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media/image1.jpeg" ContentType="image/jpeg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2.xml" ContentType="application/vnd.openxmlformats-officedocument.theme+xml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1pPr>
    <a:lvl2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2pPr>
    <a:lvl3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3pPr>
    <a:lvl4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4pPr>
    <a:lvl5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5pPr>
    <a:lvl6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6pPr>
    <a:lvl7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7pPr>
    <a:lvl8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8pPr>
    <a:lvl9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9E9E9E"/>
              </a:solidFill>
              <a:prstDash val="solid"/>
              <a:round/>
            </a:ln>
          </a:left>
          <a:right>
            <a:ln w="25400" cap="flat">
              <a:solidFill>
                <a:srgbClr val="9E9E9E"/>
              </a:solidFill>
              <a:prstDash val="solid"/>
              <a:round/>
            </a:ln>
          </a:right>
          <a:top>
            <a:ln w="25400" cap="flat">
              <a:solidFill>
                <a:srgbClr val="9E9E9E"/>
              </a:solidFill>
              <a:prstDash val="solid"/>
              <a:round/>
            </a:ln>
          </a:top>
          <a:bottom>
            <a:ln w="25400" cap="flat">
              <a:solidFill>
                <a:srgbClr val="9E9E9E"/>
              </a:solidFill>
              <a:prstDash val="solid"/>
              <a:round/>
            </a:ln>
          </a:bottom>
          <a:insideH>
            <a:ln w="25400" cap="flat">
              <a:solidFill>
                <a:srgbClr val="9E9E9E"/>
              </a:solidFill>
              <a:prstDash val="solid"/>
              <a:round/>
            </a:ln>
          </a:insideH>
          <a:insideV>
            <a:ln w="25400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9E9E9E"/>
              </a:solidFill>
              <a:prstDash val="solid"/>
              <a:round/>
            </a:ln>
          </a:left>
          <a:right>
            <a:ln w="25400" cap="flat">
              <a:solidFill>
                <a:srgbClr val="9E9E9E"/>
              </a:solidFill>
              <a:prstDash val="solid"/>
              <a:round/>
            </a:ln>
          </a:right>
          <a:top>
            <a:ln w="25400" cap="flat">
              <a:solidFill>
                <a:srgbClr val="9E9E9E"/>
              </a:solidFill>
              <a:prstDash val="solid"/>
              <a:round/>
            </a:ln>
          </a:top>
          <a:bottom>
            <a:ln w="25400" cap="flat">
              <a:solidFill>
                <a:srgbClr val="9E9E9E"/>
              </a:solidFill>
              <a:prstDash val="solid"/>
              <a:round/>
            </a:ln>
          </a:bottom>
          <a:insideH>
            <a:ln w="25400" cap="flat">
              <a:solidFill>
                <a:srgbClr val="9E9E9E"/>
              </a:solidFill>
              <a:prstDash val="solid"/>
              <a:round/>
            </a:ln>
          </a:insideH>
          <a:insideV>
            <a:ln w="25400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9E9E9E"/>
              </a:solidFill>
              <a:prstDash val="solid"/>
              <a:round/>
            </a:ln>
          </a:left>
          <a:right>
            <a:ln w="25400" cap="flat">
              <a:solidFill>
                <a:srgbClr val="9E9E9E"/>
              </a:solidFill>
              <a:prstDash val="solid"/>
              <a:round/>
            </a:ln>
          </a:right>
          <a:top>
            <a:ln w="25400" cap="flat">
              <a:solidFill>
                <a:srgbClr val="9E9E9E"/>
              </a:solidFill>
              <a:prstDash val="solid"/>
              <a:round/>
            </a:ln>
          </a:top>
          <a:bottom>
            <a:ln w="25400" cap="flat">
              <a:solidFill>
                <a:srgbClr val="9E9E9E"/>
              </a:solidFill>
              <a:prstDash val="solid"/>
              <a:round/>
            </a:ln>
          </a:bottom>
          <a:insideH>
            <a:ln w="25400" cap="flat">
              <a:solidFill>
                <a:srgbClr val="9E9E9E"/>
              </a:solidFill>
              <a:prstDash val="solid"/>
              <a:round/>
            </a:ln>
          </a:insideH>
          <a:insideV>
            <a:ln w="25400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9E9E9E"/>
              </a:solidFill>
              <a:prstDash val="solid"/>
              <a:round/>
            </a:ln>
          </a:left>
          <a:right>
            <a:ln w="25400" cap="flat">
              <a:solidFill>
                <a:srgbClr val="9E9E9E"/>
              </a:solidFill>
              <a:prstDash val="solid"/>
              <a:round/>
            </a:ln>
          </a:right>
          <a:top>
            <a:ln w="25400" cap="flat">
              <a:solidFill>
                <a:srgbClr val="9E9E9E"/>
              </a:solidFill>
              <a:prstDash val="solid"/>
              <a:round/>
            </a:ln>
          </a:top>
          <a:bottom>
            <a:ln w="25400" cap="flat">
              <a:solidFill>
                <a:srgbClr val="9E9E9E"/>
              </a:solidFill>
              <a:prstDash val="solid"/>
              <a:round/>
            </a:ln>
          </a:bottom>
          <a:insideH>
            <a:ln w="25400" cap="flat">
              <a:solidFill>
                <a:srgbClr val="9E9E9E"/>
              </a:solidFill>
              <a:prstDash val="solid"/>
              <a:round/>
            </a:ln>
          </a:insideH>
          <a:insideV>
            <a:ln w="25400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8E6D9"/>
          </a:solidFill>
        </a:fill>
      </a:tcStyle>
    </a:wholeTbl>
    <a:band2H>
      <a:tcTxStyle b="def" i="def"/>
      <a:tcStyle>
        <a:tcBdr/>
        <a:fill>
          <a:solidFill>
            <a:srgbClr val="EDF3ED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8E1CF"/>
          </a:solidFill>
        </a:fill>
      </a:tcStyle>
    </a:wholeTbl>
    <a:band2H>
      <a:tcTxStyle b="def" i="def"/>
      <a:tcStyle>
        <a:tcBdr/>
        <a:fill>
          <a:solidFill>
            <a:srgbClr val="FCF0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DE7FE"/>
          </a:solidFill>
        </a:fill>
      </a:tcStyle>
    </a:wholeTbl>
    <a:band2H>
      <a:tcTxStyle b="def" i="def"/>
      <a:tcStyle>
        <a:tcBdr/>
        <a:fill>
          <a:solidFill>
            <a:srgbClr val="F6F3FE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127000" cap="flat">
              <a:solidFill>
                <a:srgbClr val="000000"/>
              </a:solidFill>
              <a:prstDash val="solid"/>
              <a:round/>
            </a:ln>
          </a:top>
          <a:bottom>
            <a:ln w="635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63500" cap="flat">
              <a:solidFill>
                <a:srgbClr val="000000"/>
              </a:solidFill>
              <a:prstDash val="solid"/>
              <a:round/>
            </a:ln>
          </a:top>
          <a:bottom>
            <a:ln w="635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1" name="Shape 1831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832" name="Shape 1832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2438400" rtl="1" latinLnBrk="0">
      <a:defRPr sz="3600">
        <a:latin typeface="+mn-lt"/>
        <a:ea typeface="+mn-ea"/>
        <a:cs typeface="+mn-cs"/>
        <a:sym typeface="Arial"/>
      </a:defRPr>
    </a:lvl1pPr>
    <a:lvl2pPr indent="228600" defTabSz="2438400" rtl="1" latinLnBrk="0">
      <a:defRPr sz="3600">
        <a:latin typeface="+mn-lt"/>
        <a:ea typeface="+mn-ea"/>
        <a:cs typeface="+mn-cs"/>
        <a:sym typeface="Arial"/>
      </a:defRPr>
    </a:lvl2pPr>
    <a:lvl3pPr indent="457200" defTabSz="2438400" rtl="1" latinLnBrk="0">
      <a:defRPr sz="3600">
        <a:latin typeface="+mn-lt"/>
        <a:ea typeface="+mn-ea"/>
        <a:cs typeface="+mn-cs"/>
        <a:sym typeface="Arial"/>
      </a:defRPr>
    </a:lvl3pPr>
    <a:lvl4pPr indent="685800" defTabSz="2438400" rtl="1" latinLnBrk="0">
      <a:defRPr sz="3600">
        <a:latin typeface="+mn-lt"/>
        <a:ea typeface="+mn-ea"/>
        <a:cs typeface="+mn-cs"/>
        <a:sym typeface="Arial"/>
      </a:defRPr>
    </a:lvl4pPr>
    <a:lvl5pPr indent="914400" defTabSz="2438400" rtl="1" latinLnBrk="0">
      <a:defRPr sz="3600">
        <a:latin typeface="+mn-lt"/>
        <a:ea typeface="+mn-ea"/>
        <a:cs typeface="+mn-cs"/>
        <a:sym typeface="Arial"/>
      </a:defRPr>
    </a:lvl5pPr>
    <a:lvl6pPr indent="1143000" defTabSz="2438400" rtl="1" latinLnBrk="0">
      <a:defRPr sz="3600">
        <a:latin typeface="+mn-lt"/>
        <a:ea typeface="+mn-ea"/>
        <a:cs typeface="+mn-cs"/>
        <a:sym typeface="Arial"/>
      </a:defRPr>
    </a:lvl6pPr>
    <a:lvl7pPr indent="1371600" defTabSz="2438400" rtl="1" latinLnBrk="0">
      <a:defRPr sz="3600">
        <a:latin typeface="+mn-lt"/>
        <a:ea typeface="+mn-ea"/>
        <a:cs typeface="+mn-cs"/>
        <a:sym typeface="Arial"/>
      </a:defRPr>
    </a:lvl7pPr>
    <a:lvl8pPr indent="1600200" defTabSz="2438400" rtl="1" latinLnBrk="0">
      <a:defRPr sz="3600">
        <a:latin typeface="+mn-lt"/>
        <a:ea typeface="+mn-ea"/>
        <a:cs typeface="+mn-cs"/>
        <a:sym typeface="Arial"/>
      </a:defRPr>
    </a:lvl8pPr>
    <a:lvl9pPr indent="1828800" defTabSz="2438400" rtl="1" latinLnBrk="0">
      <a:defRPr sz="3600">
        <a:latin typeface="+mn-lt"/>
        <a:ea typeface="+mn-ea"/>
        <a:cs typeface="+mn-cs"/>
        <a:sym typeface="Arial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hyperlink" Target="https://slidesgo.com/" TargetMode="External"/><Relationship Id="rId3" Type="http://schemas.openxmlformats.org/officeDocument/2006/relationships/hyperlink" Target="https://www.flaticon.com/" TargetMode="External"/><Relationship Id="rId4" Type="http://schemas.openxmlformats.org/officeDocument/2006/relationships/hyperlink" Target="https://www.freepik.com/" TargetMode="External"/></Relationships>
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0" showMasterPhAnim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نص العنوان"/>
          <p:cNvSpPr txBox="1"/>
          <p:nvPr>
            <p:ph type="title"/>
          </p:nvPr>
        </p:nvSpPr>
        <p:spPr>
          <a:xfrm>
            <a:off x="4748399" y="3545999"/>
            <a:ext cx="14887201" cy="6320001"/>
          </a:xfrm>
          <a:prstGeom prst="rect">
            <a:avLst/>
          </a:prstGeom>
        </p:spPr>
        <p:txBody>
          <a:bodyPr/>
          <a:lstStyle>
            <a:lvl1pPr algn="ctr">
              <a:defRPr sz="172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17" name="مستوى النص الأول…"/>
          <p:cNvSpPr txBox="1"/>
          <p:nvPr>
            <p:ph type="body" sz="quarter" idx="1"/>
          </p:nvPr>
        </p:nvSpPr>
        <p:spPr>
          <a:xfrm>
            <a:off x="6191999" y="9913933"/>
            <a:ext cx="12000002" cy="1180001"/>
          </a:xfrm>
          <a:prstGeom prst="rect">
            <a:avLst/>
          </a:prstGeom>
        </p:spPr>
        <p:txBody>
          <a:bodyPr/>
          <a:lstStyle>
            <a:lvl1pPr marL="846666" indent="-706966" algn="ctr">
              <a:buClrTx/>
              <a:buSzTx/>
              <a:buNone/>
              <a:defRPr sz="3600"/>
            </a:lvl1pPr>
            <a:lvl2pPr marL="846666" indent="-249766" algn="ctr">
              <a:buClrTx/>
              <a:buSzTx/>
              <a:buNone/>
              <a:defRPr sz="3600"/>
            </a:lvl2pPr>
            <a:lvl3pPr marL="846666" indent="207433" algn="ctr">
              <a:buClrTx/>
              <a:buSzTx/>
              <a:buNone/>
              <a:defRPr sz="3600"/>
            </a:lvl3pPr>
            <a:lvl4pPr marL="846666" indent="664633" algn="ctr">
              <a:buClrTx/>
              <a:buSzTx/>
              <a:buNone/>
              <a:defRPr sz="3600"/>
            </a:lvl4pPr>
            <a:lvl5pPr marL="846666" indent="1121833" algn="ctr">
              <a:buClrTx/>
              <a:buSzTx/>
              <a:buNone/>
              <a:defRPr sz="3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23" name="Google Shape;11;p2"/>
          <p:cNvGrpSpPr/>
          <p:nvPr/>
        </p:nvGrpSpPr>
        <p:grpSpPr>
          <a:xfrm>
            <a:off x="4855504" y="1815546"/>
            <a:ext cx="1931878" cy="1778991"/>
            <a:chOff x="0" y="0"/>
            <a:chExt cx="1931876" cy="1778990"/>
          </a:xfrm>
        </p:grpSpPr>
        <p:sp>
          <p:nvSpPr>
            <p:cNvPr id="18" name="Google Shape;12;p2"/>
            <p:cNvSpPr/>
            <p:nvPr/>
          </p:nvSpPr>
          <p:spPr>
            <a:xfrm>
              <a:off x="1522131" y="187441"/>
              <a:ext cx="350705" cy="3375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80" h="21600" fill="norm" stroke="1" extrusionOk="0">
                  <a:moveTo>
                    <a:pt x="18481" y="0"/>
                  </a:moveTo>
                  <a:cubicBezTo>
                    <a:pt x="16132" y="0"/>
                    <a:pt x="11351" y="775"/>
                    <a:pt x="873" y="3873"/>
                  </a:cubicBezTo>
                  <a:cubicBezTo>
                    <a:pt x="-520" y="4360"/>
                    <a:pt x="-187" y="7148"/>
                    <a:pt x="1455" y="7148"/>
                  </a:cubicBezTo>
                  <a:cubicBezTo>
                    <a:pt x="1601" y="7148"/>
                    <a:pt x="1746" y="7126"/>
                    <a:pt x="1892" y="7104"/>
                  </a:cubicBezTo>
                  <a:cubicBezTo>
                    <a:pt x="6943" y="5489"/>
                    <a:pt x="12494" y="4404"/>
                    <a:pt x="17546" y="3342"/>
                  </a:cubicBezTo>
                  <a:cubicBezTo>
                    <a:pt x="16028" y="7104"/>
                    <a:pt x="12494" y="14629"/>
                    <a:pt x="9979" y="19453"/>
                  </a:cubicBezTo>
                  <a:cubicBezTo>
                    <a:pt x="9459" y="20007"/>
                    <a:pt x="9459" y="21069"/>
                    <a:pt x="10477" y="21600"/>
                  </a:cubicBezTo>
                  <a:lnTo>
                    <a:pt x="10976" y="21600"/>
                  </a:lnTo>
                  <a:cubicBezTo>
                    <a:pt x="11475" y="21600"/>
                    <a:pt x="11995" y="21600"/>
                    <a:pt x="11995" y="21069"/>
                  </a:cubicBezTo>
                  <a:cubicBezTo>
                    <a:pt x="12993" y="19453"/>
                    <a:pt x="20061" y="5489"/>
                    <a:pt x="21080" y="2789"/>
                  </a:cubicBezTo>
                  <a:cubicBezTo>
                    <a:pt x="21080" y="2257"/>
                    <a:pt x="21080" y="1726"/>
                    <a:pt x="21080" y="642"/>
                  </a:cubicBezTo>
                  <a:cubicBezTo>
                    <a:pt x="20643" y="420"/>
                    <a:pt x="20228" y="0"/>
                    <a:pt x="18481" y="0"/>
                  </a:cubicBezTo>
                  <a:close/>
                </a:path>
              </a:pathLst>
            </a:custGeom>
            <a:solidFill>
              <a:srgbClr val="261D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" name="Google Shape;13;p2"/>
            <p:cNvSpPr/>
            <p:nvPr/>
          </p:nvSpPr>
          <p:spPr>
            <a:xfrm>
              <a:off x="0" y="0"/>
              <a:ext cx="1931877" cy="1778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36" h="21600" fill="norm" stroke="1" extrusionOk="0">
                  <a:moveTo>
                    <a:pt x="11110" y="0"/>
                  </a:moveTo>
                  <a:cubicBezTo>
                    <a:pt x="11007" y="0"/>
                    <a:pt x="10906" y="17"/>
                    <a:pt x="10811" y="50"/>
                  </a:cubicBezTo>
                  <a:cubicBezTo>
                    <a:pt x="8811" y="869"/>
                    <a:pt x="9476" y="7193"/>
                    <a:pt x="9476" y="7193"/>
                  </a:cubicBezTo>
                  <a:cubicBezTo>
                    <a:pt x="9476" y="7193"/>
                    <a:pt x="3757" y="2247"/>
                    <a:pt x="2335" y="2247"/>
                  </a:cubicBezTo>
                  <a:cubicBezTo>
                    <a:pt x="2256" y="2247"/>
                    <a:pt x="2192" y="2263"/>
                    <a:pt x="2140" y="2297"/>
                  </a:cubicBezTo>
                  <a:cubicBezTo>
                    <a:pt x="734" y="3418"/>
                    <a:pt x="4141" y="6987"/>
                    <a:pt x="4141" y="6987"/>
                  </a:cubicBezTo>
                  <a:cubicBezTo>
                    <a:pt x="4141" y="6987"/>
                    <a:pt x="2156" y="6185"/>
                    <a:pt x="975" y="6185"/>
                  </a:cubicBezTo>
                  <a:cubicBezTo>
                    <a:pt x="420" y="6185"/>
                    <a:pt x="45" y="6366"/>
                    <a:pt x="139" y="6886"/>
                  </a:cubicBezTo>
                  <a:cubicBezTo>
                    <a:pt x="438" y="8520"/>
                    <a:pt x="2735" y="10456"/>
                    <a:pt x="2735" y="10456"/>
                  </a:cubicBezTo>
                  <a:cubicBezTo>
                    <a:pt x="1844" y="10456"/>
                    <a:pt x="957" y="10661"/>
                    <a:pt x="66" y="10863"/>
                  </a:cubicBezTo>
                  <a:cubicBezTo>
                    <a:pt x="-379" y="11128"/>
                    <a:pt x="1430" y="15184"/>
                    <a:pt x="4693" y="15184"/>
                  </a:cubicBezTo>
                  <a:cubicBezTo>
                    <a:pt x="5215" y="15184"/>
                    <a:pt x="5773" y="15083"/>
                    <a:pt x="6365" y="14844"/>
                  </a:cubicBezTo>
                  <a:lnTo>
                    <a:pt x="2958" y="18921"/>
                  </a:lnTo>
                  <a:cubicBezTo>
                    <a:pt x="2958" y="18921"/>
                    <a:pt x="6029" y="21600"/>
                    <a:pt x="9555" y="21600"/>
                  </a:cubicBezTo>
                  <a:cubicBezTo>
                    <a:pt x="10894" y="21600"/>
                    <a:pt x="12300" y="21214"/>
                    <a:pt x="13627" y="20147"/>
                  </a:cubicBezTo>
                  <a:cubicBezTo>
                    <a:pt x="21221" y="14130"/>
                    <a:pt x="14194" y="0"/>
                    <a:pt x="1111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" name="Google Shape;14;p2"/>
            <p:cNvSpPr/>
            <p:nvPr/>
          </p:nvSpPr>
          <p:spPr>
            <a:xfrm>
              <a:off x="1253131" y="198164"/>
              <a:ext cx="214704" cy="226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19" h="21600" fill="norm" stroke="1" extrusionOk="0">
                  <a:moveTo>
                    <a:pt x="13382" y="0"/>
                  </a:moveTo>
                  <a:cubicBezTo>
                    <a:pt x="11911" y="0"/>
                    <a:pt x="10502" y="1585"/>
                    <a:pt x="10992" y="3138"/>
                  </a:cubicBezTo>
                  <a:cubicBezTo>
                    <a:pt x="12463" y="7167"/>
                    <a:pt x="13964" y="11956"/>
                    <a:pt x="14699" y="15985"/>
                  </a:cubicBezTo>
                  <a:cubicBezTo>
                    <a:pt x="10992" y="12782"/>
                    <a:pt x="7254" y="9578"/>
                    <a:pt x="3547" y="5549"/>
                  </a:cubicBezTo>
                  <a:cubicBezTo>
                    <a:pt x="3179" y="5152"/>
                    <a:pt x="2628" y="4954"/>
                    <a:pt x="2046" y="4954"/>
                  </a:cubicBezTo>
                  <a:cubicBezTo>
                    <a:pt x="1494" y="4954"/>
                    <a:pt x="943" y="5152"/>
                    <a:pt x="575" y="5549"/>
                  </a:cubicBezTo>
                  <a:cubicBezTo>
                    <a:pt x="-191" y="7167"/>
                    <a:pt x="-191" y="8752"/>
                    <a:pt x="575" y="9578"/>
                  </a:cubicBezTo>
                  <a:cubicBezTo>
                    <a:pt x="10226" y="19982"/>
                    <a:pt x="13964" y="21600"/>
                    <a:pt x="16200" y="21600"/>
                  </a:cubicBezTo>
                  <a:lnTo>
                    <a:pt x="16936" y="21600"/>
                  </a:lnTo>
                  <a:cubicBezTo>
                    <a:pt x="18437" y="20807"/>
                    <a:pt x="21409" y="19189"/>
                    <a:pt x="15465" y="1552"/>
                  </a:cubicBezTo>
                  <a:cubicBezTo>
                    <a:pt x="14944" y="429"/>
                    <a:pt x="14148" y="0"/>
                    <a:pt x="13382" y="0"/>
                  </a:cubicBezTo>
                  <a:close/>
                </a:path>
              </a:pathLst>
            </a:custGeom>
            <a:solidFill>
              <a:srgbClr val="261D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" name="Google Shape;15;p2"/>
            <p:cNvSpPr/>
            <p:nvPr/>
          </p:nvSpPr>
          <p:spPr>
            <a:xfrm>
              <a:off x="453049" y="612470"/>
              <a:ext cx="515821" cy="5523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0" h="21600" fill="norm" stroke="1" extrusionOk="0">
                  <a:moveTo>
                    <a:pt x="6856" y="0"/>
                  </a:moveTo>
                  <a:cubicBezTo>
                    <a:pt x="6354" y="0"/>
                    <a:pt x="6110" y="108"/>
                    <a:pt x="5924" y="203"/>
                  </a:cubicBezTo>
                  <a:cubicBezTo>
                    <a:pt x="5565" y="527"/>
                    <a:pt x="5565" y="852"/>
                    <a:pt x="5565" y="1515"/>
                  </a:cubicBezTo>
                  <a:cubicBezTo>
                    <a:pt x="5565" y="2827"/>
                    <a:pt x="7659" y="5126"/>
                    <a:pt x="9409" y="6438"/>
                  </a:cubicBezTo>
                  <a:cubicBezTo>
                    <a:pt x="0" y="7101"/>
                    <a:pt x="0" y="8088"/>
                    <a:pt x="0" y="9076"/>
                  </a:cubicBezTo>
                  <a:cubicBezTo>
                    <a:pt x="0" y="10049"/>
                    <a:pt x="1047" y="10712"/>
                    <a:pt x="1391" y="11037"/>
                  </a:cubicBezTo>
                  <a:cubicBezTo>
                    <a:pt x="3127" y="12024"/>
                    <a:pt x="4518" y="13011"/>
                    <a:pt x="6268" y="13674"/>
                  </a:cubicBezTo>
                  <a:cubicBezTo>
                    <a:pt x="4518" y="13999"/>
                    <a:pt x="2782" y="14661"/>
                    <a:pt x="1391" y="15635"/>
                  </a:cubicBezTo>
                  <a:cubicBezTo>
                    <a:pt x="688" y="15973"/>
                    <a:pt x="688" y="16961"/>
                    <a:pt x="1047" y="17610"/>
                  </a:cubicBezTo>
                  <a:cubicBezTo>
                    <a:pt x="2639" y="20018"/>
                    <a:pt x="5680" y="21600"/>
                    <a:pt x="8864" y="21600"/>
                  </a:cubicBezTo>
                  <a:cubicBezTo>
                    <a:pt x="9151" y="21600"/>
                    <a:pt x="9452" y="21586"/>
                    <a:pt x="9753" y="21559"/>
                  </a:cubicBezTo>
                  <a:cubicBezTo>
                    <a:pt x="11144" y="21559"/>
                    <a:pt x="12535" y="21221"/>
                    <a:pt x="13582" y="20897"/>
                  </a:cubicBezTo>
                  <a:cubicBezTo>
                    <a:pt x="14285" y="20897"/>
                    <a:pt x="14629" y="20247"/>
                    <a:pt x="14285" y="19909"/>
                  </a:cubicBezTo>
                  <a:cubicBezTo>
                    <a:pt x="14285" y="19436"/>
                    <a:pt x="13912" y="19125"/>
                    <a:pt x="13439" y="19125"/>
                  </a:cubicBezTo>
                  <a:cubicBezTo>
                    <a:pt x="13253" y="19125"/>
                    <a:pt x="13066" y="19165"/>
                    <a:pt x="12880" y="19260"/>
                  </a:cubicBezTo>
                  <a:cubicBezTo>
                    <a:pt x="11876" y="19544"/>
                    <a:pt x="10829" y="19693"/>
                    <a:pt x="9782" y="19693"/>
                  </a:cubicBezTo>
                  <a:cubicBezTo>
                    <a:pt x="7257" y="19693"/>
                    <a:pt x="4762" y="18814"/>
                    <a:pt x="2782" y="16961"/>
                  </a:cubicBezTo>
                  <a:cubicBezTo>
                    <a:pt x="5221" y="15635"/>
                    <a:pt x="7659" y="14986"/>
                    <a:pt x="10097" y="14661"/>
                  </a:cubicBezTo>
                  <a:lnTo>
                    <a:pt x="10441" y="14661"/>
                  </a:lnTo>
                  <a:cubicBezTo>
                    <a:pt x="10800" y="14323"/>
                    <a:pt x="11144" y="13999"/>
                    <a:pt x="11144" y="13674"/>
                  </a:cubicBezTo>
                  <a:cubicBezTo>
                    <a:pt x="11144" y="13336"/>
                    <a:pt x="10800" y="13011"/>
                    <a:pt x="10441" y="12687"/>
                  </a:cubicBezTo>
                  <a:lnTo>
                    <a:pt x="10097" y="12687"/>
                  </a:lnTo>
                  <a:cubicBezTo>
                    <a:pt x="7315" y="12024"/>
                    <a:pt x="4876" y="10712"/>
                    <a:pt x="2438" y="9400"/>
                  </a:cubicBezTo>
                  <a:cubicBezTo>
                    <a:pt x="5565" y="8737"/>
                    <a:pt x="8706" y="8413"/>
                    <a:pt x="11847" y="8413"/>
                  </a:cubicBezTo>
                  <a:cubicBezTo>
                    <a:pt x="12191" y="8413"/>
                    <a:pt x="12535" y="8088"/>
                    <a:pt x="12880" y="7750"/>
                  </a:cubicBezTo>
                  <a:cubicBezTo>
                    <a:pt x="12880" y="7425"/>
                    <a:pt x="12880" y="7101"/>
                    <a:pt x="12535" y="6776"/>
                  </a:cubicBezTo>
                  <a:cubicBezTo>
                    <a:pt x="10800" y="5451"/>
                    <a:pt x="9409" y="3814"/>
                    <a:pt x="8003" y="2164"/>
                  </a:cubicBezTo>
                  <a:cubicBezTo>
                    <a:pt x="12191" y="3490"/>
                    <a:pt x="16021" y="5126"/>
                    <a:pt x="19850" y="7101"/>
                  </a:cubicBezTo>
                  <a:cubicBezTo>
                    <a:pt x="20553" y="7101"/>
                    <a:pt x="21241" y="7101"/>
                    <a:pt x="21241" y="6438"/>
                  </a:cubicBezTo>
                  <a:cubicBezTo>
                    <a:pt x="21600" y="5789"/>
                    <a:pt x="21241" y="5451"/>
                    <a:pt x="20897" y="5126"/>
                  </a:cubicBezTo>
                  <a:cubicBezTo>
                    <a:pt x="11503" y="812"/>
                    <a:pt x="8218" y="0"/>
                    <a:pt x="6856" y="0"/>
                  </a:cubicBezTo>
                  <a:close/>
                </a:path>
              </a:pathLst>
            </a:custGeom>
            <a:solidFill>
              <a:srgbClr val="261D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" name="Google Shape;16;p2"/>
            <p:cNvSpPr/>
            <p:nvPr/>
          </p:nvSpPr>
          <p:spPr>
            <a:xfrm>
              <a:off x="1141725" y="757027"/>
              <a:ext cx="743006" cy="10198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87" h="21600" fill="norm" stroke="1" extrusionOk="0">
                  <a:moveTo>
                    <a:pt x="20348" y="0"/>
                  </a:moveTo>
                  <a:cubicBezTo>
                    <a:pt x="20221" y="0"/>
                    <a:pt x="20075" y="22"/>
                    <a:pt x="19938" y="73"/>
                  </a:cubicBezTo>
                  <a:cubicBezTo>
                    <a:pt x="19938" y="73"/>
                    <a:pt x="-470" y="7185"/>
                    <a:pt x="9" y="21065"/>
                  </a:cubicBezTo>
                  <a:cubicBezTo>
                    <a:pt x="9" y="21241"/>
                    <a:pt x="243" y="21600"/>
                    <a:pt x="712" y="21600"/>
                  </a:cubicBezTo>
                  <a:cubicBezTo>
                    <a:pt x="1191" y="21600"/>
                    <a:pt x="1425" y="21241"/>
                    <a:pt x="1425" y="21065"/>
                  </a:cubicBezTo>
                  <a:cubicBezTo>
                    <a:pt x="1191" y="7903"/>
                    <a:pt x="20417" y="960"/>
                    <a:pt x="20651" y="960"/>
                  </a:cubicBezTo>
                  <a:cubicBezTo>
                    <a:pt x="20886" y="784"/>
                    <a:pt x="21130" y="608"/>
                    <a:pt x="20886" y="249"/>
                  </a:cubicBezTo>
                  <a:cubicBezTo>
                    <a:pt x="20886" y="125"/>
                    <a:pt x="20651" y="0"/>
                    <a:pt x="20348" y="0"/>
                  </a:cubicBezTo>
                  <a:close/>
                </a:path>
              </a:pathLst>
            </a:custGeom>
            <a:solidFill>
              <a:srgbClr val="261D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32" name="Google Shape;17;p2"/>
          <p:cNvGrpSpPr/>
          <p:nvPr/>
        </p:nvGrpSpPr>
        <p:grpSpPr>
          <a:xfrm>
            <a:off x="769831" y="5765207"/>
            <a:ext cx="3236301" cy="2566459"/>
            <a:chOff x="0" y="0"/>
            <a:chExt cx="3236299" cy="2566457"/>
          </a:xfrm>
        </p:grpSpPr>
        <p:grpSp>
          <p:nvGrpSpPr>
            <p:cNvPr id="30" name="Google Shape;18;p2"/>
            <p:cNvGrpSpPr/>
            <p:nvPr/>
          </p:nvGrpSpPr>
          <p:grpSpPr>
            <a:xfrm>
              <a:off x="0" y="0"/>
              <a:ext cx="3057701" cy="2566458"/>
              <a:chOff x="0" y="0"/>
              <a:chExt cx="3057700" cy="2566457"/>
            </a:xfrm>
          </p:grpSpPr>
          <p:sp>
            <p:nvSpPr>
              <p:cNvPr id="24" name="Google Shape;19;p2"/>
              <p:cNvSpPr/>
              <p:nvPr/>
            </p:nvSpPr>
            <p:spPr>
              <a:xfrm>
                <a:off x="810563" y="0"/>
                <a:ext cx="1350647" cy="1350646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5" name="Google Shape;20;p2"/>
              <p:cNvSpPr/>
              <p:nvPr/>
            </p:nvSpPr>
            <p:spPr>
              <a:xfrm>
                <a:off x="1323909" y="459331"/>
                <a:ext cx="1350647" cy="1350646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6" name="Google Shape;21;p2"/>
              <p:cNvSpPr/>
              <p:nvPr/>
            </p:nvSpPr>
            <p:spPr>
              <a:xfrm>
                <a:off x="108098" y="486338"/>
                <a:ext cx="1350646" cy="135064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7" name="Google Shape;22;p2"/>
              <p:cNvSpPr/>
              <p:nvPr/>
            </p:nvSpPr>
            <p:spPr>
              <a:xfrm>
                <a:off x="-1" y="1080706"/>
                <a:ext cx="1350647" cy="135064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8" name="Google Shape;23;p2"/>
              <p:cNvSpPr/>
              <p:nvPr/>
            </p:nvSpPr>
            <p:spPr>
              <a:xfrm>
                <a:off x="567360" y="1215812"/>
                <a:ext cx="1350646" cy="1350646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9" name="Google Shape;24;p2"/>
              <p:cNvSpPr/>
              <p:nvPr/>
            </p:nvSpPr>
            <p:spPr>
              <a:xfrm>
                <a:off x="1350889" y="1107782"/>
                <a:ext cx="1706812" cy="135064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31" name="Google Shape;25;p2"/>
            <p:cNvSpPr/>
            <p:nvPr/>
          </p:nvSpPr>
          <p:spPr>
            <a:xfrm>
              <a:off x="213822" y="7743"/>
              <a:ext cx="3022478" cy="23186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5" h="21600" fill="norm" stroke="1" extrusionOk="0">
                  <a:moveTo>
                    <a:pt x="6045" y="4385"/>
                  </a:moveTo>
                  <a:cubicBezTo>
                    <a:pt x="6824" y="4615"/>
                    <a:pt x="7603" y="5299"/>
                    <a:pt x="7948" y="6209"/>
                  </a:cubicBezTo>
                  <a:cubicBezTo>
                    <a:pt x="7948" y="6551"/>
                    <a:pt x="7862" y="6776"/>
                    <a:pt x="7688" y="6894"/>
                  </a:cubicBezTo>
                  <a:cubicBezTo>
                    <a:pt x="7514" y="7119"/>
                    <a:pt x="7343" y="7119"/>
                    <a:pt x="7169" y="7236"/>
                  </a:cubicBezTo>
                  <a:cubicBezTo>
                    <a:pt x="6479" y="7236"/>
                    <a:pt x="5959" y="5979"/>
                    <a:pt x="5789" y="5412"/>
                  </a:cubicBezTo>
                  <a:lnTo>
                    <a:pt x="5789" y="5299"/>
                  </a:lnTo>
                  <a:cubicBezTo>
                    <a:pt x="5874" y="4957"/>
                    <a:pt x="5959" y="4727"/>
                    <a:pt x="6045" y="4385"/>
                  </a:cubicBezTo>
                  <a:close/>
                  <a:moveTo>
                    <a:pt x="13823" y="6096"/>
                  </a:moveTo>
                  <a:cubicBezTo>
                    <a:pt x="13909" y="6776"/>
                    <a:pt x="13823" y="7574"/>
                    <a:pt x="13478" y="8258"/>
                  </a:cubicBezTo>
                  <a:cubicBezTo>
                    <a:pt x="13304" y="8033"/>
                    <a:pt x="13389" y="7006"/>
                    <a:pt x="13823" y="6096"/>
                  </a:cubicBezTo>
                  <a:close/>
                  <a:moveTo>
                    <a:pt x="2492" y="10153"/>
                  </a:moveTo>
                  <a:cubicBezTo>
                    <a:pt x="2584" y="10153"/>
                    <a:pt x="2676" y="10167"/>
                    <a:pt x="2762" y="10195"/>
                  </a:cubicBezTo>
                  <a:cubicBezTo>
                    <a:pt x="3886" y="10308"/>
                    <a:pt x="4320" y="11222"/>
                    <a:pt x="4320" y="12019"/>
                  </a:cubicBezTo>
                  <a:cubicBezTo>
                    <a:pt x="4320" y="12474"/>
                    <a:pt x="3971" y="12929"/>
                    <a:pt x="3541" y="13042"/>
                  </a:cubicBezTo>
                  <a:cubicBezTo>
                    <a:pt x="3366" y="12929"/>
                    <a:pt x="3110" y="12929"/>
                    <a:pt x="2936" y="12817"/>
                  </a:cubicBezTo>
                  <a:cubicBezTo>
                    <a:pt x="2331" y="12244"/>
                    <a:pt x="1898" y="11447"/>
                    <a:pt x="1727" y="10537"/>
                  </a:cubicBezTo>
                  <a:cubicBezTo>
                    <a:pt x="1922" y="10279"/>
                    <a:pt x="2214" y="10153"/>
                    <a:pt x="2492" y="10153"/>
                  </a:cubicBezTo>
                  <a:close/>
                  <a:moveTo>
                    <a:pt x="18315" y="12132"/>
                  </a:moveTo>
                  <a:cubicBezTo>
                    <a:pt x="17885" y="13384"/>
                    <a:pt x="17191" y="14181"/>
                    <a:pt x="16761" y="14181"/>
                  </a:cubicBezTo>
                  <a:cubicBezTo>
                    <a:pt x="16587" y="14181"/>
                    <a:pt x="16416" y="14069"/>
                    <a:pt x="16327" y="13956"/>
                  </a:cubicBezTo>
                  <a:cubicBezTo>
                    <a:pt x="16068" y="13384"/>
                    <a:pt x="16156" y="13159"/>
                    <a:pt x="16156" y="13042"/>
                  </a:cubicBezTo>
                  <a:cubicBezTo>
                    <a:pt x="16327" y="12587"/>
                    <a:pt x="17191" y="12132"/>
                    <a:pt x="18141" y="12132"/>
                  </a:cubicBezTo>
                  <a:close/>
                  <a:moveTo>
                    <a:pt x="12614" y="15438"/>
                  </a:moveTo>
                  <a:cubicBezTo>
                    <a:pt x="12614" y="15438"/>
                    <a:pt x="12699" y="15551"/>
                    <a:pt x="12699" y="15551"/>
                  </a:cubicBezTo>
                  <a:cubicBezTo>
                    <a:pt x="12874" y="15893"/>
                    <a:pt x="12785" y="16915"/>
                    <a:pt x="12009" y="18055"/>
                  </a:cubicBezTo>
                  <a:cubicBezTo>
                    <a:pt x="11750" y="17600"/>
                    <a:pt x="11661" y="17032"/>
                    <a:pt x="11835" y="16460"/>
                  </a:cubicBezTo>
                  <a:cubicBezTo>
                    <a:pt x="11920" y="16005"/>
                    <a:pt x="12180" y="15663"/>
                    <a:pt x="12614" y="15551"/>
                  </a:cubicBezTo>
                  <a:lnTo>
                    <a:pt x="12614" y="15438"/>
                  </a:lnTo>
                  <a:close/>
                  <a:moveTo>
                    <a:pt x="6304" y="15780"/>
                  </a:moveTo>
                  <a:cubicBezTo>
                    <a:pt x="6393" y="15780"/>
                    <a:pt x="6738" y="15780"/>
                    <a:pt x="6824" y="16348"/>
                  </a:cubicBezTo>
                  <a:cubicBezTo>
                    <a:pt x="6738" y="17600"/>
                    <a:pt x="6219" y="18739"/>
                    <a:pt x="5355" y="19194"/>
                  </a:cubicBezTo>
                  <a:cubicBezTo>
                    <a:pt x="5095" y="18397"/>
                    <a:pt x="5184" y="17375"/>
                    <a:pt x="5529" y="16460"/>
                  </a:cubicBezTo>
                  <a:cubicBezTo>
                    <a:pt x="5700" y="16118"/>
                    <a:pt x="5959" y="15780"/>
                    <a:pt x="6304" y="15780"/>
                  </a:cubicBezTo>
                  <a:close/>
                  <a:moveTo>
                    <a:pt x="9587" y="741"/>
                  </a:moveTo>
                  <a:cubicBezTo>
                    <a:pt x="10021" y="741"/>
                    <a:pt x="10540" y="853"/>
                    <a:pt x="11056" y="1196"/>
                  </a:cubicBezTo>
                  <a:cubicBezTo>
                    <a:pt x="12354" y="1768"/>
                    <a:pt x="13389" y="3245"/>
                    <a:pt x="13734" y="4957"/>
                  </a:cubicBezTo>
                  <a:cubicBezTo>
                    <a:pt x="12959" y="6209"/>
                    <a:pt x="12614" y="8033"/>
                    <a:pt x="13219" y="8713"/>
                  </a:cubicBezTo>
                  <a:cubicBezTo>
                    <a:pt x="13304" y="8943"/>
                    <a:pt x="13478" y="9055"/>
                    <a:pt x="13564" y="9055"/>
                  </a:cubicBezTo>
                  <a:cubicBezTo>
                    <a:pt x="13823" y="9055"/>
                    <a:pt x="13994" y="8830"/>
                    <a:pt x="14083" y="8601"/>
                  </a:cubicBezTo>
                  <a:cubicBezTo>
                    <a:pt x="14513" y="7574"/>
                    <a:pt x="14599" y="6321"/>
                    <a:pt x="14343" y="5182"/>
                  </a:cubicBezTo>
                  <a:cubicBezTo>
                    <a:pt x="14773" y="4502"/>
                    <a:pt x="15463" y="4042"/>
                    <a:pt x="16156" y="4042"/>
                  </a:cubicBezTo>
                  <a:cubicBezTo>
                    <a:pt x="16761" y="4042"/>
                    <a:pt x="17366" y="4385"/>
                    <a:pt x="17796" y="4840"/>
                  </a:cubicBezTo>
                  <a:cubicBezTo>
                    <a:pt x="19265" y="6209"/>
                    <a:pt x="19265" y="9055"/>
                    <a:pt x="18575" y="11335"/>
                  </a:cubicBezTo>
                  <a:lnTo>
                    <a:pt x="18141" y="11335"/>
                  </a:lnTo>
                  <a:cubicBezTo>
                    <a:pt x="17277" y="11335"/>
                    <a:pt x="16068" y="11677"/>
                    <a:pt x="15723" y="12704"/>
                  </a:cubicBezTo>
                  <a:cubicBezTo>
                    <a:pt x="15463" y="13726"/>
                    <a:pt x="15982" y="14866"/>
                    <a:pt x="16761" y="14978"/>
                  </a:cubicBezTo>
                  <a:cubicBezTo>
                    <a:pt x="17711" y="14978"/>
                    <a:pt x="18490" y="13614"/>
                    <a:pt x="18920" y="12244"/>
                  </a:cubicBezTo>
                  <a:cubicBezTo>
                    <a:pt x="19784" y="12362"/>
                    <a:pt x="20474" y="13159"/>
                    <a:pt x="20734" y="14181"/>
                  </a:cubicBezTo>
                  <a:cubicBezTo>
                    <a:pt x="20819" y="15096"/>
                    <a:pt x="20563" y="16005"/>
                    <a:pt x="20044" y="16690"/>
                  </a:cubicBezTo>
                  <a:cubicBezTo>
                    <a:pt x="18746" y="18514"/>
                    <a:pt x="16932" y="19649"/>
                    <a:pt x="14947" y="19649"/>
                  </a:cubicBezTo>
                  <a:cubicBezTo>
                    <a:pt x="14343" y="19649"/>
                    <a:pt x="13649" y="19537"/>
                    <a:pt x="13130" y="19082"/>
                  </a:cubicBezTo>
                  <a:cubicBezTo>
                    <a:pt x="12874" y="18969"/>
                    <a:pt x="12699" y="18852"/>
                    <a:pt x="12525" y="18627"/>
                  </a:cubicBezTo>
                  <a:cubicBezTo>
                    <a:pt x="13389" y="17257"/>
                    <a:pt x="13649" y="15780"/>
                    <a:pt x="13219" y="15096"/>
                  </a:cubicBezTo>
                  <a:cubicBezTo>
                    <a:pt x="13044" y="14866"/>
                    <a:pt x="12874" y="14753"/>
                    <a:pt x="12614" y="14753"/>
                  </a:cubicBezTo>
                  <a:cubicBezTo>
                    <a:pt x="12009" y="14866"/>
                    <a:pt x="11490" y="15321"/>
                    <a:pt x="11316" y="16118"/>
                  </a:cubicBezTo>
                  <a:cubicBezTo>
                    <a:pt x="11056" y="17032"/>
                    <a:pt x="11230" y="18055"/>
                    <a:pt x="11661" y="18627"/>
                  </a:cubicBezTo>
                  <a:cubicBezTo>
                    <a:pt x="10626" y="19991"/>
                    <a:pt x="9242" y="20789"/>
                    <a:pt x="7862" y="20789"/>
                  </a:cubicBezTo>
                  <a:cubicBezTo>
                    <a:pt x="7702" y="20836"/>
                    <a:pt x="7539" y="20859"/>
                    <a:pt x="7378" y="20859"/>
                  </a:cubicBezTo>
                  <a:cubicBezTo>
                    <a:pt x="6745" y="20859"/>
                    <a:pt x="6112" y="20512"/>
                    <a:pt x="5700" y="19879"/>
                  </a:cubicBezTo>
                  <a:cubicBezTo>
                    <a:pt x="6738" y="19194"/>
                    <a:pt x="7428" y="17712"/>
                    <a:pt x="7428" y="16235"/>
                  </a:cubicBezTo>
                  <a:cubicBezTo>
                    <a:pt x="7350" y="15504"/>
                    <a:pt x="6984" y="14964"/>
                    <a:pt x="6457" y="14964"/>
                  </a:cubicBezTo>
                  <a:cubicBezTo>
                    <a:pt x="6408" y="14964"/>
                    <a:pt x="6358" y="14969"/>
                    <a:pt x="6304" y="14978"/>
                  </a:cubicBezTo>
                  <a:cubicBezTo>
                    <a:pt x="5789" y="14978"/>
                    <a:pt x="5269" y="15438"/>
                    <a:pt x="5010" y="16118"/>
                  </a:cubicBezTo>
                  <a:cubicBezTo>
                    <a:pt x="4579" y="17145"/>
                    <a:pt x="4490" y="18397"/>
                    <a:pt x="4835" y="19424"/>
                  </a:cubicBezTo>
                  <a:cubicBezTo>
                    <a:pt x="4665" y="19452"/>
                    <a:pt x="4498" y="19466"/>
                    <a:pt x="4334" y="19466"/>
                  </a:cubicBezTo>
                  <a:cubicBezTo>
                    <a:pt x="3843" y="19466"/>
                    <a:pt x="3388" y="19340"/>
                    <a:pt x="2936" y="19082"/>
                  </a:cubicBezTo>
                  <a:cubicBezTo>
                    <a:pt x="1727" y="18397"/>
                    <a:pt x="948" y="17032"/>
                    <a:pt x="777" y="15321"/>
                  </a:cubicBezTo>
                  <a:cubicBezTo>
                    <a:pt x="518" y="13956"/>
                    <a:pt x="688" y="12362"/>
                    <a:pt x="1293" y="11110"/>
                  </a:cubicBezTo>
                  <a:cubicBezTo>
                    <a:pt x="1553" y="12019"/>
                    <a:pt x="2072" y="12817"/>
                    <a:pt x="2676" y="13384"/>
                  </a:cubicBezTo>
                  <a:cubicBezTo>
                    <a:pt x="3021" y="13501"/>
                    <a:pt x="3281" y="13614"/>
                    <a:pt x="3626" y="13614"/>
                  </a:cubicBezTo>
                  <a:cubicBezTo>
                    <a:pt x="4320" y="13614"/>
                    <a:pt x="4924" y="12929"/>
                    <a:pt x="4924" y="11907"/>
                  </a:cubicBezTo>
                  <a:cubicBezTo>
                    <a:pt x="4924" y="10425"/>
                    <a:pt x="3971" y="9285"/>
                    <a:pt x="2851" y="9285"/>
                  </a:cubicBezTo>
                  <a:cubicBezTo>
                    <a:pt x="2769" y="9262"/>
                    <a:pt x="2691" y="9252"/>
                    <a:pt x="2612" y="9252"/>
                  </a:cubicBezTo>
                  <a:cubicBezTo>
                    <a:pt x="2260" y="9252"/>
                    <a:pt x="1922" y="9440"/>
                    <a:pt x="1641" y="9628"/>
                  </a:cubicBezTo>
                  <a:cubicBezTo>
                    <a:pt x="1382" y="7349"/>
                    <a:pt x="1986" y="4957"/>
                    <a:pt x="3626" y="4385"/>
                  </a:cubicBezTo>
                  <a:cubicBezTo>
                    <a:pt x="4071" y="4221"/>
                    <a:pt x="4558" y="4113"/>
                    <a:pt x="5027" y="4113"/>
                  </a:cubicBezTo>
                  <a:cubicBezTo>
                    <a:pt x="5198" y="4113"/>
                    <a:pt x="5365" y="4127"/>
                    <a:pt x="5529" y="4160"/>
                  </a:cubicBezTo>
                  <a:cubicBezTo>
                    <a:pt x="5355" y="4727"/>
                    <a:pt x="5184" y="5182"/>
                    <a:pt x="5184" y="5182"/>
                  </a:cubicBezTo>
                  <a:cubicBezTo>
                    <a:pt x="5184" y="5299"/>
                    <a:pt x="5184" y="5299"/>
                    <a:pt x="5184" y="5412"/>
                  </a:cubicBezTo>
                  <a:cubicBezTo>
                    <a:pt x="5269" y="5524"/>
                    <a:pt x="5959" y="7803"/>
                    <a:pt x="7169" y="7803"/>
                  </a:cubicBezTo>
                  <a:cubicBezTo>
                    <a:pt x="7514" y="7803"/>
                    <a:pt x="7773" y="7691"/>
                    <a:pt x="8033" y="7461"/>
                  </a:cubicBezTo>
                  <a:cubicBezTo>
                    <a:pt x="8378" y="7236"/>
                    <a:pt x="8638" y="6664"/>
                    <a:pt x="8552" y="6096"/>
                  </a:cubicBezTo>
                  <a:cubicBezTo>
                    <a:pt x="8207" y="4840"/>
                    <a:pt x="7343" y="3930"/>
                    <a:pt x="6393" y="3705"/>
                  </a:cubicBezTo>
                  <a:cubicBezTo>
                    <a:pt x="6909" y="1993"/>
                    <a:pt x="8118" y="853"/>
                    <a:pt x="9587" y="741"/>
                  </a:cubicBezTo>
                  <a:close/>
                  <a:moveTo>
                    <a:pt x="9527" y="0"/>
                  </a:moveTo>
                  <a:cubicBezTo>
                    <a:pt x="7862" y="0"/>
                    <a:pt x="6279" y="1383"/>
                    <a:pt x="5700" y="3587"/>
                  </a:cubicBezTo>
                  <a:cubicBezTo>
                    <a:pt x="5405" y="3503"/>
                    <a:pt x="5106" y="3466"/>
                    <a:pt x="4814" y="3466"/>
                  </a:cubicBezTo>
                  <a:cubicBezTo>
                    <a:pt x="4341" y="3466"/>
                    <a:pt x="3882" y="3559"/>
                    <a:pt x="3455" y="3705"/>
                  </a:cubicBezTo>
                  <a:cubicBezTo>
                    <a:pt x="1382" y="4385"/>
                    <a:pt x="603" y="7574"/>
                    <a:pt x="1037" y="10308"/>
                  </a:cubicBezTo>
                  <a:cubicBezTo>
                    <a:pt x="173" y="11789"/>
                    <a:pt x="-176" y="13726"/>
                    <a:pt x="84" y="15551"/>
                  </a:cubicBezTo>
                  <a:cubicBezTo>
                    <a:pt x="343" y="17487"/>
                    <a:pt x="1293" y="19082"/>
                    <a:pt x="2676" y="19879"/>
                  </a:cubicBezTo>
                  <a:cubicBezTo>
                    <a:pt x="3238" y="20127"/>
                    <a:pt x="3843" y="20310"/>
                    <a:pt x="4426" y="20310"/>
                  </a:cubicBezTo>
                  <a:cubicBezTo>
                    <a:pt x="4654" y="20310"/>
                    <a:pt x="4878" y="20282"/>
                    <a:pt x="5095" y="20221"/>
                  </a:cubicBezTo>
                  <a:cubicBezTo>
                    <a:pt x="5650" y="21056"/>
                    <a:pt x="6493" y="21600"/>
                    <a:pt x="7361" y="21600"/>
                  </a:cubicBezTo>
                  <a:cubicBezTo>
                    <a:pt x="7439" y="21600"/>
                    <a:pt x="7521" y="21595"/>
                    <a:pt x="7603" y="21586"/>
                  </a:cubicBezTo>
                  <a:lnTo>
                    <a:pt x="7862" y="21586"/>
                  </a:lnTo>
                  <a:cubicBezTo>
                    <a:pt x="9502" y="21473"/>
                    <a:pt x="10971" y="20676"/>
                    <a:pt x="12095" y="19194"/>
                  </a:cubicBezTo>
                  <a:cubicBezTo>
                    <a:pt x="12354" y="19424"/>
                    <a:pt x="12614" y="19649"/>
                    <a:pt x="12874" y="19879"/>
                  </a:cubicBezTo>
                  <a:cubicBezTo>
                    <a:pt x="13478" y="20221"/>
                    <a:pt x="14254" y="20446"/>
                    <a:pt x="15033" y="20446"/>
                  </a:cubicBezTo>
                  <a:cubicBezTo>
                    <a:pt x="17106" y="20446"/>
                    <a:pt x="19094" y="19194"/>
                    <a:pt x="20563" y="17257"/>
                  </a:cubicBezTo>
                  <a:cubicBezTo>
                    <a:pt x="21168" y="16348"/>
                    <a:pt x="21424" y="15208"/>
                    <a:pt x="21339" y="14069"/>
                  </a:cubicBezTo>
                  <a:cubicBezTo>
                    <a:pt x="21079" y="12704"/>
                    <a:pt x="20215" y="11677"/>
                    <a:pt x="19180" y="11564"/>
                  </a:cubicBezTo>
                  <a:cubicBezTo>
                    <a:pt x="19870" y="8943"/>
                    <a:pt x="19784" y="5867"/>
                    <a:pt x="18056" y="4272"/>
                  </a:cubicBezTo>
                  <a:cubicBezTo>
                    <a:pt x="17508" y="3658"/>
                    <a:pt x="16811" y="3348"/>
                    <a:pt x="16114" y="3348"/>
                  </a:cubicBezTo>
                  <a:cubicBezTo>
                    <a:pt x="15388" y="3348"/>
                    <a:pt x="14656" y="3686"/>
                    <a:pt x="14083" y="4385"/>
                  </a:cubicBezTo>
                  <a:cubicBezTo>
                    <a:pt x="13649" y="2565"/>
                    <a:pt x="12525" y="1196"/>
                    <a:pt x="11230" y="511"/>
                  </a:cubicBezTo>
                  <a:cubicBezTo>
                    <a:pt x="10679" y="164"/>
                    <a:pt x="10099" y="0"/>
                    <a:pt x="952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41" name="Google Shape;26;p2"/>
          <p:cNvGrpSpPr/>
          <p:nvPr/>
        </p:nvGrpSpPr>
        <p:grpSpPr>
          <a:xfrm>
            <a:off x="10399274" y="1138861"/>
            <a:ext cx="4362141" cy="1919927"/>
            <a:chOff x="0" y="0"/>
            <a:chExt cx="4362140" cy="1919926"/>
          </a:xfrm>
        </p:grpSpPr>
        <p:grpSp>
          <p:nvGrpSpPr>
            <p:cNvPr id="39" name="Google Shape;27;p2"/>
            <p:cNvGrpSpPr/>
            <p:nvPr/>
          </p:nvGrpSpPr>
          <p:grpSpPr>
            <a:xfrm>
              <a:off x="-1" y="-1"/>
              <a:ext cx="3858186" cy="1919928"/>
              <a:chOff x="0" y="0"/>
              <a:chExt cx="3858184" cy="1919926"/>
            </a:xfrm>
          </p:grpSpPr>
          <p:grpSp>
            <p:nvGrpSpPr>
              <p:cNvPr id="37" name="Google Shape;28;p2"/>
              <p:cNvGrpSpPr/>
              <p:nvPr/>
            </p:nvGrpSpPr>
            <p:grpSpPr>
              <a:xfrm>
                <a:off x="0" y="-1"/>
                <a:ext cx="3857738" cy="1676626"/>
                <a:chOff x="0" y="0"/>
                <a:chExt cx="3857737" cy="1676624"/>
              </a:xfrm>
            </p:grpSpPr>
            <p:sp>
              <p:nvSpPr>
                <p:cNvPr id="33" name="Google Shape;29;p2"/>
                <p:cNvSpPr/>
                <p:nvPr/>
              </p:nvSpPr>
              <p:spPr>
                <a:xfrm>
                  <a:off x="665262" y="105219"/>
                  <a:ext cx="1736193" cy="1558577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4" name="Google Shape;30;p2"/>
                <p:cNvSpPr/>
                <p:nvPr/>
              </p:nvSpPr>
              <p:spPr>
                <a:xfrm>
                  <a:off x="1623131" y="-1"/>
                  <a:ext cx="1373894" cy="1233340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5" name="Google Shape;31;p2"/>
                <p:cNvSpPr/>
                <p:nvPr/>
              </p:nvSpPr>
              <p:spPr>
                <a:xfrm>
                  <a:off x="-1" y="788738"/>
                  <a:ext cx="1373895" cy="887825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6" name="Google Shape;32;p2"/>
                <p:cNvSpPr/>
                <p:nvPr/>
              </p:nvSpPr>
              <p:spPr>
                <a:xfrm>
                  <a:off x="2121545" y="443286"/>
                  <a:ext cx="1736193" cy="1233339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38" name="Google Shape;33;p2"/>
              <p:cNvSpPr/>
              <p:nvPr/>
            </p:nvSpPr>
            <p:spPr>
              <a:xfrm>
                <a:off x="54456" y="840565"/>
                <a:ext cx="3803729" cy="1079362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40" name="Google Shape;34;p2"/>
            <p:cNvSpPr/>
            <p:nvPr/>
          </p:nvSpPr>
          <p:spPr>
            <a:xfrm>
              <a:off x="155102" y="946"/>
              <a:ext cx="4207039" cy="17601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5" h="21600" fill="norm" stroke="1" extrusionOk="0">
                  <a:moveTo>
                    <a:pt x="10107" y="4204"/>
                  </a:moveTo>
                  <a:cubicBezTo>
                    <a:pt x="10515" y="5614"/>
                    <a:pt x="10515" y="7300"/>
                    <a:pt x="10241" y="8698"/>
                  </a:cubicBezTo>
                  <a:lnTo>
                    <a:pt x="10107" y="8698"/>
                  </a:lnTo>
                  <a:cubicBezTo>
                    <a:pt x="10107" y="8698"/>
                    <a:pt x="9972" y="8698"/>
                    <a:pt x="9833" y="8132"/>
                  </a:cubicBezTo>
                  <a:cubicBezTo>
                    <a:pt x="9698" y="7011"/>
                    <a:pt x="9698" y="5614"/>
                    <a:pt x="10107" y="4493"/>
                  </a:cubicBezTo>
                  <a:lnTo>
                    <a:pt x="10107" y="4204"/>
                  </a:lnTo>
                  <a:close/>
                  <a:moveTo>
                    <a:pt x="15946" y="6734"/>
                  </a:moveTo>
                  <a:lnTo>
                    <a:pt x="15946" y="7011"/>
                  </a:lnTo>
                  <a:cubicBezTo>
                    <a:pt x="16220" y="8698"/>
                    <a:pt x="16220" y="10384"/>
                    <a:pt x="15811" y="10939"/>
                  </a:cubicBezTo>
                  <a:cubicBezTo>
                    <a:pt x="15610" y="11077"/>
                    <a:pt x="15470" y="11158"/>
                    <a:pt x="15386" y="11158"/>
                  </a:cubicBezTo>
                  <a:cubicBezTo>
                    <a:pt x="15302" y="11158"/>
                    <a:pt x="15269" y="11077"/>
                    <a:pt x="15269" y="10939"/>
                  </a:cubicBezTo>
                  <a:cubicBezTo>
                    <a:pt x="15269" y="9264"/>
                    <a:pt x="15403" y="7855"/>
                    <a:pt x="15946" y="6734"/>
                  </a:cubicBezTo>
                  <a:close/>
                  <a:moveTo>
                    <a:pt x="3993" y="11782"/>
                  </a:moveTo>
                  <a:cubicBezTo>
                    <a:pt x="4536" y="11782"/>
                    <a:pt x="4944" y="12348"/>
                    <a:pt x="5213" y="13191"/>
                  </a:cubicBezTo>
                  <a:cubicBezTo>
                    <a:pt x="5353" y="14034"/>
                    <a:pt x="5213" y="14866"/>
                    <a:pt x="4804" y="15432"/>
                  </a:cubicBezTo>
                  <a:cubicBezTo>
                    <a:pt x="4737" y="15570"/>
                    <a:pt x="4670" y="15640"/>
                    <a:pt x="4603" y="15640"/>
                  </a:cubicBezTo>
                  <a:cubicBezTo>
                    <a:pt x="4536" y="15640"/>
                    <a:pt x="4469" y="15570"/>
                    <a:pt x="4402" y="15432"/>
                  </a:cubicBezTo>
                  <a:cubicBezTo>
                    <a:pt x="3993" y="14311"/>
                    <a:pt x="3993" y="13191"/>
                    <a:pt x="3993" y="12059"/>
                  </a:cubicBezTo>
                  <a:lnTo>
                    <a:pt x="3993" y="11782"/>
                  </a:lnTo>
                  <a:close/>
                  <a:moveTo>
                    <a:pt x="12959" y="843"/>
                  </a:moveTo>
                  <a:cubicBezTo>
                    <a:pt x="14318" y="1398"/>
                    <a:pt x="15403" y="3084"/>
                    <a:pt x="15811" y="5614"/>
                  </a:cubicBezTo>
                  <a:cubicBezTo>
                    <a:pt x="15135" y="7011"/>
                    <a:pt x="14726" y="8975"/>
                    <a:pt x="14861" y="11227"/>
                  </a:cubicBezTo>
                  <a:cubicBezTo>
                    <a:pt x="15017" y="11713"/>
                    <a:pt x="15129" y="12013"/>
                    <a:pt x="15358" y="12013"/>
                  </a:cubicBezTo>
                  <a:cubicBezTo>
                    <a:pt x="15521" y="12013"/>
                    <a:pt x="15744" y="11851"/>
                    <a:pt x="16085" y="11505"/>
                  </a:cubicBezTo>
                  <a:cubicBezTo>
                    <a:pt x="16896" y="10661"/>
                    <a:pt x="16762" y="7855"/>
                    <a:pt x="16354" y="5614"/>
                  </a:cubicBezTo>
                  <a:cubicBezTo>
                    <a:pt x="16494" y="5325"/>
                    <a:pt x="16628" y="5325"/>
                    <a:pt x="16896" y="5325"/>
                  </a:cubicBezTo>
                  <a:cubicBezTo>
                    <a:pt x="18395" y="6168"/>
                    <a:pt x="19754" y="8421"/>
                    <a:pt x="20431" y="11505"/>
                  </a:cubicBezTo>
                  <a:cubicBezTo>
                    <a:pt x="20839" y="13191"/>
                    <a:pt x="20839" y="15432"/>
                    <a:pt x="20157" y="17118"/>
                  </a:cubicBezTo>
                  <a:cubicBezTo>
                    <a:pt x="19206" y="19359"/>
                    <a:pt x="15543" y="20768"/>
                    <a:pt x="9698" y="20768"/>
                  </a:cubicBezTo>
                  <a:cubicBezTo>
                    <a:pt x="6029" y="20768"/>
                    <a:pt x="2769" y="20202"/>
                    <a:pt x="2769" y="20202"/>
                  </a:cubicBezTo>
                  <a:cubicBezTo>
                    <a:pt x="1544" y="19925"/>
                    <a:pt x="867" y="19082"/>
                    <a:pt x="593" y="17396"/>
                  </a:cubicBezTo>
                  <a:cubicBezTo>
                    <a:pt x="325" y="15998"/>
                    <a:pt x="1001" y="14034"/>
                    <a:pt x="2226" y="12902"/>
                  </a:cubicBezTo>
                  <a:cubicBezTo>
                    <a:pt x="2634" y="12348"/>
                    <a:pt x="3043" y="12059"/>
                    <a:pt x="3585" y="12059"/>
                  </a:cubicBezTo>
                  <a:cubicBezTo>
                    <a:pt x="3451" y="13468"/>
                    <a:pt x="3719" y="14866"/>
                    <a:pt x="4128" y="16275"/>
                  </a:cubicBezTo>
                  <a:cubicBezTo>
                    <a:pt x="4296" y="16622"/>
                    <a:pt x="4570" y="16864"/>
                    <a:pt x="4816" y="16864"/>
                  </a:cubicBezTo>
                  <a:cubicBezTo>
                    <a:pt x="4967" y="16864"/>
                    <a:pt x="5112" y="16772"/>
                    <a:pt x="5213" y="16552"/>
                  </a:cubicBezTo>
                  <a:cubicBezTo>
                    <a:pt x="5761" y="15709"/>
                    <a:pt x="6029" y="14311"/>
                    <a:pt x="5895" y="12902"/>
                  </a:cubicBezTo>
                  <a:cubicBezTo>
                    <a:pt x="5621" y="11782"/>
                    <a:pt x="4944" y="10661"/>
                    <a:pt x="4262" y="10661"/>
                  </a:cubicBezTo>
                  <a:cubicBezTo>
                    <a:pt x="4536" y="7855"/>
                    <a:pt x="5487" y="5325"/>
                    <a:pt x="6846" y="4204"/>
                  </a:cubicBezTo>
                  <a:cubicBezTo>
                    <a:pt x="7579" y="3200"/>
                    <a:pt x="8261" y="2691"/>
                    <a:pt x="8843" y="2691"/>
                  </a:cubicBezTo>
                  <a:cubicBezTo>
                    <a:pt x="9223" y="2691"/>
                    <a:pt x="9564" y="2922"/>
                    <a:pt x="9833" y="3361"/>
                  </a:cubicBezTo>
                  <a:cubicBezTo>
                    <a:pt x="9290" y="4770"/>
                    <a:pt x="9156" y="6734"/>
                    <a:pt x="9564" y="8421"/>
                  </a:cubicBezTo>
                  <a:cubicBezTo>
                    <a:pt x="9564" y="8975"/>
                    <a:pt x="9833" y="9541"/>
                    <a:pt x="10241" y="9541"/>
                  </a:cubicBezTo>
                  <a:cubicBezTo>
                    <a:pt x="10375" y="9541"/>
                    <a:pt x="10515" y="9264"/>
                    <a:pt x="10649" y="8975"/>
                  </a:cubicBezTo>
                  <a:cubicBezTo>
                    <a:pt x="11192" y="7300"/>
                    <a:pt x="11057" y="5048"/>
                    <a:pt x="10515" y="3361"/>
                  </a:cubicBezTo>
                  <a:cubicBezTo>
                    <a:pt x="10923" y="2530"/>
                    <a:pt x="11466" y="1686"/>
                    <a:pt x="12008" y="1398"/>
                  </a:cubicBezTo>
                  <a:cubicBezTo>
                    <a:pt x="12282" y="1120"/>
                    <a:pt x="12685" y="1120"/>
                    <a:pt x="12959" y="843"/>
                  </a:cubicBezTo>
                  <a:close/>
                  <a:moveTo>
                    <a:pt x="12825" y="0"/>
                  </a:moveTo>
                  <a:cubicBezTo>
                    <a:pt x="12416" y="0"/>
                    <a:pt x="12142" y="277"/>
                    <a:pt x="11734" y="566"/>
                  </a:cubicBezTo>
                  <a:cubicBezTo>
                    <a:pt x="11057" y="843"/>
                    <a:pt x="10515" y="1686"/>
                    <a:pt x="9972" y="2807"/>
                  </a:cubicBezTo>
                  <a:cubicBezTo>
                    <a:pt x="9598" y="2160"/>
                    <a:pt x="9139" y="1813"/>
                    <a:pt x="8608" y="1813"/>
                  </a:cubicBezTo>
                  <a:cubicBezTo>
                    <a:pt x="7976" y="1813"/>
                    <a:pt x="7249" y="2299"/>
                    <a:pt x="6438" y="3361"/>
                  </a:cubicBezTo>
                  <a:cubicBezTo>
                    <a:pt x="4944" y="4770"/>
                    <a:pt x="3993" y="7577"/>
                    <a:pt x="3585" y="10939"/>
                  </a:cubicBezTo>
                  <a:cubicBezTo>
                    <a:pt x="3043" y="10939"/>
                    <a:pt x="2500" y="11227"/>
                    <a:pt x="2092" y="11782"/>
                  </a:cubicBezTo>
                  <a:cubicBezTo>
                    <a:pt x="593" y="13468"/>
                    <a:pt x="-218" y="15709"/>
                    <a:pt x="50" y="17673"/>
                  </a:cubicBezTo>
                  <a:cubicBezTo>
                    <a:pt x="190" y="19636"/>
                    <a:pt x="1275" y="21046"/>
                    <a:pt x="2634" y="21323"/>
                  </a:cubicBezTo>
                  <a:cubicBezTo>
                    <a:pt x="2634" y="21323"/>
                    <a:pt x="6029" y="21600"/>
                    <a:pt x="9698" y="21600"/>
                  </a:cubicBezTo>
                  <a:cubicBezTo>
                    <a:pt x="15811" y="21600"/>
                    <a:pt x="19480" y="20480"/>
                    <a:pt x="20565" y="17961"/>
                  </a:cubicBezTo>
                  <a:cubicBezTo>
                    <a:pt x="21248" y="15998"/>
                    <a:pt x="21382" y="13468"/>
                    <a:pt x="20839" y="11227"/>
                  </a:cubicBezTo>
                  <a:cubicBezTo>
                    <a:pt x="20023" y="7855"/>
                    <a:pt x="18530" y="5048"/>
                    <a:pt x="16762" y="4204"/>
                  </a:cubicBezTo>
                  <a:cubicBezTo>
                    <a:pt x="16494" y="4204"/>
                    <a:pt x="16220" y="4493"/>
                    <a:pt x="16085" y="4770"/>
                  </a:cubicBezTo>
                  <a:cubicBezTo>
                    <a:pt x="15543" y="1964"/>
                    <a:pt x="14318" y="277"/>
                    <a:pt x="1282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54" name="Google Shape;35;p2"/>
          <p:cNvGrpSpPr/>
          <p:nvPr/>
        </p:nvGrpSpPr>
        <p:grpSpPr>
          <a:xfrm>
            <a:off x="19375394" y="9914449"/>
            <a:ext cx="2670029" cy="3851381"/>
            <a:chOff x="0" y="0"/>
            <a:chExt cx="2670028" cy="3851379"/>
          </a:xfrm>
        </p:grpSpPr>
        <p:sp>
          <p:nvSpPr>
            <p:cNvPr id="42" name="Google Shape;36;p2"/>
            <p:cNvSpPr/>
            <p:nvPr/>
          </p:nvSpPr>
          <p:spPr>
            <a:xfrm>
              <a:off x="314639" y="2950172"/>
              <a:ext cx="908682" cy="4173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507" y="0"/>
                  </a:moveTo>
                  <a:cubicBezTo>
                    <a:pt x="5862" y="0"/>
                    <a:pt x="2960" y="1732"/>
                    <a:pt x="0" y="6419"/>
                  </a:cubicBezTo>
                  <a:cubicBezTo>
                    <a:pt x="0" y="6419"/>
                    <a:pt x="4084" y="21600"/>
                    <a:pt x="11713" y="21600"/>
                  </a:cubicBezTo>
                  <a:cubicBezTo>
                    <a:pt x="14533" y="21600"/>
                    <a:pt x="17844" y="19537"/>
                    <a:pt x="21600" y="13857"/>
                  </a:cubicBezTo>
                  <a:cubicBezTo>
                    <a:pt x="21600" y="13857"/>
                    <a:pt x="16007" y="0"/>
                    <a:pt x="8507" y="0"/>
                  </a:cubicBezTo>
                  <a:close/>
                </a:path>
              </a:pathLst>
            </a:custGeom>
            <a:solidFill>
              <a:srgbClr val="B4D5C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3" name="Google Shape;37;p2"/>
            <p:cNvSpPr/>
            <p:nvPr/>
          </p:nvSpPr>
          <p:spPr>
            <a:xfrm>
              <a:off x="608540" y="3126379"/>
              <a:ext cx="638411" cy="115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8" h="21600" fill="norm" stroke="1" extrusionOk="0">
                  <a:moveTo>
                    <a:pt x="7990" y="0"/>
                  </a:moveTo>
                  <a:cubicBezTo>
                    <a:pt x="5502" y="0"/>
                    <a:pt x="2997" y="1292"/>
                    <a:pt x="559" y="3692"/>
                  </a:cubicBezTo>
                  <a:cubicBezTo>
                    <a:pt x="163" y="3692"/>
                    <a:pt x="-232" y="5908"/>
                    <a:pt x="163" y="8215"/>
                  </a:cubicBezTo>
                  <a:cubicBezTo>
                    <a:pt x="163" y="10431"/>
                    <a:pt x="559" y="10431"/>
                    <a:pt x="954" y="10431"/>
                  </a:cubicBezTo>
                  <a:cubicBezTo>
                    <a:pt x="2898" y="9046"/>
                    <a:pt x="4876" y="8308"/>
                    <a:pt x="6853" y="8308"/>
                  </a:cubicBezTo>
                  <a:cubicBezTo>
                    <a:pt x="11417" y="8308"/>
                    <a:pt x="15980" y="12277"/>
                    <a:pt x="20165" y="21600"/>
                  </a:cubicBezTo>
                  <a:lnTo>
                    <a:pt x="20577" y="21600"/>
                  </a:lnTo>
                  <a:cubicBezTo>
                    <a:pt x="20973" y="21600"/>
                    <a:pt x="20973" y="19385"/>
                    <a:pt x="21368" y="19385"/>
                  </a:cubicBezTo>
                  <a:cubicBezTo>
                    <a:pt x="21368" y="17169"/>
                    <a:pt x="21368" y="14954"/>
                    <a:pt x="20973" y="12646"/>
                  </a:cubicBezTo>
                  <a:cubicBezTo>
                    <a:pt x="16870" y="4062"/>
                    <a:pt x="12438" y="0"/>
                    <a:pt x="799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4" name="Google Shape;38;p2"/>
            <p:cNvSpPr/>
            <p:nvPr/>
          </p:nvSpPr>
          <p:spPr>
            <a:xfrm>
              <a:off x="617270" y="2218783"/>
              <a:ext cx="737480" cy="16325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6" h="21600" fill="norm" stroke="1" extrusionOk="0">
                  <a:moveTo>
                    <a:pt x="656" y="0"/>
                  </a:moveTo>
                  <a:cubicBezTo>
                    <a:pt x="244" y="0"/>
                    <a:pt x="-324" y="436"/>
                    <a:pt x="230" y="560"/>
                  </a:cubicBezTo>
                  <a:cubicBezTo>
                    <a:pt x="571" y="560"/>
                    <a:pt x="18521" y="6258"/>
                    <a:pt x="19898" y="21287"/>
                  </a:cubicBezTo>
                  <a:cubicBezTo>
                    <a:pt x="19898" y="21444"/>
                    <a:pt x="20239" y="21600"/>
                    <a:pt x="20580" y="21600"/>
                  </a:cubicBezTo>
                  <a:cubicBezTo>
                    <a:pt x="20935" y="21444"/>
                    <a:pt x="21276" y="21444"/>
                    <a:pt x="21276" y="21287"/>
                  </a:cubicBezTo>
                  <a:cubicBezTo>
                    <a:pt x="19898" y="5939"/>
                    <a:pt x="926" y="91"/>
                    <a:pt x="926" y="91"/>
                  </a:cubicBezTo>
                  <a:cubicBezTo>
                    <a:pt x="855" y="26"/>
                    <a:pt x="755" y="0"/>
                    <a:pt x="65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5" name="Google Shape;39;p2"/>
            <p:cNvSpPr/>
            <p:nvPr/>
          </p:nvSpPr>
          <p:spPr>
            <a:xfrm>
              <a:off x="-1" y="1339732"/>
              <a:ext cx="1311671" cy="11783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83" h="21600" fill="norm" stroke="1" extrusionOk="0">
                  <a:moveTo>
                    <a:pt x="14012" y="0"/>
                  </a:moveTo>
                  <a:cubicBezTo>
                    <a:pt x="12793" y="0"/>
                    <a:pt x="12793" y="5062"/>
                    <a:pt x="12793" y="5062"/>
                  </a:cubicBezTo>
                  <a:cubicBezTo>
                    <a:pt x="11928" y="3744"/>
                    <a:pt x="10894" y="2644"/>
                    <a:pt x="9689" y="1768"/>
                  </a:cubicBezTo>
                  <a:cubicBezTo>
                    <a:pt x="9611" y="1732"/>
                    <a:pt x="9533" y="1723"/>
                    <a:pt x="9462" y="1723"/>
                  </a:cubicBezTo>
                  <a:cubicBezTo>
                    <a:pt x="8194" y="1723"/>
                    <a:pt x="8662" y="7029"/>
                    <a:pt x="8662" y="7029"/>
                  </a:cubicBezTo>
                  <a:cubicBezTo>
                    <a:pt x="7627" y="5720"/>
                    <a:pt x="6422" y="4836"/>
                    <a:pt x="5217" y="3744"/>
                  </a:cubicBezTo>
                  <a:cubicBezTo>
                    <a:pt x="5012" y="3600"/>
                    <a:pt x="4835" y="3537"/>
                    <a:pt x="4693" y="3537"/>
                  </a:cubicBezTo>
                  <a:cubicBezTo>
                    <a:pt x="3219" y="3537"/>
                    <a:pt x="4353" y="9880"/>
                    <a:pt x="4353" y="9880"/>
                  </a:cubicBezTo>
                  <a:cubicBezTo>
                    <a:pt x="4353" y="9880"/>
                    <a:pt x="1979" y="7723"/>
                    <a:pt x="710" y="7723"/>
                  </a:cubicBezTo>
                  <a:cubicBezTo>
                    <a:pt x="413" y="7723"/>
                    <a:pt x="179" y="7841"/>
                    <a:pt x="51" y="8129"/>
                  </a:cubicBezTo>
                  <a:cubicBezTo>
                    <a:pt x="-544" y="9456"/>
                    <a:pt x="4140" y="21600"/>
                    <a:pt x="10313" y="21600"/>
                  </a:cubicBezTo>
                  <a:cubicBezTo>
                    <a:pt x="11276" y="21600"/>
                    <a:pt x="12283" y="21302"/>
                    <a:pt x="13303" y="20617"/>
                  </a:cubicBezTo>
                  <a:cubicBezTo>
                    <a:pt x="21056" y="15582"/>
                    <a:pt x="18469" y="8346"/>
                    <a:pt x="18469" y="8346"/>
                  </a:cubicBezTo>
                  <a:cubicBezTo>
                    <a:pt x="18469" y="8346"/>
                    <a:pt x="16230" y="1768"/>
                    <a:pt x="14508" y="235"/>
                  </a:cubicBezTo>
                  <a:cubicBezTo>
                    <a:pt x="14324" y="72"/>
                    <a:pt x="14161" y="0"/>
                    <a:pt x="1401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6" name="Google Shape;40;p2"/>
            <p:cNvSpPr/>
            <p:nvPr/>
          </p:nvSpPr>
          <p:spPr>
            <a:xfrm>
              <a:off x="237668" y="1639474"/>
              <a:ext cx="1014135" cy="7294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2" h="21600" fill="norm" stroke="1" extrusionOk="0">
                  <a:moveTo>
                    <a:pt x="16922" y="4256"/>
                  </a:moveTo>
                  <a:cubicBezTo>
                    <a:pt x="17181" y="4256"/>
                    <a:pt x="17429" y="4606"/>
                    <a:pt x="17677" y="4955"/>
                  </a:cubicBezTo>
                  <a:cubicBezTo>
                    <a:pt x="17925" y="5320"/>
                    <a:pt x="17925" y="5670"/>
                    <a:pt x="18183" y="6019"/>
                  </a:cubicBezTo>
                  <a:lnTo>
                    <a:pt x="17677" y="5670"/>
                  </a:lnTo>
                  <a:cubicBezTo>
                    <a:pt x="17429" y="5320"/>
                    <a:pt x="17181" y="4606"/>
                    <a:pt x="16922" y="4256"/>
                  </a:cubicBezTo>
                  <a:close/>
                  <a:moveTo>
                    <a:pt x="8138" y="9561"/>
                  </a:moveTo>
                  <a:cubicBezTo>
                    <a:pt x="8386" y="9911"/>
                    <a:pt x="8644" y="10625"/>
                    <a:pt x="8892" y="11339"/>
                  </a:cubicBezTo>
                  <a:cubicBezTo>
                    <a:pt x="8644" y="10625"/>
                    <a:pt x="8386" y="10275"/>
                    <a:pt x="8138" y="9561"/>
                  </a:cubicBezTo>
                  <a:close/>
                  <a:moveTo>
                    <a:pt x="5378" y="13453"/>
                  </a:moveTo>
                  <a:cubicBezTo>
                    <a:pt x="5874" y="13817"/>
                    <a:pt x="6133" y="14517"/>
                    <a:pt x="6133" y="15231"/>
                  </a:cubicBezTo>
                  <a:cubicBezTo>
                    <a:pt x="5874" y="14517"/>
                    <a:pt x="5626" y="14167"/>
                    <a:pt x="5378" y="13453"/>
                  </a:cubicBezTo>
                  <a:close/>
                  <a:moveTo>
                    <a:pt x="19940" y="0"/>
                  </a:moveTo>
                  <a:cubicBezTo>
                    <a:pt x="19692" y="364"/>
                    <a:pt x="19692" y="714"/>
                    <a:pt x="19692" y="1064"/>
                  </a:cubicBezTo>
                  <a:cubicBezTo>
                    <a:pt x="19940" y="2128"/>
                    <a:pt x="20695" y="4256"/>
                    <a:pt x="20188" y="5320"/>
                  </a:cubicBezTo>
                  <a:cubicBezTo>
                    <a:pt x="20188" y="5670"/>
                    <a:pt x="19940" y="6019"/>
                    <a:pt x="19692" y="6019"/>
                  </a:cubicBezTo>
                  <a:lnTo>
                    <a:pt x="18938" y="6019"/>
                  </a:lnTo>
                  <a:cubicBezTo>
                    <a:pt x="18938" y="5320"/>
                    <a:pt x="18679" y="4606"/>
                    <a:pt x="18431" y="3891"/>
                  </a:cubicBezTo>
                  <a:cubicBezTo>
                    <a:pt x="18183" y="2842"/>
                    <a:pt x="17429" y="2478"/>
                    <a:pt x="16674" y="2128"/>
                  </a:cubicBezTo>
                  <a:cubicBezTo>
                    <a:pt x="16426" y="2128"/>
                    <a:pt x="16168" y="2478"/>
                    <a:pt x="15920" y="2842"/>
                  </a:cubicBezTo>
                  <a:cubicBezTo>
                    <a:pt x="15672" y="3542"/>
                    <a:pt x="15920" y="4606"/>
                    <a:pt x="16426" y="5320"/>
                  </a:cubicBezTo>
                  <a:cubicBezTo>
                    <a:pt x="16922" y="6019"/>
                    <a:pt x="17429" y="6734"/>
                    <a:pt x="17925" y="7083"/>
                  </a:cubicBezTo>
                  <a:lnTo>
                    <a:pt x="17925" y="7433"/>
                  </a:lnTo>
                  <a:cubicBezTo>
                    <a:pt x="17925" y="8147"/>
                    <a:pt x="17429" y="8147"/>
                    <a:pt x="16674" y="8147"/>
                  </a:cubicBezTo>
                  <a:cubicBezTo>
                    <a:pt x="15920" y="8147"/>
                    <a:pt x="15165" y="7798"/>
                    <a:pt x="14411" y="7433"/>
                  </a:cubicBezTo>
                  <a:cubicBezTo>
                    <a:pt x="14163" y="6369"/>
                    <a:pt x="13667" y="5670"/>
                    <a:pt x="13160" y="5320"/>
                  </a:cubicBezTo>
                  <a:cubicBezTo>
                    <a:pt x="12830" y="5320"/>
                    <a:pt x="12602" y="5160"/>
                    <a:pt x="12344" y="5160"/>
                  </a:cubicBezTo>
                  <a:cubicBezTo>
                    <a:pt x="12210" y="5160"/>
                    <a:pt x="12075" y="5203"/>
                    <a:pt x="11900" y="5320"/>
                  </a:cubicBezTo>
                  <a:cubicBezTo>
                    <a:pt x="11900" y="5670"/>
                    <a:pt x="11651" y="6019"/>
                    <a:pt x="11900" y="6369"/>
                  </a:cubicBezTo>
                  <a:cubicBezTo>
                    <a:pt x="12406" y="7083"/>
                    <a:pt x="12912" y="8147"/>
                    <a:pt x="13667" y="8497"/>
                  </a:cubicBezTo>
                  <a:cubicBezTo>
                    <a:pt x="14163" y="9561"/>
                    <a:pt x="14163" y="10975"/>
                    <a:pt x="13915" y="12389"/>
                  </a:cubicBezTo>
                  <a:cubicBezTo>
                    <a:pt x="13729" y="13190"/>
                    <a:pt x="13398" y="13584"/>
                    <a:pt x="12819" y="13584"/>
                  </a:cubicBezTo>
                  <a:cubicBezTo>
                    <a:pt x="12623" y="13584"/>
                    <a:pt x="12406" y="13540"/>
                    <a:pt x="12158" y="13453"/>
                  </a:cubicBezTo>
                  <a:cubicBezTo>
                    <a:pt x="11651" y="13453"/>
                    <a:pt x="10897" y="13103"/>
                    <a:pt x="10401" y="12389"/>
                  </a:cubicBezTo>
                  <a:cubicBezTo>
                    <a:pt x="10143" y="10625"/>
                    <a:pt x="9398" y="8862"/>
                    <a:pt x="8386" y="7798"/>
                  </a:cubicBezTo>
                  <a:lnTo>
                    <a:pt x="7383" y="7798"/>
                  </a:lnTo>
                  <a:cubicBezTo>
                    <a:pt x="7135" y="8147"/>
                    <a:pt x="7135" y="8497"/>
                    <a:pt x="7135" y="9211"/>
                  </a:cubicBezTo>
                  <a:cubicBezTo>
                    <a:pt x="7642" y="10975"/>
                    <a:pt x="8386" y="12389"/>
                    <a:pt x="9398" y="13453"/>
                  </a:cubicBezTo>
                  <a:cubicBezTo>
                    <a:pt x="9647" y="14167"/>
                    <a:pt x="9647" y="14881"/>
                    <a:pt x="9398" y="15930"/>
                  </a:cubicBezTo>
                  <a:cubicBezTo>
                    <a:pt x="9398" y="16455"/>
                    <a:pt x="9130" y="16776"/>
                    <a:pt x="8882" y="16776"/>
                  </a:cubicBezTo>
                  <a:cubicBezTo>
                    <a:pt x="8789" y="16776"/>
                    <a:pt x="8706" y="16732"/>
                    <a:pt x="8644" y="16645"/>
                  </a:cubicBezTo>
                  <a:cubicBezTo>
                    <a:pt x="8138" y="16645"/>
                    <a:pt x="7642" y="16295"/>
                    <a:pt x="7383" y="15930"/>
                  </a:cubicBezTo>
                  <a:cubicBezTo>
                    <a:pt x="7383" y="14167"/>
                    <a:pt x="6629" y="12753"/>
                    <a:pt x="5626" y="12039"/>
                  </a:cubicBezTo>
                  <a:cubicBezTo>
                    <a:pt x="5502" y="11864"/>
                    <a:pt x="5316" y="11777"/>
                    <a:pt x="5099" y="11777"/>
                  </a:cubicBezTo>
                  <a:cubicBezTo>
                    <a:pt x="4872" y="11777"/>
                    <a:pt x="4624" y="11864"/>
                    <a:pt x="4376" y="12039"/>
                  </a:cubicBezTo>
                  <a:cubicBezTo>
                    <a:pt x="4376" y="12039"/>
                    <a:pt x="4117" y="12753"/>
                    <a:pt x="4376" y="13103"/>
                  </a:cubicBezTo>
                  <a:cubicBezTo>
                    <a:pt x="4624" y="14517"/>
                    <a:pt x="5378" y="15930"/>
                    <a:pt x="6381" y="16994"/>
                  </a:cubicBezTo>
                  <a:cubicBezTo>
                    <a:pt x="6133" y="18058"/>
                    <a:pt x="5626" y="19122"/>
                    <a:pt x="4872" y="19472"/>
                  </a:cubicBezTo>
                  <a:cubicBezTo>
                    <a:pt x="4551" y="19764"/>
                    <a:pt x="4231" y="19880"/>
                    <a:pt x="3911" y="19880"/>
                  </a:cubicBezTo>
                  <a:cubicBezTo>
                    <a:pt x="2267" y="19880"/>
                    <a:pt x="862" y="16645"/>
                    <a:pt x="862" y="16645"/>
                  </a:cubicBezTo>
                  <a:cubicBezTo>
                    <a:pt x="727" y="16470"/>
                    <a:pt x="603" y="16382"/>
                    <a:pt x="510" y="16382"/>
                  </a:cubicBezTo>
                  <a:cubicBezTo>
                    <a:pt x="417" y="16382"/>
                    <a:pt x="355" y="16470"/>
                    <a:pt x="355" y="16645"/>
                  </a:cubicBezTo>
                  <a:cubicBezTo>
                    <a:pt x="107" y="16994"/>
                    <a:pt x="-151" y="17359"/>
                    <a:pt x="107" y="17709"/>
                  </a:cubicBezTo>
                  <a:cubicBezTo>
                    <a:pt x="107" y="17709"/>
                    <a:pt x="1864" y="21600"/>
                    <a:pt x="3869" y="21600"/>
                  </a:cubicBezTo>
                  <a:cubicBezTo>
                    <a:pt x="4376" y="21250"/>
                    <a:pt x="4872" y="20886"/>
                    <a:pt x="5378" y="20186"/>
                  </a:cubicBezTo>
                  <a:cubicBezTo>
                    <a:pt x="6133" y="19472"/>
                    <a:pt x="6887" y="18408"/>
                    <a:pt x="7135" y="16994"/>
                  </a:cubicBezTo>
                  <a:cubicBezTo>
                    <a:pt x="7642" y="17359"/>
                    <a:pt x="7890" y="17359"/>
                    <a:pt x="8386" y="17709"/>
                  </a:cubicBezTo>
                  <a:cubicBezTo>
                    <a:pt x="8520" y="17767"/>
                    <a:pt x="8654" y="17796"/>
                    <a:pt x="8799" y="17796"/>
                  </a:cubicBezTo>
                  <a:cubicBezTo>
                    <a:pt x="9460" y="17796"/>
                    <a:pt x="10194" y="17111"/>
                    <a:pt x="10401" y="15930"/>
                  </a:cubicBezTo>
                  <a:cubicBezTo>
                    <a:pt x="10401" y="15231"/>
                    <a:pt x="10401" y="14517"/>
                    <a:pt x="10401" y="13817"/>
                  </a:cubicBezTo>
                  <a:cubicBezTo>
                    <a:pt x="10897" y="14167"/>
                    <a:pt x="11403" y="14517"/>
                    <a:pt x="11900" y="14517"/>
                  </a:cubicBezTo>
                  <a:cubicBezTo>
                    <a:pt x="12168" y="14677"/>
                    <a:pt x="12437" y="14735"/>
                    <a:pt x="12695" y="14735"/>
                  </a:cubicBezTo>
                  <a:cubicBezTo>
                    <a:pt x="13646" y="14735"/>
                    <a:pt x="14473" y="13788"/>
                    <a:pt x="14669" y="12389"/>
                  </a:cubicBezTo>
                  <a:cubicBezTo>
                    <a:pt x="14917" y="11339"/>
                    <a:pt x="14917" y="9911"/>
                    <a:pt x="14669" y="8862"/>
                  </a:cubicBezTo>
                  <a:cubicBezTo>
                    <a:pt x="15424" y="8862"/>
                    <a:pt x="15920" y="9211"/>
                    <a:pt x="16674" y="9211"/>
                  </a:cubicBezTo>
                  <a:cubicBezTo>
                    <a:pt x="17429" y="9211"/>
                    <a:pt x="18431" y="8862"/>
                    <a:pt x="18679" y="7798"/>
                  </a:cubicBezTo>
                  <a:cubicBezTo>
                    <a:pt x="18938" y="7433"/>
                    <a:pt x="18938" y="7433"/>
                    <a:pt x="18938" y="7083"/>
                  </a:cubicBezTo>
                  <a:cubicBezTo>
                    <a:pt x="19062" y="7258"/>
                    <a:pt x="19248" y="7346"/>
                    <a:pt x="19434" y="7346"/>
                  </a:cubicBezTo>
                  <a:cubicBezTo>
                    <a:pt x="19620" y="7346"/>
                    <a:pt x="19816" y="7258"/>
                    <a:pt x="19940" y="7083"/>
                  </a:cubicBezTo>
                  <a:cubicBezTo>
                    <a:pt x="20436" y="7083"/>
                    <a:pt x="20943" y="6734"/>
                    <a:pt x="21191" y="6019"/>
                  </a:cubicBezTo>
                  <a:cubicBezTo>
                    <a:pt x="21449" y="3891"/>
                    <a:pt x="21191" y="2128"/>
                    <a:pt x="20695" y="364"/>
                  </a:cubicBezTo>
                  <a:cubicBezTo>
                    <a:pt x="20436" y="0"/>
                    <a:pt x="20188" y="0"/>
                    <a:pt x="1994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7" name="Google Shape;41;p2"/>
            <p:cNvSpPr/>
            <p:nvPr/>
          </p:nvSpPr>
          <p:spPr>
            <a:xfrm>
              <a:off x="1151348" y="2163164"/>
              <a:ext cx="693681" cy="6019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9" h="21600" fill="norm" stroke="1" extrusionOk="0">
                  <a:moveTo>
                    <a:pt x="1861" y="0"/>
                  </a:moveTo>
                  <a:cubicBezTo>
                    <a:pt x="1262" y="0"/>
                    <a:pt x="632" y="35"/>
                    <a:pt x="3" y="88"/>
                  </a:cubicBezTo>
                  <a:cubicBezTo>
                    <a:pt x="3" y="88"/>
                    <a:pt x="3" y="88"/>
                    <a:pt x="3" y="88"/>
                  </a:cubicBezTo>
                  <a:cubicBezTo>
                    <a:pt x="-12" y="88"/>
                    <a:pt x="-491" y="21600"/>
                    <a:pt x="19386" y="21600"/>
                  </a:cubicBezTo>
                  <a:cubicBezTo>
                    <a:pt x="19941" y="21600"/>
                    <a:pt x="20525" y="21582"/>
                    <a:pt x="21109" y="21547"/>
                  </a:cubicBezTo>
                  <a:cubicBezTo>
                    <a:pt x="21109" y="21547"/>
                    <a:pt x="18068" y="0"/>
                    <a:pt x="1861" y="0"/>
                  </a:cubicBezTo>
                  <a:close/>
                </a:path>
              </a:pathLst>
            </a:custGeom>
            <a:solidFill>
              <a:srgbClr val="B4D5C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8" name="Google Shape;42;p2"/>
            <p:cNvSpPr/>
            <p:nvPr/>
          </p:nvSpPr>
          <p:spPr>
            <a:xfrm>
              <a:off x="1349858" y="2375789"/>
              <a:ext cx="518795" cy="4114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6" h="21600" fill="norm" stroke="1" extrusionOk="0">
                  <a:moveTo>
                    <a:pt x="768" y="0"/>
                  </a:moveTo>
                  <a:cubicBezTo>
                    <a:pt x="444" y="0"/>
                    <a:pt x="201" y="439"/>
                    <a:pt x="201" y="904"/>
                  </a:cubicBezTo>
                  <a:cubicBezTo>
                    <a:pt x="-284" y="1524"/>
                    <a:pt x="201" y="2144"/>
                    <a:pt x="687" y="2144"/>
                  </a:cubicBezTo>
                  <a:cubicBezTo>
                    <a:pt x="8069" y="6537"/>
                    <a:pt x="14440" y="12815"/>
                    <a:pt x="19860" y="20980"/>
                  </a:cubicBezTo>
                  <a:cubicBezTo>
                    <a:pt x="19860" y="20980"/>
                    <a:pt x="20345" y="21600"/>
                    <a:pt x="20345" y="21600"/>
                  </a:cubicBezTo>
                  <a:lnTo>
                    <a:pt x="20831" y="20980"/>
                  </a:lnTo>
                  <a:cubicBezTo>
                    <a:pt x="21316" y="20980"/>
                    <a:pt x="21316" y="20360"/>
                    <a:pt x="21316" y="19714"/>
                  </a:cubicBezTo>
                  <a:cubicBezTo>
                    <a:pt x="15916" y="10929"/>
                    <a:pt x="9040" y="4031"/>
                    <a:pt x="1192" y="258"/>
                  </a:cubicBezTo>
                  <a:cubicBezTo>
                    <a:pt x="1031" y="78"/>
                    <a:pt x="889" y="0"/>
                    <a:pt x="76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9" name="Google Shape;43;p2"/>
            <p:cNvSpPr/>
            <p:nvPr/>
          </p:nvSpPr>
          <p:spPr>
            <a:xfrm>
              <a:off x="1820906" y="1568112"/>
              <a:ext cx="849123" cy="4789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552" y="0"/>
                  </a:moveTo>
                  <a:cubicBezTo>
                    <a:pt x="5434" y="0"/>
                    <a:pt x="0" y="18869"/>
                    <a:pt x="0" y="18869"/>
                  </a:cubicBezTo>
                  <a:cubicBezTo>
                    <a:pt x="2905" y="20801"/>
                    <a:pt x="5447" y="21600"/>
                    <a:pt x="7663" y="21600"/>
                  </a:cubicBezTo>
                  <a:cubicBezTo>
                    <a:pt x="18457" y="21600"/>
                    <a:pt x="21600" y="2597"/>
                    <a:pt x="21600" y="2153"/>
                  </a:cubicBezTo>
                  <a:cubicBezTo>
                    <a:pt x="19434" y="644"/>
                    <a:pt x="17418" y="0"/>
                    <a:pt x="15552" y="0"/>
                  </a:cubicBezTo>
                  <a:close/>
                </a:path>
              </a:pathLst>
            </a:custGeom>
            <a:solidFill>
              <a:srgbClr val="B4D5C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0" name="Google Shape;44;p2"/>
            <p:cNvSpPr/>
            <p:nvPr/>
          </p:nvSpPr>
          <p:spPr>
            <a:xfrm>
              <a:off x="1792430" y="1759079"/>
              <a:ext cx="614742" cy="2510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41" h="21600" fill="norm" stroke="1" extrusionOk="0">
                  <a:moveTo>
                    <a:pt x="20094" y="0"/>
                  </a:moveTo>
                  <a:cubicBezTo>
                    <a:pt x="13036" y="2075"/>
                    <a:pt x="6388" y="8216"/>
                    <a:pt x="168" y="17492"/>
                  </a:cubicBezTo>
                  <a:cubicBezTo>
                    <a:pt x="-259" y="19567"/>
                    <a:pt x="168" y="21600"/>
                    <a:pt x="988" y="21600"/>
                  </a:cubicBezTo>
                  <a:cubicBezTo>
                    <a:pt x="988" y="21600"/>
                    <a:pt x="1416" y="21600"/>
                    <a:pt x="1416" y="20584"/>
                  </a:cubicBezTo>
                  <a:cubicBezTo>
                    <a:pt x="7226" y="11308"/>
                    <a:pt x="13446" y="6184"/>
                    <a:pt x="20504" y="4108"/>
                  </a:cubicBezTo>
                  <a:cubicBezTo>
                    <a:pt x="20914" y="4108"/>
                    <a:pt x="21341" y="3092"/>
                    <a:pt x="21341" y="2075"/>
                  </a:cubicBezTo>
                  <a:cubicBezTo>
                    <a:pt x="20914" y="1016"/>
                    <a:pt x="20504" y="0"/>
                    <a:pt x="2009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1" name="Google Shape;45;p2"/>
            <p:cNvSpPr/>
            <p:nvPr/>
          </p:nvSpPr>
          <p:spPr>
            <a:xfrm>
              <a:off x="1588236" y="712684"/>
              <a:ext cx="313416" cy="30314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21" h="21600" fill="norm" stroke="1" extrusionOk="0">
                  <a:moveTo>
                    <a:pt x="1328" y="0"/>
                  </a:moveTo>
                  <a:cubicBezTo>
                    <a:pt x="472" y="0"/>
                    <a:pt x="-517" y="109"/>
                    <a:pt x="312" y="214"/>
                  </a:cubicBezTo>
                  <a:cubicBezTo>
                    <a:pt x="18490" y="6520"/>
                    <a:pt x="13945" y="21260"/>
                    <a:pt x="13945" y="21428"/>
                  </a:cubicBezTo>
                  <a:cubicBezTo>
                    <a:pt x="13945" y="21512"/>
                    <a:pt x="14587" y="21512"/>
                    <a:pt x="15229" y="21600"/>
                  </a:cubicBezTo>
                  <a:cubicBezTo>
                    <a:pt x="15897" y="21512"/>
                    <a:pt x="16538" y="21512"/>
                    <a:pt x="16538" y="21428"/>
                  </a:cubicBezTo>
                  <a:cubicBezTo>
                    <a:pt x="16538" y="21260"/>
                    <a:pt x="21083" y="6435"/>
                    <a:pt x="2263" y="130"/>
                  </a:cubicBezTo>
                  <a:cubicBezTo>
                    <a:pt x="2263" y="35"/>
                    <a:pt x="1809" y="0"/>
                    <a:pt x="132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2" name="Google Shape;46;p2"/>
            <p:cNvSpPr/>
            <p:nvPr/>
          </p:nvSpPr>
          <p:spPr>
            <a:xfrm>
              <a:off x="948238" y="0"/>
              <a:ext cx="1208308" cy="10828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76" h="21600" fill="norm" stroke="1" extrusionOk="0">
                  <a:moveTo>
                    <a:pt x="6402" y="0"/>
                  </a:moveTo>
                  <a:cubicBezTo>
                    <a:pt x="4963" y="0"/>
                    <a:pt x="4366" y="6235"/>
                    <a:pt x="4366" y="6235"/>
                  </a:cubicBezTo>
                  <a:cubicBezTo>
                    <a:pt x="4366" y="6235"/>
                    <a:pt x="2174" y="2464"/>
                    <a:pt x="849" y="2464"/>
                  </a:cubicBezTo>
                  <a:cubicBezTo>
                    <a:pt x="677" y="2464"/>
                    <a:pt x="530" y="2523"/>
                    <a:pt x="399" y="2651"/>
                  </a:cubicBezTo>
                  <a:cubicBezTo>
                    <a:pt x="-942" y="3574"/>
                    <a:pt x="833" y="21600"/>
                    <a:pt x="9748" y="21600"/>
                  </a:cubicBezTo>
                  <a:cubicBezTo>
                    <a:pt x="10124" y="21600"/>
                    <a:pt x="10516" y="21561"/>
                    <a:pt x="10925" y="21492"/>
                  </a:cubicBezTo>
                  <a:cubicBezTo>
                    <a:pt x="20658" y="20068"/>
                    <a:pt x="20069" y="11477"/>
                    <a:pt x="20069" y="11477"/>
                  </a:cubicBezTo>
                  <a:cubicBezTo>
                    <a:pt x="20069" y="11477"/>
                    <a:pt x="19865" y="3613"/>
                    <a:pt x="18474" y="1227"/>
                  </a:cubicBezTo>
                  <a:cubicBezTo>
                    <a:pt x="18262" y="864"/>
                    <a:pt x="18041" y="707"/>
                    <a:pt x="17812" y="707"/>
                  </a:cubicBezTo>
                  <a:cubicBezTo>
                    <a:pt x="16528" y="707"/>
                    <a:pt x="15096" y="5518"/>
                    <a:pt x="15096" y="5518"/>
                  </a:cubicBezTo>
                  <a:cubicBezTo>
                    <a:pt x="14499" y="3613"/>
                    <a:pt x="13706" y="1944"/>
                    <a:pt x="12716" y="511"/>
                  </a:cubicBezTo>
                  <a:cubicBezTo>
                    <a:pt x="12553" y="363"/>
                    <a:pt x="12397" y="304"/>
                    <a:pt x="12242" y="304"/>
                  </a:cubicBezTo>
                  <a:cubicBezTo>
                    <a:pt x="10860" y="304"/>
                    <a:pt x="9731" y="5518"/>
                    <a:pt x="9731" y="5518"/>
                  </a:cubicBezTo>
                  <a:cubicBezTo>
                    <a:pt x="9134" y="3613"/>
                    <a:pt x="8145" y="1944"/>
                    <a:pt x="7155" y="511"/>
                  </a:cubicBezTo>
                  <a:cubicBezTo>
                    <a:pt x="6885" y="147"/>
                    <a:pt x="6631" y="0"/>
                    <a:pt x="6402" y="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3" name="Google Shape;47;p2"/>
            <p:cNvSpPr/>
            <p:nvPr/>
          </p:nvSpPr>
          <p:spPr>
            <a:xfrm>
              <a:off x="1031840" y="419832"/>
              <a:ext cx="1124286" cy="4065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58" y="3190"/>
                  </a:moveTo>
                  <a:cubicBezTo>
                    <a:pt x="17694" y="3818"/>
                    <a:pt x="17921" y="3818"/>
                    <a:pt x="18148" y="5099"/>
                  </a:cubicBezTo>
                  <a:cubicBezTo>
                    <a:pt x="18148" y="5727"/>
                    <a:pt x="18148" y="6354"/>
                    <a:pt x="18148" y="7008"/>
                  </a:cubicBezTo>
                  <a:cubicBezTo>
                    <a:pt x="17921" y="7008"/>
                    <a:pt x="17921" y="6354"/>
                    <a:pt x="17921" y="6354"/>
                  </a:cubicBezTo>
                  <a:cubicBezTo>
                    <a:pt x="17694" y="5099"/>
                    <a:pt x="17458" y="3818"/>
                    <a:pt x="17458" y="3190"/>
                  </a:cubicBezTo>
                  <a:close/>
                  <a:moveTo>
                    <a:pt x="8729" y="4446"/>
                  </a:moveTo>
                  <a:cubicBezTo>
                    <a:pt x="8956" y="5727"/>
                    <a:pt x="8956" y="7008"/>
                    <a:pt x="9192" y="7636"/>
                  </a:cubicBezTo>
                  <a:cubicBezTo>
                    <a:pt x="8956" y="7008"/>
                    <a:pt x="8729" y="5727"/>
                    <a:pt x="8729" y="4446"/>
                  </a:cubicBezTo>
                  <a:close/>
                  <a:moveTo>
                    <a:pt x="5513" y="8917"/>
                  </a:moveTo>
                  <a:cubicBezTo>
                    <a:pt x="5740" y="9545"/>
                    <a:pt x="5977" y="10800"/>
                    <a:pt x="5977" y="12709"/>
                  </a:cubicBezTo>
                  <a:cubicBezTo>
                    <a:pt x="5740" y="11454"/>
                    <a:pt x="5513" y="10172"/>
                    <a:pt x="5513" y="8917"/>
                  </a:cubicBezTo>
                  <a:close/>
                  <a:moveTo>
                    <a:pt x="20910" y="0"/>
                  </a:moveTo>
                  <a:cubicBezTo>
                    <a:pt x="20673" y="0"/>
                    <a:pt x="20446" y="654"/>
                    <a:pt x="20673" y="1281"/>
                  </a:cubicBezTo>
                  <a:cubicBezTo>
                    <a:pt x="20673" y="3190"/>
                    <a:pt x="20673" y="7636"/>
                    <a:pt x="20219" y="8917"/>
                  </a:cubicBezTo>
                  <a:cubicBezTo>
                    <a:pt x="19983" y="9545"/>
                    <a:pt x="19756" y="9545"/>
                    <a:pt x="19529" y="9545"/>
                  </a:cubicBezTo>
                  <a:cubicBezTo>
                    <a:pt x="19302" y="9545"/>
                    <a:pt x="19065" y="9545"/>
                    <a:pt x="18839" y="8917"/>
                  </a:cubicBezTo>
                  <a:cubicBezTo>
                    <a:pt x="19065" y="7636"/>
                    <a:pt x="19065" y="6354"/>
                    <a:pt x="18839" y="5099"/>
                  </a:cubicBezTo>
                  <a:cubicBezTo>
                    <a:pt x="18839" y="3190"/>
                    <a:pt x="18375" y="1281"/>
                    <a:pt x="17921" y="654"/>
                  </a:cubicBezTo>
                  <a:cubicBezTo>
                    <a:pt x="17458" y="654"/>
                    <a:pt x="17231" y="654"/>
                    <a:pt x="17004" y="1281"/>
                  </a:cubicBezTo>
                  <a:cubicBezTo>
                    <a:pt x="16540" y="2563"/>
                    <a:pt x="16540" y="4446"/>
                    <a:pt x="17004" y="5727"/>
                  </a:cubicBezTo>
                  <a:cubicBezTo>
                    <a:pt x="17231" y="7636"/>
                    <a:pt x="17458" y="8917"/>
                    <a:pt x="17921" y="9545"/>
                  </a:cubicBezTo>
                  <a:lnTo>
                    <a:pt x="17694" y="10172"/>
                  </a:lnTo>
                  <a:cubicBezTo>
                    <a:pt x="17571" y="10486"/>
                    <a:pt x="17344" y="10643"/>
                    <a:pt x="17117" y="10643"/>
                  </a:cubicBezTo>
                  <a:cubicBezTo>
                    <a:pt x="16890" y="10643"/>
                    <a:pt x="16654" y="10486"/>
                    <a:pt x="16540" y="10172"/>
                  </a:cubicBezTo>
                  <a:cubicBezTo>
                    <a:pt x="15850" y="9545"/>
                    <a:pt x="15160" y="8263"/>
                    <a:pt x="14706" y="7008"/>
                  </a:cubicBezTo>
                  <a:cubicBezTo>
                    <a:pt x="14706" y="5099"/>
                    <a:pt x="14469" y="3818"/>
                    <a:pt x="14015" y="2563"/>
                  </a:cubicBezTo>
                  <a:cubicBezTo>
                    <a:pt x="13788" y="1281"/>
                    <a:pt x="13325" y="1281"/>
                    <a:pt x="13098" y="1281"/>
                  </a:cubicBezTo>
                  <a:cubicBezTo>
                    <a:pt x="12862" y="1909"/>
                    <a:pt x="12635" y="2563"/>
                    <a:pt x="12635" y="3190"/>
                  </a:cubicBezTo>
                  <a:cubicBezTo>
                    <a:pt x="12862" y="5099"/>
                    <a:pt x="13325" y="7008"/>
                    <a:pt x="13788" y="8263"/>
                  </a:cubicBezTo>
                  <a:cubicBezTo>
                    <a:pt x="13788" y="10800"/>
                    <a:pt x="13552" y="13363"/>
                    <a:pt x="13098" y="15246"/>
                  </a:cubicBezTo>
                  <a:cubicBezTo>
                    <a:pt x="12862" y="15899"/>
                    <a:pt x="12635" y="16213"/>
                    <a:pt x="12379" y="16213"/>
                  </a:cubicBezTo>
                  <a:cubicBezTo>
                    <a:pt x="12115" y="16213"/>
                    <a:pt x="11831" y="15899"/>
                    <a:pt x="11490" y="15246"/>
                  </a:cubicBezTo>
                  <a:cubicBezTo>
                    <a:pt x="10800" y="14618"/>
                    <a:pt x="10337" y="13363"/>
                    <a:pt x="10110" y="12081"/>
                  </a:cubicBezTo>
                  <a:cubicBezTo>
                    <a:pt x="10337" y="8917"/>
                    <a:pt x="10110" y="5099"/>
                    <a:pt x="9419" y="2563"/>
                  </a:cubicBezTo>
                  <a:cubicBezTo>
                    <a:pt x="9258" y="2092"/>
                    <a:pt x="8984" y="1647"/>
                    <a:pt x="8748" y="1647"/>
                  </a:cubicBezTo>
                  <a:cubicBezTo>
                    <a:pt x="8653" y="1647"/>
                    <a:pt x="8568" y="1726"/>
                    <a:pt x="8502" y="1909"/>
                  </a:cubicBezTo>
                  <a:cubicBezTo>
                    <a:pt x="8039" y="1909"/>
                    <a:pt x="8039" y="2563"/>
                    <a:pt x="8039" y="3818"/>
                  </a:cubicBezTo>
                  <a:cubicBezTo>
                    <a:pt x="8039" y="6354"/>
                    <a:pt x="8275" y="9545"/>
                    <a:pt x="8956" y="12081"/>
                  </a:cubicBezTo>
                  <a:cubicBezTo>
                    <a:pt x="8956" y="13990"/>
                    <a:pt x="8729" y="15246"/>
                    <a:pt x="8502" y="16527"/>
                  </a:cubicBezTo>
                  <a:cubicBezTo>
                    <a:pt x="8370" y="17259"/>
                    <a:pt x="8152" y="17573"/>
                    <a:pt x="7906" y="17573"/>
                  </a:cubicBezTo>
                  <a:cubicBezTo>
                    <a:pt x="7736" y="17573"/>
                    <a:pt x="7547" y="17416"/>
                    <a:pt x="7348" y="17154"/>
                  </a:cubicBezTo>
                  <a:cubicBezTo>
                    <a:pt x="7121" y="16527"/>
                    <a:pt x="6894" y="15899"/>
                    <a:pt x="6667" y="14618"/>
                  </a:cubicBezTo>
                  <a:cubicBezTo>
                    <a:pt x="6894" y="12081"/>
                    <a:pt x="6894" y="8917"/>
                    <a:pt x="5977" y="6354"/>
                  </a:cubicBezTo>
                  <a:cubicBezTo>
                    <a:pt x="5740" y="5727"/>
                    <a:pt x="5287" y="5727"/>
                    <a:pt x="5050" y="5727"/>
                  </a:cubicBezTo>
                  <a:cubicBezTo>
                    <a:pt x="4823" y="5727"/>
                    <a:pt x="4596" y="6354"/>
                    <a:pt x="4596" y="7636"/>
                  </a:cubicBezTo>
                  <a:cubicBezTo>
                    <a:pt x="4596" y="10172"/>
                    <a:pt x="4823" y="12709"/>
                    <a:pt x="5513" y="15246"/>
                  </a:cubicBezTo>
                  <a:cubicBezTo>
                    <a:pt x="5050" y="17154"/>
                    <a:pt x="4369" y="18436"/>
                    <a:pt x="3679" y="18436"/>
                  </a:cubicBezTo>
                  <a:cubicBezTo>
                    <a:pt x="3537" y="18514"/>
                    <a:pt x="3405" y="18567"/>
                    <a:pt x="3282" y="18567"/>
                  </a:cubicBezTo>
                  <a:cubicBezTo>
                    <a:pt x="1523" y="18567"/>
                    <a:pt x="917" y="10800"/>
                    <a:pt x="917" y="10800"/>
                  </a:cubicBezTo>
                  <a:cubicBezTo>
                    <a:pt x="917" y="10172"/>
                    <a:pt x="690" y="9545"/>
                    <a:pt x="463" y="9545"/>
                  </a:cubicBezTo>
                  <a:cubicBezTo>
                    <a:pt x="227" y="10172"/>
                    <a:pt x="0" y="10800"/>
                    <a:pt x="0" y="11454"/>
                  </a:cubicBezTo>
                  <a:cubicBezTo>
                    <a:pt x="0" y="11454"/>
                    <a:pt x="917" y="21600"/>
                    <a:pt x="3442" y="21600"/>
                  </a:cubicBezTo>
                  <a:lnTo>
                    <a:pt x="3906" y="20972"/>
                  </a:lnTo>
                  <a:cubicBezTo>
                    <a:pt x="4823" y="20972"/>
                    <a:pt x="5513" y="19691"/>
                    <a:pt x="6204" y="17154"/>
                  </a:cubicBezTo>
                  <a:cubicBezTo>
                    <a:pt x="6431" y="17808"/>
                    <a:pt x="6667" y="19063"/>
                    <a:pt x="7121" y="19063"/>
                  </a:cubicBezTo>
                  <a:cubicBezTo>
                    <a:pt x="7414" y="19874"/>
                    <a:pt x="7736" y="20214"/>
                    <a:pt x="8057" y="20214"/>
                  </a:cubicBezTo>
                  <a:cubicBezTo>
                    <a:pt x="8502" y="20214"/>
                    <a:pt x="8918" y="19534"/>
                    <a:pt x="9192" y="18436"/>
                  </a:cubicBezTo>
                  <a:cubicBezTo>
                    <a:pt x="9419" y="17154"/>
                    <a:pt x="9646" y="15899"/>
                    <a:pt x="9883" y="14618"/>
                  </a:cubicBezTo>
                  <a:cubicBezTo>
                    <a:pt x="10110" y="15899"/>
                    <a:pt x="10564" y="16527"/>
                    <a:pt x="11027" y="17154"/>
                  </a:cubicBezTo>
                  <a:cubicBezTo>
                    <a:pt x="11330" y="18279"/>
                    <a:pt x="11765" y="18776"/>
                    <a:pt x="12219" y="18776"/>
                  </a:cubicBezTo>
                  <a:cubicBezTo>
                    <a:pt x="12795" y="18776"/>
                    <a:pt x="13401" y="17965"/>
                    <a:pt x="13788" y="16527"/>
                  </a:cubicBezTo>
                  <a:cubicBezTo>
                    <a:pt x="14242" y="14618"/>
                    <a:pt x="14469" y="12081"/>
                    <a:pt x="14706" y="10172"/>
                  </a:cubicBezTo>
                  <a:cubicBezTo>
                    <a:pt x="15160" y="10800"/>
                    <a:pt x="15623" y="11454"/>
                    <a:pt x="16077" y="12081"/>
                  </a:cubicBezTo>
                  <a:cubicBezTo>
                    <a:pt x="16427" y="12709"/>
                    <a:pt x="16824" y="13023"/>
                    <a:pt x="17231" y="13023"/>
                  </a:cubicBezTo>
                  <a:cubicBezTo>
                    <a:pt x="17628" y="13023"/>
                    <a:pt x="18035" y="12709"/>
                    <a:pt x="18375" y="12081"/>
                  </a:cubicBezTo>
                  <a:lnTo>
                    <a:pt x="18612" y="10800"/>
                  </a:lnTo>
                  <a:cubicBezTo>
                    <a:pt x="18839" y="11454"/>
                    <a:pt x="19065" y="11454"/>
                    <a:pt x="19529" y="12081"/>
                  </a:cubicBezTo>
                  <a:cubicBezTo>
                    <a:pt x="19983" y="12081"/>
                    <a:pt x="20446" y="11454"/>
                    <a:pt x="20910" y="10800"/>
                  </a:cubicBezTo>
                  <a:cubicBezTo>
                    <a:pt x="21364" y="7636"/>
                    <a:pt x="21600" y="4446"/>
                    <a:pt x="21600" y="654"/>
                  </a:cubicBezTo>
                  <a:cubicBezTo>
                    <a:pt x="21364" y="0"/>
                    <a:pt x="21137" y="0"/>
                    <a:pt x="2091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61" name="Google Shape;48;p2"/>
          <p:cNvGrpSpPr/>
          <p:nvPr/>
        </p:nvGrpSpPr>
        <p:grpSpPr>
          <a:xfrm>
            <a:off x="1516055" y="10101393"/>
            <a:ext cx="4285732" cy="4596116"/>
            <a:chOff x="0" y="0"/>
            <a:chExt cx="4285730" cy="4596115"/>
          </a:xfrm>
        </p:grpSpPr>
        <p:sp>
          <p:nvSpPr>
            <p:cNvPr id="55" name="Google Shape;49;p2"/>
            <p:cNvSpPr/>
            <p:nvPr/>
          </p:nvSpPr>
          <p:spPr>
            <a:xfrm rot="1386123">
              <a:off x="1245858" y="869115"/>
              <a:ext cx="463045" cy="447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8" h="21600" fill="norm" stroke="1" extrusionOk="0">
                  <a:moveTo>
                    <a:pt x="9089" y="2512"/>
                  </a:moveTo>
                  <a:cubicBezTo>
                    <a:pt x="17980" y="2512"/>
                    <a:pt x="17980" y="18555"/>
                    <a:pt x="9089" y="18555"/>
                  </a:cubicBezTo>
                  <a:cubicBezTo>
                    <a:pt x="198" y="18555"/>
                    <a:pt x="198" y="2512"/>
                    <a:pt x="9089" y="2512"/>
                  </a:cubicBezTo>
                  <a:close/>
                  <a:moveTo>
                    <a:pt x="9299" y="0"/>
                  </a:moveTo>
                  <a:cubicBezTo>
                    <a:pt x="6971" y="0"/>
                    <a:pt x="4618" y="1036"/>
                    <a:pt x="2735" y="3297"/>
                  </a:cubicBezTo>
                  <a:cubicBezTo>
                    <a:pt x="-2992" y="10141"/>
                    <a:pt x="826" y="21600"/>
                    <a:pt x="9089" y="21600"/>
                  </a:cubicBezTo>
                  <a:cubicBezTo>
                    <a:pt x="14162" y="21600"/>
                    <a:pt x="18608" y="17016"/>
                    <a:pt x="18608" y="10926"/>
                  </a:cubicBezTo>
                  <a:cubicBezTo>
                    <a:pt x="18608" y="4270"/>
                    <a:pt x="14032" y="0"/>
                    <a:pt x="929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6" name="Google Shape;50;p2"/>
            <p:cNvSpPr/>
            <p:nvPr/>
          </p:nvSpPr>
          <p:spPr>
            <a:xfrm rot="1386123">
              <a:off x="3634552" y="403221"/>
              <a:ext cx="517971" cy="7848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835" h="21600" fill="norm" stroke="1" extrusionOk="0">
                  <a:moveTo>
                    <a:pt x="9464" y="0"/>
                  </a:moveTo>
                  <a:cubicBezTo>
                    <a:pt x="4655" y="0"/>
                    <a:pt x="835" y="7075"/>
                    <a:pt x="835" y="7075"/>
                  </a:cubicBezTo>
                  <a:cubicBezTo>
                    <a:pt x="-2203" y="17839"/>
                    <a:pt x="3705" y="21600"/>
                    <a:pt x="8066" y="21600"/>
                  </a:cubicBezTo>
                  <a:cubicBezTo>
                    <a:pt x="10209" y="21600"/>
                    <a:pt x="11998" y="20687"/>
                    <a:pt x="12147" y="19254"/>
                  </a:cubicBezTo>
                  <a:cubicBezTo>
                    <a:pt x="12595" y="14901"/>
                    <a:pt x="6724" y="13164"/>
                    <a:pt x="6724" y="13164"/>
                  </a:cubicBezTo>
                  <a:cubicBezTo>
                    <a:pt x="6724" y="13164"/>
                    <a:pt x="19397" y="7075"/>
                    <a:pt x="13061" y="1415"/>
                  </a:cubicBezTo>
                  <a:cubicBezTo>
                    <a:pt x="11830" y="394"/>
                    <a:pt x="10619" y="0"/>
                    <a:pt x="9464" y="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7" name="Google Shape;51;p2"/>
            <p:cNvSpPr/>
            <p:nvPr/>
          </p:nvSpPr>
          <p:spPr>
            <a:xfrm rot="1386123">
              <a:off x="3162165" y="162397"/>
              <a:ext cx="505318" cy="7724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290" h="21600" fill="norm" stroke="1" extrusionOk="0">
                  <a:moveTo>
                    <a:pt x="5723" y="0"/>
                  </a:moveTo>
                  <a:cubicBezTo>
                    <a:pt x="4601" y="0"/>
                    <a:pt x="3380" y="291"/>
                    <a:pt x="2120" y="1037"/>
                  </a:cubicBezTo>
                  <a:cubicBezTo>
                    <a:pt x="-5067" y="5459"/>
                    <a:pt x="8322" y="13411"/>
                    <a:pt x="8322" y="13411"/>
                  </a:cubicBezTo>
                  <a:cubicBezTo>
                    <a:pt x="8322" y="13411"/>
                    <a:pt x="1628" y="14740"/>
                    <a:pt x="1628" y="18725"/>
                  </a:cubicBezTo>
                  <a:cubicBezTo>
                    <a:pt x="1805" y="20363"/>
                    <a:pt x="4069" y="21600"/>
                    <a:pt x="6688" y="21600"/>
                  </a:cubicBezTo>
                  <a:cubicBezTo>
                    <a:pt x="11099" y="21600"/>
                    <a:pt x="16533" y="18179"/>
                    <a:pt x="15037" y="7661"/>
                  </a:cubicBezTo>
                  <a:cubicBezTo>
                    <a:pt x="15037" y="7661"/>
                    <a:pt x="11374" y="0"/>
                    <a:pt x="5723" y="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8" name="Google Shape;52;p2"/>
            <p:cNvSpPr/>
            <p:nvPr/>
          </p:nvSpPr>
          <p:spPr>
            <a:xfrm rot="1386123">
              <a:off x="3793807" y="171487"/>
              <a:ext cx="310294" cy="3475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52" h="21600" fill="norm" stroke="1" extrusionOk="0">
                  <a:moveTo>
                    <a:pt x="16895" y="0"/>
                  </a:moveTo>
                  <a:cubicBezTo>
                    <a:pt x="10031" y="971"/>
                    <a:pt x="-1758" y="7847"/>
                    <a:pt x="220" y="19658"/>
                  </a:cubicBezTo>
                  <a:cubicBezTo>
                    <a:pt x="220" y="20629"/>
                    <a:pt x="1189" y="21600"/>
                    <a:pt x="2158" y="21600"/>
                  </a:cubicBezTo>
                  <a:lnTo>
                    <a:pt x="3168" y="21600"/>
                  </a:lnTo>
                  <a:cubicBezTo>
                    <a:pt x="4137" y="21600"/>
                    <a:pt x="4137" y="20629"/>
                    <a:pt x="4137" y="19658"/>
                  </a:cubicBezTo>
                  <a:cubicBezTo>
                    <a:pt x="2158" y="6876"/>
                    <a:pt x="16895" y="3924"/>
                    <a:pt x="17864" y="3924"/>
                  </a:cubicBezTo>
                  <a:cubicBezTo>
                    <a:pt x="18833" y="2953"/>
                    <a:pt x="19842" y="1942"/>
                    <a:pt x="18833" y="971"/>
                  </a:cubicBezTo>
                  <a:cubicBezTo>
                    <a:pt x="18833" y="0"/>
                    <a:pt x="17864" y="0"/>
                    <a:pt x="1689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9" name="Google Shape;53;p2"/>
            <p:cNvSpPr/>
            <p:nvPr/>
          </p:nvSpPr>
          <p:spPr>
            <a:xfrm rot="1386123">
              <a:off x="3542694" y="41854"/>
              <a:ext cx="284366" cy="3475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373" y="0"/>
                  </a:moveTo>
                  <a:cubicBezTo>
                    <a:pt x="0" y="0"/>
                    <a:pt x="0" y="971"/>
                    <a:pt x="0" y="1942"/>
                  </a:cubicBezTo>
                  <a:cubicBezTo>
                    <a:pt x="0" y="3924"/>
                    <a:pt x="1186" y="3924"/>
                    <a:pt x="2373" y="3924"/>
                  </a:cubicBezTo>
                  <a:cubicBezTo>
                    <a:pt x="4795" y="3924"/>
                    <a:pt x="7167" y="4894"/>
                    <a:pt x="9589" y="5865"/>
                  </a:cubicBezTo>
                  <a:cubicBezTo>
                    <a:pt x="14384" y="9789"/>
                    <a:pt x="16805" y="14724"/>
                    <a:pt x="16805" y="20629"/>
                  </a:cubicBezTo>
                  <a:cubicBezTo>
                    <a:pt x="16805" y="21600"/>
                    <a:pt x="17992" y="21600"/>
                    <a:pt x="19178" y="21600"/>
                  </a:cubicBezTo>
                  <a:cubicBezTo>
                    <a:pt x="20414" y="21600"/>
                    <a:pt x="21600" y="20629"/>
                    <a:pt x="21600" y="19618"/>
                  </a:cubicBezTo>
                  <a:cubicBezTo>
                    <a:pt x="21600" y="13753"/>
                    <a:pt x="17992" y="6876"/>
                    <a:pt x="11962" y="2912"/>
                  </a:cubicBezTo>
                  <a:cubicBezTo>
                    <a:pt x="9589" y="971"/>
                    <a:pt x="5981" y="0"/>
                    <a:pt x="237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0" name="Google Shape;54;p2"/>
            <p:cNvSpPr/>
            <p:nvPr/>
          </p:nvSpPr>
          <p:spPr>
            <a:xfrm rot="1386123">
              <a:off x="609036" y="716932"/>
              <a:ext cx="2291861" cy="35728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557" y="0"/>
                  </a:moveTo>
                  <a:cubicBezTo>
                    <a:pt x="20410" y="94"/>
                    <a:pt x="20410" y="189"/>
                    <a:pt x="20410" y="283"/>
                  </a:cubicBezTo>
                  <a:cubicBezTo>
                    <a:pt x="20557" y="476"/>
                    <a:pt x="20705" y="669"/>
                    <a:pt x="20705" y="956"/>
                  </a:cubicBezTo>
                  <a:cubicBezTo>
                    <a:pt x="20705" y="1050"/>
                    <a:pt x="20858" y="1050"/>
                    <a:pt x="21005" y="1050"/>
                  </a:cubicBezTo>
                  <a:cubicBezTo>
                    <a:pt x="21152" y="1050"/>
                    <a:pt x="21306" y="956"/>
                    <a:pt x="21306" y="858"/>
                  </a:cubicBezTo>
                  <a:cubicBezTo>
                    <a:pt x="21152" y="382"/>
                    <a:pt x="21005" y="94"/>
                    <a:pt x="21005" y="94"/>
                  </a:cubicBezTo>
                  <a:cubicBezTo>
                    <a:pt x="20858" y="0"/>
                    <a:pt x="20705" y="0"/>
                    <a:pt x="20557" y="0"/>
                  </a:cubicBezTo>
                  <a:close/>
                  <a:moveTo>
                    <a:pt x="21244" y="1479"/>
                  </a:moveTo>
                  <a:cubicBezTo>
                    <a:pt x="21079" y="1479"/>
                    <a:pt x="20932" y="1527"/>
                    <a:pt x="21005" y="1625"/>
                  </a:cubicBezTo>
                  <a:cubicBezTo>
                    <a:pt x="21005" y="1814"/>
                    <a:pt x="21005" y="2101"/>
                    <a:pt x="21005" y="2294"/>
                  </a:cubicBezTo>
                  <a:lnTo>
                    <a:pt x="21005" y="2388"/>
                  </a:lnTo>
                  <a:cubicBezTo>
                    <a:pt x="21005" y="2483"/>
                    <a:pt x="21152" y="2577"/>
                    <a:pt x="21306" y="2577"/>
                  </a:cubicBezTo>
                  <a:cubicBezTo>
                    <a:pt x="21453" y="2577"/>
                    <a:pt x="21453" y="2483"/>
                    <a:pt x="21600" y="2483"/>
                  </a:cubicBezTo>
                  <a:lnTo>
                    <a:pt x="21600" y="2294"/>
                  </a:lnTo>
                  <a:cubicBezTo>
                    <a:pt x="21600" y="2101"/>
                    <a:pt x="21600" y="1908"/>
                    <a:pt x="21600" y="1625"/>
                  </a:cubicBezTo>
                  <a:cubicBezTo>
                    <a:pt x="21600" y="1527"/>
                    <a:pt x="21416" y="1479"/>
                    <a:pt x="21244" y="1479"/>
                  </a:cubicBezTo>
                  <a:close/>
                  <a:moveTo>
                    <a:pt x="21152" y="2963"/>
                  </a:moveTo>
                  <a:cubicBezTo>
                    <a:pt x="21005" y="2963"/>
                    <a:pt x="20858" y="2963"/>
                    <a:pt x="20858" y="3057"/>
                  </a:cubicBezTo>
                  <a:cubicBezTo>
                    <a:pt x="20858" y="3344"/>
                    <a:pt x="20705" y="3533"/>
                    <a:pt x="20557" y="3726"/>
                  </a:cubicBezTo>
                  <a:cubicBezTo>
                    <a:pt x="20410" y="3820"/>
                    <a:pt x="20557" y="3919"/>
                    <a:pt x="20705" y="4013"/>
                  </a:cubicBezTo>
                  <a:lnTo>
                    <a:pt x="20858" y="4013"/>
                  </a:lnTo>
                  <a:cubicBezTo>
                    <a:pt x="21005" y="4013"/>
                    <a:pt x="21005" y="3919"/>
                    <a:pt x="21005" y="3919"/>
                  </a:cubicBezTo>
                  <a:cubicBezTo>
                    <a:pt x="21152" y="3631"/>
                    <a:pt x="21306" y="3439"/>
                    <a:pt x="21453" y="3151"/>
                  </a:cubicBezTo>
                  <a:cubicBezTo>
                    <a:pt x="21453" y="3057"/>
                    <a:pt x="21306" y="2963"/>
                    <a:pt x="21152" y="2963"/>
                  </a:cubicBezTo>
                  <a:close/>
                  <a:moveTo>
                    <a:pt x="15792" y="3533"/>
                  </a:moveTo>
                  <a:cubicBezTo>
                    <a:pt x="15344" y="3631"/>
                    <a:pt x="14897" y="3919"/>
                    <a:pt x="14750" y="4108"/>
                  </a:cubicBezTo>
                  <a:cubicBezTo>
                    <a:pt x="14750" y="4202"/>
                    <a:pt x="14750" y="4395"/>
                    <a:pt x="14897" y="4395"/>
                  </a:cubicBezTo>
                  <a:lnTo>
                    <a:pt x="15044" y="4395"/>
                  </a:lnTo>
                  <a:cubicBezTo>
                    <a:pt x="15197" y="4395"/>
                    <a:pt x="15197" y="4395"/>
                    <a:pt x="15344" y="4300"/>
                  </a:cubicBezTo>
                  <a:cubicBezTo>
                    <a:pt x="15344" y="4108"/>
                    <a:pt x="15639" y="4013"/>
                    <a:pt x="15939" y="3919"/>
                  </a:cubicBezTo>
                  <a:cubicBezTo>
                    <a:pt x="16240" y="3820"/>
                    <a:pt x="16087" y="3533"/>
                    <a:pt x="15792" y="3533"/>
                  </a:cubicBezTo>
                  <a:close/>
                  <a:moveTo>
                    <a:pt x="16688" y="3726"/>
                  </a:moveTo>
                  <a:cubicBezTo>
                    <a:pt x="16534" y="3820"/>
                    <a:pt x="16534" y="3919"/>
                    <a:pt x="16688" y="4013"/>
                  </a:cubicBezTo>
                  <a:cubicBezTo>
                    <a:pt x="16982" y="4108"/>
                    <a:pt x="17129" y="4300"/>
                    <a:pt x="17282" y="4489"/>
                  </a:cubicBezTo>
                  <a:cubicBezTo>
                    <a:pt x="17430" y="4588"/>
                    <a:pt x="17430" y="4588"/>
                    <a:pt x="17577" y="4588"/>
                  </a:cubicBezTo>
                  <a:lnTo>
                    <a:pt x="17877" y="4682"/>
                  </a:lnTo>
                  <a:cubicBezTo>
                    <a:pt x="17877" y="4588"/>
                    <a:pt x="18025" y="4489"/>
                    <a:pt x="17877" y="4395"/>
                  </a:cubicBezTo>
                  <a:cubicBezTo>
                    <a:pt x="17730" y="4108"/>
                    <a:pt x="17430" y="3919"/>
                    <a:pt x="17129" y="3726"/>
                  </a:cubicBezTo>
                  <a:close/>
                  <a:moveTo>
                    <a:pt x="20036" y="4237"/>
                  </a:moveTo>
                  <a:cubicBezTo>
                    <a:pt x="19963" y="4237"/>
                    <a:pt x="19883" y="4253"/>
                    <a:pt x="19815" y="4300"/>
                  </a:cubicBezTo>
                  <a:cubicBezTo>
                    <a:pt x="19662" y="4489"/>
                    <a:pt x="19368" y="4588"/>
                    <a:pt x="19067" y="4776"/>
                  </a:cubicBezTo>
                  <a:cubicBezTo>
                    <a:pt x="18920" y="4776"/>
                    <a:pt x="18920" y="4871"/>
                    <a:pt x="19067" y="4969"/>
                  </a:cubicBezTo>
                  <a:cubicBezTo>
                    <a:pt x="19067" y="5064"/>
                    <a:pt x="19214" y="5064"/>
                    <a:pt x="19368" y="5064"/>
                  </a:cubicBezTo>
                  <a:cubicBezTo>
                    <a:pt x="19662" y="4969"/>
                    <a:pt x="19963" y="4776"/>
                    <a:pt x="20263" y="4588"/>
                  </a:cubicBezTo>
                  <a:cubicBezTo>
                    <a:pt x="20490" y="4438"/>
                    <a:pt x="20281" y="4237"/>
                    <a:pt x="20036" y="4237"/>
                  </a:cubicBezTo>
                  <a:close/>
                  <a:moveTo>
                    <a:pt x="15136" y="4706"/>
                  </a:moveTo>
                  <a:cubicBezTo>
                    <a:pt x="15081" y="4706"/>
                    <a:pt x="15044" y="4729"/>
                    <a:pt x="15044" y="4776"/>
                  </a:cubicBezTo>
                  <a:cubicBezTo>
                    <a:pt x="14897" y="4776"/>
                    <a:pt x="14750" y="4969"/>
                    <a:pt x="14897" y="4969"/>
                  </a:cubicBezTo>
                  <a:cubicBezTo>
                    <a:pt x="15197" y="5256"/>
                    <a:pt x="15492" y="5445"/>
                    <a:pt x="15939" y="5445"/>
                  </a:cubicBezTo>
                  <a:lnTo>
                    <a:pt x="16087" y="5544"/>
                  </a:lnTo>
                  <a:cubicBezTo>
                    <a:pt x="16240" y="5544"/>
                    <a:pt x="16387" y="5445"/>
                    <a:pt x="16387" y="5351"/>
                  </a:cubicBezTo>
                  <a:cubicBezTo>
                    <a:pt x="16387" y="5256"/>
                    <a:pt x="16240" y="5064"/>
                    <a:pt x="16087" y="5064"/>
                  </a:cubicBezTo>
                  <a:cubicBezTo>
                    <a:pt x="15792" y="5064"/>
                    <a:pt x="15492" y="4969"/>
                    <a:pt x="15344" y="4776"/>
                  </a:cubicBezTo>
                  <a:cubicBezTo>
                    <a:pt x="15271" y="4729"/>
                    <a:pt x="15197" y="4706"/>
                    <a:pt x="15136" y="4706"/>
                  </a:cubicBezTo>
                  <a:close/>
                  <a:moveTo>
                    <a:pt x="18135" y="4926"/>
                  </a:moveTo>
                  <a:cubicBezTo>
                    <a:pt x="18110" y="4926"/>
                    <a:pt x="18074" y="4938"/>
                    <a:pt x="18025" y="4969"/>
                  </a:cubicBezTo>
                  <a:cubicBezTo>
                    <a:pt x="17877" y="4969"/>
                    <a:pt x="17730" y="4969"/>
                    <a:pt x="17730" y="5064"/>
                  </a:cubicBezTo>
                  <a:lnTo>
                    <a:pt x="17129" y="5158"/>
                  </a:lnTo>
                  <a:cubicBezTo>
                    <a:pt x="17105" y="5150"/>
                    <a:pt x="17080" y="5146"/>
                    <a:pt x="17056" y="5146"/>
                  </a:cubicBezTo>
                  <a:cubicBezTo>
                    <a:pt x="16835" y="5146"/>
                    <a:pt x="16859" y="5544"/>
                    <a:pt x="17129" y="5544"/>
                  </a:cubicBezTo>
                  <a:cubicBezTo>
                    <a:pt x="17430" y="5544"/>
                    <a:pt x="17577" y="5445"/>
                    <a:pt x="17877" y="5445"/>
                  </a:cubicBezTo>
                  <a:cubicBezTo>
                    <a:pt x="17877" y="5544"/>
                    <a:pt x="17877" y="5732"/>
                    <a:pt x="17877" y="5827"/>
                  </a:cubicBezTo>
                  <a:cubicBezTo>
                    <a:pt x="17877" y="5925"/>
                    <a:pt x="18025" y="6020"/>
                    <a:pt x="18172" y="6020"/>
                  </a:cubicBezTo>
                  <a:lnTo>
                    <a:pt x="18325" y="6020"/>
                  </a:lnTo>
                  <a:cubicBezTo>
                    <a:pt x="18472" y="6020"/>
                    <a:pt x="18619" y="5925"/>
                    <a:pt x="18619" y="5827"/>
                  </a:cubicBezTo>
                  <a:cubicBezTo>
                    <a:pt x="18472" y="5638"/>
                    <a:pt x="18472" y="5544"/>
                    <a:pt x="18472" y="5351"/>
                  </a:cubicBezTo>
                  <a:cubicBezTo>
                    <a:pt x="18619" y="5351"/>
                    <a:pt x="18619" y="5256"/>
                    <a:pt x="18619" y="5158"/>
                  </a:cubicBezTo>
                  <a:cubicBezTo>
                    <a:pt x="18472" y="5064"/>
                    <a:pt x="18472" y="4969"/>
                    <a:pt x="18325" y="4969"/>
                  </a:cubicBezTo>
                  <a:cubicBezTo>
                    <a:pt x="18227" y="4969"/>
                    <a:pt x="18190" y="4926"/>
                    <a:pt x="18135" y="4926"/>
                  </a:cubicBezTo>
                  <a:close/>
                  <a:moveTo>
                    <a:pt x="18325" y="6401"/>
                  </a:moveTo>
                  <a:cubicBezTo>
                    <a:pt x="18172" y="6401"/>
                    <a:pt x="18025" y="6496"/>
                    <a:pt x="18025" y="6594"/>
                  </a:cubicBezTo>
                  <a:cubicBezTo>
                    <a:pt x="17877" y="6783"/>
                    <a:pt x="17877" y="7070"/>
                    <a:pt x="17730" y="7263"/>
                  </a:cubicBezTo>
                  <a:cubicBezTo>
                    <a:pt x="17730" y="7357"/>
                    <a:pt x="17877" y="7452"/>
                    <a:pt x="18025" y="7452"/>
                  </a:cubicBezTo>
                  <a:cubicBezTo>
                    <a:pt x="18172" y="7452"/>
                    <a:pt x="18325" y="7452"/>
                    <a:pt x="18325" y="7357"/>
                  </a:cubicBezTo>
                  <a:cubicBezTo>
                    <a:pt x="18472" y="7070"/>
                    <a:pt x="18472" y="6881"/>
                    <a:pt x="18619" y="6594"/>
                  </a:cubicBezTo>
                  <a:cubicBezTo>
                    <a:pt x="18619" y="6496"/>
                    <a:pt x="18472" y="6401"/>
                    <a:pt x="18325" y="6401"/>
                  </a:cubicBezTo>
                  <a:close/>
                  <a:moveTo>
                    <a:pt x="9978" y="7837"/>
                  </a:moveTo>
                  <a:cubicBezTo>
                    <a:pt x="9831" y="7837"/>
                    <a:pt x="9684" y="7932"/>
                    <a:pt x="9684" y="8026"/>
                  </a:cubicBezTo>
                  <a:cubicBezTo>
                    <a:pt x="9684" y="8121"/>
                    <a:pt x="9831" y="8219"/>
                    <a:pt x="9978" y="8219"/>
                  </a:cubicBezTo>
                  <a:cubicBezTo>
                    <a:pt x="10279" y="8219"/>
                    <a:pt x="10579" y="8219"/>
                    <a:pt x="10726" y="8313"/>
                  </a:cubicBezTo>
                  <a:lnTo>
                    <a:pt x="11174" y="8313"/>
                  </a:lnTo>
                  <a:cubicBezTo>
                    <a:pt x="11174" y="8313"/>
                    <a:pt x="11321" y="8313"/>
                    <a:pt x="11321" y="8219"/>
                  </a:cubicBezTo>
                  <a:cubicBezTo>
                    <a:pt x="11321" y="8121"/>
                    <a:pt x="11321" y="8026"/>
                    <a:pt x="11174" y="7932"/>
                  </a:cubicBezTo>
                  <a:lnTo>
                    <a:pt x="11021" y="7932"/>
                  </a:lnTo>
                  <a:cubicBezTo>
                    <a:pt x="10726" y="7837"/>
                    <a:pt x="10279" y="7837"/>
                    <a:pt x="9978" y="7837"/>
                  </a:cubicBezTo>
                  <a:close/>
                  <a:moveTo>
                    <a:pt x="17730" y="7837"/>
                  </a:moveTo>
                  <a:cubicBezTo>
                    <a:pt x="17577" y="7837"/>
                    <a:pt x="17430" y="7837"/>
                    <a:pt x="17282" y="7932"/>
                  </a:cubicBezTo>
                  <a:cubicBezTo>
                    <a:pt x="17129" y="8121"/>
                    <a:pt x="16982" y="8313"/>
                    <a:pt x="16688" y="8506"/>
                  </a:cubicBezTo>
                  <a:cubicBezTo>
                    <a:pt x="16688" y="8601"/>
                    <a:pt x="16688" y="8695"/>
                    <a:pt x="16688" y="8790"/>
                  </a:cubicBezTo>
                  <a:lnTo>
                    <a:pt x="17129" y="8790"/>
                  </a:lnTo>
                  <a:cubicBezTo>
                    <a:pt x="17430" y="8601"/>
                    <a:pt x="17577" y="8313"/>
                    <a:pt x="17877" y="8121"/>
                  </a:cubicBezTo>
                  <a:cubicBezTo>
                    <a:pt x="17877" y="8026"/>
                    <a:pt x="17877" y="7932"/>
                    <a:pt x="17730" y="7837"/>
                  </a:cubicBezTo>
                  <a:close/>
                  <a:moveTo>
                    <a:pt x="12063" y="8431"/>
                  </a:moveTo>
                  <a:cubicBezTo>
                    <a:pt x="11990" y="8431"/>
                    <a:pt x="11916" y="8455"/>
                    <a:pt x="11916" y="8506"/>
                  </a:cubicBezTo>
                  <a:cubicBezTo>
                    <a:pt x="11769" y="8506"/>
                    <a:pt x="11769" y="8695"/>
                    <a:pt x="11916" y="8695"/>
                  </a:cubicBezTo>
                  <a:cubicBezTo>
                    <a:pt x="12217" y="8888"/>
                    <a:pt x="12364" y="8982"/>
                    <a:pt x="12664" y="9175"/>
                  </a:cubicBezTo>
                  <a:lnTo>
                    <a:pt x="12959" y="9175"/>
                  </a:lnTo>
                  <a:cubicBezTo>
                    <a:pt x="12959" y="9270"/>
                    <a:pt x="13112" y="9270"/>
                    <a:pt x="13112" y="9270"/>
                  </a:cubicBezTo>
                  <a:cubicBezTo>
                    <a:pt x="13259" y="9175"/>
                    <a:pt x="13259" y="9077"/>
                    <a:pt x="13112" y="8982"/>
                  </a:cubicBezTo>
                  <a:cubicBezTo>
                    <a:pt x="12959" y="8790"/>
                    <a:pt x="12664" y="8601"/>
                    <a:pt x="12217" y="8506"/>
                  </a:cubicBezTo>
                  <a:cubicBezTo>
                    <a:pt x="12217" y="8455"/>
                    <a:pt x="12143" y="8431"/>
                    <a:pt x="12063" y="8431"/>
                  </a:cubicBezTo>
                  <a:close/>
                  <a:moveTo>
                    <a:pt x="9383" y="8313"/>
                  </a:moveTo>
                  <a:cubicBezTo>
                    <a:pt x="9236" y="8313"/>
                    <a:pt x="9089" y="8408"/>
                    <a:pt x="9089" y="8506"/>
                  </a:cubicBezTo>
                  <a:cubicBezTo>
                    <a:pt x="9089" y="8790"/>
                    <a:pt x="9236" y="9077"/>
                    <a:pt x="9530" y="9270"/>
                  </a:cubicBezTo>
                  <a:cubicBezTo>
                    <a:pt x="9530" y="9270"/>
                    <a:pt x="9684" y="9364"/>
                    <a:pt x="9831" y="9364"/>
                  </a:cubicBezTo>
                  <a:cubicBezTo>
                    <a:pt x="9831" y="9364"/>
                    <a:pt x="9978" y="9364"/>
                    <a:pt x="9978" y="9270"/>
                  </a:cubicBezTo>
                  <a:cubicBezTo>
                    <a:pt x="10132" y="9270"/>
                    <a:pt x="10132" y="9077"/>
                    <a:pt x="9978" y="9077"/>
                  </a:cubicBezTo>
                  <a:cubicBezTo>
                    <a:pt x="9684" y="8888"/>
                    <a:pt x="9684" y="8695"/>
                    <a:pt x="9530" y="8506"/>
                  </a:cubicBezTo>
                  <a:cubicBezTo>
                    <a:pt x="9684" y="8408"/>
                    <a:pt x="9530" y="8313"/>
                    <a:pt x="9383" y="8313"/>
                  </a:cubicBezTo>
                  <a:close/>
                  <a:moveTo>
                    <a:pt x="16166" y="8911"/>
                  </a:moveTo>
                  <a:cubicBezTo>
                    <a:pt x="16087" y="8911"/>
                    <a:pt x="16013" y="8935"/>
                    <a:pt x="15939" y="8982"/>
                  </a:cubicBezTo>
                  <a:cubicBezTo>
                    <a:pt x="15639" y="9077"/>
                    <a:pt x="15344" y="9175"/>
                    <a:pt x="15044" y="9270"/>
                  </a:cubicBezTo>
                  <a:cubicBezTo>
                    <a:pt x="14750" y="9364"/>
                    <a:pt x="14750" y="9462"/>
                    <a:pt x="14897" y="9557"/>
                  </a:cubicBezTo>
                  <a:cubicBezTo>
                    <a:pt x="14897" y="9651"/>
                    <a:pt x="14897" y="9651"/>
                    <a:pt x="15044" y="9651"/>
                  </a:cubicBezTo>
                  <a:lnTo>
                    <a:pt x="15344" y="9557"/>
                  </a:lnTo>
                  <a:cubicBezTo>
                    <a:pt x="15639" y="9462"/>
                    <a:pt x="15939" y="9364"/>
                    <a:pt x="16387" y="9175"/>
                  </a:cubicBezTo>
                  <a:cubicBezTo>
                    <a:pt x="16387" y="9175"/>
                    <a:pt x="16387" y="8982"/>
                    <a:pt x="16387" y="8982"/>
                  </a:cubicBezTo>
                  <a:cubicBezTo>
                    <a:pt x="16313" y="8935"/>
                    <a:pt x="16240" y="8911"/>
                    <a:pt x="16166" y="8911"/>
                  </a:cubicBezTo>
                  <a:close/>
                  <a:moveTo>
                    <a:pt x="10714" y="9419"/>
                  </a:moveTo>
                  <a:cubicBezTo>
                    <a:pt x="10579" y="9419"/>
                    <a:pt x="10426" y="9490"/>
                    <a:pt x="10426" y="9557"/>
                  </a:cubicBezTo>
                  <a:cubicBezTo>
                    <a:pt x="10279" y="9651"/>
                    <a:pt x="10426" y="9746"/>
                    <a:pt x="10579" y="9746"/>
                  </a:cubicBezTo>
                  <a:cubicBezTo>
                    <a:pt x="10874" y="9938"/>
                    <a:pt x="11321" y="9938"/>
                    <a:pt x="11769" y="10033"/>
                  </a:cubicBezTo>
                  <a:cubicBezTo>
                    <a:pt x="12063" y="9938"/>
                    <a:pt x="12063" y="9746"/>
                    <a:pt x="11769" y="9651"/>
                  </a:cubicBezTo>
                  <a:cubicBezTo>
                    <a:pt x="11468" y="9651"/>
                    <a:pt x="11174" y="9557"/>
                    <a:pt x="10874" y="9462"/>
                  </a:cubicBezTo>
                  <a:cubicBezTo>
                    <a:pt x="10831" y="9431"/>
                    <a:pt x="10775" y="9419"/>
                    <a:pt x="10714" y="9419"/>
                  </a:cubicBezTo>
                  <a:close/>
                  <a:moveTo>
                    <a:pt x="13535" y="9419"/>
                  </a:moveTo>
                  <a:cubicBezTo>
                    <a:pt x="13492" y="9419"/>
                    <a:pt x="13449" y="9431"/>
                    <a:pt x="13406" y="9462"/>
                  </a:cubicBezTo>
                  <a:cubicBezTo>
                    <a:pt x="13259" y="9462"/>
                    <a:pt x="13112" y="9557"/>
                    <a:pt x="13112" y="9651"/>
                  </a:cubicBezTo>
                  <a:lnTo>
                    <a:pt x="12812" y="9651"/>
                  </a:lnTo>
                  <a:cubicBezTo>
                    <a:pt x="12664" y="9651"/>
                    <a:pt x="12511" y="9746"/>
                    <a:pt x="12511" y="9844"/>
                  </a:cubicBezTo>
                  <a:cubicBezTo>
                    <a:pt x="12511" y="9938"/>
                    <a:pt x="12664" y="10033"/>
                    <a:pt x="12812" y="10033"/>
                  </a:cubicBezTo>
                  <a:lnTo>
                    <a:pt x="13406" y="10033"/>
                  </a:lnTo>
                  <a:cubicBezTo>
                    <a:pt x="13406" y="10033"/>
                    <a:pt x="13406" y="10131"/>
                    <a:pt x="13406" y="10226"/>
                  </a:cubicBezTo>
                  <a:lnTo>
                    <a:pt x="13406" y="10320"/>
                  </a:lnTo>
                  <a:cubicBezTo>
                    <a:pt x="13259" y="10414"/>
                    <a:pt x="13406" y="10513"/>
                    <a:pt x="13554" y="10513"/>
                  </a:cubicBezTo>
                  <a:lnTo>
                    <a:pt x="13707" y="10513"/>
                  </a:lnTo>
                  <a:cubicBezTo>
                    <a:pt x="13854" y="10513"/>
                    <a:pt x="13854" y="10414"/>
                    <a:pt x="13854" y="10320"/>
                  </a:cubicBezTo>
                  <a:lnTo>
                    <a:pt x="13854" y="10226"/>
                  </a:lnTo>
                  <a:cubicBezTo>
                    <a:pt x="13854" y="10131"/>
                    <a:pt x="13854" y="10033"/>
                    <a:pt x="13854" y="9938"/>
                  </a:cubicBezTo>
                  <a:lnTo>
                    <a:pt x="14001" y="9938"/>
                  </a:lnTo>
                  <a:cubicBezTo>
                    <a:pt x="14302" y="9746"/>
                    <a:pt x="14155" y="9557"/>
                    <a:pt x="13854" y="9557"/>
                  </a:cubicBezTo>
                  <a:lnTo>
                    <a:pt x="13707" y="9557"/>
                  </a:lnTo>
                  <a:cubicBezTo>
                    <a:pt x="13707" y="9490"/>
                    <a:pt x="13633" y="9419"/>
                    <a:pt x="13535" y="9419"/>
                  </a:cubicBezTo>
                  <a:close/>
                  <a:moveTo>
                    <a:pt x="13229" y="10910"/>
                  </a:moveTo>
                  <a:cubicBezTo>
                    <a:pt x="13161" y="10910"/>
                    <a:pt x="13112" y="10934"/>
                    <a:pt x="13112" y="10989"/>
                  </a:cubicBezTo>
                  <a:cubicBezTo>
                    <a:pt x="12812" y="11182"/>
                    <a:pt x="12664" y="11370"/>
                    <a:pt x="12511" y="11563"/>
                  </a:cubicBezTo>
                  <a:cubicBezTo>
                    <a:pt x="12364" y="11658"/>
                    <a:pt x="12364" y="11756"/>
                    <a:pt x="12511" y="11850"/>
                  </a:cubicBezTo>
                  <a:lnTo>
                    <a:pt x="12812" y="11850"/>
                  </a:lnTo>
                  <a:cubicBezTo>
                    <a:pt x="13112" y="11658"/>
                    <a:pt x="13406" y="11469"/>
                    <a:pt x="13554" y="11182"/>
                  </a:cubicBezTo>
                  <a:cubicBezTo>
                    <a:pt x="13664" y="11044"/>
                    <a:pt x="13394" y="10910"/>
                    <a:pt x="13229" y="10910"/>
                  </a:cubicBezTo>
                  <a:close/>
                  <a:moveTo>
                    <a:pt x="11910" y="11976"/>
                  </a:moveTo>
                  <a:cubicBezTo>
                    <a:pt x="11855" y="11976"/>
                    <a:pt x="11806" y="11996"/>
                    <a:pt x="11769" y="12039"/>
                  </a:cubicBezTo>
                  <a:cubicBezTo>
                    <a:pt x="11468" y="12138"/>
                    <a:pt x="11021" y="12327"/>
                    <a:pt x="10726" y="12519"/>
                  </a:cubicBezTo>
                  <a:cubicBezTo>
                    <a:pt x="10426" y="12614"/>
                    <a:pt x="10579" y="12807"/>
                    <a:pt x="10874" y="12807"/>
                  </a:cubicBezTo>
                  <a:lnTo>
                    <a:pt x="11021" y="12807"/>
                  </a:lnTo>
                  <a:cubicBezTo>
                    <a:pt x="11021" y="12807"/>
                    <a:pt x="11174" y="12807"/>
                    <a:pt x="11174" y="12708"/>
                  </a:cubicBezTo>
                  <a:cubicBezTo>
                    <a:pt x="11468" y="12614"/>
                    <a:pt x="11769" y="12425"/>
                    <a:pt x="12063" y="12327"/>
                  </a:cubicBezTo>
                  <a:cubicBezTo>
                    <a:pt x="12296" y="12181"/>
                    <a:pt x="12082" y="11976"/>
                    <a:pt x="11910" y="11976"/>
                  </a:cubicBezTo>
                  <a:close/>
                  <a:moveTo>
                    <a:pt x="10015" y="12858"/>
                  </a:moveTo>
                  <a:cubicBezTo>
                    <a:pt x="9948" y="12858"/>
                    <a:pt x="9880" y="12870"/>
                    <a:pt x="9831" y="12901"/>
                  </a:cubicBezTo>
                  <a:lnTo>
                    <a:pt x="9684" y="12995"/>
                  </a:lnTo>
                  <a:lnTo>
                    <a:pt x="8936" y="13283"/>
                  </a:lnTo>
                  <a:cubicBezTo>
                    <a:pt x="8788" y="13283"/>
                    <a:pt x="8788" y="13381"/>
                    <a:pt x="8788" y="13475"/>
                  </a:cubicBezTo>
                  <a:cubicBezTo>
                    <a:pt x="8788" y="13570"/>
                    <a:pt x="8936" y="13570"/>
                    <a:pt x="9089" y="13570"/>
                  </a:cubicBezTo>
                  <a:lnTo>
                    <a:pt x="9236" y="13570"/>
                  </a:lnTo>
                  <a:lnTo>
                    <a:pt x="10132" y="13283"/>
                  </a:lnTo>
                  <a:lnTo>
                    <a:pt x="10279" y="13188"/>
                  </a:lnTo>
                  <a:cubicBezTo>
                    <a:pt x="10426" y="13094"/>
                    <a:pt x="10426" y="12995"/>
                    <a:pt x="10279" y="12901"/>
                  </a:cubicBezTo>
                  <a:cubicBezTo>
                    <a:pt x="10279" y="12901"/>
                    <a:pt x="10144" y="12858"/>
                    <a:pt x="10015" y="12858"/>
                  </a:cubicBezTo>
                  <a:close/>
                  <a:moveTo>
                    <a:pt x="7985" y="13613"/>
                  </a:moveTo>
                  <a:cubicBezTo>
                    <a:pt x="7918" y="13613"/>
                    <a:pt x="7832" y="13629"/>
                    <a:pt x="7746" y="13664"/>
                  </a:cubicBezTo>
                  <a:lnTo>
                    <a:pt x="6850" y="14050"/>
                  </a:lnTo>
                  <a:cubicBezTo>
                    <a:pt x="6703" y="14050"/>
                    <a:pt x="6703" y="14239"/>
                    <a:pt x="6850" y="14239"/>
                  </a:cubicBezTo>
                  <a:cubicBezTo>
                    <a:pt x="6850" y="14333"/>
                    <a:pt x="7004" y="14333"/>
                    <a:pt x="7151" y="14333"/>
                  </a:cubicBezTo>
                  <a:lnTo>
                    <a:pt x="8194" y="13951"/>
                  </a:lnTo>
                  <a:cubicBezTo>
                    <a:pt x="8433" y="13877"/>
                    <a:pt x="8286" y="13613"/>
                    <a:pt x="7985" y="13613"/>
                  </a:cubicBezTo>
                  <a:close/>
                  <a:moveTo>
                    <a:pt x="6164" y="14361"/>
                  </a:moveTo>
                  <a:cubicBezTo>
                    <a:pt x="6108" y="14361"/>
                    <a:pt x="6035" y="14384"/>
                    <a:pt x="5955" y="14431"/>
                  </a:cubicBezTo>
                  <a:lnTo>
                    <a:pt x="4912" y="14813"/>
                  </a:lnTo>
                  <a:cubicBezTo>
                    <a:pt x="4765" y="14813"/>
                    <a:pt x="4765" y="15002"/>
                    <a:pt x="4912" y="15100"/>
                  </a:cubicBezTo>
                  <a:lnTo>
                    <a:pt x="5213" y="15100"/>
                  </a:lnTo>
                  <a:cubicBezTo>
                    <a:pt x="5513" y="15002"/>
                    <a:pt x="5955" y="14813"/>
                    <a:pt x="6256" y="14719"/>
                  </a:cubicBezTo>
                  <a:cubicBezTo>
                    <a:pt x="6403" y="14620"/>
                    <a:pt x="6403" y="14526"/>
                    <a:pt x="6256" y="14431"/>
                  </a:cubicBezTo>
                  <a:cubicBezTo>
                    <a:pt x="6256" y="14384"/>
                    <a:pt x="6219" y="14361"/>
                    <a:pt x="6164" y="14361"/>
                  </a:cubicBezTo>
                  <a:close/>
                  <a:moveTo>
                    <a:pt x="4023" y="15195"/>
                  </a:moveTo>
                  <a:lnTo>
                    <a:pt x="2981" y="15675"/>
                  </a:lnTo>
                  <a:cubicBezTo>
                    <a:pt x="2981" y="15769"/>
                    <a:pt x="2981" y="15864"/>
                    <a:pt x="2981" y="15958"/>
                  </a:cubicBezTo>
                  <a:lnTo>
                    <a:pt x="3428" y="15958"/>
                  </a:lnTo>
                  <a:lnTo>
                    <a:pt x="4318" y="15482"/>
                  </a:lnTo>
                  <a:cubicBezTo>
                    <a:pt x="4471" y="15388"/>
                    <a:pt x="4471" y="15289"/>
                    <a:pt x="4318" y="15195"/>
                  </a:cubicBezTo>
                  <a:close/>
                  <a:moveTo>
                    <a:pt x="2355" y="16131"/>
                  </a:moveTo>
                  <a:cubicBezTo>
                    <a:pt x="2318" y="16131"/>
                    <a:pt x="2275" y="16139"/>
                    <a:pt x="2232" y="16151"/>
                  </a:cubicBezTo>
                  <a:cubicBezTo>
                    <a:pt x="1938" y="16344"/>
                    <a:pt x="1637" y="16532"/>
                    <a:pt x="1337" y="16725"/>
                  </a:cubicBezTo>
                  <a:cubicBezTo>
                    <a:pt x="1337" y="16820"/>
                    <a:pt x="1337" y="16914"/>
                    <a:pt x="1337" y="17012"/>
                  </a:cubicBezTo>
                  <a:lnTo>
                    <a:pt x="1785" y="17012"/>
                  </a:lnTo>
                  <a:cubicBezTo>
                    <a:pt x="2085" y="16820"/>
                    <a:pt x="2380" y="16627"/>
                    <a:pt x="2680" y="16438"/>
                  </a:cubicBezTo>
                  <a:cubicBezTo>
                    <a:pt x="2809" y="16355"/>
                    <a:pt x="2606" y="16131"/>
                    <a:pt x="2355" y="16131"/>
                  </a:cubicBezTo>
                  <a:close/>
                  <a:moveTo>
                    <a:pt x="834" y="17225"/>
                  </a:moveTo>
                  <a:cubicBezTo>
                    <a:pt x="779" y="17225"/>
                    <a:pt x="742" y="17249"/>
                    <a:pt x="742" y="17296"/>
                  </a:cubicBezTo>
                  <a:cubicBezTo>
                    <a:pt x="448" y="17583"/>
                    <a:pt x="294" y="17776"/>
                    <a:pt x="147" y="18063"/>
                  </a:cubicBezTo>
                  <a:cubicBezTo>
                    <a:pt x="147" y="18157"/>
                    <a:pt x="147" y="18252"/>
                    <a:pt x="294" y="18252"/>
                  </a:cubicBezTo>
                  <a:lnTo>
                    <a:pt x="595" y="18252"/>
                  </a:lnTo>
                  <a:cubicBezTo>
                    <a:pt x="595" y="18252"/>
                    <a:pt x="742" y="18252"/>
                    <a:pt x="742" y="18157"/>
                  </a:cubicBezTo>
                  <a:cubicBezTo>
                    <a:pt x="895" y="17969"/>
                    <a:pt x="1043" y="17681"/>
                    <a:pt x="1190" y="17489"/>
                  </a:cubicBezTo>
                  <a:cubicBezTo>
                    <a:pt x="1190" y="17394"/>
                    <a:pt x="1190" y="17296"/>
                    <a:pt x="1043" y="17296"/>
                  </a:cubicBezTo>
                  <a:cubicBezTo>
                    <a:pt x="969" y="17249"/>
                    <a:pt x="895" y="17225"/>
                    <a:pt x="834" y="17225"/>
                  </a:cubicBezTo>
                  <a:close/>
                  <a:moveTo>
                    <a:pt x="294" y="18637"/>
                  </a:moveTo>
                  <a:cubicBezTo>
                    <a:pt x="147" y="18637"/>
                    <a:pt x="0" y="18732"/>
                    <a:pt x="0" y="18826"/>
                  </a:cubicBezTo>
                  <a:cubicBezTo>
                    <a:pt x="0" y="19113"/>
                    <a:pt x="147" y="19306"/>
                    <a:pt x="147" y="19593"/>
                  </a:cubicBezTo>
                  <a:cubicBezTo>
                    <a:pt x="294" y="19688"/>
                    <a:pt x="294" y="19688"/>
                    <a:pt x="448" y="19688"/>
                  </a:cubicBezTo>
                  <a:lnTo>
                    <a:pt x="595" y="19688"/>
                  </a:lnTo>
                  <a:cubicBezTo>
                    <a:pt x="742" y="19688"/>
                    <a:pt x="742" y="19593"/>
                    <a:pt x="742" y="19495"/>
                  </a:cubicBezTo>
                  <a:cubicBezTo>
                    <a:pt x="595" y="19306"/>
                    <a:pt x="595" y="19019"/>
                    <a:pt x="595" y="18826"/>
                  </a:cubicBezTo>
                  <a:cubicBezTo>
                    <a:pt x="595" y="18732"/>
                    <a:pt x="448" y="18637"/>
                    <a:pt x="294" y="18637"/>
                  </a:cubicBezTo>
                  <a:close/>
                  <a:moveTo>
                    <a:pt x="877" y="20030"/>
                  </a:moveTo>
                  <a:cubicBezTo>
                    <a:pt x="828" y="20030"/>
                    <a:pt x="785" y="20042"/>
                    <a:pt x="742" y="20070"/>
                  </a:cubicBezTo>
                  <a:cubicBezTo>
                    <a:pt x="595" y="20070"/>
                    <a:pt x="595" y="20262"/>
                    <a:pt x="595" y="20357"/>
                  </a:cubicBezTo>
                  <a:cubicBezTo>
                    <a:pt x="895" y="20546"/>
                    <a:pt x="1043" y="20738"/>
                    <a:pt x="1337" y="20931"/>
                  </a:cubicBezTo>
                  <a:cubicBezTo>
                    <a:pt x="1337" y="21026"/>
                    <a:pt x="1490" y="21026"/>
                    <a:pt x="1490" y="21026"/>
                  </a:cubicBezTo>
                  <a:lnTo>
                    <a:pt x="1785" y="21026"/>
                  </a:lnTo>
                  <a:cubicBezTo>
                    <a:pt x="1785" y="20931"/>
                    <a:pt x="1785" y="20833"/>
                    <a:pt x="1785" y="20738"/>
                  </a:cubicBezTo>
                  <a:cubicBezTo>
                    <a:pt x="1490" y="20546"/>
                    <a:pt x="1337" y="20357"/>
                    <a:pt x="1190" y="20164"/>
                  </a:cubicBezTo>
                  <a:cubicBezTo>
                    <a:pt x="1086" y="20097"/>
                    <a:pt x="981" y="20030"/>
                    <a:pt x="877" y="20030"/>
                  </a:cubicBezTo>
                  <a:close/>
                  <a:moveTo>
                    <a:pt x="2232" y="21242"/>
                  </a:moveTo>
                  <a:cubicBezTo>
                    <a:pt x="2159" y="21242"/>
                    <a:pt x="2085" y="21266"/>
                    <a:pt x="2085" y="21313"/>
                  </a:cubicBezTo>
                  <a:cubicBezTo>
                    <a:pt x="1938" y="21407"/>
                    <a:pt x="1938" y="21502"/>
                    <a:pt x="2085" y="21600"/>
                  </a:cubicBezTo>
                  <a:lnTo>
                    <a:pt x="2380" y="21600"/>
                  </a:lnTo>
                  <a:cubicBezTo>
                    <a:pt x="2533" y="21502"/>
                    <a:pt x="2533" y="21407"/>
                    <a:pt x="2380" y="21313"/>
                  </a:cubicBezTo>
                  <a:cubicBezTo>
                    <a:pt x="2380" y="21266"/>
                    <a:pt x="2306" y="21242"/>
                    <a:pt x="2232" y="21242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68" name="Google Shape;55;p2"/>
          <p:cNvGrpSpPr/>
          <p:nvPr/>
        </p:nvGrpSpPr>
        <p:grpSpPr>
          <a:xfrm>
            <a:off x="306865" y="391144"/>
            <a:ext cx="2497924" cy="2449363"/>
            <a:chOff x="0" y="0"/>
            <a:chExt cx="2497923" cy="2449361"/>
          </a:xfrm>
        </p:grpSpPr>
        <p:sp>
          <p:nvSpPr>
            <p:cNvPr id="62" name="Google Shape;56;p2"/>
            <p:cNvSpPr/>
            <p:nvPr/>
          </p:nvSpPr>
          <p:spPr>
            <a:xfrm rot="8903269">
              <a:off x="3708" y="1880325"/>
              <a:ext cx="896816" cy="2680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72" h="21600" fill="norm" stroke="1" extrusionOk="0">
                  <a:moveTo>
                    <a:pt x="19992" y="0"/>
                  </a:moveTo>
                  <a:lnTo>
                    <a:pt x="830" y="15570"/>
                  </a:lnTo>
                  <a:cubicBezTo>
                    <a:pt x="142" y="15570"/>
                    <a:pt x="-217" y="16805"/>
                    <a:pt x="142" y="19178"/>
                  </a:cubicBezTo>
                  <a:cubicBezTo>
                    <a:pt x="142" y="20414"/>
                    <a:pt x="486" y="21600"/>
                    <a:pt x="830" y="21600"/>
                  </a:cubicBezTo>
                  <a:lnTo>
                    <a:pt x="1189" y="21600"/>
                  </a:lnTo>
                  <a:lnTo>
                    <a:pt x="20350" y="5981"/>
                  </a:lnTo>
                  <a:cubicBezTo>
                    <a:pt x="21383" y="5981"/>
                    <a:pt x="21039" y="0"/>
                    <a:pt x="1999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3" name="Google Shape;57;p2"/>
            <p:cNvSpPr/>
            <p:nvPr/>
          </p:nvSpPr>
          <p:spPr>
            <a:xfrm rot="8903269">
              <a:off x="339489" y="1458434"/>
              <a:ext cx="320908" cy="9794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86" h="21600" fill="norm" stroke="1" extrusionOk="0">
                  <a:moveTo>
                    <a:pt x="2569" y="0"/>
                  </a:moveTo>
                  <a:cubicBezTo>
                    <a:pt x="1073" y="0"/>
                    <a:pt x="-461" y="433"/>
                    <a:pt x="129" y="1231"/>
                  </a:cubicBezTo>
                  <a:lnTo>
                    <a:pt x="15395" y="21275"/>
                  </a:lnTo>
                  <a:cubicBezTo>
                    <a:pt x="16378" y="21600"/>
                    <a:pt x="17323" y="21600"/>
                    <a:pt x="18267" y="21600"/>
                  </a:cubicBezTo>
                  <a:lnTo>
                    <a:pt x="19250" y="21600"/>
                  </a:lnTo>
                  <a:cubicBezTo>
                    <a:pt x="20195" y="21600"/>
                    <a:pt x="21139" y="20951"/>
                    <a:pt x="20195" y="20626"/>
                  </a:cubicBezTo>
                  <a:lnTo>
                    <a:pt x="4890" y="582"/>
                  </a:lnTo>
                  <a:cubicBezTo>
                    <a:pt x="4536" y="189"/>
                    <a:pt x="3552" y="0"/>
                    <a:pt x="256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4" name="Google Shape;58;p2"/>
            <p:cNvSpPr/>
            <p:nvPr/>
          </p:nvSpPr>
          <p:spPr>
            <a:xfrm rot="8903269">
              <a:off x="209940" y="1582277"/>
              <a:ext cx="572524" cy="7709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69" h="21600" fill="norm" stroke="1" extrusionOk="0">
                  <a:moveTo>
                    <a:pt x="19743" y="0"/>
                  </a:moveTo>
                  <a:cubicBezTo>
                    <a:pt x="19333" y="0"/>
                    <a:pt x="18900" y="103"/>
                    <a:pt x="18626" y="309"/>
                  </a:cubicBezTo>
                  <a:lnTo>
                    <a:pt x="376" y="19933"/>
                  </a:lnTo>
                  <a:cubicBezTo>
                    <a:pt x="-194" y="20346"/>
                    <a:pt x="-194" y="21188"/>
                    <a:pt x="922" y="21600"/>
                  </a:cubicBezTo>
                  <a:lnTo>
                    <a:pt x="2586" y="21600"/>
                  </a:lnTo>
                  <a:lnTo>
                    <a:pt x="20859" y="1564"/>
                  </a:lnTo>
                  <a:cubicBezTo>
                    <a:pt x="21406" y="1151"/>
                    <a:pt x="21406" y="309"/>
                    <a:pt x="20859" y="309"/>
                  </a:cubicBezTo>
                  <a:cubicBezTo>
                    <a:pt x="20563" y="103"/>
                    <a:pt x="20153" y="0"/>
                    <a:pt x="1974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5" name="Google Shape;59;p2"/>
            <p:cNvSpPr/>
            <p:nvPr/>
          </p:nvSpPr>
          <p:spPr>
            <a:xfrm rot="8903269">
              <a:off x="105315" y="1681984"/>
              <a:ext cx="854508" cy="5685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55" h="21600" fill="norm" stroke="1" extrusionOk="0">
                  <a:moveTo>
                    <a:pt x="1194" y="0"/>
                  </a:moveTo>
                  <a:cubicBezTo>
                    <a:pt x="241" y="0"/>
                    <a:pt x="-519" y="1911"/>
                    <a:pt x="449" y="2913"/>
                  </a:cubicBezTo>
                  <a:lnTo>
                    <a:pt x="19279" y="21600"/>
                  </a:lnTo>
                  <a:lnTo>
                    <a:pt x="19994" y="21600"/>
                  </a:lnTo>
                  <a:cubicBezTo>
                    <a:pt x="20723" y="21600"/>
                    <a:pt x="21081" y="19340"/>
                    <a:pt x="20366" y="18757"/>
                  </a:cubicBezTo>
                  <a:lnTo>
                    <a:pt x="1537" y="93"/>
                  </a:lnTo>
                  <a:cubicBezTo>
                    <a:pt x="1418" y="23"/>
                    <a:pt x="1313" y="0"/>
                    <a:pt x="119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6" name="Google Shape;60;p2"/>
            <p:cNvSpPr/>
            <p:nvPr/>
          </p:nvSpPr>
          <p:spPr>
            <a:xfrm rot="8903269">
              <a:off x="1500336" y="344465"/>
              <a:ext cx="839838" cy="8396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52" h="21600" fill="norm" stroke="1" extrusionOk="0">
                  <a:moveTo>
                    <a:pt x="9289" y="2051"/>
                  </a:moveTo>
                  <a:cubicBezTo>
                    <a:pt x="13224" y="2051"/>
                    <a:pt x="16485" y="5885"/>
                    <a:pt x="16822" y="10871"/>
                  </a:cubicBezTo>
                  <a:cubicBezTo>
                    <a:pt x="16822" y="16062"/>
                    <a:pt x="13062" y="19675"/>
                    <a:pt x="9114" y="19675"/>
                  </a:cubicBezTo>
                  <a:cubicBezTo>
                    <a:pt x="7228" y="19675"/>
                    <a:pt x="5314" y="18855"/>
                    <a:pt x="3724" y="17009"/>
                  </a:cubicBezTo>
                  <a:cubicBezTo>
                    <a:pt x="-857" y="11644"/>
                    <a:pt x="2417" y="2051"/>
                    <a:pt x="9289" y="2051"/>
                  </a:cubicBezTo>
                  <a:close/>
                  <a:moveTo>
                    <a:pt x="9060" y="0"/>
                  </a:moveTo>
                  <a:cubicBezTo>
                    <a:pt x="6810" y="0"/>
                    <a:pt x="4533" y="978"/>
                    <a:pt x="2740" y="3203"/>
                  </a:cubicBezTo>
                  <a:cubicBezTo>
                    <a:pt x="-3148" y="10098"/>
                    <a:pt x="1110" y="21600"/>
                    <a:pt x="9289" y="21600"/>
                  </a:cubicBezTo>
                  <a:cubicBezTo>
                    <a:pt x="14194" y="21600"/>
                    <a:pt x="18452" y="17009"/>
                    <a:pt x="18452" y="10871"/>
                  </a:cubicBezTo>
                  <a:cubicBezTo>
                    <a:pt x="18452" y="4370"/>
                    <a:pt x="13790" y="0"/>
                    <a:pt x="906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7" name="Google Shape;61;p2"/>
            <p:cNvSpPr/>
            <p:nvPr/>
          </p:nvSpPr>
          <p:spPr>
            <a:xfrm rot="8903269">
              <a:off x="221942" y="104900"/>
              <a:ext cx="552529" cy="5378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21" h="21600" fill="norm" stroke="1" extrusionOk="0">
                  <a:moveTo>
                    <a:pt x="9072" y="3054"/>
                  </a:moveTo>
                  <a:cubicBezTo>
                    <a:pt x="12585" y="3054"/>
                    <a:pt x="15603" y="6625"/>
                    <a:pt x="15603" y="10812"/>
                  </a:cubicBezTo>
                  <a:cubicBezTo>
                    <a:pt x="15603" y="15319"/>
                    <a:pt x="12337" y="18398"/>
                    <a:pt x="9154" y="18398"/>
                  </a:cubicBezTo>
                  <a:cubicBezTo>
                    <a:pt x="7666" y="18398"/>
                    <a:pt x="6178" y="17733"/>
                    <a:pt x="5062" y="16206"/>
                  </a:cubicBezTo>
                  <a:cubicBezTo>
                    <a:pt x="1052" y="11428"/>
                    <a:pt x="3553" y="3054"/>
                    <a:pt x="9072" y="3054"/>
                  </a:cubicBezTo>
                  <a:close/>
                  <a:moveTo>
                    <a:pt x="9092" y="0"/>
                  </a:moveTo>
                  <a:cubicBezTo>
                    <a:pt x="6798" y="0"/>
                    <a:pt x="4483" y="936"/>
                    <a:pt x="2561" y="3054"/>
                  </a:cubicBezTo>
                  <a:cubicBezTo>
                    <a:pt x="-2979" y="10221"/>
                    <a:pt x="1052" y="21600"/>
                    <a:pt x="9072" y="21600"/>
                  </a:cubicBezTo>
                  <a:cubicBezTo>
                    <a:pt x="14094" y="21600"/>
                    <a:pt x="18125" y="16797"/>
                    <a:pt x="18621" y="10812"/>
                  </a:cubicBezTo>
                  <a:cubicBezTo>
                    <a:pt x="18621" y="4310"/>
                    <a:pt x="13970" y="0"/>
                    <a:pt x="909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80" name="Google Shape;62;p2"/>
          <p:cNvGrpSpPr/>
          <p:nvPr/>
        </p:nvGrpSpPr>
        <p:grpSpPr>
          <a:xfrm>
            <a:off x="20127576" y="3371734"/>
            <a:ext cx="6694352" cy="4295464"/>
            <a:chOff x="0" y="0"/>
            <a:chExt cx="6694351" cy="4295462"/>
          </a:xfrm>
        </p:grpSpPr>
        <p:grpSp>
          <p:nvGrpSpPr>
            <p:cNvPr id="78" name="Google Shape;63;p2"/>
            <p:cNvGrpSpPr/>
            <p:nvPr/>
          </p:nvGrpSpPr>
          <p:grpSpPr>
            <a:xfrm>
              <a:off x="243458" y="0"/>
              <a:ext cx="6450894" cy="4137648"/>
              <a:chOff x="0" y="15"/>
              <a:chExt cx="6450893" cy="4137647"/>
            </a:xfrm>
          </p:grpSpPr>
          <p:grpSp>
            <p:nvGrpSpPr>
              <p:cNvPr id="75" name="Google Shape;64;p2"/>
              <p:cNvGrpSpPr/>
              <p:nvPr/>
            </p:nvGrpSpPr>
            <p:grpSpPr>
              <a:xfrm>
                <a:off x="0" y="15"/>
                <a:ext cx="6450894" cy="4137648"/>
                <a:chOff x="0" y="14"/>
                <a:chExt cx="6450893" cy="4137647"/>
              </a:xfrm>
            </p:grpSpPr>
            <p:sp>
              <p:nvSpPr>
                <p:cNvPr id="69" name="Google Shape;65;p2"/>
                <p:cNvSpPr/>
                <p:nvPr/>
              </p:nvSpPr>
              <p:spPr>
                <a:xfrm rot="20118682">
                  <a:off x="1276604" y="252358"/>
                  <a:ext cx="1685602" cy="2181031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0" name="Google Shape;66;p2"/>
                <p:cNvSpPr/>
                <p:nvPr/>
              </p:nvSpPr>
              <p:spPr>
                <a:xfrm>
                  <a:off x="2562957" y="543210"/>
                  <a:ext cx="2185036" cy="1929979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1" name="Google Shape;67;p2"/>
                <p:cNvSpPr/>
                <p:nvPr/>
              </p:nvSpPr>
              <p:spPr>
                <a:xfrm>
                  <a:off x="0" y="1241253"/>
                  <a:ext cx="1929974" cy="1929980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2" name="Google Shape;68;p2"/>
                <p:cNvSpPr/>
                <p:nvPr/>
              </p:nvSpPr>
              <p:spPr>
                <a:xfrm>
                  <a:off x="541407" y="2129790"/>
                  <a:ext cx="1839474" cy="1839474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3" name="Google Shape;69;p2"/>
                <p:cNvSpPr/>
                <p:nvPr/>
              </p:nvSpPr>
              <p:spPr>
                <a:xfrm>
                  <a:off x="1918025" y="2084554"/>
                  <a:ext cx="1929975" cy="1929980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4" name="Google Shape;70;p2"/>
                <p:cNvSpPr/>
                <p:nvPr/>
              </p:nvSpPr>
              <p:spPr>
                <a:xfrm rot="18632664">
                  <a:off x="3704918" y="1618028"/>
                  <a:ext cx="2439233" cy="1930679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76" name="Google Shape;71;p2"/>
              <p:cNvSpPr/>
              <p:nvPr/>
            </p:nvSpPr>
            <p:spPr>
              <a:xfrm>
                <a:off x="1432325" y="1544830"/>
                <a:ext cx="1929937" cy="192993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7" name="Google Shape;72;p2"/>
              <p:cNvSpPr/>
              <p:nvPr/>
            </p:nvSpPr>
            <p:spPr>
              <a:xfrm>
                <a:off x="2673626" y="1544830"/>
                <a:ext cx="1929937" cy="192993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79" name="Google Shape;73;p2"/>
            <p:cNvSpPr/>
            <p:nvPr/>
          </p:nvSpPr>
          <p:spPr>
            <a:xfrm>
              <a:off x="-1" y="741534"/>
              <a:ext cx="5918006" cy="35539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51" h="21600" fill="norm" stroke="1" extrusionOk="0">
                  <a:moveTo>
                    <a:pt x="5148" y="5289"/>
                  </a:moveTo>
                  <a:cubicBezTo>
                    <a:pt x="5571" y="5474"/>
                    <a:pt x="5680" y="5651"/>
                    <a:pt x="5785" y="6005"/>
                  </a:cubicBezTo>
                  <a:cubicBezTo>
                    <a:pt x="5785" y="6189"/>
                    <a:pt x="5571" y="6543"/>
                    <a:pt x="5466" y="6728"/>
                  </a:cubicBezTo>
                  <a:cubicBezTo>
                    <a:pt x="5362" y="6728"/>
                    <a:pt x="5362" y="6905"/>
                    <a:pt x="5148" y="6905"/>
                  </a:cubicBezTo>
                  <a:cubicBezTo>
                    <a:pt x="5148" y="6366"/>
                    <a:pt x="5148" y="6005"/>
                    <a:pt x="5148" y="5474"/>
                  </a:cubicBezTo>
                  <a:lnTo>
                    <a:pt x="5148" y="5289"/>
                  </a:lnTo>
                  <a:close/>
                  <a:moveTo>
                    <a:pt x="10867" y="3497"/>
                  </a:moveTo>
                  <a:cubicBezTo>
                    <a:pt x="11290" y="4397"/>
                    <a:pt x="11504" y="5651"/>
                    <a:pt x="11290" y="6905"/>
                  </a:cubicBezTo>
                  <a:cubicBezTo>
                    <a:pt x="11190" y="7244"/>
                    <a:pt x="11042" y="7421"/>
                    <a:pt x="10881" y="7421"/>
                  </a:cubicBezTo>
                  <a:cubicBezTo>
                    <a:pt x="10702" y="7421"/>
                    <a:pt x="10506" y="7200"/>
                    <a:pt x="10336" y="6728"/>
                  </a:cubicBezTo>
                  <a:cubicBezTo>
                    <a:pt x="10022" y="5651"/>
                    <a:pt x="10231" y="4220"/>
                    <a:pt x="10867" y="3497"/>
                  </a:cubicBezTo>
                  <a:close/>
                  <a:moveTo>
                    <a:pt x="17219" y="7443"/>
                  </a:moveTo>
                  <a:cubicBezTo>
                    <a:pt x="17328" y="8159"/>
                    <a:pt x="17219" y="9052"/>
                    <a:pt x="17010" y="9775"/>
                  </a:cubicBezTo>
                  <a:cubicBezTo>
                    <a:pt x="16905" y="9952"/>
                    <a:pt x="16905" y="9952"/>
                    <a:pt x="16796" y="9952"/>
                  </a:cubicBezTo>
                  <a:cubicBezTo>
                    <a:pt x="16691" y="9952"/>
                    <a:pt x="16587" y="9775"/>
                    <a:pt x="16478" y="9775"/>
                  </a:cubicBezTo>
                  <a:cubicBezTo>
                    <a:pt x="16269" y="9413"/>
                    <a:pt x="16269" y="9413"/>
                    <a:pt x="16269" y="8875"/>
                  </a:cubicBezTo>
                  <a:cubicBezTo>
                    <a:pt x="16373" y="8336"/>
                    <a:pt x="16691" y="7798"/>
                    <a:pt x="17219" y="7443"/>
                  </a:cubicBezTo>
                  <a:close/>
                  <a:moveTo>
                    <a:pt x="4407" y="13714"/>
                  </a:moveTo>
                  <a:cubicBezTo>
                    <a:pt x="3984" y="14430"/>
                    <a:pt x="3561" y="14968"/>
                    <a:pt x="3139" y="15330"/>
                  </a:cubicBezTo>
                  <a:cubicBezTo>
                    <a:pt x="3243" y="14614"/>
                    <a:pt x="3666" y="14075"/>
                    <a:pt x="4089" y="13714"/>
                  </a:cubicBezTo>
                  <a:close/>
                  <a:moveTo>
                    <a:pt x="13622" y="14430"/>
                  </a:moveTo>
                  <a:cubicBezTo>
                    <a:pt x="13622" y="14430"/>
                    <a:pt x="13727" y="14430"/>
                    <a:pt x="13936" y="14791"/>
                  </a:cubicBezTo>
                  <a:cubicBezTo>
                    <a:pt x="14150" y="15145"/>
                    <a:pt x="14255" y="15868"/>
                    <a:pt x="14150" y="16399"/>
                  </a:cubicBezTo>
                  <a:cubicBezTo>
                    <a:pt x="13622" y="15684"/>
                    <a:pt x="13622" y="14791"/>
                    <a:pt x="13622" y="14430"/>
                  </a:cubicBezTo>
                  <a:close/>
                  <a:moveTo>
                    <a:pt x="7267" y="14968"/>
                  </a:moveTo>
                  <a:cubicBezTo>
                    <a:pt x="7480" y="15145"/>
                    <a:pt x="7690" y="15330"/>
                    <a:pt x="7794" y="15684"/>
                  </a:cubicBezTo>
                  <a:cubicBezTo>
                    <a:pt x="7903" y="16584"/>
                    <a:pt x="7794" y="17299"/>
                    <a:pt x="7585" y="18015"/>
                  </a:cubicBezTo>
                  <a:cubicBezTo>
                    <a:pt x="7162" y="17299"/>
                    <a:pt x="6948" y="16222"/>
                    <a:pt x="7053" y="15145"/>
                  </a:cubicBezTo>
                  <a:cubicBezTo>
                    <a:pt x="7053" y="14968"/>
                    <a:pt x="7162" y="14968"/>
                    <a:pt x="7162" y="14968"/>
                  </a:cubicBezTo>
                  <a:close/>
                  <a:moveTo>
                    <a:pt x="7210" y="848"/>
                  </a:moveTo>
                  <a:cubicBezTo>
                    <a:pt x="7681" y="848"/>
                    <a:pt x="8234" y="1025"/>
                    <a:pt x="8853" y="1350"/>
                  </a:cubicBezTo>
                  <a:cubicBezTo>
                    <a:pt x="9490" y="1704"/>
                    <a:pt x="10022" y="2243"/>
                    <a:pt x="10549" y="3143"/>
                  </a:cubicBezTo>
                  <a:cubicBezTo>
                    <a:pt x="9808" y="4035"/>
                    <a:pt x="9595" y="5828"/>
                    <a:pt x="10022" y="7082"/>
                  </a:cubicBezTo>
                  <a:cubicBezTo>
                    <a:pt x="10445" y="7982"/>
                    <a:pt x="10763" y="8336"/>
                    <a:pt x="10972" y="8336"/>
                  </a:cubicBezTo>
                  <a:cubicBezTo>
                    <a:pt x="11395" y="8159"/>
                    <a:pt x="11713" y="7798"/>
                    <a:pt x="11822" y="7266"/>
                  </a:cubicBezTo>
                  <a:cubicBezTo>
                    <a:pt x="12031" y="5828"/>
                    <a:pt x="11822" y="4220"/>
                    <a:pt x="11290" y="3143"/>
                  </a:cubicBezTo>
                  <a:cubicBezTo>
                    <a:pt x="12136" y="2243"/>
                    <a:pt x="13195" y="1704"/>
                    <a:pt x="14255" y="1704"/>
                  </a:cubicBezTo>
                  <a:lnTo>
                    <a:pt x="14891" y="1704"/>
                  </a:lnTo>
                  <a:cubicBezTo>
                    <a:pt x="16164" y="2427"/>
                    <a:pt x="17114" y="4397"/>
                    <a:pt x="17219" y="6543"/>
                  </a:cubicBezTo>
                  <a:cubicBezTo>
                    <a:pt x="16587" y="6905"/>
                    <a:pt x="16055" y="7620"/>
                    <a:pt x="15950" y="8698"/>
                  </a:cubicBezTo>
                  <a:cubicBezTo>
                    <a:pt x="15846" y="9413"/>
                    <a:pt x="15950" y="9952"/>
                    <a:pt x="16269" y="10490"/>
                  </a:cubicBezTo>
                  <a:cubicBezTo>
                    <a:pt x="16425" y="10756"/>
                    <a:pt x="16613" y="10889"/>
                    <a:pt x="16796" y="10889"/>
                  </a:cubicBezTo>
                  <a:cubicBezTo>
                    <a:pt x="16983" y="10889"/>
                    <a:pt x="17167" y="10756"/>
                    <a:pt x="17328" y="10490"/>
                  </a:cubicBezTo>
                  <a:cubicBezTo>
                    <a:pt x="17646" y="9413"/>
                    <a:pt x="17751" y="8336"/>
                    <a:pt x="17646" y="7266"/>
                  </a:cubicBezTo>
                  <a:cubicBezTo>
                    <a:pt x="17855" y="7266"/>
                    <a:pt x="18173" y="7082"/>
                    <a:pt x="18387" y="7082"/>
                  </a:cubicBezTo>
                  <a:cubicBezTo>
                    <a:pt x="19337" y="7082"/>
                    <a:pt x="20078" y="7982"/>
                    <a:pt x="20506" y="9413"/>
                  </a:cubicBezTo>
                  <a:cubicBezTo>
                    <a:pt x="20929" y="11383"/>
                    <a:pt x="20820" y="13537"/>
                    <a:pt x="20187" y="15330"/>
                  </a:cubicBezTo>
                  <a:cubicBezTo>
                    <a:pt x="19394" y="17262"/>
                    <a:pt x="18165" y="18332"/>
                    <a:pt x="16861" y="18332"/>
                  </a:cubicBezTo>
                  <a:cubicBezTo>
                    <a:pt x="16595" y="18332"/>
                    <a:pt x="16325" y="18288"/>
                    <a:pt x="16055" y="18192"/>
                  </a:cubicBezTo>
                  <a:cubicBezTo>
                    <a:pt x="15423" y="18015"/>
                    <a:pt x="14891" y="17476"/>
                    <a:pt x="14468" y="16938"/>
                  </a:cubicBezTo>
                  <a:cubicBezTo>
                    <a:pt x="14677" y="16045"/>
                    <a:pt x="14573" y="14968"/>
                    <a:pt x="14255" y="14252"/>
                  </a:cubicBezTo>
                  <a:cubicBezTo>
                    <a:pt x="13993" y="13891"/>
                    <a:pt x="13753" y="13714"/>
                    <a:pt x="13553" y="13714"/>
                  </a:cubicBezTo>
                  <a:cubicBezTo>
                    <a:pt x="13357" y="13714"/>
                    <a:pt x="13195" y="13891"/>
                    <a:pt x="13091" y="14252"/>
                  </a:cubicBezTo>
                  <a:cubicBezTo>
                    <a:pt x="13091" y="15507"/>
                    <a:pt x="13304" y="16584"/>
                    <a:pt x="13936" y="17122"/>
                  </a:cubicBezTo>
                  <a:cubicBezTo>
                    <a:pt x="13239" y="19320"/>
                    <a:pt x="11975" y="20715"/>
                    <a:pt x="10497" y="20715"/>
                  </a:cubicBezTo>
                  <a:cubicBezTo>
                    <a:pt x="10410" y="20715"/>
                    <a:pt x="10323" y="20715"/>
                    <a:pt x="10231" y="20700"/>
                  </a:cubicBezTo>
                  <a:cubicBezTo>
                    <a:pt x="9385" y="20700"/>
                    <a:pt x="8431" y="19807"/>
                    <a:pt x="7903" y="18553"/>
                  </a:cubicBezTo>
                  <a:cubicBezTo>
                    <a:pt x="8221" y="17653"/>
                    <a:pt x="8431" y="16584"/>
                    <a:pt x="8221" y="15507"/>
                  </a:cubicBezTo>
                  <a:cubicBezTo>
                    <a:pt x="8112" y="14968"/>
                    <a:pt x="7794" y="14430"/>
                    <a:pt x="7371" y="14252"/>
                  </a:cubicBezTo>
                  <a:cubicBezTo>
                    <a:pt x="7315" y="14216"/>
                    <a:pt x="7258" y="14201"/>
                    <a:pt x="7197" y="14201"/>
                  </a:cubicBezTo>
                  <a:cubicBezTo>
                    <a:pt x="6944" y="14201"/>
                    <a:pt x="6717" y="14496"/>
                    <a:pt x="6630" y="14791"/>
                  </a:cubicBezTo>
                  <a:cubicBezTo>
                    <a:pt x="6526" y="16222"/>
                    <a:pt x="6739" y="17653"/>
                    <a:pt x="7371" y="18730"/>
                  </a:cubicBezTo>
                  <a:cubicBezTo>
                    <a:pt x="6844" y="19630"/>
                    <a:pt x="6103" y="20169"/>
                    <a:pt x="5362" y="20346"/>
                  </a:cubicBezTo>
                  <a:lnTo>
                    <a:pt x="5043" y="20346"/>
                  </a:lnTo>
                  <a:cubicBezTo>
                    <a:pt x="4407" y="20346"/>
                    <a:pt x="3880" y="19807"/>
                    <a:pt x="3452" y="19092"/>
                  </a:cubicBezTo>
                  <a:cubicBezTo>
                    <a:pt x="3030" y="18192"/>
                    <a:pt x="2925" y="17299"/>
                    <a:pt x="3030" y="16399"/>
                  </a:cubicBezTo>
                  <a:cubicBezTo>
                    <a:pt x="3880" y="15868"/>
                    <a:pt x="4939" y="14430"/>
                    <a:pt x="4830" y="13537"/>
                  </a:cubicBezTo>
                  <a:cubicBezTo>
                    <a:pt x="4830" y="13279"/>
                    <a:pt x="4725" y="13028"/>
                    <a:pt x="4438" y="13028"/>
                  </a:cubicBezTo>
                  <a:cubicBezTo>
                    <a:pt x="4320" y="13028"/>
                    <a:pt x="4172" y="13072"/>
                    <a:pt x="3984" y="13175"/>
                  </a:cubicBezTo>
                  <a:cubicBezTo>
                    <a:pt x="3348" y="13537"/>
                    <a:pt x="2820" y="14614"/>
                    <a:pt x="2711" y="15868"/>
                  </a:cubicBezTo>
                  <a:cubicBezTo>
                    <a:pt x="2633" y="15883"/>
                    <a:pt x="2559" y="15890"/>
                    <a:pt x="2480" y="15890"/>
                  </a:cubicBezTo>
                  <a:cubicBezTo>
                    <a:pt x="1656" y="15890"/>
                    <a:pt x="1098" y="14983"/>
                    <a:pt x="806" y="13175"/>
                  </a:cubicBezTo>
                  <a:cubicBezTo>
                    <a:pt x="279" y="11206"/>
                    <a:pt x="383" y="9052"/>
                    <a:pt x="911" y="7082"/>
                  </a:cubicBezTo>
                  <a:cubicBezTo>
                    <a:pt x="1547" y="5828"/>
                    <a:pt x="2502" y="5112"/>
                    <a:pt x="3561" y="5112"/>
                  </a:cubicBezTo>
                  <a:lnTo>
                    <a:pt x="4830" y="5112"/>
                  </a:lnTo>
                  <a:lnTo>
                    <a:pt x="4830" y="5474"/>
                  </a:lnTo>
                  <a:cubicBezTo>
                    <a:pt x="4725" y="6189"/>
                    <a:pt x="4830" y="6905"/>
                    <a:pt x="5043" y="7443"/>
                  </a:cubicBezTo>
                  <a:cubicBezTo>
                    <a:pt x="5100" y="7635"/>
                    <a:pt x="5222" y="7783"/>
                    <a:pt x="5392" y="7783"/>
                  </a:cubicBezTo>
                  <a:cubicBezTo>
                    <a:pt x="5527" y="7783"/>
                    <a:pt x="5697" y="7687"/>
                    <a:pt x="5889" y="7443"/>
                  </a:cubicBezTo>
                  <a:cubicBezTo>
                    <a:pt x="6312" y="6728"/>
                    <a:pt x="6421" y="6543"/>
                    <a:pt x="6312" y="5828"/>
                  </a:cubicBezTo>
                  <a:cubicBezTo>
                    <a:pt x="6207" y="5289"/>
                    <a:pt x="5889" y="4751"/>
                    <a:pt x="5253" y="4574"/>
                  </a:cubicBezTo>
                  <a:cubicBezTo>
                    <a:pt x="5253" y="3497"/>
                    <a:pt x="5466" y="2427"/>
                    <a:pt x="5889" y="1704"/>
                  </a:cubicBezTo>
                  <a:cubicBezTo>
                    <a:pt x="6181" y="1114"/>
                    <a:pt x="6635" y="848"/>
                    <a:pt x="7210" y="848"/>
                  </a:cubicBezTo>
                  <a:close/>
                  <a:moveTo>
                    <a:pt x="7044" y="0"/>
                  </a:moveTo>
                  <a:cubicBezTo>
                    <a:pt x="6395" y="0"/>
                    <a:pt x="5867" y="310"/>
                    <a:pt x="5466" y="989"/>
                  </a:cubicBezTo>
                  <a:cubicBezTo>
                    <a:pt x="5043" y="1889"/>
                    <a:pt x="4725" y="3143"/>
                    <a:pt x="4725" y="4397"/>
                  </a:cubicBezTo>
                  <a:cubicBezTo>
                    <a:pt x="4512" y="4308"/>
                    <a:pt x="4302" y="4264"/>
                    <a:pt x="4089" y="4264"/>
                  </a:cubicBezTo>
                  <a:cubicBezTo>
                    <a:pt x="3880" y="4264"/>
                    <a:pt x="3666" y="4308"/>
                    <a:pt x="3452" y="4397"/>
                  </a:cubicBezTo>
                  <a:cubicBezTo>
                    <a:pt x="2288" y="4397"/>
                    <a:pt x="1229" y="5112"/>
                    <a:pt x="488" y="6543"/>
                  </a:cubicBezTo>
                  <a:cubicBezTo>
                    <a:pt x="-144" y="8698"/>
                    <a:pt x="-144" y="11206"/>
                    <a:pt x="383" y="13352"/>
                  </a:cubicBezTo>
                  <a:cubicBezTo>
                    <a:pt x="806" y="15868"/>
                    <a:pt x="1656" y="16399"/>
                    <a:pt x="2288" y="16399"/>
                  </a:cubicBezTo>
                  <a:lnTo>
                    <a:pt x="2502" y="16399"/>
                  </a:lnTo>
                  <a:cubicBezTo>
                    <a:pt x="2502" y="17653"/>
                    <a:pt x="2711" y="18730"/>
                    <a:pt x="3139" y="19446"/>
                  </a:cubicBezTo>
                  <a:cubicBezTo>
                    <a:pt x="3561" y="20523"/>
                    <a:pt x="4302" y="21061"/>
                    <a:pt x="5043" y="21061"/>
                  </a:cubicBezTo>
                  <a:lnTo>
                    <a:pt x="5362" y="21061"/>
                  </a:lnTo>
                  <a:cubicBezTo>
                    <a:pt x="6207" y="20884"/>
                    <a:pt x="7053" y="20346"/>
                    <a:pt x="7585" y="19269"/>
                  </a:cubicBezTo>
                  <a:cubicBezTo>
                    <a:pt x="8326" y="20523"/>
                    <a:pt x="9281" y="21423"/>
                    <a:pt x="10231" y="21600"/>
                  </a:cubicBezTo>
                  <a:lnTo>
                    <a:pt x="10445" y="21600"/>
                  </a:lnTo>
                  <a:cubicBezTo>
                    <a:pt x="12031" y="21423"/>
                    <a:pt x="13513" y="19984"/>
                    <a:pt x="14255" y="17653"/>
                  </a:cubicBezTo>
                  <a:cubicBezTo>
                    <a:pt x="14786" y="18192"/>
                    <a:pt x="15314" y="18553"/>
                    <a:pt x="15950" y="18730"/>
                  </a:cubicBezTo>
                  <a:cubicBezTo>
                    <a:pt x="16269" y="18870"/>
                    <a:pt x="16595" y="18930"/>
                    <a:pt x="16922" y="18930"/>
                  </a:cubicBezTo>
                  <a:cubicBezTo>
                    <a:pt x="18330" y="18930"/>
                    <a:pt x="19730" y="17720"/>
                    <a:pt x="20506" y="15684"/>
                  </a:cubicBezTo>
                  <a:cubicBezTo>
                    <a:pt x="21351" y="13714"/>
                    <a:pt x="21456" y="11029"/>
                    <a:pt x="20929" y="8875"/>
                  </a:cubicBezTo>
                  <a:cubicBezTo>
                    <a:pt x="20506" y="7266"/>
                    <a:pt x="19446" y="6189"/>
                    <a:pt x="18387" y="6189"/>
                  </a:cubicBezTo>
                  <a:cubicBezTo>
                    <a:pt x="18173" y="6189"/>
                    <a:pt x="17855" y="6189"/>
                    <a:pt x="17537" y="6366"/>
                  </a:cubicBezTo>
                  <a:cubicBezTo>
                    <a:pt x="17432" y="3681"/>
                    <a:pt x="16373" y="1704"/>
                    <a:pt x="14891" y="989"/>
                  </a:cubicBezTo>
                  <a:cubicBezTo>
                    <a:pt x="14786" y="900"/>
                    <a:pt x="14651" y="856"/>
                    <a:pt x="14520" y="856"/>
                  </a:cubicBezTo>
                  <a:cubicBezTo>
                    <a:pt x="14390" y="856"/>
                    <a:pt x="14255" y="900"/>
                    <a:pt x="14150" y="989"/>
                  </a:cubicBezTo>
                  <a:cubicBezTo>
                    <a:pt x="12986" y="989"/>
                    <a:pt x="11822" y="1527"/>
                    <a:pt x="10867" y="2427"/>
                  </a:cubicBezTo>
                  <a:cubicBezTo>
                    <a:pt x="10336" y="1704"/>
                    <a:pt x="9595" y="989"/>
                    <a:pt x="8962" y="634"/>
                  </a:cubicBezTo>
                  <a:cubicBezTo>
                    <a:pt x="8234" y="221"/>
                    <a:pt x="7594" y="0"/>
                    <a:pt x="7044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81" name="Google Shape;74;p2"/>
          <p:cNvSpPr/>
          <p:nvPr/>
        </p:nvSpPr>
        <p:spPr>
          <a:xfrm>
            <a:off x="-130814" y="12863390"/>
            <a:ext cx="4276598" cy="9834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8352" y="0"/>
                </a:moveTo>
                <a:lnTo>
                  <a:pt x="6262" y="15337"/>
                </a:lnTo>
                <a:lnTo>
                  <a:pt x="4751" y="3441"/>
                </a:lnTo>
                <a:lnTo>
                  <a:pt x="3311" y="17527"/>
                </a:lnTo>
                <a:lnTo>
                  <a:pt x="1728" y="9705"/>
                </a:lnTo>
                <a:lnTo>
                  <a:pt x="0" y="21600"/>
                </a:lnTo>
                <a:lnTo>
                  <a:pt x="21600" y="21600"/>
                </a:lnTo>
                <a:lnTo>
                  <a:pt x="19727" y="7191"/>
                </a:lnTo>
                <a:lnTo>
                  <a:pt x="17783" y="15337"/>
                </a:lnTo>
                <a:lnTo>
                  <a:pt x="15984" y="3441"/>
                </a:lnTo>
                <a:lnTo>
                  <a:pt x="14039" y="15337"/>
                </a:lnTo>
                <a:lnTo>
                  <a:pt x="12599" y="0"/>
                </a:lnTo>
                <a:lnTo>
                  <a:pt x="9935" y="14396"/>
                </a:lnTo>
                <a:lnTo>
                  <a:pt x="8352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82" name="Google Shape;75;p2"/>
          <p:cNvSpPr/>
          <p:nvPr/>
        </p:nvSpPr>
        <p:spPr>
          <a:xfrm>
            <a:off x="4016471" y="13229066"/>
            <a:ext cx="2842035" cy="6178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988" y="0"/>
                </a:moveTo>
                <a:lnTo>
                  <a:pt x="7939" y="14923"/>
                </a:lnTo>
                <a:lnTo>
                  <a:pt x="5890" y="2749"/>
                </a:lnTo>
                <a:lnTo>
                  <a:pt x="4186" y="15699"/>
                </a:lnTo>
                <a:lnTo>
                  <a:pt x="1880" y="5885"/>
                </a:lnTo>
                <a:lnTo>
                  <a:pt x="0" y="21600"/>
                </a:lnTo>
                <a:lnTo>
                  <a:pt x="21600" y="21600"/>
                </a:lnTo>
                <a:lnTo>
                  <a:pt x="19635" y="4317"/>
                </a:lnTo>
                <a:lnTo>
                  <a:pt x="17418" y="15311"/>
                </a:lnTo>
                <a:cubicBezTo>
                  <a:pt x="17411" y="15392"/>
                  <a:pt x="17400" y="15440"/>
                  <a:pt x="17383" y="15440"/>
                </a:cubicBezTo>
                <a:cubicBezTo>
                  <a:pt x="17070" y="15440"/>
                  <a:pt x="14856" y="3137"/>
                  <a:pt x="14856" y="3137"/>
                </a:cubicBezTo>
                <a:lnTo>
                  <a:pt x="12722" y="14535"/>
                </a:lnTo>
                <a:lnTo>
                  <a:pt x="9988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83" name="Google Shape;76;p2"/>
          <p:cNvSpPr/>
          <p:nvPr/>
        </p:nvSpPr>
        <p:spPr>
          <a:xfrm>
            <a:off x="16010477" y="12917244"/>
            <a:ext cx="4276510" cy="9296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988" y="0"/>
                </a:moveTo>
                <a:lnTo>
                  <a:pt x="7939" y="14923"/>
                </a:lnTo>
                <a:lnTo>
                  <a:pt x="5890" y="2749"/>
                </a:lnTo>
                <a:lnTo>
                  <a:pt x="4186" y="15699"/>
                </a:lnTo>
                <a:lnTo>
                  <a:pt x="1880" y="5885"/>
                </a:lnTo>
                <a:lnTo>
                  <a:pt x="0" y="21600"/>
                </a:lnTo>
                <a:lnTo>
                  <a:pt x="21600" y="21600"/>
                </a:lnTo>
                <a:lnTo>
                  <a:pt x="19635" y="4317"/>
                </a:lnTo>
                <a:lnTo>
                  <a:pt x="17418" y="15311"/>
                </a:lnTo>
                <a:cubicBezTo>
                  <a:pt x="17411" y="15392"/>
                  <a:pt x="17400" y="15440"/>
                  <a:pt x="17383" y="15440"/>
                </a:cubicBezTo>
                <a:cubicBezTo>
                  <a:pt x="17070" y="15440"/>
                  <a:pt x="14856" y="3137"/>
                  <a:pt x="14856" y="3137"/>
                </a:cubicBezTo>
                <a:lnTo>
                  <a:pt x="12722" y="14535"/>
                </a:lnTo>
                <a:lnTo>
                  <a:pt x="9988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84" name="Google Shape;77;p2"/>
          <p:cNvSpPr/>
          <p:nvPr/>
        </p:nvSpPr>
        <p:spPr>
          <a:xfrm>
            <a:off x="20086270" y="12863536"/>
            <a:ext cx="4523785" cy="9833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988" y="0"/>
                </a:moveTo>
                <a:lnTo>
                  <a:pt x="7939" y="14923"/>
                </a:lnTo>
                <a:lnTo>
                  <a:pt x="5890" y="2749"/>
                </a:lnTo>
                <a:lnTo>
                  <a:pt x="4186" y="15699"/>
                </a:lnTo>
                <a:lnTo>
                  <a:pt x="1880" y="5885"/>
                </a:lnTo>
                <a:lnTo>
                  <a:pt x="0" y="21600"/>
                </a:lnTo>
                <a:lnTo>
                  <a:pt x="21600" y="21600"/>
                </a:lnTo>
                <a:lnTo>
                  <a:pt x="19635" y="4317"/>
                </a:lnTo>
                <a:lnTo>
                  <a:pt x="17418" y="15311"/>
                </a:lnTo>
                <a:cubicBezTo>
                  <a:pt x="17411" y="15392"/>
                  <a:pt x="17400" y="15440"/>
                  <a:pt x="17383" y="15440"/>
                </a:cubicBezTo>
                <a:cubicBezTo>
                  <a:pt x="17070" y="15440"/>
                  <a:pt x="14856" y="3137"/>
                  <a:pt x="14856" y="3137"/>
                </a:cubicBezTo>
                <a:lnTo>
                  <a:pt x="12722" y="14535"/>
                </a:lnTo>
                <a:lnTo>
                  <a:pt x="9988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85" name="Google Shape;78;p2"/>
          <p:cNvSpPr/>
          <p:nvPr/>
        </p:nvSpPr>
        <p:spPr>
          <a:xfrm>
            <a:off x="8388429" y="12917244"/>
            <a:ext cx="4276511" cy="9296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988" y="0"/>
                </a:moveTo>
                <a:lnTo>
                  <a:pt x="7939" y="14923"/>
                </a:lnTo>
                <a:lnTo>
                  <a:pt x="5890" y="2749"/>
                </a:lnTo>
                <a:lnTo>
                  <a:pt x="4186" y="15699"/>
                </a:lnTo>
                <a:lnTo>
                  <a:pt x="1880" y="5885"/>
                </a:lnTo>
                <a:lnTo>
                  <a:pt x="0" y="21600"/>
                </a:lnTo>
                <a:lnTo>
                  <a:pt x="21600" y="21600"/>
                </a:lnTo>
                <a:lnTo>
                  <a:pt x="19635" y="4317"/>
                </a:lnTo>
                <a:lnTo>
                  <a:pt x="17418" y="15311"/>
                </a:lnTo>
                <a:cubicBezTo>
                  <a:pt x="17411" y="15392"/>
                  <a:pt x="17400" y="15440"/>
                  <a:pt x="17383" y="15440"/>
                </a:cubicBezTo>
                <a:cubicBezTo>
                  <a:pt x="17070" y="15440"/>
                  <a:pt x="14856" y="3137"/>
                  <a:pt x="14856" y="3137"/>
                </a:cubicBezTo>
                <a:lnTo>
                  <a:pt x="12722" y="14535"/>
                </a:lnTo>
                <a:lnTo>
                  <a:pt x="9988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86" name="Google Shape;79;p2"/>
          <p:cNvSpPr/>
          <p:nvPr/>
        </p:nvSpPr>
        <p:spPr>
          <a:xfrm>
            <a:off x="12452303" y="13031037"/>
            <a:ext cx="3753119" cy="8158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988" y="0"/>
                </a:moveTo>
                <a:lnTo>
                  <a:pt x="7939" y="14923"/>
                </a:lnTo>
                <a:lnTo>
                  <a:pt x="5890" y="2749"/>
                </a:lnTo>
                <a:lnTo>
                  <a:pt x="4186" y="15699"/>
                </a:lnTo>
                <a:lnTo>
                  <a:pt x="1880" y="5885"/>
                </a:lnTo>
                <a:lnTo>
                  <a:pt x="0" y="21600"/>
                </a:lnTo>
                <a:lnTo>
                  <a:pt x="21600" y="21600"/>
                </a:lnTo>
                <a:lnTo>
                  <a:pt x="19635" y="4317"/>
                </a:lnTo>
                <a:lnTo>
                  <a:pt x="17418" y="15311"/>
                </a:lnTo>
                <a:cubicBezTo>
                  <a:pt x="17411" y="15392"/>
                  <a:pt x="17400" y="15440"/>
                  <a:pt x="17383" y="15440"/>
                </a:cubicBezTo>
                <a:cubicBezTo>
                  <a:pt x="17070" y="15440"/>
                  <a:pt x="14856" y="3137"/>
                  <a:pt x="14856" y="3137"/>
                </a:cubicBezTo>
                <a:lnTo>
                  <a:pt x="12722" y="14535"/>
                </a:lnTo>
                <a:lnTo>
                  <a:pt x="9988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87" name="Google Shape;80;p2"/>
          <p:cNvSpPr/>
          <p:nvPr/>
        </p:nvSpPr>
        <p:spPr>
          <a:xfrm>
            <a:off x="6315346" y="13229066"/>
            <a:ext cx="2842035" cy="6178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988" y="0"/>
                </a:moveTo>
                <a:lnTo>
                  <a:pt x="7939" y="14923"/>
                </a:lnTo>
                <a:lnTo>
                  <a:pt x="5890" y="2749"/>
                </a:lnTo>
                <a:lnTo>
                  <a:pt x="4186" y="15699"/>
                </a:lnTo>
                <a:lnTo>
                  <a:pt x="1880" y="5885"/>
                </a:lnTo>
                <a:lnTo>
                  <a:pt x="0" y="21600"/>
                </a:lnTo>
                <a:lnTo>
                  <a:pt x="21600" y="21600"/>
                </a:lnTo>
                <a:lnTo>
                  <a:pt x="19635" y="4317"/>
                </a:lnTo>
                <a:lnTo>
                  <a:pt x="17418" y="15311"/>
                </a:lnTo>
                <a:cubicBezTo>
                  <a:pt x="17411" y="15392"/>
                  <a:pt x="17400" y="15440"/>
                  <a:pt x="17383" y="15440"/>
                </a:cubicBezTo>
                <a:cubicBezTo>
                  <a:pt x="17070" y="15440"/>
                  <a:pt x="14856" y="3137"/>
                  <a:pt x="14856" y="3137"/>
                </a:cubicBezTo>
                <a:lnTo>
                  <a:pt x="12722" y="14535"/>
                </a:lnTo>
                <a:lnTo>
                  <a:pt x="9988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pic>
        <p:nvPicPr>
          <p:cNvPr id="88" name="phonto 2.png" descr="phonto 2.png"/>
          <p:cNvPicPr>
            <a:picLocks noChangeAspect="1"/>
          </p:cNvPicPr>
          <p:nvPr/>
        </p:nvPicPr>
        <p:blipFill>
          <a:blip r:embed="rId2">
            <a:extLst/>
          </a:blip>
          <a:srcRect l="36278" t="40938" r="29266" b="39211"/>
          <a:stretch>
            <a:fillRect/>
          </a:stretch>
        </p:blipFill>
        <p:spPr>
          <a:xfrm>
            <a:off x="306865" y="12158419"/>
            <a:ext cx="2985050" cy="758803"/>
          </a:xfrm>
          <a:prstGeom prst="rect">
            <a:avLst/>
          </a:prstGeom>
          <a:ln w="12700">
            <a:miter lim="400000"/>
          </a:ln>
        </p:spPr>
      </p:pic>
      <p:pic>
        <p:nvPicPr>
          <p:cNvPr id="89" name="IMG_4033.png" descr="IMG_4033.png"/>
          <p:cNvPicPr>
            <a:picLocks noChangeAspect="1"/>
          </p:cNvPicPr>
          <p:nvPr/>
        </p:nvPicPr>
        <p:blipFill>
          <a:blip r:embed="rId3">
            <a:extLst/>
          </a:blip>
          <a:srcRect l="6025" t="2596" r="2596" b="6025"/>
          <a:stretch>
            <a:fillRect/>
          </a:stretch>
        </p:blipFill>
        <p:spPr>
          <a:xfrm>
            <a:off x="631519" y="2705041"/>
            <a:ext cx="2751762" cy="2480603"/>
          </a:xfrm>
          <a:prstGeom prst="rect">
            <a:avLst/>
          </a:prstGeom>
          <a:ln w="12700">
            <a:miter lim="400000"/>
          </a:ln>
        </p:spPr>
      </p:pic>
      <p:sp>
        <p:nvSpPr>
          <p:cNvPr id="9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IG_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8" name="Google Shape;424;p11"/>
          <p:cNvGrpSpPr/>
          <p:nvPr/>
        </p:nvGrpSpPr>
        <p:grpSpPr>
          <a:xfrm>
            <a:off x="20086713" y="9711255"/>
            <a:ext cx="2352405" cy="4004309"/>
            <a:chOff x="0" y="0"/>
            <a:chExt cx="2352403" cy="4004307"/>
          </a:xfrm>
        </p:grpSpPr>
        <p:sp>
          <p:nvSpPr>
            <p:cNvPr id="442" name="Google Shape;425;p11"/>
            <p:cNvSpPr/>
            <p:nvPr/>
          </p:nvSpPr>
          <p:spPr>
            <a:xfrm flipH="1">
              <a:off x="691734" y="911851"/>
              <a:ext cx="243795" cy="30924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309" h="21600" fill="norm" stroke="1" extrusionOk="0">
                  <a:moveTo>
                    <a:pt x="16543" y="0"/>
                  </a:moveTo>
                  <a:cubicBezTo>
                    <a:pt x="15808" y="0"/>
                    <a:pt x="15072" y="72"/>
                    <a:pt x="15072" y="148"/>
                  </a:cubicBezTo>
                  <a:cubicBezTo>
                    <a:pt x="14337" y="877"/>
                    <a:pt x="-4291" y="18453"/>
                    <a:pt x="918" y="21455"/>
                  </a:cubicBezTo>
                  <a:cubicBezTo>
                    <a:pt x="918" y="21528"/>
                    <a:pt x="918" y="21600"/>
                    <a:pt x="1683" y="21600"/>
                  </a:cubicBezTo>
                  <a:lnTo>
                    <a:pt x="2419" y="21600"/>
                  </a:lnTo>
                  <a:cubicBezTo>
                    <a:pt x="3154" y="21528"/>
                    <a:pt x="3154" y="21455"/>
                    <a:pt x="3154" y="21380"/>
                  </a:cubicBezTo>
                  <a:cubicBezTo>
                    <a:pt x="-1319" y="18453"/>
                    <a:pt x="17309" y="365"/>
                    <a:pt x="17309" y="220"/>
                  </a:cubicBezTo>
                  <a:cubicBezTo>
                    <a:pt x="17309" y="72"/>
                    <a:pt x="17309" y="72"/>
                    <a:pt x="1654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43" name="Google Shape;426;p11"/>
            <p:cNvSpPr/>
            <p:nvPr/>
          </p:nvSpPr>
          <p:spPr>
            <a:xfrm flipH="1">
              <a:off x="-1" y="0"/>
              <a:ext cx="1383903" cy="13731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473" y="658"/>
                  </a:moveTo>
                  <a:cubicBezTo>
                    <a:pt x="12602" y="1154"/>
                    <a:pt x="12602" y="4779"/>
                    <a:pt x="12602" y="4779"/>
                  </a:cubicBezTo>
                  <a:cubicBezTo>
                    <a:pt x="12602" y="4942"/>
                    <a:pt x="12763" y="5112"/>
                    <a:pt x="12932" y="5112"/>
                  </a:cubicBezTo>
                  <a:cubicBezTo>
                    <a:pt x="13093" y="5112"/>
                    <a:pt x="13255" y="5112"/>
                    <a:pt x="13255" y="4942"/>
                  </a:cubicBezTo>
                  <a:cubicBezTo>
                    <a:pt x="13908" y="3625"/>
                    <a:pt x="15222" y="1643"/>
                    <a:pt x="16037" y="1643"/>
                  </a:cubicBezTo>
                  <a:cubicBezTo>
                    <a:pt x="16198" y="1643"/>
                    <a:pt x="16367" y="1643"/>
                    <a:pt x="16367" y="1812"/>
                  </a:cubicBezTo>
                  <a:cubicBezTo>
                    <a:pt x="17512" y="2634"/>
                    <a:pt x="16690" y="5437"/>
                    <a:pt x="16198" y="6428"/>
                  </a:cubicBezTo>
                  <a:cubicBezTo>
                    <a:pt x="16070" y="6700"/>
                    <a:pt x="16259" y="6965"/>
                    <a:pt x="16515" y="6965"/>
                  </a:cubicBezTo>
                  <a:cubicBezTo>
                    <a:pt x="16569" y="6965"/>
                    <a:pt x="16629" y="6951"/>
                    <a:pt x="16690" y="6924"/>
                  </a:cubicBezTo>
                  <a:cubicBezTo>
                    <a:pt x="17512" y="6591"/>
                    <a:pt x="18488" y="6265"/>
                    <a:pt x="19472" y="6265"/>
                  </a:cubicBezTo>
                  <a:cubicBezTo>
                    <a:pt x="19802" y="6265"/>
                    <a:pt x="20293" y="6265"/>
                    <a:pt x="20617" y="6591"/>
                  </a:cubicBezTo>
                  <a:cubicBezTo>
                    <a:pt x="20617" y="6591"/>
                    <a:pt x="20617" y="6754"/>
                    <a:pt x="20617" y="6754"/>
                  </a:cubicBezTo>
                  <a:cubicBezTo>
                    <a:pt x="20455" y="7745"/>
                    <a:pt x="18488" y="9558"/>
                    <a:pt x="17182" y="10719"/>
                  </a:cubicBezTo>
                  <a:cubicBezTo>
                    <a:pt x="17020" y="10719"/>
                    <a:pt x="17020" y="10881"/>
                    <a:pt x="17020" y="11044"/>
                  </a:cubicBezTo>
                  <a:cubicBezTo>
                    <a:pt x="17182" y="11044"/>
                    <a:pt x="17182" y="11207"/>
                    <a:pt x="17343" y="11207"/>
                  </a:cubicBezTo>
                  <a:cubicBezTo>
                    <a:pt x="18327" y="11207"/>
                    <a:pt x="21108" y="11703"/>
                    <a:pt x="21108" y="13027"/>
                  </a:cubicBezTo>
                  <a:cubicBezTo>
                    <a:pt x="21108" y="14343"/>
                    <a:pt x="17673" y="14676"/>
                    <a:pt x="16367" y="14676"/>
                  </a:cubicBezTo>
                  <a:cubicBezTo>
                    <a:pt x="16367" y="14676"/>
                    <a:pt x="16198" y="14676"/>
                    <a:pt x="16198" y="14839"/>
                  </a:cubicBezTo>
                  <a:cubicBezTo>
                    <a:pt x="16037" y="15002"/>
                    <a:pt x="16037" y="15002"/>
                    <a:pt x="16198" y="15165"/>
                  </a:cubicBezTo>
                  <a:cubicBezTo>
                    <a:pt x="16198" y="15165"/>
                    <a:pt x="18165" y="17310"/>
                    <a:pt x="17020" y="18959"/>
                  </a:cubicBezTo>
                  <a:cubicBezTo>
                    <a:pt x="16858" y="19122"/>
                    <a:pt x="16528" y="19292"/>
                    <a:pt x="16367" y="19292"/>
                  </a:cubicBezTo>
                  <a:cubicBezTo>
                    <a:pt x="15222" y="19292"/>
                    <a:pt x="13417" y="16984"/>
                    <a:pt x="12763" y="16156"/>
                  </a:cubicBezTo>
                  <a:cubicBezTo>
                    <a:pt x="12683" y="16074"/>
                    <a:pt x="12602" y="16034"/>
                    <a:pt x="12541" y="16034"/>
                  </a:cubicBezTo>
                  <a:cubicBezTo>
                    <a:pt x="12480" y="16034"/>
                    <a:pt x="12440" y="16074"/>
                    <a:pt x="12440" y="16156"/>
                  </a:cubicBezTo>
                  <a:cubicBezTo>
                    <a:pt x="12272" y="16156"/>
                    <a:pt x="12110" y="16319"/>
                    <a:pt x="12110" y="16488"/>
                  </a:cubicBezTo>
                  <a:cubicBezTo>
                    <a:pt x="12110" y="16488"/>
                    <a:pt x="12602" y="20113"/>
                    <a:pt x="10635" y="20942"/>
                  </a:cubicBezTo>
                  <a:lnTo>
                    <a:pt x="10150" y="20942"/>
                  </a:lnTo>
                  <a:cubicBezTo>
                    <a:pt x="8837" y="20942"/>
                    <a:pt x="8183" y="17805"/>
                    <a:pt x="8183" y="16651"/>
                  </a:cubicBezTo>
                  <a:cubicBezTo>
                    <a:pt x="8183" y="16488"/>
                    <a:pt x="8022" y="16488"/>
                    <a:pt x="7853" y="16488"/>
                  </a:cubicBezTo>
                  <a:cubicBezTo>
                    <a:pt x="7853" y="16488"/>
                    <a:pt x="7853" y="16651"/>
                    <a:pt x="7853" y="16651"/>
                  </a:cubicBezTo>
                  <a:cubicBezTo>
                    <a:pt x="7038" y="17310"/>
                    <a:pt x="6055" y="17805"/>
                    <a:pt x="5078" y="17805"/>
                  </a:cubicBezTo>
                  <a:cubicBezTo>
                    <a:pt x="4418" y="17805"/>
                    <a:pt x="3927" y="17642"/>
                    <a:pt x="3442" y="17473"/>
                  </a:cubicBezTo>
                  <a:cubicBezTo>
                    <a:pt x="3112" y="17310"/>
                    <a:pt x="2782" y="16984"/>
                    <a:pt x="2782" y="16651"/>
                  </a:cubicBezTo>
                  <a:cubicBezTo>
                    <a:pt x="2620" y="15165"/>
                    <a:pt x="4910" y="12694"/>
                    <a:pt x="5893" y="11703"/>
                  </a:cubicBezTo>
                  <a:cubicBezTo>
                    <a:pt x="5893" y="11540"/>
                    <a:pt x="5893" y="11540"/>
                    <a:pt x="5893" y="11377"/>
                  </a:cubicBezTo>
                  <a:cubicBezTo>
                    <a:pt x="5732" y="11207"/>
                    <a:pt x="5563" y="11207"/>
                    <a:pt x="5563" y="11207"/>
                  </a:cubicBezTo>
                  <a:lnTo>
                    <a:pt x="4748" y="11207"/>
                  </a:lnTo>
                  <a:cubicBezTo>
                    <a:pt x="3603" y="11207"/>
                    <a:pt x="1313" y="11044"/>
                    <a:pt x="983" y="9558"/>
                  </a:cubicBezTo>
                  <a:cubicBezTo>
                    <a:pt x="822" y="9395"/>
                    <a:pt x="822" y="9232"/>
                    <a:pt x="983" y="9069"/>
                  </a:cubicBezTo>
                  <a:cubicBezTo>
                    <a:pt x="1475" y="8241"/>
                    <a:pt x="3765" y="8078"/>
                    <a:pt x="5563" y="8078"/>
                  </a:cubicBezTo>
                  <a:lnTo>
                    <a:pt x="5732" y="8078"/>
                  </a:lnTo>
                  <a:cubicBezTo>
                    <a:pt x="6055" y="7915"/>
                    <a:pt x="6223" y="7582"/>
                    <a:pt x="5893" y="7419"/>
                  </a:cubicBezTo>
                  <a:cubicBezTo>
                    <a:pt x="5240" y="6924"/>
                    <a:pt x="3442" y="5274"/>
                    <a:pt x="3442" y="4120"/>
                  </a:cubicBezTo>
                  <a:cubicBezTo>
                    <a:pt x="3442" y="3788"/>
                    <a:pt x="3442" y="3625"/>
                    <a:pt x="3603" y="3462"/>
                  </a:cubicBezTo>
                  <a:cubicBezTo>
                    <a:pt x="3927" y="3292"/>
                    <a:pt x="4095" y="3129"/>
                    <a:pt x="4418" y="3129"/>
                  </a:cubicBezTo>
                  <a:cubicBezTo>
                    <a:pt x="6055" y="3462"/>
                    <a:pt x="7530" y="4283"/>
                    <a:pt x="8837" y="5274"/>
                  </a:cubicBezTo>
                  <a:lnTo>
                    <a:pt x="9167" y="5274"/>
                  </a:lnTo>
                  <a:cubicBezTo>
                    <a:pt x="9328" y="5112"/>
                    <a:pt x="9328" y="5112"/>
                    <a:pt x="9328" y="4942"/>
                  </a:cubicBezTo>
                  <a:cubicBezTo>
                    <a:pt x="9167" y="4120"/>
                    <a:pt x="9005" y="1812"/>
                    <a:pt x="9658" y="984"/>
                  </a:cubicBezTo>
                  <a:cubicBezTo>
                    <a:pt x="9820" y="658"/>
                    <a:pt x="10150" y="658"/>
                    <a:pt x="10473" y="658"/>
                  </a:cubicBezTo>
                  <a:close/>
                  <a:moveTo>
                    <a:pt x="10312" y="0"/>
                  </a:moveTo>
                  <a:cubicBezTo>
                    <a:pt x="9820" y="0"/>
                    <a:pt x="9328" y="163"/>
                    <a:pt x="9005" y="489"/>
                  </a:cubicBezTo>
                  <a:cubicBezTo>
                    <a:pt x="8345" y="1643"/>
                    <a:pt x="8183" y="2966"/>
                    <a:pt x="8345" y="4283"/>
                  </a:cubicBezTo>
                  <a:cubicBezTo>
                    <a:pt x="7200" y="3292"/>
                    <a:pt x="5893" y="2634"/>
                    <a:pt x="4257" y="2471"/>
                  </a:cubicBezTo>
                  <a:cubicBezTo>
                    <a:pt x="3927" y="2471"/>
                    <a:pt x="3442" y="2634"/>
                    <a:pt x="3112" y="2797"/>
                  </a:cubicBezTo>
                  <a:cubicBezTo>
                    <a:pt x="2782" y="3129"/>
                    <a:pt x="2620" y="3625"/>
                    <a:pt x="2620" y="3958"/>
                  </a:cubicBezTo>
                  <a:cubicBezTo>
                    <a:pt x="2950" y="5274"/>
                    <a:pt x="3765" y="6428"/>
                    <a:pt x="4748" y="7250"/>
                  </a:cubicBezTo>
                  <a:cubicBezTo>
                    <a:pt x="3442" y="7250"/>
                    <a:pt x="1152" y="7582"/>
                    <a:pt x="330" y="8573"/>
                  </a:cubicBezTo>
                  <a:cubicBezTo>
                    <a:pt x="0" y="8899"/>
                    <a:pt x="0" y="9232"/>
                    <a:pt x="0" y="9727"/>
                  </a:cubicBezTo>
                  <a:cubicBezTo>
                    <a:pt x="492" y="11540"/>
                    <a:pt x="3112" y="11703"/>
                    <a:pt x="4587" y="11703"/>
                  </a:cubicBezTo>
                  <a:cubicBezTo>
                    <a:pt x="3442" y="12857"/>
                    <a:pt x="1637" y="15002"/>
                    <a:pt x="1805" y="16651"/>
                  </a:cubicBezTo>
                  <a:cubicBezTo>
                    <a:pt x="1967" y="17147"/>
                    <a:pt x="2297" y="17642"/>
                    <a:pt x="2782" y="17805"/>
                  </a:cubicBezTo>
                  <a:cubicBezTo>
                    <a:pt x="3442" y="18138"/>
                    <a:pt x="4095" y="18301"/>
                    <a:pt x="4748" y="18301"/>
                  </a:cubicBezTo>
                  <a:cubicBezTo>
                    <a:pt x="5732" y="18301"/>
                    <a:pt x="6708" y="17968"/>
                    <a:pt x="7530" y="17310"/>
                  </a:cubicBezTo>
                  <a:cubicBezTo>
                    <a:pt x="7853" y="18634"/>
                    <a:pt x="8513" y="21600"/>
                    <a:pt x="10150" y="21600"/>
                  </a:cubicBezTo>
                  <a:cubicBezTo>
                    <a:pt x="10312" y="21600"/>
                    <a:pt x="10635" y="21600"/>
                    <a:pt x="10803" y="21437"/>
                  </a:cubicBezTo>
                  <a:cubicBezTo>
                    <a:pt x="12272" y="20609"/>
                    <a:pt x="13093" y="18959"/>
                    <a:pt x="12763" y="17310"/>
                  </a:cubicBezTo>
                  <a:cubicBezTo>
                    <a:pt x="13747" y="18464"/>
                    <a:pt x="15222" y="19950"/>
                    <a:pt x="16367" y="19950"/>
                  </a:cubicBezTo>
                  <a:cubicBezTo>
                    <a:pt x="16858" y="19950"/>
                    <a:pt x="17182" y="19788"/>
                    <a:pt x="17512" y="19455"/>
                  </a:cubicBezTo>
                  <a:cubicBezTo>
                    <a:pt x="18165" y="17968"/>
                    <a:pt x="18003" y="16319"/>
                    <a:pt x="17020" y="15335"/>
                  </a:cubicBezTo>
                  <a:cubicBezTo>
                    <a:pt x="18488" y="15165"/>
                    <a:pt x="21600" y="14676"/>
                    <a:pt x="21600" y="13027"/>
                  </a:cubicBezTo>
                  <a:cubicBezTo>
                    <a:pt x="21600" y="11377"/>
                    <a:pt x="19310" y="10881"/>
                    <a:pt x="18003" y="10719"/>
                  </a:cubicBezTo>
                  <a:cubicBezTo>
                    <a:pt x="18980" y="9727"/>
                    <a:pt x="21108" y="8078"/>
                    <a:pt x="21108" y="6924"/>
                  </a:cubicBezTo>
                  <a:cubicBezTo>
                    <a:pt x="21108" y="6591"/>
                    <a:pt x="20947" y="6428"/>
                    <a:pt x="20785" y="6096"/>
                  </a:cubicBezTo>
                  <a:cubicBezTo>
                    <a:pt x="20455" y="5770"/>
                    <a:pt x="19802" y="5600"/>
                    <a:pt x="19310" y="5600"/>
                  </a:cubicBezTo>
                  <a:cubicBezTo>
                    <a:pt x="18488" y="5600"/>
                    <a:pt x="17673" y="5770"/>
                    <a:pt x="16858" y="6096"/>
                  </a:cubicBezTo>
                  <a:cubicBezTo>
                    <a:pt x="17182" y="4942"/>
                    <a:pt x="17835" y="2308"/>
                    <a:pt x="16690" y="1317"/>
                  </a:cubicBezTo>
                  <a:cubicBezTo>
                    <a:pt x="16367" y="1154"/>
                    <a:pt x="16198" y="984"/>
                    <a:pt x="15875" y="984"/>
                  </a:cubicBezTo>
                  <a:cubicBezTo>
                    <a:pt x="14730" y="984"/>
                    <a:pt x="13585" y="2634"/>
                    <a:pt x="12932" y="3788"/>
                  </a:cubicBezTo>
                  <a:cubicBezTo>
                    <a:pt x="12763" y="2471"/>
                    <a:pt x="12110" y="489"/>
                    <a:pt x="1031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44" name="Google Shape;427;p11"/>
            <p:cNvSpPr/>
            <p:nvPr/>
          </p:nvSpPr>
          <p:spPr>
            <a:xfrm flipH="1">
              <a:off x="1126859" y="1662307"/>
              <a:ext cx="491766" cy="22582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0" h="21600" fill="norm" stroke="1" extrusionOk="0">
                  <a:moveTo>
                    <a:pt x="764" y="0"/>
                  </a:moveTo>
                  <a:cubicBezTo>
                    <a:pt x="681" y="0"/>
                    <a:pt x="569" y="12"/>
                    <a:pt x="472" y="41"/>
                  </a:cubicBezTo>
                  <a:cubicBezTo>
                    <a:pt x="139" y="41"/>
                    <a:pt x="-195" y="140"/>
                    <a:pt x="139" y="244"/>
                  </a:cubicBezTo>
                  <a:cubicBezTo>
                    <a:pt x="472" y="442"/>
                    <a:pt x="20057" y="13576"/>
                    <a:pt x="12968" y="21398"/>
                  </a:cubicBezTo>
                  <a:cubicBezTo>
                    <a:pt x="12968" y="21501"/>
                    <a:pt x="12968" y="21600"/>
                    <a:pt x="13302" y="21600"/>
                  </a:cubicBezTo>
                  <a:cubicBezTo>
                    <a:pt x="13983" y="21600"/>
                    <a:pt x="14316" y="21600"/>
                    <a:pt x="14316" y="21398"/>
                  </a:cubicBezTo>
                  <a:cubicBezTo>
                    <a:pt x="21405" y="13576"/>
                    <a:pt x="1487" y="244"/>
                    <a:pt x="1153" y="140"/>
                  </a:cubicBezTo>
                  <a:cubicBezTo>
                    <a:pt x="1153" y="70"/>
                    <a:pt x="986" y="0"/>
                    <a:pt x="76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45" name="Google Shape;428;p11"/>
            <p:cNvSpPr/>
            <p:nvPr/>
          </p:nvSpPr>
          <p:spPr>
            <a:xfrm flipH="1">
              <a:off x="964463" y="960191"/>
              <a:ext cx="1387941" cy="13667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2" h="21600" fill="norm" stroke="1" extrusionOk="0">
                  <a:moveTo>
                    <a:pt x="10017" y="662"/>
                  </a:moveTo>
                  <a:cubicBezTo>
                    <a:pt x="10110" y="662"/>
                    <a:pt x="10204" y="675"/>
                    <a:pt x="10298" y="730"/>
                  </a:cubicBezTo>
                  <a:cubicBezTo>
                    <a:pt x="12410" y="1057"/>
                    <a:pt x="12571" y="4870"/>
                    <a:pt x="12571" y="4870"/>
                  </a:cubicBezTo>
                  <a:cubicBezTo>
                    <a:pt x="12571" y="5033"/>
                    <a:pt x="12571" y="5033"/>
                    <a:pt x="12731" y="5033"/>
                  </a:cubicBezTo>
                  <a:cubicBezTo>
                    <a:pt x="12778" y="5081"/>
                    <a:pt x="12831" y="5102"/>
                    <a:pt x="12871" y="5102"/>
                  </a:cubicBezTo>
                  <a:cubicBezTo>
                    <a:pt x="12978" y="5102"/>
                    <a:pt x="13059" y="4986"/>
                    <a:pt x="13059" y="4870"/>
                  </a:cubicBezTo>
                  <a:cubicBezTo>
                    <a:pt x="13707" y="3710"/>
                    <a:pt x="15004" y="1555"/>
                    <a:pt x="15820" y="1555"/>
                  </a:cubicBezTo>
                  <a:cubicBezTo>
                    <a:pt x="15980" y="1555"/>
                    <a:pt x="16147" y="1719"/>
                    <a:pt x="16308" y="1719"/>
                  </a:cubicBezTo>
                  <a:cubicBezTo>
                    <a:pt x="17284" y="2714"/>
                    <a:pt x="16468" y="5531"/>
                    <a:pt x="16147" y="6527"/>
                  </a:cubicBezTo>
                  <a:cubicBezTo>
                    <a:pt x="15980" y="6527"/>
                    <a:pt x="15980" y="6691"/>
                    <a:pt x="16147" y="6854"/>
                  </a:cubicBezTo>
                  <a:lnTo>
                    <a:pt x="16468" y="6854"/>
                  </a:lnTo>
                  <a:cubicBezTo>
                    <a:pt x="17284" y="6363"/>
                    <a:pt x="18253" y="6193"/>
                    <a:pt x="19229" y="6193"/>
                  </a:cubicBezTo>
                  <a:cubicBezTo>
                    <a:pt x="19557" y="6193"/>
                    <a:pt x="20045" y="6193"/>
                    <a:pt x="20366" y="6527"/>
                  </a:cubicBezTo>
                  <a:cubicBezTo>
                    <a:pt x="20366" y="6527"/>
                    <a:pt x="20366" y="6691"/>
                    <a:pt x="20366" y="6691"/>
                  </a:cubicBezTo>
                  <a:cubicBezTo>
                    <a:pt x="20205" y="7687"/>
                    <a:pt x="18253" y="9508"/>
                    <a:pt x="16956" y="10503"/>
                  </a:cubicBezTo>
                  <a:cubicBezTo>
                    <a:pt x="16956" y="10667"/>
                    <a:pt x="16796" y="10831"/>
                    <a:pt x="16796" y="10831"/>
                  </a:cubicBezTo>
                  <a:cubicBezTo>
                    <a:pt x="16956" y="11001"/>
                    <a:pt x="16956" y="11165"/>
                    <a:pt x="17116" y="11165"/>
                  </a:cubicBezTo>
                  <a:cubicBezTo>
                    <a:pt x="17116" y="11165"/>
                    <a:pt x="20854" y="11663"/>
                    <a:pt x="20854" y="12986"/>
                  </a:cubicBezTo>
                  <a:cubicBezTo>
                    <a:pt x="20854" y="14316"/>
                    <a:pt x="17444" y="14643"/>
                    <a:pt x="16308" y="14643"/>
                  </a:cubicBezTo>
                  <a:cubicBezTo>
                    <a:pt x="16147" y="14643"/>
                    <a:pt x="15980" y="14643"/>
                    <a:pt x="15980" y="14807"/>
                  </a:cubicBezTo>
                  <a:cubicBezTo>
                    <a:pt x="15820" y="14807"/>
                    <a:pt x="15820" y="14977"/>
                    <a:pt x="15980" y="15141"/>
                  </a:cubicBezTo>
                  <a:cubicBezTo>
                    <a:pt x="15980" y="15141"/>
                    <a:pt x="17932" y="17296"/>
                    <a:pt x="16796" y="18954"/>
                  </a:cubicBezTo>
                  <a:cubicBezTo>
                    <a:pt x="16628" y="19117"/>
                    <a:pt x="16468" y="19281"/>
                    <a:pt x="16147" y="19281"/>
                  </a:cubicBezTo>
                  <a:cubicBezTo>
                    <a:pt x="15004" y="19281"/>
                    <a:pt x="13219" y="16962"/>
                    <a:pt x="12571" y="15966"/>
                  </a:cubicBezTo>
                  <a:cubicBezTo>
                    <a:pt x="12571" y="15966"/>
                    <a:pt x="12497" y="15898"/>
                    <a:pt x="12403" y="15898"/>
                  </a:cubicBezTo>
                  <a:cubicBezTo>
                    <a:pt x="12357" y="15898"/>
                    <a:pt x="12303" y="15912"/>
                    <a:pt x="12243" y="15966"/>
                  </a:cubicBezTo>
                  <a:cubicBezTo>
                    <a:pt x="12083" y="15966"/>
                    <a:pt x="12083" y="16137"/>
                    <a:pt x="12083" y="16301"/>
                  </a:cubicBezTo>
                  <a:cubicBezTo>
                    <a:pt x="12083" y="16301"/>
                    <a:pt x="12571" y="19943"/>
                    <a:pt x="10458" y="20775"/>
                  </a:cubicBezTo>
                  <a:lnTo>
                    <a:pt x="10137" y="20775"/>
                  </a:lnTo>
                  <a:cubicBezTo>
                    <a:pt x="8833" y="20775"/>
                    <a:pt x="8185" y="17794"/>
                    <a:pt x="8025" y="16635"/>
                  </a:cubicBezTo>
                  <a:cubicBezTo>
                    <a:pt x="8025" y="16464"/>
                    <a:pt x="7864" y="16464"/>
                    <a:pt x="7864" y="16464"/>
                  </a:cubicBezTo>
                  <a:lnTo>
                    <a:pt x="7537" y="16464"/>
                  </a:lnTo>
                  <a:cubicBezTo>
                    <a:pt x="6728" y="17133"/>
                    <a:pt x="5752" y="17624"/>
                    <a:pt x="4615" y="17624"/>
                  </a:cubicBezTo>
                  <a:cubicBezTo>
                    <a:pt x="4127" y="17624"/>
                    <a:pt x="3479" y="17460"/>
                    <a:pt x="2991" y="17296"/>
                  </a:cubicBezTo>
                  <a:cubicBezTo>
                    <a:pt x="2663" y="17133"/>
                    <a:pt x="2503" y="16798"/>
                    <a:pt x="2342" y="16464"/>
                  </a:cubicBezTo>
                  <a:cubicBezTo>
                    <a:pt x="2175" y="15141"/>
                    <a:pt x="4615" y="12488"/>
                    <a:pt x="5424" y="11499"/>
                  </a:cubicBezTo>
                  <a:cubicBezTo>
                    <a:pt x="5591" y="11329"/>
                    <a:pt x="5424" y="11001"/>
                    <a:pt x="5264" y="11001"/>
                  </a:cubicBezTo>
                  <a:lnTo>
                    <a:pt x="4288" y="11001"/>
                  </a:lnTo>
                  <a:cubicBezTo>
                    <a:pt x="3311" y="11001"/>
                    <a:pt x="1038" y="10831"/>
                    <a:pt x="718" y="9508"/>
                  </a:cubicBezTo>
                  <a:cubicBezTo>
                    <a:pt x="718" y="9344"/>
                    <a:pt x="718" y="9173"/>
                    <a:pt x="878" y="9010"/>
                  </a:cubicBezTo>
                  <a:cubicBezTo>
                    <a:pt x="1366" y="8184"/>
                    <a:pt x="3639" y="8014"/>
                    <a:pt x="5424" y="8014"/>
                  </a:cubicBezTo>
                  <a:lnTo>
                    <a:pt x="5752" y="8014"/>
                  </a:lnTo>
                  <a:cubicBezTo>
                    <a:pt x="5752" y="8014"/>
                    <a:pt x="5912" y="7850"/>
                    <a:pt x="6072" y="7850"/>
                  </a:cubicBezTo>
                  <a:cubicBezTo>
                    <a:pt x="6072" y="7687"/>
                    <a:pt x="5912" y="7523"/>
                    <a:pt x="5912" y="7352"/>
                  </a:cubicBezTo>
                  <a:cubicBezTo>
                    <a:pt x="5264" y="6854"/>
                    <a:pt x="3311" y="5197"/>
                    <a:pt x="3311" y="4038"/>
                  </a:cubicBezTo>
                  <a:cubicBezTo>
                    <a:pt x="3311" y="3874"/>
                    <a:pt x="3479" y="3547"/>
                    <a:pt x="3639" y="3376"/>
                  </a:cubicBezTo>
                  <a:cubicBezTo>
                    <a:pt x="3799" y="3212"/>
                    <a:pt x="4127" y="3212"/>
                    <a:pt x="4448" y="3212"/>
                  </a:cubicBezTo>
                  <a:cubicBezTo>
                    <a:pt x="5912" y="3547"/>
                    <a:pt x="7537" y="4208"/>
                    <a:pt x="8673" y="5197"/>
                  </a:cubicBezTo>
                  <a:cubicBezTo>
                    <a:pt x="8753" y="5286"/>
                    <a:pt x="8833" y="5327"/>
                    <a:pt x="8894" y="5327"/>
                  </a:cubicBezTo>
                  <a:cubicBezTo>
                    <a:pt x="8960" y="5327"/>
                    <a:pt x="9001" y="5286"/>
                    <a:pt x="9001" y="5197"/>
                  </a:cubicBezTo>
                  <a:cubicBezTo>
                    <a:pt x="9161" y="5197"/>
                    <a:pt x="9321" y="5033"/>
                    <a:pt x="9161" y="4870"/>
                  </a:cubicBezTo>
                  <a:cubicBezTo>
                    <a:pt x="9001" y="4038"/>
                    <a:pt x="8833" y="1719"/>
                    <a:pt x="9489" y="893"/>
                  </a:cubicBezTo>
                  <a:cubicBezTo>
                    <a:pt x="9602" y="778"/>
                    <a:pt x="9796" y="662"/>
                    <a:pt x="10017" y="662"/>
                  </a:cubicBezTo>
                  <a:close/>
                  <a:moveTo>
                    <a:pt x="9910" y="0"/>
                  </a:moveTo>
                  <a:cubicBezTo>
                    <a:pt x="9509" y="0"/>
                    <a:pt x="9081" y="191"/>
                    <a:pt x="8833" y="559"/>
                  </a:cubicBezTo>
                  <a:cubicBezTo>
                    <a:pt x="8345" y="1719"/>
                    <a:pt x="8025" y="3049"/>
                    <a:pt x="8345" y="4208"/>
                  </a:cubicBezTo>
                  <a:cubicBezTo>
                    <a:pt x="7209" y="3212"/>
                    <a:pt x="5752" y="2714"/>
                    <a:pt x="4288" y="2380"/>
                  </a:cubicBezTo>
                  <a:cubicBezTo>
                    <a:pt x="3799" y="2380"/>
                    <a:pt x="3479" y="2551"/>
                    <a:pt x="2991" y="2878"/>
                  </a:cubicBezTo>
                  <a:cubicBezTo>
                    <a:pt x="2663" y="3049"/>
                    <a:pt x="2503" y="3547"/>
                    <a:pt x="2503" y="3874"/>
                  </a:cubicBezTo>
                  <a:cubicBezTo>
                    <a:pt x="2663" y="5197"/>
                    <a:pt x="3967" y="6527"/>
                    <a:pt x="4776" y="7189"/>
                  </a:cubicBezTo>
                  <a:cubicBezTo>
                    <a:pt x="3311" y="7352"/>
                    <a:pt x="1038" y="7523"/>
                    <a:pt x="230" y="8512"/>
                  </a:cubicBezTo>
                  <a:cubicBezTo>
                    <a:pt x="69" y="8846"/>
                    <a:pt x="-98" y="9344"/>
                    <a:pt x="69" y="9671"/>
                  </a:cubicBezTo>
                  <a:cubicBezTo>
                    <a:pt x="390" y="11499"/>
                    <a:pt x="2991" y="11663"/>
                    <a:pt x="4448" y="11663"/>
                  </a:cubicBezTo>
                  <a:cubicBezTo>
                    <a:pt x="3479" y="12822"/>
                    <a:pt x="1527" y="15141"/>
                    <a:pt x="1854" y="16635"/>
                  </a:cubicBezTo>
                  <a:cubicBezTo>
                    <a:pt x="1854" y="17296"/>
                    <a:pt x="2175" y="17624"/>
                    <a:pt x="2830" y="17958"/>
                  </a:cubicBezTo>
                  <a:cubicBezTo>
                    <a:pt x="3311" y="18292"/>
                    <a:pt x="3967" y="18456"/>
                    <a:pt x="4615" y="18456"/>
                  </a:cubicBezTo>
                  <a:cubicBezTo>
                    <a:pt x="5752" y="18292"/>
                    <a:pt x="6728" y="17958"/>
                    <a:pt x="7537" y="17460"/>
                  </a:cubicBezTo>
                  <a:cubicBezTo>
                    <a:pt x="7697" y="18620"/>
                    <a:pt x="8345" y="21600"/>
                    <a:pt x="10137" y="21600"/>
                  </a:cubicBezTo>
                  <a:lnTo>
                    <a:pt x="10786" y="21600"/>
                  </a:lnTo>
                  <a:cubicBezTo>
                    <a:pt x="12083" y="20775"/>
                    <a:pt x="12898" y="19117"/>
                    <a:pt x="12731" y="17460"/>
                  </a:cubicBezTo>
                  <a:cubicBezTo>
                    <a:pt x="13547" y="18456"/>
                    <a:pt x="15004" y="20113"/>
                    <a:pt x="16308" y="20113"/>
                  </a:cubicBezTo>
                  <a:cubicBezTo>
                    <a:pt x="16628" y="20113"/>
                    <a:pt x="17116" y="19779"/>
                    <a:pt x="17284" y="19452"/>
                  </a:cubicBezTo>
                  <a:cubicBezTo>
                    <a:pt x="18093" y="18122"/>
                    <a:pt x="17932" y="16464"/>
                    <a:pt x="16956" y="15305"/>
                  </a:cubicBezTo>
                  <a:cubicBezTo>
                    <a:pt x="18253" y="15141"/>
                    <a:pt x="21502" y="14643"/>
                    <a:pt x="21502" y="12986"/>
                  </a:cubicBezTo>
                  <a:cubicBezTo>
                    <a:pt x="21502" y="11329"/>
                    <a:pt x="19229" y="10831"/>
                    <a:pt x="17932" y="10667"/>
                  </a:cubicBezTo>
                  <a:cubicBezTo>
                    <a:pt x="18901" y="9842"/>
                    <a:pt x="20854" y="8014"/>
                    <a:pt x="20854" y="6854"/>
                  </a:cubicBezTo>
                  <a:cubicBezTo>
                    <a:pt x="20854" y="6691"/>
                    <a:pt x="20854" y="6363"/>
                    <a:pt x="20693" y="6193"/>
                  </a:cubicBezTo>
                  <a:cubicBezTo>
                    <a:pt x="20325" y="5825"/>
                    <a:pt x="19958" y="5634"/>
                    <a:pt x="19523" y="5634"/>
                  </a:cubicBezTo>
                  <a:cubicBezTo>
                    <a:pt x="19383" y="5634"/>
                    <a:pt x="19229" y="5654"/>
                    <a:pt x="19069" y="5695"/>
                  </a:cubicBezTo>
                  <a:cubicBezTo>
                    <a:pt x="18253" y="5695"/>
                    <a:pt x="17444" y="5865"/>
                    <a:pt x="16796" y="6029"/>
                  </a:cubicBezTo>
                  <a:cubicBezTo>
                    <a:pt x="17116" y="4870"/>
                    <a:pt x="17765" y="2380"/>
                    <a:pt x="16468" y="1221"/>
                  </a:cubicBezTo>
                  <a:cubicBezTo>
                    <a:pt x="16308" y="1057"/>
                    <a:pt x="15980" y="1057"/>
                    <a:pt x="15820" y="893"/>
                  </a:cubicBezTo>
                  <a:cubicBezTo>
                    <a:pt x="14683" y="893"/>
                    <a:pt x="13547" y="2551"/>
                    <a:pt x="12898" y="3710"/>
                  </a:cubicBezTo>
                  <a:cubicBezTo>
                    <a:pt x="12731" y="2380"/>
                    <a:pt x="12083" y="396"/>
                    <a:pt x="10298" y="61"/>
                  </a:cubicBezTo>
                  <a:cubicBezTo>
                    <a:pt x="10177" y="20"/>
                    <a:pt x="10044" y="0"/>
                    <a:pt x="991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46" name="Google Shape;429;p11"/>
            <p:cNvSpPr/>
            <p:nvPr/>
          </p:nvSpPr>
          <p:spPr>
            <a:xfrm flipH="1">
              <a:off x="377160" y="366807"/>
              <a:ext cx="618802" cy="6080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981" y="0"/>
                  </a:moveTo>
                  <a:cubicBezTo>
                    <a:pt x="5121" y="0"/>
                    <a:pt x="0" y="4844"/>
                    <a:pt x="0" y="10792"/>
                  </a:cubicBezTo>
                  <a:cubicBezTo>
                    <a:pt x="0" y="16756"/>
                    <a:pt x="5121" y="21600"/>
                    <a:pt x="10981" y="21600"/>
                  </a:cubicBezTo>
                  <a:cubicBezTo>
                    <a:pt x="16840" y="21600"/>
                    <a:pt x="21600" y="16756"/>
                    <a:pt x="21600" y="10792"/>
                  </a:cubicBezTo>
                  <a:cubicBezTo>
                    <a:pt x="21600" y="4844"/>
                    <a:pt x="16840" y="0"/>
                    <a:pt x="10981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47" name="Google Shape;430;p11"/>
            <p:cNvSpPr/>
            <p:nvPr/>
          </p:nvSpPr>
          <p:spPr>
            <a:xfrm flipH="1">
              <a:off x="1352403" y="1352027"/>
              <a:ext cx="618371" cy="6080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27" y="0"/>
                  </a:moveTo>
                  <a:cubicBezTo>
                    <a:pt x="4763" y="0"/>
                    <a:pt x="0" y="4844"/>
                    <a:pt x="0" y="10808"/>
                  </a:cubicBezTo>
                  <a:cubicBezTo>
                    <a:pt x="0" y="16756"/>
                    <a:pt x="4763" y="21600"/>
                    <a:pt x="10627" y="21600"/>
                  </a:cubicBezTo>
                  <a:cubicBezTo>
                    <a:pt x="16852" y="21600"/>
                    <a:pt x="21600" y="16756"/>
                    <a:pt x="21600" y="10808"/>
                  </a:cubicBezTo>
                  <a:cubicBezTo>
                    <a:pt x="21600" y="4844"/>
                    <a:pt x="16852" y="0"/>
                    <a:pt x="106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449" name="xx%"/>
          <p:cNvSpPr txBox="1"/>
          <p:nvPr>
            <p:ph type="title" hasCustomPrompt="1"/>
          </p:nvPr>
        </p:nvSpPr>
        <p:spPr>
          <a:xfrm>
            <a:off x="4665999" y="4892733"/>
            <a:ext cx="15052002" cy="3523201"/>
          </a:xfrm>
          <a:prstGeom prst="rect">
            <a:avLst/>
          </a:prstGeom>
        </p:spPr>
        <p:txBody>
          <a:bodyPr/>
          <a:lstStyle>
            <a:lvl1pPr algn="ctr">
              <a:defRPr sz="21600"/>
            </a:lvl1pPr>
          </a:lstStyle>
          <a:p>
            <a:pPr/>
            <a:r>
              <a:t>xx%</a:t>
            </a:r>
          </a:p>
        </p:txBody>
      </p:sp>
      <p:sp>
        <p:nvSpPr>
          <p:cNvPr id="450" name="مستوى النص الأول…"/>
          <p:cNvSpPr txBox="1"/>
          <p:nvPr>
            <p:ph type="body" sz="quarter" idx="1"/>
          </p:nvPr>
        </p:nvSpPr>
        <p:spPr>
          <a:xfrm>
            <a:off x="4113999" y="8564333"/>
            <a:ext cx="16156001" cy="1415201"/>
          </a:xfrm>
          <a:prstGeom prst="rect">
            <a:avLst/>
          </a:prstGeom>
        </p:spPr>
        <p:txBody>
          <a:bodyPr/>
          <a:lstStyle>
            <a:lvl1pPr marL="973137" indent="-833437" algn="ctr">
              <a:buClr>
                <a:srgbClr val="000000"/>
              </a:buClr>
              <a:buSzPts val="4200"/>
              <a:buFont typeface="Helvetica"/>
              <a:buChar char="●"/>
              <a:defRPr sz="4200"/>
            </a:lvl1pPr>
            <a:lvl2pPr marL="1549400" indent="-952500" algn="ctr">
              <a:buClr>
                <a:srgbClr val="000000"/>
              </a:buClr>
              <a:buSzPts val="4200"/>
              <a:buFont typeface="Helvetica"/>
              <a:buChar char="○"/>
              <a:defRPr sz="4200"/>
            </a:lvl2pPr>
            <a:lvl3pPr marL="2006600" indent="-952500" algn="ctr">
              <a:buClr>
                <a:srgbClr val="000000"/>
              </a:buClr>
              <a:buSzPts val="4200"/>
              <a:buFont typeface="Helvetica"/>
              <a:buChar char="■"/>
              <a:defRPr sz="4200"/>
            </a:lvl3pPr>
            <a:lvl4pPr marL="2463800" indent="-952500" algn="ctr">
              <a:buClr>
                <a:srgbClr val="000000"/>
              </a:buClr>
              <a:buSzPts val="4200"/>
              <a:buFont typeface="Helvetica"/>
              <a:buChar char="●"/>
              <a:defRPr sz="4200"/>
            </a:lvl4pPr>
            <a:lvl5pPr marL="2921000" indent="-952500" algn="ctr">
              <a:buClr>
                <a:srgbClr val="000000"/>
              </a:buClr>
              <a:buSzPts val="4200"/>
              <a:buFont typeface="Helvetica"/>
              <a:buChar char="○"/>
              <a:defRPr sz="42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459" name="Google Shape;433;p11"/>
          <p:cNvGrpSpPr/>
          <p:nvPr/>
        </p:nvGrpSpPr>
        <p:grpSpPr>
          <a:xfrm>
            <a:off x="20618450" y="2887951"/>
            <a:ext cx="5416595" cy="4295477"/>
            <a:chOff x="0" y="0"/>
            <a:chExt cx="5416594" cy="4295475"/>
          </a:xfrm>
        </p:grpSpPr>
        <p:grpSp>
          <p:nvGrpSpPr>
            <p:cNvPr id="457" name="Google Shape;434;p11"/>
            <p:cNvGrpSpPr/>
            <p:nvPr/>
          </p:nvGrpSpPr>
          <p:grpSpPr>
            <a:xfrm>
              <a:off x="298922" y="-1"/>
              <a:ext cx="5117673" cy="4295477"/>
              <a:chOff x="0" y="0"/>
              <a:chExt cx="5117672" cy="4295475"/>
            </a:xfrm>
          </p:grpSpPr>
          <p:sp>
            <p:nvSpPr>
              <p:cNvPr id="451" name="Google Shape;435;p11"/>
              <p:cNvSpPr/>
              <p:nvPr/>
            </p:nvSpPr>
            <p:spPr>
              <a:xfrm flipH="1">
                <a:off x="1500460" y="0"/>
                <a:ext cx="2260572" cy="2260571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52" name="Google Shape;436;p11"/>
              <p:cNvSpPr/>
              <p:nvPr/>
            </p:nvSpPr>
            <p:spPr>
              <a:xfrm flipH="1">
                <a:off x="641273" y="768782"/>
                <a:ext cx="2260572" cy="2260572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53" name="Google Shape;437;p11"/>
              <p:cNvSpPr/>
              <p:nvPr/>
            </p:nvSpPr>
            <p:spPr>
              <a:xfrm flipH="1">
                <a:off x="2676177" y="813985"/>
                <a:ext cx="2260572" cy="2260571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54" name="Google Shape;438;p11"/>
              <p:cNvSpPr/>
              <p:nvPr/>
            </p:nvSpPr>
            <p:spPr>
              <a:xfrm flipH="1">
                <a:off x="2857101" y="1808779"/>
                <a:ext cx="2260572" cy="2260571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55" name="Google Shape;439;p11"/>
              <p:cNvSpPr/>
              <p:nvPr/>
            </p:nvSpPr>
            <p:spPr>
              <a:xfrm flipH="1">
                <a:off x="1907510" y="2034905"/>
                <a:ext cx="2260572" cy="2260571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56" name="Google Shape;440;p11"/>
              <p:cNvSpPr/>
              <p:nvPr/>
            </p:nvSpPr>
            <p:spPr>
              <a:xfrm flipH="1">
                <a:off x="0" y="1854096"/>
                <a:ext cx="2856689" cy="2260571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458" name="Google Shape;441;p11"/>
            <p:cNvSpPr/>
            <p:nvPr/>
          </p:nvSpPr>
          <p:spPr>
            <a:xfrm flipH="1">
              <a:off x="0" y="12959"/>
              <a:ext cx="5058721" cy="38807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5" h="21600" fill="norm" stroke="1" extrusionOk="0">
                  <a:moveTo>
                    <a:pt x="6045" y="4385"/>
                  </a:moveTo>
                  <a:cubicBezTo>
                    <a:pt x="6824" y="4615"/>
                    <a:pt x="7603" y="5299"/>
                    <a:pt x="7948" y="6209"/>
                  </a:cubicBezTo>
                  <a:cubicBezTo>
                    <a:pt x="7948" y="6551"/>
                    <a:pt x="7862" y="6776"/>
                    <a:pt x="7688" y="6894"/>
                  </a:cubicBezTo>
                  <a:cubicBezTo>
                    <a:pt x="7514" y="7119"/>
                    <a:pt x="7343" y="7119"/>
                    <a:pt x="7169" y="7236"/>
                  </a:cubicBezTo>
                  <a:cubicBezTo>
                    <a:pt x="6479" y="7236"/>
                    <a:pt x="5959" y="5979"/>
                    <a:pt x="5789" y="5412"/>
                  </a:cubicBezTo>
                  <a:lnTo>
                    <a:pt x="5789" y="5299"/>
                  </a:lnTo>
                  <a:cubicBezTo>
                    <a:pt x="5874" y="4957"/>
                    <a:pt x="5959" y="4727"/>
                    <a:pt x="6045" y="4385"/>
                  </a:cubicBezTo>
                  <a:close/>
                  <a:moveTo>
                    <a:pt x="13823" y="6096"/>
                  </a:moveTo>
                  <a:cubicBezTo>
                    <a:pt x="13909" y="6776"/>
                    <a:pt x="13823" y="7574"/>
                    <a:pt x="13478" y="8258"/>
                  </a:cubicBezTo>
                  <a:cubicBezTo>
                    <a:pt x="13304" y="8033"/>
                    <a:pt x="13389" y="7006"/>
                    <a:pt x="13823" y="6096"/>
                  </a:cubicBezTo>
                  <a:close/>
                  <a:moveTo>
                    <a:pt x="2492" y="10153"/>
                  </a:moveTo>
                  <a:cubicBezTo>
                    <a:pt x="2584" y="10153"/>
                    <a:pt x="2676" y="10167"/>
                    <a:pt x="2762" y="10195"/>
                  </a:cubicBezTo>
                  <a:cubicBezTo>
                    <a:pt x="3886" y="10308"/>
                    <a:pt x="4320" y="11222"/>
                    <a:pt x="4320" y="12019"/>
                  </a:cubicBezTo>
                  <a:cubicBezTo>
                    <a:pt x="4320" y="12474"/>
                    <a:pt x="3971" y="12929"/>
                    <a:pt x="3541" y="13042"/>
                  </a:cubicBezTo>
                  <a:cubicBezTo>
                    <a:pt x="3366" y="12929"/>
                    <a:pt x="3110" y="12929"/>
                    <a:pt x="2936" y="12816"/>
                  </a:cubicBezTo>
                  <a:cubicBezTo>
                    <a:pt x="2331" y="12244"/>
                    <a:pt x="1898" y="11447"/>
                    <a:pt x="1727" y="10537"/>
                  </a:cubicBezTo>
                  <a:cubicBezTo>
                    <a:pt x="1922" y="10279"/>
                    <a:pt x="2214" y="10153"/>
                    <a:pt x="2492" y="10153"/>
                  </a:cubicBezTo>
                  <a:close/>
                  <a:moveTo>
                    <a:pt x="18315" y="12132"/>
                  </a:moveTo>
                  <a:cubicBezTo>
                    <a:pt x="17885" y="13384"/>
                    <a:pt x="17191" y="14181"/>
                    <a:pt x="16761" y="14181"/>
                  </a:cubicBezTo>
                  <a:cubicBezTo>
                    <a:pt x="16587" y="14181"/>
                    <a:pt x="16416" y="14069"/>
                    <a:pt x="16327" y="13956"/>
                  </a:cubicBezTo>
                  <a:cubicBezTo>
                    <a:pt x="16068" y="13384"/>
                    <a:pt x="16156" y="13159"/>
                    <a:pt x="16156" y="13042"/>
                  </a:cubicBezTo>
                  <a:cubicBezTo>
                    <a:pt x="16327" y="12587"/>
                    <a:pt x="17191" y="12132"/>
                    <a:pt x="18141" y="12132"/>
                  </a:cubicBezTo>
                  <a:close/>
                  <a:moveTo>
                    <a:pt x="12614" y="15438"/>
                  </a:moveTo>
                  <a:cubicBezTo>
                    <a:pt x="12614" y="15438"/>
                    <a:pt x="12699" y="15550"/>
                    <a:pt x="12699" y="15550"/>
                  </a:cubicBezTo>
                  <a:cubicBezTo>
                    <a:pt x="12874" y="15893"/>
                    <a:pt x="12785" y="16915"/>
                    <a:pt x="12009" y="18055"/>
                  </a:cubicBezTo>
                  <a:cubicBezTo>
                    <a:pt x="11750" y="17600"/>
                    <a:pt x="11661" y="17032"/>
                    <a:pt x="11835" y="16460"/>
                  </a:cubicBezTo>
                  <a:cubicBezTo>
                    <a:pt x="11920" y="16005"/>
                    <a:pt x="12180" y="15663"/>
                    <a:pt x="12614" y="15550"/>
                  </a:cubicBezTo>
                  <a:lnTo>
                    <a:pt x="12614" y="15438"/>
                  </a:lnTo>
                  <a:close/>
                  <a:moveTo>
                    <a:pt x="6304" y="15780"/>
                  </a:moveTo>
                  <a:cubicBezTo>
                    <a:pt x="6393" y="15780"/>
                    <a:pt x="6738" y="15780"/>
                    <a:pt x="6824" y="16348"/>
                  </a:cubicBezTo>
                  <a:cubicBezTo>
                    <a:pt x="6738" y="17600"/>
                    <a:pt x="6219" y="18739"/>
                    <a:pt x="5355" y="19194"/>
                  </a:cubicBezTo>
                  <a:cubicBezTo>
                    <a:pt x="5095" y="18397"/>
                    <a:pt x="5184" y="17375"/>
                    <a:pt x="5529" y="16460"/>
                  </a:cubicBezTo>
                  <a:cubicBezTo>
                    <a:pt x="5700" y="16118"/>
                    <a:pt x="5959" y="15780"/>
                    <a:pt x="6304" y="15780"/>
                  </a:cubicBezTo>
                  <a:close/>
                  <a:moveTo>
                    <a:pt x="9587" y="741"/>
                  </a:moveTo>
                  <a:cubicBezTo>
                    <a:pt x="10021" y="741"/>
                    <a:pt x="10540" y="853"/>
                    <a:pt x="11056" y="1196"/>
                  </a:cubicBezTo>
                  <a:cubicBezTo>
                    <a:pt x="12354" y="1768"/>
                    <a:pt x="13389" y="3245"/>
                    <a:pt x="13734" y="4957"/>
                  </a:cubicBezTo>
                  <a:cubicBezTo>
                    <a:pt x="12959" y="6209"/>
                    <a:pt x="12614" y="8033"/>
                    <a:pt x="13219" y="8713"/>
                  </a:cubicBezTo>
                  <a:cubicBezTo>
                    <a:pt x="13304" y="8943"/>
                    <a:pt x="13478" y="9055"/>
                    <a:pt x="13564" y="9055"/>
                  </a:cubicBezTo>
                  <a:cubicBezTo>
                    <a:pt x="13823" y="9055"/>
                    <a:pt x="13994" y="8830"/>
                    <a:pt x="14083" y="8601"/>
                  </a:cubicBezTo>
                  <a:cubicBezTo>
                    <a:pt x="14513" y="7574"/>
                    <a:pt x="14599" y="6321"/>
                    <a:pt x="14343" y="5182"/>
                  </a:cubicBezTo>
                  <a:cubicBezTo>
                    <a:pt x="14773" y="4502"/>
                    <a:pt x="15463" y="4042"/>
                    <a:pt x="16156" y="4042"/>
                  </a:cubicBezTo>
                  <a:cubicBezTo>
                    <a:pt x="16761" y="4042"/>
                    <a:pt x="17366" y="4385"/>
                    <a:pt x="17796" y="4840"/>
                  </a:cubicBezTo>
                  <a:cubicBezTo>
                    <a:pt x="19265" y="6209"/>
                    <a:pt x="19265" y="9055"/>
                    <a:pt x="18575" y="11335"/>
                  </a:cubicBezTo>
                  <a:lnTo>
                    <a:pt x="18141" y="11335"/>
                  </a:lnTo>
                  <a:cubicBezTo>
                    <a:pt x="17277" y="11335"/>
                    <a:pt x="16068" y="11677"/>
                    <a:pt x="15723" y="12704"/>
                  </a:cubicBezTo>
                  <a:cubicBezTo>
                    <a:pt x="15463" y="13726"/>
                    <a:pt x="15982" y="14866"/>
                    <a:pt x="16761" y="14978"/>
                  </a:cubicBezTo>
                  <a:cubicBezTo>
                    <a:pt x="17711" y="14978"/>
                    <a:pt x="18490" y="13614"/>
                    <a:pt x="18920" y="12244"/>
                  </a:cubicBezTo>
                  <a:cubicBezTo>
                    <a:pt x="19784" y="12362"/>
                    <a:pt x="20474" y="13159"/>
                    <a:pt x="20734" y="14181"/>
                  </a:cubicBezTo>
                  <a:cubicBezTo>
                    <a:pt x="20819" y="15096"/>
                    <a:pt x="20563" y="16005"/>
                    <a:pt x="20044" y="16690"/>
                  </a:cubicBezTo>
                  <a:cubicBezTo>
                    <a:pt x="18746" y="18514"/>
                    <a:pt x="16932" y="19649"/>
                    <a:pt x="14947" y="19649"/>
                  </a:cubicBezTo>
                  <a:cubicBezTo>
                    <a:pt x="14343" y="19649"/>
                    <a:pt x="13649" y="19537"/>
                    <a:pt x="13130" y="19082"/>
                  </a:cubicBezTo>
                  <a:cubicBezTo>
                    <a:pt x="12874" y="18969"/>
                    <a:pt x="12699" y="18852"/>
                    <a:pt x="12525" y="18627"/>
                  </a:cubicBezTo>
                  <a:cubicBezTo>
                    <a:pt x="13389" y="17257"/>
                    <a:pt x="13649" y="15780"/>
                    <a:pt x="13219" y="15096"/>
                  </a:cubicBezTo>
                  <a:cubicBezTo>
                    <a:pt x="13044" y="14866"/>
                    <a:pt x="12874" y="14753"/>
                    <a:pt x="12614" y="14753"/>
                  </a:cubicBezTo>
                  <a:cubicBezTo>
                    <a:pt x="12009" y="14866"/>
                    <a:pt x="11490" y="15321"/>
                    <a:pt x="11316" y="16118"/>
                  </a:cubicBezTo>
                  <a:cubicBezTo>
                    <a:pt x="11056" y="17032"/>
                    <a:pt x="11230" y="18055"/>
                    <a:pt x="11661" y="18627"/>
                  </a:cubicBezTo>
                  <a:cubicBezTo>
                    <a:pt x="10626" y="19991"/>
                    <a:pt x="9242" y="20789"/>
                    <a:pt x="7862" y="20789"/>
                  </a:cubicBezTo>
                  <a:cubicBezTo>
                    <a:pt x="7702" y="20836"/>
                    <a:pt x="7539" y="20859"/>
                    <a:pt x="7378" y="20859"/>
                  </a:cubicBezTo>
                  <a:cubicBezTo>
                    <a:pt x="6745" y="20859"/>
                    <a:pt x="6112" y="20512"/>
                    <a:pt x="5700" y="19879"/>
                  </a:cubicBezTo>
                  <a:cubicBezTo>
                    <a:pt x="6738" y="19194"/>
                    <a:pt x="7428" y="17712"/>
                    <a:pt x="7428" y="16235"/>
                  </a:cubicBezTo>
                  <a:cubicBezTo>
                    <a:pt x="7350" y="15504"/>
                    <a:pt x="6984" y="14964"/>
                    <a:pt x="6457" y="14964"/>
                  </a:cubicBezTo>
                  <a:cubicBezTo>
                    <a:pt x="6408" y="14964"/>
                    <a:pt x="6358" y="14969"/>
                    <a:pt x="6304" y="14978"/>
                  </a:cubicBezTo>
                  <a:cubicBezTo>
                    <a:pt x="5789" y="14978"/>
                    <a:pt x="5269" y="15438"/>
                    <a:pt x="5010" y="16118"/>
                  </a:cubicBezTo>
                  <a:cubicBezTo>
                    <a:pt x="4579" y="17145"/>
                    <a:pt x="4490" y="18397"/>
                    <a:pt x="4835" y="19424"/>
                  </a:cubicBezTo>
                  <a:cubicBezTo>
                    <a:pt x="4665" y="19452"/>
                    <a:pt x="4498" y="19466"/>
                    <a:pt x="4334" y="19466"/>
                  </a:cubicBezTo>
                  <a:cubicBezTo>
                    <a:pt x="3843" y="19466"/>
                    <a:pt x="3388" y="19340"/>
                    <a:pt x="2936" y="19082"/>
                  </a:cubicBezTo>
                  <a:cubicBezTo>
                    <a:pt x="1727" y="18397"/>
                    <a:pt x="948" y="17032"/>
                    <a:pt x="777" y="15321"/>
                  </a:cubicBezTo>
                  <a:cubicBezTo>
                    <a:pt x="518" y="13956"/>
                    <a:pt x="688" y="12362"/>
                    <a:pt x="1293" y="11110"/>
                  </a:cubicBezTo>
                  <a:cubicBezTo>
                    <a:pt x="1553" y="12019"/>
                    <a:pt x="2072" y="12816"/>
                    <a:pt x="2676" y="13384"/>
                  </a:cubicBezTo>
                  <a:cubicBezTo>
                    <a:pt x="3021" y="13501"/>
                    <a:pt x="3281" y="13614"/>
                    <a:pt x="3626" y="13614"/>
                  </a:cubicBezTo>
                  <a:cubicBezTo>
                    <a:pt x="4320" y="13614"/>
                    <a:pt x="4924" y="12929"/>
                    <a:pt x="4924" y="11907"/>
                  </a:cubicBezTo>
                  <a:cubicBezTo>
                    <a:pt x="4924" y="10425"/>
                    <a:pt x="3971" y="9285"/>
                    <a:pt x="2851" y="9285"/>
                  </a:cubicBezTo>
                  <a:cubicBezTo>
                    <a:pt x="2769" y="9262"/>
                    <a:pt x="2691" y="9252"/>
                    <a:pt x="2612" y="9252"/>
                  </a:cubicBezTo>
                  <a:cubicBezTo>
                    <a:pt x="2260" y="9252"/>
                    <a:pt x="1922" y="9440"/>
                    <a:pt x="1641" y="9628"/>
                  </a:cubicBezTo>
                  <a:cubicBezTo>
                    <a:pt x="1382" y="7349"/>
                    <a:pt x="1986" y="4957"/>
                    <a:pt x="3626" y="4385"/>
                  </a:cubicBezTo>
                  <a:cubicBezTo>
                    <a:pt x="4071" y="4221"/>
                    <a:pt x="4558" y="4113"/>
                    <a:pt x="5027" y="4113"/>
                  </a:cubicBezTo>
                  <a:cubicBezTo>
                    <a:pt x="5198" y="4113"/>
                    <a:pt x="5365" y="4127"/>
                    <a:pt x="5529" y="4160"/>
                  </a:cubicBezTo>
                  <a:cubicBezTo>
                    <a:pt x="5355" y="4727"/>
                    <a:pt x="5184" y="5182"/>
                    <a:pt x="5184" y="5182"/>
                  </a:cubicBezTo>
                  <a:cubicBezTo>
                    <a:pt x="5184" y="5299"/>
                    <a:pt x="5184" y="5299"/>
                    <a:pt x="5184" y="5412"/>
                  </a:cubicBezTo>
                  <a:cubicBezTo>
                    <a:pt x="5269" y="5524"/>
                    <a:pt x="5959" y="7803"/>
                    <a:pt x="7169" y="7803"/>
                  </a:cubicBezTo>
                  <a:cubicBezTo>
                    <a:pt x="7514" y="7803"/>
                    <a:pt x="7773" y="7691"/>
                    <a:pt x="8033" y="7461"/>
                  </a:cubicBezTo>
                  <a:cubicBezTo>
                    <a:pt x="8378" y="7236"/>
                    <a:pt x="8638" y="6664"/>
                    <a:pt x="8552" y="6096"/>
                  </a:cubicBezTo>
                  <a:cubicBezTo>
                    <a:pt x="8207" y="4840"/>
                    <a:pt x="7343" y="3930"/>
                    <a:pt x="6393" y="3705"/>
                  </a:cubicBezTo>
                  <a:cubicBezTo>
                    <a:pt x="6909" y="1993"/>
                    <a:pt x="8118" y="853"/>
                    <a:pt x="9587" y="741"/>
                  </a:cubicBezTo>
                  <a:close/>
                  <a:moveTo>
                    <a:pt x="9527" y="0"/>
                  </a:moveTo>
                  <a:cubicBezTo>
                    <a:pt x="7862" y="0"/>
                    <a:pt x="6279" y="1383"/>
                    <a:pt x="5700" y="3587"/>
                  </a:cubicBezTo>
                  <a:cubicBezTo>
                    <a:pt x="5405" y="3503"/>
                    <a:pt x="5106" y="3466"/>
                    <a:pt x="4814" y="3466"/>
                  </a:cubicBezTo>
                  <a:cubicBezTo>
                    <a:pt x="4341" y="3466"/>
                    <a:pt x="3882" y="3559"/>
                    <a:pt x="3455" y="3705"/>
                  </a:cubicBezTo>
                  <a:cubicBezTo>
                    <a:pt x="1382" y="4385"/>
                    <a:pt x="603" y="7574"/>
                    <a:pt x="1037" y="10308"/>
                  </a:cubicBezTo>
                  <a:cubicBezTo>
                    <a:pt x="173" y="11789"/>
                    <a:pt x="-176" y="13726"/>
                    <a:pt x="84" y="15550"/>
                  </a:cubicBezTo>
                  <a:cubicBezTo>
                    <a:pt x="343" y="17487"/>
                    <a:pt x="1293" y="19082"/>
                    <a:pt x="2676" y="19879"/>
                  </a:cubicBezTo>
                  <a:cubicBezTo>
                    <a:pt x="3238" y="20127"/>
                    <a:pt x="3843" y="20310"/>
                    <a:pt x="4426" y="20310"/>
                  </a:cubicBezTo>
                  <a:cubicBezTo>
                    <a:pt x="4654" y="20310"/>
                    <a:pt x="4878" y="20282"/>
                    <a:pt x="5095" y="20221"/>
                  </a:cubicBezTo>
                  <a:cubicBezTo>
                    <a:pt x="5650" y="21056"/>
                    <a:pt x="6493" y="21600"/>
                    <a:pt x="7361" y="21600"/>
                  </a:cubicBezTo>
                  <a:cubicBezTo>
                    <a:pt x="7439" y="21600"/>
                    <a:pt x="7521" y="21595"/>
                    <a:pt x="7603" y="21586"/>
                  </a:cubicBezTo>
                  <a:lnTo>
                    <a:pt x="7862" y="21586"/>
                  </a:lnTo>
                  <a:cubicBezTo>
                    <a:pt x="9502" y="21473"/>
                    <a:pt x="10971" y="20676"/>
                    <a:pt x="12095" y="19194"/>
                  </a:cubicBezTo>
                  <a:cubicBezTo>
                    <a:pt x="12354" y="19424"/>
                    <a:pt x="12614" y="19649"/>
                    <a:pt x="12874" y="19879"/>
                  </a:cubicBezTo>
                  <a:cubicBezTo>
                    <a:pt x="13478" y="20221"/>
                    <a:pt x="14254" y="20446"/>
                    <a:pt x="15033" y="20446"/>
                  </a:cubicBezTo>
                  <a:cubicBezTo>
                    <a:pt x="17106" y="20446"/>
                    <a:pt x="19094" y="19194"/>
                    <a:pt x="20563" y="17257"/>
                  </a:cubicBezTo>
                  <a:cubicBezTo>
                    <a:pt x="21168" y="16348"/>
                    <a:pt x="21424" y="15208"/>
                    <a:pt x="21339" y="14069"/>
                  </a:cubicBezTo>
                  <a:cubicBezTo>
                    <a:pt x="21079" y="12704"/>
                    <a:pt x="20215" y="11677"/>
                    <a:pt x="19180" y="11564"/>
                  </a:cubicBezTo>
                  <a:cubicBezTo>
                    <a:pt x="19870" y="8943"/>
                    <a:pt x="19784" y="5867"/>
                    <a:pt x="18056" y="4272"/>
                  </a:cubicBezTo>
                  <a:cubicBezTo>
                    <a:pt x="17508" y="3658"/>
                    <a:pt x="16811" y="3348"/>
                    <a:pt x="16114" y="3348"/>
                  </a:cubicBezTo>
                  <a:cubicBezTo>
                    <a:pt x="15388" y="3348"/>
                    <a:pt x="14656" y="3686"/>
                    <a:pt x="14083" y="4385"/>
                  </a:cubicBezTo>
                  <a:cubicBezTo>
                    <a:pt x="13649" y="2565"/>
                    <a:pt x="12525" y="1196"/>
                    <a:pt x="11230" y="511"/>
                  </a:cubicBezTo>
                  <a:cubicBezTo>
                    <a:pt x="10679" y="164"/>
                    <a:pt x="10099" y="0"/>
                    <a:pt x="952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471" name="Google Shape;442;p11"/>
          <p:cNvGrpSpPr/>
          <p:nvPr/>
        </p:nvGrpSpPr>
        <p:grpSpPr>
          <a:xfrm>
            <a:off x="7729221" y="-1831300"/>
            <a:ext cx="6694352" cy="4295463"/>
            <a:chOff x="0" y="0"/>
            <a:chExt cx="6694351" cy="4295462"/>
          </a:xfrm>
        </p:grpSpPr>
        <p:grpSp>
          <p:nvGrpSpPr>
            <p:cNvPr id="469" name="Google Shape;443;p11"/>
            <p:cNvGrpSpPr/>
            <p:nvPr/>
          </p:nvGrpSpPr>
          <p:grpSpPr>
            <a:xfrm>
              <a:off x="-1" y="0"/>
              <a:ext cx="6450894" cy="4137648"/>
              <a:chOff x="0" y="0"/>
              <a:chExt cx="6450893" cy="4137647"/>
            </a:xfrm>
          </p:grpSpPr>
          <p:grpSp>
            <p:nvGrpSpPr>
              <p:cNvPr id="466" name="Google Shape;444;p11"/>
              <p:cNvGrpSpPr/>
              <p:nvPr/>
            </p:nvGrpSpPr>
            <p:grpSpPr>
              <a:xfrm>
                <a:off x="-1" y="0"/>
                <a:ext cx="6450894" cy="4137648"/>
                <a:chOff x="0" y="0"/>
                <a:chExt cx="6450892" cy="4137647"/>
              </a:xfrm>
            </p:grpSpPr>
            <p:sp>
              <p:nvSpPr>
                <p:cNvPr id="460" name="Google Shape;445;p11"/>
                <p:cNvSpPr/>
                <p:nvPr/>
              </p:nvSpPr>
              <p:spPr>
                <a:xfrm flipH="1" rot="1481318">
                  <a:off x="3488688" y="252343"/>
                  <a:ext cx="1685601" cy="2181031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61" name="Google Shape;446;p11"/>
                <p:cNvSpPr/>
                <p:nvPr/>
              </p:nvSpPr>
              <p:spPr>
                <a:xfrm flipH="1">
                  <a:off x="1702900" y="543195"/>
                  <a:ext cx="2185036" cy="1929979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62" name="Google Shape;447;p11"/>
                <p:cNvSpPr/>
                <p:nvPr/>
              </p:nvSpPr>
              <p:spPr>
                <a:xfrm flipH="1">
                  <a:off x="4520919" y="1241238"/>
                  <a:ext cx="1929974" cy="1929980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63" name="Google Shape;448;p11"/>
                <p:cNvSpPr/>
                <p:nvPr/>
              </p:nvSpPr>
              <p:spPr>
                <a:xfrm flipH="1">
                  <a:off x="4070012" y="2129775"/>
                  <a:ext cx="1839474" cy="1839474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64" name="Google Shape;449;p11"/>
                <p:cNvSpPr/>
                <p:nvPr/>
              </p:nvSpPr>
              <p:spPr>
                <a:xfrm flipH="1">
                  <a:off x="2602893" y="2084539"/>
                  <a:ext cx="1929975" cy="1929980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65" name="Google Shape;450;p11"/>
                <p:cNvSpPr/>
                <p:nvPr/>
              </p:nvSpPr>
              <p:spPr>
                <a:xfrm flipH="1" rot="2967336">
                  <a:off x="306742" y="1618013"/>
                  <a:ext cx="2439234" cy="1930679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467" name="Google Shape;451;p11"/>
              <p:cNvSpPr/>
              <p:nvPr/>
            </p:nvSpPr>
            <p:spPr>
              <a:xfrm flipH="1">
                <a:off x="3088631" y="1544815"/>
                <a:ext cx="1929937" cy="192993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68" name="Google Shape;452;p11"/>
              <p:cNvSpPr/>
              <p:nvPr/>
            </p:nvSpPr>
            <p:spPr>
              <a:xfrm flipH="1">
                <a:off x="1847330" y="1544815"/>
                <a:ext cx="1929937" cy="192993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470" name="Google Shape;453;p11"/>
            <p:cNvSpPr/>
            <p:nvPr/>
          </p:nvSpPr>
          <p:spPr>
            <a:xfrm flipH="1">
              <a:off x="776346" y="741534"/>
              <a:ext cx="5918005" cy="35539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51" h="21600" fill="norm" stroke="1" extrusionOk="0">
                  <a:moveTo>
                    <a:pt x="5148" y="5289"/>
                  </a:moveTo>
                  <a:cubicBezTo>
                    <a:pt x="5571" y="5474"/>
                    <a:pt x="5680" y="5651"/>
                    <a:pt x="5785" y="6005"/>
                  </a:cubicBezTo>
                  <a:cubicBezTo>
                    <a:pt x="5785" y="6189"/>
                    <a:pt x="5571" y="6543"/>
                    <a:pt x="5466" y="6728"/>
                  </a:cubicBezTo>
                  <a:cubicBezTo>
                    <a:pt x="5362" y="6728"/>
                    <a:pt x="5362" y="6905"/>
                    <a:pt x="5148" y="6905"/>
                  </a:cubicBezTo>
                  <a:cubicBezTo>
                    <a:pt x="5148" y="6366"/>
                    <a:pt x="5148" y="6005"/>
                    <a:pt x="5148" y="5474"/>
                  </a:cubicBezTo>
                  <a:lnTo>
                    <a:pt x="5148" y="5289"/>
                  </a:lnTo>
                  <a:close/>
                  <a:moveTo>
                    <a:pt x="10867" y="3497"/>
                  </a:moveTo>
                  <a:cubicBezTo>
                    <a:pt x="11290" y="4397"/>
                    <a:pt x="11504" y="5651"/>
                    <a:pt x="11290" y="6905"/>
                  </a:cubicBezTo>
                  <a:cubicBezTo>
                    <a:pt x="11190" y="7244"/>
                    <a:pt x="11042" y="7421"/>
                    <a:pt x="10881" y="7421"/>
                  </a:cubicBezTo>
                  <a:cubicBezTo>
                    <a:pt x="10702" y="7421"/>
                    <a:pt x="10506" y="7200"/>
                    <a:pt x="10336" y="6728"/>
                  </a:cubicBezTo>
                  <a:cubicBezTo>
                    <a:pt x="10022" y="5651"/>
                    <a:pt x="10231" y="4220"/>
                    <a:pt x="10867" y="3497"/>
                  </a:cubicBezTo>
                  <a:close/>
                  <a:moveTo>
                    <a:pt x="17219" y="7443"/>
                  </a:moveTo>
                  <a:cubicBezTo>
                    <a:pt x="17328" y="8159"/>
                    <a:pt x="17219" y="9052"/>
                    <a:pt x="17010" y="9775"/>
                  </a:cubicBezTo>
                  <a:cubicBezTo>
                    <a:pt x="16905" y="9952"/>
                    <a:pt x="16905" y="9952"/>
                    <a:pt x="16796" y="9952"/>
                  </a:cubicBezTo>
                  <a:cubicBezTo>
                    <a:pt x="16691" y="9952"/>
                    <a:pt x="16587" y="9775"/>
                    <a:pt x="16478" y="9775"/>
                  </a:cubicBezTo>
                  <a:cubicBezTo>
                    <a:pt x="16269" y="9413"/>
                    <a:pt x="16269" y="9413"/>
                    <a:pt x="16269" y="8875"/>
                  </a:cubicBezTo>
                  <a:cubicBezTo>
                    <a:pt x="16373" y="8336"/>
                    <a:pt x="16691" y="7798"/>
                    <a:pt x="17219" y="7443"/>
                  </a:cubicBezTo>
                  <a:close/>
                  <a:moveTo>
                    <a:pt x="4407" y="13714"/>
                  </a:moveTo>
                  <a:cubicBezTo>
                    <a:pt x="3984" y="14430"/>
                    <a:pt x="3561" y="14968"/>
                    <a:pt x="3139" y="15330"/>
                  </a:cubicBezTo>
                  <a:cubicBezTo>
                    <a:pt x="3243" y="14614"/>
                    <a:pt x="3666" y="14075"/>
                    <a:pt x="4089" y="13714"/>
                  </a:cubicBezTo>
                  <a:close/>
                  <a:moveTo>
                    <a:pt x="13622" y="14430"/>
                  </a:moveTo>
                  <a:cubicBezTo>
                    <a:pt x="13622" y="14430"/>
                    <a:pt x="13727" y="14430"/>
                    <a:pt x="13936" y="14791"/>
                  </a:cubicBezTo>
                  <a:cubicBezTo>
                    <a:pt x="14150" y="15145"/>
                    <a:pt x="14255" y="15868"/>
                    <a:pt x="14150" y="16399"/>
                  </a:cubicBezTo>
                  <a:cubicBezTo>
                    <a:pt x="13622" y="15684"/>
                    <a:pt x="13622" y="14791"/>
                    <a:pt x="13622" y="14430"/>
                  </a:cubicBezTo>
                  <a:close/>
                  <a:moveTo>
                    <a:pt x="7267" y="14968"/>
                  </a:moveTo>
                  <a:cubicBezTo>
                    <a:pt x="7480" y="15145"/>
                    <a:pt x="7690" y="15330"/>
                    <a:pt x="7794" y="15684"/>
                  </a:cubicBezTo>
                  <a:cubicBezTo>
                    <a:pt x="7903" y="16584"/>
                    <a:pt x="7794" y="17299"/>
                    <a:pt x="7585" y="18015"/>
                  </a:cubicBezTo>
                  <a:cubicBezTo>
                    <a:pt x="7162" y="17299"/>
                    <a:pt x="6948" y="16222"/>
                    <a:pt x="7053" y="15145"/>
                  </a:cubicBezTo>
                  <a:cubicBezTo>
                    <a:pt x="7053" y="14968"/>
                    <a:pt x="7162" y="14968"/>
                    <a:pt x="7162" y="14968"/>
                  </a:cubicBezTo>
                  <a:close/>
                  <a:moveTo>
                    <a:pt x="7210" y="848"/>
                  </a:moveTo>
                  <a:cubicBezTo>
                    <a:pt x="7681" y="848"/>
                    <a:pt x="8234" y="1025"/>
                    <a:pt x="8853" y="1350"/>
                  </a:cubicBezTo>
                  <a:cubicBezTo>
                    <a:pt x="9490" y="1704"/>
                    <a:pt x="10022" y="2243"/>
                    <a:pt x="10549" y="3143"/>
                  </a:cubicBezTo>
                  <a:cubicBezTo>
                    <a:pt x="9808" y="4035"/>
                    <a:pt x="9595" y="5828"/>
                    <a:pt x="10022" y="7082"/>
                  </a:cubicBezTo>
                  <a:cubicBezTo>
                    <a:pt x="10445" y="7982"/>
                    <a:pt x="10763" y="8336"/>
                    <a:pt x="10972" y="8336"/>
                  </a:cubicBezTo>
                  <a:cubicBezTo>
                    <a:pt x="11395" y="8159"/>
                    <a:pt x="11713" y="7798"/>
                    <a:pt x="11822" y="7266"/>
                  </a:cubicBezTo>
                  <a:cubicBezTo>
                    <a:pt x="12031" y="5828"/>
                    <a:pt x="11822" y="4220"/>
                    <a:pt x="11290" y="3143"/>
                  </a:cubicBezTo>
                  <a:cubicBezTo>
                    <a:pt x="12136" y="2243"/>
                    <a:pt x="13195" y="1704"/>
                    <a:pt x="14255" y="1704"/>
                  </a:cubicBezTo>
                  <a:lnTo>
                    <a:pt x="14891" y="1704"/>
                  </a:lnTo>
                  <a:cubicBezTo>
                    <a:pt x="16164" y="2427"/>
                    <a:pt x="17114" y="4397"/>
                    <a:pt x="17219" y="6543"/>
                  </a:cubicBezTo>
                  <a:cubicBezTo>
                    <a:pt x="16587" y="6905"/>
                    <a:pt x="16055" y="7620"/>
                    <a:pt x="15950" y="8698"/>
                  </a:cubicBezTo>
                  <a:cubicBezTo>
                    <a:pt x="15846" y="9413"/>
                    <a:pt x="15950" y="9952"/>
                    <a:pt x="16269" y="10490"/>
                  </a:cubicBezTo>
                  <a:cubicBezTo>
                    <a:pt x="16425" y="10756"/>
                    <a:pt x="16613" y="10889"/>
                    <a:pt x="16796" y="10889"/>
                  </a:cubicBezTo>
                  <a:cubicBezTo>
                    <a:pt x="16983" y="10889"/>
                    <a:pt x="17167" y="10756"/>
                    <a:pt x="17328" y="10490"/>
                  </a:cubicBezTo>
                  <a:cubicBezTo>
                    <a:pt x="17646" y="9413"/>
                    <a:pt x="17751" y="8336"/>
                    <a:pt x="17646" y="7266"/>
                  </a:cubicBezTo>
                  <a:cubicBezTo>
                    <a:pt x="17855" y="7266"/>
                    <a:pt x="18173" y="7082"/>
                    <a:pt x="18387" y="7082"/>
                  </a:cubicBezTo>
                  <a:cubicBezTo>
                    <a:pt x="19337" y="7082"/>
                    <a:pt x="20078" y="7982"/>
                    <a:pt x="20506" y="9413"/>
                  </a:cubicBezTo>
                  <a:cubicBezTo>
                    <a:pt x="20929" y="11383"/>
                    <a:pt x="20820" y="13537"/>
                    <a:pt x="20187" y="15330"/>
                  </a:cubicBezTo>
                  <a:cubicBezTo>
                    <a:pt x="19394" y="17262"/>
                    <a:pt x="18165" y="18332"/>
                    <a:pt x="16861" y="18332"/>
                  </a:cubicBezTo>
                  <a:cubicBezTo>
                    <a:pt x="16595" y="18332"/>
                    <a:pt x="16325" y="18288"/>
                    <a:pt x="16055" y="18192"/>
                  </a:cubicBezTo>
                  <a:cubicBezTo>
                    <a:pt x="15423" y="18015"/>
                    <a:pt x="14891" y="17476"/>
                    <a:pt x="14468" y="16938"/>
                  </a:cubicBezTo>
                  <a:cubicBezTo>
                    <a:pt x="14677" y="16045"/>
                    <a:pt x="14573" y="14968"/>
                    <a:pt x="14255" y="14252"/>
                  </a:cubicBezTo>
                  <a:cubicBezTo>
                    <a:pt x="13993" y="13891"/>
                    <a:pt x="13753" y="13714"/>
                    <a:pt x="13553" y="13714"/>
                  </a:cubicBezTo>
                  <a:cubicBezTo>
                    <a:pt x="13357" y="13714"/>
                    <a:pt x="13195" y="13891"/>
                    <a:pt x="13091" y="14252"/>
                  </a:cubicBezTo>
                  <a:cubicBezTo>
                    <a:pt x="13091" y="15507"/>
                    <a:pt x="13304" y="16584"/>
                    <a:pt x="13936" y="17122"/>
                  </a:cubicBezTo>
                  <a:cubicBezTo>
                    <a:pt x="13239" y="19320"/>
                    <a:pt x="11975" y="20715"/>
                    <a:pt x="10497" y="20715"/>
                  </a:cubicBezTo>
                  <a:cubicBezTo>
                    <a:pt x="10410" y="20715"/>
                    <a:pt x="10323" y="20715"/>
                    <a:pt x="10231" y="20700"/>
                  </a:cubicBezTo>
                  <a:cubicBezTo>
                    <a:pt x="9385" y="20700"/>
                    <a:pt x="8431" y="19807"/>
                    <a:pt x="7903" y="18553"/>
                  </a:cubicBezTo>
                  <a:cubicBezTo>
                    <a:pt x="8221" y="17653"/>
                    <a:pt x="8431" y="16584"/>
                    <a:pt x="8221" y="15507"/>
                  </a:cubicBezTo>
                  <a:cubicBezTo>
                    <a:pt x="8112" y="14968"/>
                    <a:pt x="7794" y="14430"/>
                    <a:pt x="7371" y="14252"/>
                  </a:cubicBezTo>
                  <a:cubicBezTo>
                    <a:pt x="7315" y="14216"/>
                    <a:pt x="7258" y="14201"/>
                    <a:pt x="7197" y="14201"/>
                  </a:cubicBezTo>
                  <a:cubicBezTo>
                    <a:pt x="6944" y="14201"/>
                    <a:pt x="6717" y="14496"/>
                    <a:pt x="6630" y="14791"/>
                  </a:cubicBezTo>
                  <a:cubicBezTo>
                    <a:pt x="6526" y="16222"/>
                    <a:pt x="6739" y="17653"/>
                    <a:pt x="7371" y="18730"/>
                  </a:cubicBezTo>
                  <a:cubicBezTo>
                    <a:pt x="6844" y="19630"/>
                    <a:pt x="6103" y="20169"/>
                    <a:pt x="5362" y="20346"/>
                  </a:cubicBezTo>
                  <a:lnTo>
                    <a:pt x="5043" y="20346"/>
                  </a:lnTo>
                  <a:cubicBezTo>
                    <a:pt x="4407" y="20346"/>
                    <a:pt x="3880" y="19807"/>
                    <a:pt x="3452" y="19092"/>
                  </a:cubicBezTo>
                  <a:cubicBezTo>
                    <a:pt x="3030" y="18192"/>
                    <a:pt x="2925" y="17299"/>
                    <a:pt x="3030" y="16399"/>
                  </a:cubicBezTo>
                  <a:cubicBezTo>
                    <a:pt x="3880" y="15868"/>
                    <a:pt x="4939" y="14430"/>
                    <a:pt x="4830" y="13537"/>
                  </a:cubicBezTo>
                  <a:cubicBezTo>
                    <a:pt x="4830" y="13279"/>
                    <a:pt x="4725" y="13028"/>
                    <a:pt x="4438" y="13028"/>
                  </a:cubicBezTo>
                  <a:cubicBezTo>
                    <a:pt x="4320" y="13028"/>
                    <a:pt x="4172" y="13072"/>
                    <a:pt x="3984" y="13175"/>
                  </a:cubicBezTo>
                  <a:cubicBezTo>
                    <a:pt x="3348" y="13537"/>
                    <a:pt x="2820" y="14614"/>
                    <a:pt x="2711" y="15868"/>
                  </a:cubicBezTo>
                  <a:cubicBezTo>
                    <a:pt x="2633" y="15883"/>
                    <a:pt x="2559" y="15890"/>
                    <a:pt x="2480" y="15890"/>
                  </a:cubicBezTo>
                  <a:cubicBezTo>
                    <a:pt x="1656" y="15890"/>
                    <a:pt x="1098" y="14983"/>
                    <a:pt x="806" y="13175"/>
                  </a:cubicBezTo>
                  <a:cubicBezTo>
                    <a:pt x="279" y="11206"/>
                    <a:pt x="383" y="9052"/>
                    <a:pt x="911" y="7082"/>
                  </a:cubicBezTo>
                  <a:cubicBezTo>
                    <a:pt x="1547" y="5828"/>
                    <a:pt x="2502" y="5112"/>
                    <a:pt x="3561" y="5112"/>
                  </a:cubicBezTo>
                  <a:lnTo>
                    <a:pt x="4830" y="5112"/>
                  </a:lnTo>
                  <a:lnTo>
                    <a:pt x="4830" y="5474"/>
                  </a:lnTo>
                  <a:cubicBezTo>
                    <a:pt x="4725" y="6189"/>
                    <a:pt x="4830" y="6905"/>
                    <a:pt x="5043" y="7443"/>
                  </a:cubicBezTo>
                  <a:cubicBezTo>
                    <a:pt x="5100" y="7635"/>
                    <a:pt x="5222" y="7783"/>
                    <a:pt x="5392" y="7783"/>
                  </a:cubicBezTo>
                  <a:cubicBezTo>
                    <a:pt x="5527" y="7783"/>
                    <a:pt x="5697" y="7687"/>
                    <a:pt x="5889" y="7443"/>
                  </a:cubicBezTo>
                  <a:cubicBezTo>
                    <a:pt x="6312" y="6728"/>
                    <a:pt x="6421" y="6543"/>
                    <a:pt x="6312" y="5828"/>
                  </a:cubicBezTo>
                  <a:cubicBezTo>
                    <a:pt x="6207" y="5289"/>
                    <a:pt x="5889" y="4751"/>
                    <a:pt x="5253" y="4574"/>
                  </a:cubicBezTo>
                  <a:cubicBezTo>
                    <a:pt x="5253" y="3497"/>
                    <a:pt x="5466" y="2427"/>
                    <a:pt x="5889" y="1704"/>
                  </a:cubicBezTo>
                  <a:cubicBezTo>
                    <a:pt x="6181" y="1114"/>
                    <a:pt x="6635" y="848"/>
                    <a:pt x="7210" y="848"/>
                  </a:cubicBezTo>
                  <a:close/>
                  <a:moveTo>
                    <a:pt x="7044" y="0"/>
                  </a:moveTo>
                  <a:cubicBezTo>
                    <a:pt x="6395" y="0"/>
                    <a:pt x="5867" y="310"/>
                    <a:pt x="5466" y="989"/>
                  </a:cubicBezTo>
                  <a:cubicBezTo>
                    <a:pt x="5043" y="1889"/>
                    <a:pt x="4725" y="3143"/>
                    <a:pt x="4725" y="4397"/>
                  </a:cubicBezTo>
                  <a:cubicBezTo>
                    <a:pt x="4512" y="4308"/>
                    <a:pt x="4302" y="4264"/>
                    <a:pt x="4089" y="4264"/>
                  </a:cubicBezTo>
                  <a:cubicBezTo>
                    <a:pt x="3880" y="4264"/>
                    <a:pt x="3666" y="4308"/>
                    <a:pt x="3452" y="4397"/>
                  </a:cubicBezTo>
                  <a:cubicBezTo>
                    <a:pt x="2288" y="4397"/>
                    <a:pt x="1229" y="5112"/>
                    <a:pt x="488" y="6543"/>
                  </a:cubicBezTo>
                  <a:cubicBezTo>
                    <a:pt x="-144" y="8698"/>
                    <a:pt x="-144" y="11206"/>
                    <a:pt x="383" y="13352"/>
                  </a:cubicBezTo>
                  <a:cubicBezTo>
                    <a:pt x="806" y="15868"/>
                    <a:pt x="1656" y="16399"/>
                    <a:pt x="2288" y="16399"/>
                  </a:cubicBezTo>
                  <a:lnTo>
                    <a:pt x="2502" y="16399"/>
                  </a:lnTo>
                  <a:cubicBezTo>
                    <a:pt x="2502" y="17653"/>
                    <a:pt x="2711" y="18730"/>
                    <a:pt x="3139" y="19446"/>
                  </a:cubicBezTo>
                  <a:cubicBezTo>
                    <a:pt x="3561" y="20523"/>
                    <a:pt x="4302" y="21061"/>
                    <a:pt x="5043" y="21061"/>
                  </a:cubicBezTo>
                  <a:lnTo>
                    <a:pt x="5362" y="21061"/>
                  </a:lnTo>
                  <a:cubicBezTo>
                    <a:pt x="6207" y="20884"/>
                    <a:pt x="7053" y="20346"/>
                    <a:pt x="7585" y="19269"/>
                  </a:cubicBezTo>
                  <a:cubicBezTo>
                    <a:pt x="8326" y="20523"/>
                    <a:pt x="9281" y="21423"/>
                    <a:pt x="10231" y="21600"/>
                  </a:cubicBezTo>
                  <a:lnTo>
                    <a:pt x="10445" y="21600"/>
                  </a:lnTo>
                  <a:cubicBezTo>
                    <a:pt x="12031" y="21423"/>
                    <a:pt x="13513" y="19984"/>
                    <a:pt x="14255" y="17653"/>
                  </a:cubicBezTo>
                  <a:cubicBezTo>
                    <a:pt x="14786" y="18192"/>
                    <a:pt x="15314" y="18553"/>
                    <a:pt x="15950" y="18730"/>
                  </a:cubicBezTo>
                  <a:cubicBezTo>
                    <a:pt x="16269" y="18870"/>
                    <a:pt x="16595" y="18930"/>
                    <a:pt x="16922" y="18930"/>
                  </a:cubicBezTo>
                  <a:cubicBezTo>
                    <a:pt x="18330" y="18930"/>
                    <a:pt x="19730" y="17720"/>
                    <a:pt x="20506" y="15684"/>
                  </a:cubicBezTo>
                  <a:cubicBezTo>
                    <a:pt x="21351" y="13714"/>
                    <a:pt x="21456" y="11029"/>
                    <a:pt x="20929" y="8875"/>
                  </a:cubicBezTo>
                  <a:cubicBezTo>
                    <a:pt x="20506" y="7266"/>
                    <a:pt x="19446" y="6189"/>
                    <a:pt x="18387" y="6189"/>
                  </a:cubicBezTo>
                  <a:cubicBezTo>
                    <a:pt x="18173" y="6189"/>
                    <a:pt x="17855" y="6189"/>
                    <a:pt x="17537" y="6366"/>
                  </a:cubicBezTo>
                  <a:cubicBezTo>
                    <a:pt x="17432" y="3681"/>
                    <a:pt x="16373" y="1704"/>
                    <a:pt x="14891" y="989"/>
                  </a:cubicBezTo>
                  <a:cubicBezTo>
                    <a:pt x="14786" y="900"/>
                    <a:pt x="14651" y="856"/>
                    <a:pt x="14520" y="856"/>
                  </a:cubicBezTo>
                  <a:cubicBezTo>
                    <a:pt x="14390" y="856"/>
                    <a:pt x="14255" y="900"/>
                    <a:pt x="14150" y="989"/>
                  </a:cubicBezTo>
                  <a:cubicBezTo>
                    <a:pt x="12986" y="989"/>
                    <a:pt x="11822" y="1527"/>
                    <a:pt x="10867" y="2427"/>
                  </a:cubicBezTo>
                  <a:cubicBezTo>
                    <a:pt x="10336" y="1704"/>
                    <a:pt x="9595" y="989"/>
                    <a:pt x="8962" y="634"/>
                  </a:cubicBezTo>
                  <a:cubicBezTo>
                    <a:pt x="8234" y="221"/>
                    <a:pt x="7594" y="0"/>
                    <a:pt x="7044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486" name="Google Shape;454;p11"/>
          <p:cNvGrpSpPr/>
          <p:nvPr/>
        </p:nvGrpSpPr>
        <p:grpSpPr>
          <a:xfrm>
            <a:off x="523706" y="2971094"/>
            <a:ext cx="4771350" cy="3612724"/>
            <a:chOff x="0" y="0"/>
            <a:chExt cx="4771349" cy="3612723"/>
          </a:xfrm>
        </p:grpSpPr>
        <p:sp>
          <p:nvSpPr>
            <p:cNvPr id="472" name="Google Shape;455;p11"/>
            <p:cNvSpPr/>
            <p:nvPr/>
          </p:nvSpPr>
          <p:spPr>
            <a:xfrm flipH="1" rot="2303379">
              <a:off x="2300635" y="2438398"/>
              <a:ext cx="712540" cy="7119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727" y="1876"/>
                  </a:moveTo>
                  <a:cubicBezTo>
                    <a:pt x="11727" y="2823"/>
                    <a:pt x="12210" y="4216"/>
                    <a:pt x="12210" y="5163"/>
                  </a:cubicBezTo>
                  <a:cubicBezTo>
                    <a:pt x="12674" y="6111"/>
                    <a:pt x="12674" y="7503"/>
                    <a:pt x="13138" y="8450"/>
                  </a:cubicBezTo>
                  <a:cubicBezTo>
                    <a:pt x="13621" y="8450"/>
                    <a:pt x="14084" y="8915"/>
                    <a:pt x="15958" y="9398"/>
                  </a:cubicBezTo>
                  <a:lnTo>
                    <a:pt x="18779" y="10810"/>
                  </a:lnTo>
                  <a:cubicBezTo>
                    <a:pt x="17369" y="11274"/>
                    <a:pt x="15495" y="12202"/>
                    <a:pt x="13621" y="12685"/>
                  </a:cubicBezTo>
                  <a:cubicBezTo>
                    <a:pt x="13621" y="12685"/>
                    <a:pt x="13621" y="12685"/>
                    <a:pt x="13138" y="13150"/>
                  </a:cubicBezTo>
                  <a:cubicBezTo>
                    <a:pt x="12674" y="15489"/>
                    <a:pt x="11264" y="17849"/>
                    <a:pt x="10800" y="18777"/>
                  </a:cubicBezTo>
                  <a:cubicBezTo>
                    <a:pt x="10336" y="17849"/>
                    <a:pt x="9390" y="15489"/>
                    <a:pt x="8926" y="13150"/>
                  </a:cubicBezTo>
                  <a:cubicBezTo>
                    <a:pt x="8926" y="12685"/>
                    <a:pt x="8443" y="12685"/>
                    <a:pt x="7979" y="12202"/>
                  </a:cubicBezTo>
                  <a:cubicBezTo>
                    <a:pt x="6105" y="12202"/>
                    <a:pt x="3748" y="11274"/>
                    <a:pt x="2357" y="11274"/>
                  </a:cubicBezTo>
                  <a:cubicBezTo>
                    <a:pt x="4231" y="9862"/>
                    <a:pt x="6569" y="8915"/>
                    <a:pt x="8926" y="7986"/>
                  </a:cubicBezTo>
                  <a:cubicBezTo>
                    <a:pt x="8926" y="7986"/>
                    <a:pt x="8926" y="7503"/>
                    <a:pt x="9390" y="7503"/>
                  </a:cubicBezTo>
                  <a:cubicBezTo>
                    <a:pt x="9853" y="5627"/>
                    <a:pt x="10800" y="3751"/>
                    <a:pt x="11727" y="1876"/>
                  </a:cubicBezTo>
                  <a:close/>
                  <a:moveTo>
                    <a:pt x="11727" y="0"/>
                  </a:moveTo>
                  <a:cubicBezTo>
                    <a:pt x="11264" y="0"/>
                    <a:pt x="10336" y="0"/>
                    <a:pt x="7516" y="6575"/>
                  </a:cubicBezTo>
                  <a:cubicBezTo>
                    <a:pt x="464" y="9398"/>
                    <a:pt x="0" y="10810"/>
                    <a:pt x="0" y="10810"/>
                  </a:cubicBezTo>
                  <a:cubicBezTo>
                    <a:pt x="0" y="11274"/>
                    <a:pt x="0" y="11738"/>
                    <a:pt x="0" y="11738"/>
                  </a:cubicBezTo>
                  <a:cubicBezTo>
                    <a:pt x="0" y="12202"/>
                    <a:pt x="947" y="12685"/>
                    <a:pt x="7033" y="14097"/>
                  </a:cubicBezTo>
                  <a:cubicBezTo>
                    <a:pt x="8926" y="21600"/>
                    <a:pt x="9853" y="21600"/>
                    <a:pt x="10336" y="21600"/>
                  </a:cubicBezTo>
                  <a:lnTo>
                    <a:pt x="10800" y="21600"/>
                  </a:lnTo>
                  <a:cubicBezTo>
                    <a:pt x="11264" y="21600"/>
                    <a:pt x="11727" y="21600"/>
                    <a:pt x="15012" y="14561"/>
                  </a:cubicBezTo>
                  <a:cubicBezTo>
                    <a:pt x="16905" y="13614"/>
                    <a:pt x="19243" y="13150"/>
                    <a:pt x="21117" y="11738"/>
                  </a:cubicBezTo>
                  <a:cubicBezTo>
                    <a:pt x="21600" y="11738"/>
                    <a:pt x="21600" y="11274"/>
                    <a:pt x="21600" y="10810"/>
                  </a:cubicBezTo>
                  <a:cubicBezTo>
                    <a:pt x="21600" y="9862"/>
                    <a:pt x="20190" y="9398"/>
                    <a:pt x="16905" y="7986"/>
                  </a:cubicBezTo>
                  <a:lnTo>
                    <a:pt x="14548" y="7503"/>
                  </a:lnTo>
                  <a:cubicBezTo>
                    <a:pt x="14548" y="6575"/>
                    <a:pt x="14084" y="6111"/>
                    <a:pt x="14084" y="5163"/>
                  </a:cubicBezTo>
                  <a:cubicBezTo>
                    <a:pt x="14084" y="3287"/>
                    <a:pt x="13138" y="1876"/>
                    <a:pt x="12674" y="464"/>
                  </a:cubicBezTo>
                  <a:cubicBezTo>
                    <a:pt x="12210" y="0"/>
                    <a:pt x="12210" y="0"/>
                    <a:pt x="1172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73" name="Google Shape;456;p11"/>
            <p:cNvSpPr/>
            <p:nvPr/>
          </p:nvSpPr>
          <p:spPr>
            <a:xfrm flipH="1" rot="2303379">
              <a:off x="2587648" y="90896"/>
              <a:ext cx="450507" cy="4531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84" h="21600" fill="norm" stroke="1" extrusionOk="0">
                  <a:moveTo>
                    <a:pt x="8939" y="3159"/>
                  </a:moveTo>
                  <a:cubicBezTo>
                    <a:pt x="17830" y="3159"/>
                    <a:pt x="17830" y="18653"/>
                    <a:pt x="8939" y="18653"/>
                  </a:cubicBezTo>
                  <a:cubicBezTo>
                    <a:pt x="5147" y="17924"/>
                    <a:pt x="2585" y="14977"/>
                    <a:pt x="2585" y="10542"/>
                  </a:cubicBezTo>
                  <a:cubicBezTo>
                    <a:pt x="2585" y="6106"/>
                    <a:pt x="5775" y="3159"/>
                    <a:pt x="8939" y="3159"/>
                  </a:cubicBezTo>
                  <a:close/>
                  <a:moveTo>
                    <a:pt x="9436" y="0"/>
                  </a:moveTo>
                  <a:cubicBezTo>
                    <a:pt x="7109" y="0"/>
                    <a:pt x="4677" y="972"/>
                    <a:pt x="2585" y="3159"/>
                  </a:cubicBezTo>
                  <a:cubicBezTo>
                    <a:pt x="-3116" y="9813"/>
                    <a:pt x="1330" y="20871"/>
                    <a:pt x="8939" y="21600"/>
                  </a:cubicBezTo>
                  <a:cubicBezTo>
                    <a:pt x="14038" y="21600"/>
                    <a:pt x="18484" y="16435"/>
                    <a:pt x="18484" y="10542"/>
                  </a:cubicBezTo>
                  <a:cubicBezTo>
                    <a:pt x="18484" y="4101"/>
                    <a:pt x="14195" y="0"/>
                    <a:pt x="943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74" name="Google Shape;457;p11"/>
            <p:cNvSpPr/>
            <p:nvPr/>
          </p:nvSpPr>
          <p:spPr>
            <a:xfrm flipH="1" rot="2303379">
              <a:off x="3905693" y="1084114"/>
              <a:ext cx="682817" cy="6832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17" h="21600" fill="norm" stroke="1" extrusionOk="0">
                  <a:moveTo>
                    <a:pt x="12991" y="8866"/>
                  </a:moveTo>
                  <a:cubicBezTo>
                    <a:pt x="12991" y="8866"/>
                    <a:pt x="12991" y="8866"/>
                    <a:pt x="12991" y="9369"/>
                  </a:cubicBezTo>
                  <a:cubicBezTo>
                    <a:pt x="12991" y="9369"/>
                    <a:pt x="12526" y="9853"/>
                    <a:pt x="11115" y="9853"/>
                  </a:cubicBezTo>
                  <a:cubicBezTo>
                    <a:pt x="11579" y="9369"/>
                    <a:pt x="12043" y="8866"/>
                    <a:pt x="12526" y="8866"/>
                  </a:cubicBezTo>
                  <a:close/>
                  <a:moveTo>
                    <a:pt x="7247" y="1934"/>
                  </a:moveTo>
                  <a:cubicBezTo>
                    <a:pt x="7576" y="1934"/>
                    <a:pt x="7943" y="1954"/>
                    <a:pt x="8291" y="2015"/>
                  </a:cubicBezTo>
                  <a:cubicBezTo>
                    <a:pt x="10631" y="2015"/>
                    <a:pt x="12991" y="2519"/>
                    <a:pt x="14866" y="3002"/>
                  </a:cubicBezTo>
                  <a:cubicBezTo>
                    <a:pt x="17690" y="3990"/>
                    <a:pt x="19565" y="7415"/>
                    <a:pt x="18618" y="10337"/>
                  </a:cubicBezTo>
                  <a:cubicBezTo>
                    <a:pt x="17690" y="14749"/>
                    <a:pt x="13455" y="19646"/>
                    <a:pt x="10631" y="19646"/>
                  </a:cubicBezTo>
                  <a:lnTo>
                    <a:pt x="9703" y="19646"/>
                  </a:lnTo>
                  <a:cubicBezTo>
                    <a:pt x="7827" y="17691"/>
                    <a:pt x="8291" y="14749"/>
                    <a:pt x="9703" y="12311"/>
                  </a:cubicBezTo>
                  <a:cubicBezTo>
                    <a:pt x="11579" y="11807"/>
                    <a:pt x="14402" y="11324"/>
                    <a:pt x="14866" y="9853"/>
                  </a:cubicBezTo>
                  <a:cubicBezTo>
                    <a:pt x="15330" y="8866"/>
                    <a:pt x="14866" y="7899"/>
                    <a:pt x="14402" y="7415"/>
                  </a:cubicBezTo>
                  <a:cubicBezTo>
                    <a:pt x="13938" y="6911"/>
                    <a:pt x="13455" y="6911"/>
                    <a:pt x="12991" y="6911"/>
                  </a:cubicBezTo>
                  <a:cubicBezTo>
                    <a:pt x="11579" y="6911"/>
                    <a:pt x="10167" y="8382"/>
                    <a:pt x="8756" y="10337"/>
                  </a:cubicBezTo>
                  <a:cubicBezTo>
                    <a:pt x="8350" y="10437"/>
                    <a:pt x="7924" y="10478"/>
                    <a:pt x="7518" y="10478"/>
                  </a:cubicBezTo>
                  <a:cubicBezTo>
                    <a:pt x="5604" y="10478"/>
                    <a:pt x="3728" y="9591"/>
                    <a:pt x="2181" y="8382"/>
                  </a:cubicBezTo>
                  <a:cubicBezTo>
                    <a:pt x="1717" y="7415"/>
                    <a:pt x="1717" y="6911"/>
                    <a:pt x="2181" y="5944"/>
                  </a:cubicBezTo>
                  <a:cubicBezTo>
                    <a:pt x="3012" y="3365"/>
                    <a:pt x="4907" y="1934"/>
                    <a:pt x="7247" y="1934"/>
                  </a:cubicBezTo>
                  <a:close/>
                  <a:moveTo>
                    <a:pt x="7286" y="0"/>
                  </a:moveTo>
                  <a:cubicBezTo>
                    <a:pt x="4269" y="0"/>
                    <a:pt x="1156" y="1934"/>
                    <a:pt x="305" y="5440"/>
                  </a:cubicBezTo>
                  <a:cubicBezTo>
                    <a:pt x="-159" y="6911"/>
                    <a:pt x="-159" y="8382"/>
                    <a:pt x="769" y="9369"/>
                  </a:cubicBezTo>
                  <a:cubicBezTo>
                    <a:pt x="2664" y="11324"/>
                    <a:pt x="5468" y="12311"/>
                    <a:pt x="7827" y="12311"/>
                  </a:cubicBezTo>
                  <a:cubicBezTo>
                    <a:pt x="6416" y="14749"/>
                    <a:pt x="6416" y="18658"/>
                    <a:pt x="8756" y="21116"/>
                  </a:cubicBezTo>
                  <a:cubicBezTo>
                    <a:pt x="9239" y="21600"/>
                    <a:pt x="9703" y="21600"/>
                    <a:pt x="10631" y="21600"/>
                  </a:cubicBezTo>
                  <a:cubicBezTo>
                    <a:pt x="14402" y="21600"/>
                    <a:pt x="19565" y="15737"/>
                    <a:pt x="20513" y="10840"/>
                  </a:cubicBezTo>
                  <a:cubicBezTo>
                    <a:pt x="21441" y="6428"/>
                    <a:pt x="19101" y="2519"/>
                    <a:pt x="15814" y="1531"/>
                  </a:cubicBezTo>
                  <a:cubicBezTo>
                    <a:pt x="13455" y="564"/>
                    <a:pt x="11115" y="60"/>
                    <a:pt x="8291" y="60"/>
                  </a:cubicBezTo>
                  <a:cubicBezTo>
                    <a:pt x="7963" y="20"/>
                    <a:pt x="7615" y="0"/>
                    <a:pt x="728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75" name="Google Shape;458;p11"/>
            <p:cNvSpPr/>
            <p:nvPr/>
          </p:nvSpPr>
          <p:spPr>
            <a:xfrm flipH="1" rot="2303379">
              <a:off x="3788311" y="259872"/>
              <a:ext cx="676127" cy="6832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65" h="21600" fill="norm" stroke="1" extrusionOk="0">
                  <a:moveTo>
                    <a:pt x="9208" y="12493"/>
                  </a:moveTo>
                  <a:cubicBezTo>
                    <a:pt x="9010" y="13299"/>
                    <a:pt x="7805" y="13722"/>
                    <a:pt x="7805" y="13722"/>
                  </a:cubicBezTo>
                  <a:cubicBezTo>
                    <a:pt x="8200" y="12916"/>
                    <a:pt x="8575" y="12775"/>
                    <a:pt x="9208" y="12493"/>
                  </a:cubicBezTo>
                  <a:close/>
                  <a:moveTo>
                    <a:pt x="9129" y="1773"/>
                  </a:moveTo>
                  <a:cubicBezTo>
                    <a:pt x="9761" y="1773"/>
                    <a:pt x="10354" y="2116"/>
                    <a:pt x="10690" y="2458"/>
                  </a:cubicBezTo>
                  <a:cubicBezTo>
                    <a:pt x="11639" y="4896"/>
                    <a:pt x="11639" y="7354"/>
                    <a:pt x="10690" y="9793"/>
                  </a:cubicBezTo>
                  <a:cubicBezTo>
                    <a:pt x="8773" y="9793"/>
                    <a:pt x="7330" y="10780"/>
                    <a:pt x="6362" y="12251"/>
                  </a:cubicBezTo>
                  <a:cubicBezTo>
                    <a:pt x="5888" y="12734"/>
                    <a:pt x="5888" y="13722"/>
                    <a:pt x="6362" y="13722"/>
                  </a:cubicBezTo>
                  <a:cubicBezTo>
                    <a:pt x="6856" y="14689"/>
                    <a:pt x="7330" y="15172"/>
                    <a:pt x="8279" y="15172"/>
                  </a:cubicBezTo>
                  <a:cubicBezTo>
                    <a:pt x="10216" y="15172"/>
                    <a:pt x="11639" y="12734"/>
                    <a:pt x="12133" y="11263"/>
                  </a:cubicBezTo>
                  <a:lnTo>
                    <a:pt x="15018" y="11263"/>
                  </a:lnTo>
                  <a:cubicBezTo>
                    <a:pt x="15255" y="11183"/>
                    <a:pt x="15532" y="11143"/>
                    <a:pt x="15808" y="11143"/>
                  </a:cubicBezTo>
                  <a:cubicBezTo>
                    <a:pt x="17093" y="11143"/>
                    <a:pt x="18536" y="12009"/>
                    <a:pt x="19326" y="13218"/>
                  </a:cubicBezTo>
                  <a:cubicBezTo>
                    <a:pt x="19326" y="13722"/>
                    <a:pt x="19326" y="14689"/>
                    <a:pt x="18852" y="15172"/>
                  </a:cubicBezTo>
                  <a:cubicBezTo>
                    <a:pt x="16441" y="18114"/>
                    <a:pt x="12607" y="19585"/>
                    <a:pt x="8773" y="19585"/>
                  </a:cubicBezTo>
                  <a:cubicBezTo>
                    <a:pt x="8516" y="19625"/>
                    <a:pt x="8279" y="19646"/>
                    <a:pt x="8022" y="19646"/>
                  </a:cubicBezTo>
                  <a:cubicBezTo>
                    <a:pt x="4939" y="19646"/>
                    <a:pt x="2054" y="16885"/>
                    <a:pt x="2054" y="13722"/>
                  </a:cubicBezTo>
                  <a:cubicBezTo>
                    <a:pt x="1560" y="10296"/>
                    <a:pt x="2528" y="6367"/>
                    <a:pt x="4445" y="3425"/>
                  </a:cubicBezTo>
                  <a:cubicBezTo>
                    <a:pt x="5414" y="2458"/>
                    <a:pt x="6856" y="1975"/>
                    <a:pt x="8279" y="1975"/>
                  </a:cubicBezTo>
                  <a:cubicBezTo>
                    <a:pt x="8575" y="1813"/>
                    <a:pt x="8852" y="1773"/>
                    <a:pt x="9129" y="1773"/>
                  </a:cubicBezTo>
                  <a:close/>
                  <a:moveTo>
                    <a:pt x="8279" y="0"/>
                  </a:moveTo>
                  <a:cubicBezTo>
                    <a:pt x="6362" y="0"/>
                    <a:pt x="4445" y="987"/>
                    <a:pt x="3003" y="2458"/>
                  </a:cubicBezTo>
                  <a:cubicBezTo>
                    <a:pt x="611" y="5884"/>
                    <a:pt x="-357" y="10296"/>
                    <a:pt x="117" y="14205"/>
                  </a:cubicBezTo>
                  <a:cubicBezTo>
                    <a:pt x="117" y="18336"/>
                    <a:pt x="3497" y="21600"/>
                    <a:pt x="7469" y="21600"/>
                  </a:cubicBezTo>
                  <a:cubicBezTo>
                    <a:pt x="7745" y="21600"/>
                    <a:pt x="8002" y="21580"/>
                    <a:pt x="8279" y="21540"/>
                  </a:cubicBezTo>
                  <a:cubicBezTo>
                    <a:pt x="12607" y="21540"/>
                    <a:pt x="16935" y="19585"/>
                    <a:pt x="20294" y="16643"/>
                  </a:cubicBezTo>
                  <a:cubicBezTo>
                    <a:pt x="20769" y="15172"/>
                    <a:pt x="21243" y="14205"/>
                    <a:pt x="20769" y="12734"/>
                  </a:cubicBezTo>
                  <a:cubicBezTo>
                    <a:pt x="19524" y="11042"/>
                    <a:pt x="17547" y="9712"/>
                    <a:pt x="15472" y="9712"/>
                  </a:cubicBezTo>
                  <a:cubicBezTo>
                    <a:pt x="15156" y="9712"/>
                    <a:pt x="14840" y="9732"/>
                    <a:pt x="14524" y="9793"/>
                  </a:cubicBezTo>
                  <a:lnTo>
                    <a:pt x="12607" y="9793"/>
                  </a:lnTo>
                  <a:cubicBezTo>
                    <a:pt x="13575" y="7354"/>
                    <a:pt x="13081" y="4413"/>
                    <a:pt x="12133" y="1975"/>
                  </a:cubicBezTo>
                  <a:cubicBezTo>
                    <a:pt x="11164" y="987"/>
                    <a:pt x="9722" y="0"/>
                    <a:pt x="827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76" name="Google Shape;459;p11"/>
            <p:cNvSpPr/>
            <p:nvPr/>
          </p:nvSpPr>
          <p:spPr>
            <a:xfrm flipH="1" rot="2303379">
              <a:off x="3380782" y="807270"/>
              <a:ext cx="568401" cy="5519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41" h="21600" fill="norm" stroke="1" extrusionOk="0">
                  <a:moveTo>
                    <a:pt x="8119" y="0"/>
                  </a:moveTo>
                  <a:cubicBezTo>
                    <a:pt x="3977" y="0"/>
                    <a:pt x="789" y="2394"/>
                    <a:pt x="399" y="4165"/>
                  </a:cubicBezTo>
                  <a:cubicBezTo>
                    <a:pt x="-664" y="9029"/>
                    <a:pt x="399" y="13868"/>
                    <a:pt x="3565" y="17509"/>
                  </a:cubicBezTo>
                  <a:cubicBezTo>
                    <a:pt x="6926" y="19954"/>
                    <a:pt x="10808" y="21600"/>
                    <a:pt x="13801" y="21600"/>
                  </a:cubicBezTo>
                  <a:cubicBezTo>
                    <a:pt x="15970" y="21600"/>
                    <a:pt x="17640" y="20752"/>
                    <a:pt x="18312" y="18707"/>
                  </a:cubicBezTo>
                  <a:cubicBezTo>
                    <a:pt x="20936" y="12047"/>
                    <a:pt x="18312" y="4165"/>
                    <a:pt x="13042" y="1147"/>
                  </a:cubicBezTo>
                  <a:cubicBezTo>
                    <a:pt x="11329" y="324"/>
                    <a:pt x="9659" y="0"/>
                    <a:pt x="811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77" name="Google Shape;460;p11"/>
            <p:cNvSpPr/>
            <p:nvPr/>
          </p:nvSpPr>
          <p:spPr>
            <a:xfrm flipH="1" rot="2303379">
              <a:off x="3683395" y="921926"/>
              <a:ext cx="293812" cy="3097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21600"/>
                  </a:lnTo>
                  <a:cubicBezTo>
                    <a:pt x="0" y="21600"/>
                    <a:pt x="20475" y="4356"/>
                    <a:pt x="216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78" name="Google Shape;461;p11"/>
            <p:cNvSpPr/>
            <p:nvPr/>
          </p:nvSpPr>
          <p:spPr>
            <a:xfrm flipH="1" rot="2303379">
              <a:off x="3652793" y="888889"/>
              <a:ext cx="352289" cy="3728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8" h="21600" fill="norm" stroke="1" extrusionOk="0">
                  <a:moveTo>
                    <a:pt x="19233" y="0"/>
                  </a:moveTo>
                  <a:cubicBezTo>
                    <a:pt x="18576" y="0"/>
                    <a:pt x="17958" y="295"/>
                    <a:pt x="17610" y="960"/>
                  </a:cubicBezTo>
                  <a:cubicBezTo>
                    <a:pt x="12896" y="7237"/>
                    <a:pt x="7293" y="13514"/>
                    <a:pt x="724" y="18018"/>
                  </a:cubicBezTo>
                  <a:cubicBezTo>
                    <a:pt x="-242" y="18905"/>
                    <a:pt x="-242" y="19791"/>
                    <a:pt x="724" y="20714"/>
                  </a:cubicBezTo>
                  <a:cubicBezTo>
                    <a:pt x="724" y="20714"/>
                    <a:pt x="1651" y="20714"/>
                    <a:pt x="1651" y="21600"/>
                  </a:cubicBezTo>
                  <a:cubicBezTo>
                    <a:pt x="2579" y="20714"/>
                    <a:pt x="2579" y="20714"/>
                    <a:pt x="2579" y="20714"/>
                  </a:cubicBezTo>
                  <a:cubicBezTo>
                    <a:pt x="10075" y="15323"/>
                    <a:pt x="15716" y="9046"/>
                    <a:pt x="21358" y="1846"/>
                  </a:cubicBezTo>
                  <a:cubicBezTo>
                    <a:pt x="21358" y="738"/>
                    <a:pt x="20276" y="0"/>
                    <a:pt x="1923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79" name="Google Shape;462;p11"/>
            <p:cNvSpPr/>
            <p:nvPr/>
          </p:nvSpPr>
          <p:spPr>
            <a:xfrm flipH="1" rot="2303379">
              <a:off x="3491144" y="889709"/>
              <a:ext cx="325040" cy="3715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21600"/>
                  </a:lnTo>
                  <a:cubicBezTo>
                    <a:pt x="8216" y="14412"/>
                    <a:pt x="15459" y="7188"/>
                    <a:pt x="216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80" name="Google Shape;463;p11"/>
            <p:cNvSpPr/>
            <p:nvPr/>
          </p:nvSpPr>
          <p:spPr>
            <a:xfrm flipH="1" rot="2303379">
              <a:off x="3455722" y="870517"/>
              <a:ext cx="398812" cy="4244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6" h="21600" fill="norm" stroke="1" extrusionOk="0">
                  <a:moveTo>
                    <a:pt x="19028" y="0"/>
                  </a:moveTo>
                  <a:cubicBezTo>
                    <a:pt x="18481" y="0"/>
                    <a:pt x="18071" y="551"/>
                    <a:pt x="18071" y="1103"/>
                  </a:cubicBezTo>
                  <a:cubicBezTo>
                    <a:pt x="13081" y="8205"/>
                    <a:pt x="7271" y="14497"/>
                    <a:pt x="640" y="19232"/>
                  </a:cubicBezTo>
                  <a:cubicBezTo>
                    <a:pt x="-214" y="20011"/>
                    <a:pt x="-214" y="20789"/>
                    <a:pt x="640" y="21600"/>
                  </a:cubicBezTo>
                  <a:lnTo>
                    <a:pt x="3101" y="21600"/>
                  </a:lnTo>
                  <a:cubicBezTo>
                    <a:pt x="9766" y="16054"/>
                    <a:pt x="16396" y="8984"/>
                    <a:pt x="21386" y="1881"/>
                  </a:cubicBezTo>
                  <a:cubicBezTo>
                    <a:pt x="21386" y="1103"/>
                    <a:pt x="20566" y="324"/>
                    <a:pt x="19711" y="324"/>
                  </a:cubicBezTo>
                  <a:cubicBezTo>
                    <a:pt x="19472" y="65"/>
                    <a:pt x="19233" y="0"/>
                    <a:pt x="1902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81" name="Google Shape;464;p11"/>
            <p:cNvSpPr/>
            <p:nvPr/>
          </p:nvSpPr>
          <p:spPr>
            <a:xfrm flipH="1" rot="2303379">
              <a:off x="4316496" y="1016768"/>
              <a:ext cx="446520" cy="1822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59" h="21600" fill="norm" stroke="1" extrusionOk="0">
                  <a:moveTo>
                    <a:pt x="6862" y="0"/>
                  </a:moveTo>
                  <a:cubicBezTo>
                    <a:pt x="4788" y="0"/>
                    <a:pt x="2714" y="1057"/>
                    <a:pt x="788" y="3248"/>
                  </a:cubicBezTo>
                  <a:cubicBezTo>
                    <a:pt x="-664" y="5136"/>
                    <a:pt x="77" y="10573"/>
                    <a:pt x="1499" y="10573"/>
                  </a:cubicBezTo>
                  <a:cubicBezTo>
                    <a:pt x="3277" y="8912"/>
                    <a:pt x="5143" y="8081"/>
                    <a:pt x="6980" y="8081"/>
                  </a:cubicBezTo>
                  <a:cubicBezTo>
                    <a:pt x="11069" y="8081"/>
                    <a:pt x="15069" y="12159"/>
                    <a:pt x="18062" y="19787"/>
                  </a:cubicBezTo>
                  <a:cubicBezTo>
                    <a:pt x="18773" y="21600"/>
                    <a:pt x="18773" y="21600"/>
                    <a:pt x="19484" y="21600"/>
                  </a:cubicBezTo>
                  <a:lnTo>
                    <a:pt x="20225" y="21600"/>
                  </a:lnTo>
                  <a:cubicBezTo>
                    <a:pt x="20936" y="19787"/>
                    <a:pt x="20936" y="16087"/>
                    <a:pt x="20225" y="16087"/>
                  </a:cubicBezTo>
                  <a:cubicBezTo>
                    <a:pt x="16669" y="5815"/>
                    <a:pt x="11721" y="0"/>
                    <a:pt x="686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82" name="Google Shape;465;p11"/>
            <p:cNvSpPr/>
            <p:nvPr/>
          </p:nvSpPr>
          <p:spPr>
            <a:xfrm flipH="1" rot="2303379">
              <a:off x="3385693" y="922728"/>
              <a:ext cx="247925" cy="294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21600"/>
                  </a:lnTo>
                  <a:cubicBezTo>
                    <a:pt x="0" y="21600"/>
                    <a:pt x="20212" y="6826"/>
                    <a:pt x="216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83" name="Google Shape;466;p11"/>
            <p:cNvSpPr/>
            <p:nvPr/>
          </p:nvSpPr>
          <p:spPr>
            <a:xfrm flipH="1" rot="2303379">
              <a:off x="3354982" y="892484"/>
              <a:ext cx="321216" cy="359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46" h="21600" fill="norm" stroke="1" extrusionOk="0">
                  <a:moveTo>
                    <a:pt x="19313" y="0"/>
                  </a:moveTo>
                  <a:cubicBezTo>
                    <a:pt x="18551" y="0"/>
                    <a:pt x="17746" y="689"/>
                    <a:pt x="17238" y="2068"/>
                  </a:cubicBezTo>
                  <a:cubicBezTo>
                    <a:pt x="16221" y="5783"/>
                    <a:pt x="6946" y="14170"/>
                    <a:pt x="762" y="17885"/>
                  </a:cubicBezTo>
                  <a:cubicBezTo>
                    <a:pt x="-254" y="18843"/>
                    <a:pt x="-254" y="19762"/>
                    <a:pt x="762" y="20681"/>
                  </a:cubicBezTo>
                  <a:cubicBezTo>
                    <a:pt x="762" y="20681"/>
                    <a:pt x="1821" y="21600"/>
                    <a:pt x="2838" y="21600"/>
                  </a:cubicBezTo>
                  <a:cubicBezTo>
                    <a:pt x="2838" y="21600"/>
                    <a:pt x="2838" y="20681"/>
                    <a:pt x="2838" y="20681"/>
                  </a:cubicBezTo>
                  <a:cubicBezTo>
                    <a:pt x="4913" y="18843"/>
                    <a:pt x="20330" y="8579"/>
                    <a:pt x="21346" y="2068"/>
                  </a:cubicBezTo>
                  <a:cubicBezTo>
                    <a:pt x="20838" y="689"/>
                    <a:pt x="20075" y="0"/>
                    <a:pt x="1931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84" name="Google Shape;467;p11"/>
            <p:cNvSpPr/>
            <p:nvPr/>
          </p:nvSpPr>
          <p:spPr>
            <a:xfrm flipH="1" rot="2303379">
              <a:off x="4395348" y="643261"/>
              <a:ext cx="200606" cy="4455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477" h="21600" fill="norm" stroke="1" extrusionOk="0">
                  <a:moveTo>
                    <a:pt x="4983" y="0"/>
                  </a:moveTo>
                  <a:cubicBezTo>
                    <a:pt x="4317" y="0"/>
                    <a:pt x="3651" y="185"/>
                    <a:pt x="2984" y="556"/>
                  </a:cubicBezTo>
                  <a:cubicBezTo>
                    <a:pt x="-3790" y="7324"/>
                    <a:pt x="1652" y="16347"/>
                    <a:pt x="12424" y="21600"/>
                  </a:cubicBezTo>
                  <a:lnTo>
                    <a:pt x="16477" y="21600"/>
                  </a:lnTo>
                  <a:cubicBezTo>
                    <a:pt x="17810" y="20827"/>
                    <a:pt x="17810" y="20086"/>
                    <a:pt x="16477" y="19344"/>
                  </a:cubicBezTo>
                  <a:cubicBezTo>
                    <a:pt x="5705" y="15574"/>
                    <a:pt x="2984" y="8065"/>
                    <a:pt x="7038" y="2070"/>
                  </a:cubicBezTo>
                  <a:cubicBezTo>
                    <a:pt x="8370" y="1329"/>
                    <a:pt x="8370" y="556"/>
                    <a:pt x="7038" y="556"/>
                  </a:cubicBezTo>
                  <a:cubicBezTo>
                    <a:pt x="6371" y="185"/>
                    <a:pt x="5705" y="0"/>
                    <a:pt x="498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85" name="Google Shape;468;p11"/>
            <p:cNvSpPr/>
            <p:nvPr/>
          </p:nvSpPr>
          <p:spPr>
            <a:xfrm flipH="1" rot="2303379">
              <a:off x="910050" y="268026"/>
              <a:ext cx="1176522" cy="334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14" y="0"/>
                  </a:moveTo>
                  <a:cubicBezTo>
                    <a:pt x="1416" y="0"/>
                    <a:pt x="995" y="25"/>
                    <a:pt x="562" y="74"/>
                  </a:cubicBezTo>
                  <a:cubicBezTo>
                    <a:pt x="281" y="74"/>
                    <a:pt x="0" y="173"/>
                    <a:pt x="0" y="276"/>
                  </a:cubicBezTo>
                  <a:cubicBezTo>
                    <a:pt x="281" y="375"/>
                    <a:pt x="281" y="474"/>
                    <a:pt x="562" y="474"/>
                  </a:cubicBezTo>
                  <a:lnTo>
                    <a:pt x="854" y="375"/>
                  </a:lnTo>
                  <a:lnTo>
                    <a:pt x="2843" y="375"/>
                  </a:lnTo>
                  <a:cubicBezTo>
                    <a:pt x="2925" y="404"/>
                    <a:pt x="3007" y="416"/>
                    <a:pt x="3089" y="416"/>
                  </a:cubicBezTo>
                  <a:cubicBezTo>
                    <a:pt x="3265" y="416"/>
                    <a:pt x="3405" y="346"/>
                    <a:pt x="3405" y="276"/>
                  </a:cubicBezTo>
                  <a:cubicBezTo>
                    <a:pt x="3405" y="173"/>
                    <a:pt x="3124" y="74"/>
                    <a:pt x="2843" y="74"/>
                  </a:cubicBezTo>
                  <a:cubicBezTo>
                    <a:pt x="2563" y="25"/>
                    <a:pt x="2200" y="0"/>
                    <a:pt x="1814" y="0"/>
                  </a:cubicBezTo>
                  <a:close/>
                  <a:moveTo>
                    <a:pt x="5113" y="173"/>
                  </a:moveTo>
                  <a:cubicBezTo>
                    <a:pt x="4833" y="173"/>
                    <a:pt x="4552" y="276"/>
                    <a:pt x="4552" y="375"/>
                  </a:cubicBezTo>
                  <a:cubicBezTo>
                    <a:pt x="4552" y="474"/>
                    <a:pt x="4552" y="577"/>
                    <a:pt x="4833" y="577"/>
                  </a:cubicBezTo>
                  <a:cubicBezTo>
                    <a:pt x="5687" y="676"/>
                    <a:pt x="6248" y="676"/>
                    <a:pt x="6822" y="775"/>
                  </a:cubicBezTo>
                  <a:lnTo>
                    <a:pt x="7102" y="775"/>
                  </a:lnTo>
                  <a:cubicBezTo>
                    <a:pt x="7383" y="775"/>
                    <a:pt x="7383" y="775"/>
                    <a:pt x="7676" y="676"/>
                  </a:cubicBezTo>
                  <a:cubicBezTo>
                    <a:pt x="7676" y="577"/>
                    <a:pt x="7676" y="474"/>
                    <a:pt x="7383" y="474"/>
                  </a:cubicBezTo>
                  <a:cubicBezTo>
                    <a:pt x="6541" y="375"/>
                    <a:pt x="5967" y="276"/>
                    <a:pt x="5113" y="173"/>
                  </a:cubicBezTo>
                  <a:close/>
                  <a:moveTo>
                    <a:pt x="9092" y="800"/>
                  </a:moveTo>
                  <a:cubicBezTo>
                    <a:pt x="8951" y="800"/>
                    <a:pt x="8811" y="824"/>
                    <a:pt x="8811" y="874"/>
                  </a:cubicBezTo>
                  <a:cubicBezTo>
                    <a:pt x="8530" y="977"/>
                    <a:pt x="8530" y="1076"/>
                    <a:pt x="8811" y="1175"/>
                  </a:cubicBezTo>
                  <a:cubicBezTo>
                    <a:pt x="9384" y="1278"/>
                    <a:pt x="9946" y="1475"/>
                    <a:pt x="10227" y="1578"/>
                  </a:cubicBezTo>
                  <a:cubicBezTo>
                    <a:pt x="10519" y="1677"/>
                    <a:pt x="10519" y="1677"/>
                    <a:pt x="10800" y="1677"/>
                  </a:cubicBezTo>
                  <a:lnTo>
                    <a:pt x="11373" y="1677"/>
                  </a:lnTo>
                  <a:cubicBezTo>
                    <a:pt x="11373" y="1578"/>
                    <a:pt x="11373" y="1475"/>
                    <a:pt x="11373" y="1377"/>
                  </a:cubicBezTo>
                  <a:cubicBezTo>
                    <a:pt x="10800" y="1175"/>
                    <a:pt x="10227" y="977"/>
                    <a:pt x="9384" y="874"/>
                  </a:cubicBezTo>
                  <a:cubicBezTo>
                    <a:pt x="9384" y="824"/>
                    <a:pt x="9232" y="800"/>
                    <a:pt x="9092" y="800"/>
                  </a:cubicBezTo>
                  <a:close/>
                  <a:moveTo>
                    <a:pt x="12075" y="1801"/>
                  </a:moveTo>
                  <a:cubicBezTo>
                    <a:pt x="11935" y="1801"/>
                    <a:pt x="11795" y="1826"/>
                    <a:pt x="11654" y="1875"/>
                  </a:cubicBezTo>
                  <a:cubicBezTo>
                    <a:pt x="11373" y="1875"/>
                    <a:pt x="11373" y="2077"/>
                    <a:pt x="11654" y="2176"/>
                  </a:cubicBezTo>
                  <a:cubicBezTo>
                    <a:pt x="11935" y="2378"/>
                    <a:pt x="12216" y="2576"/>
                    <a:pt x="12508" y="2778"/>
                  </a:cubicBezTo>
                  <a:cubicBezTo>
                    <a:pt x="12508" y="2877"/>
                    <a:pt x="12789" y="2980"/>
                    <a:pt x="13070" y="2980"/>
                  </a:cubicBezTo>
                  <a:lnTo>
                    <a:pt x="13070" y="2877"/>
                  </a:lnTo>
                  <a:cubicBezTo>
                    <a:pt x="13363" y="2778"/>
                    <a:pt x="13643" y="2679"/>
                    <a:pt x="13363" y="2576"/>
                  </a:cubicBezTo>
                  <a:cubicBezTo>
                    <a:pt x="13070" y="2378"/>
                    <a:pt x="12789" y="2077"/>
                    <a:pt x="12508" y="1875"/>
                  </a:cubicBezTo>
                  <a:cubicBezTo>
                    <a:pt x="12368" y="1826"/>
                    <a:pt x="12216" y="1801"/>
                    <a:pt x="12075" y="1801"/>
                  </a:cubicBezTo>
                  <a:close/>
                  <a:moveTo>
                    <a:pt x="13363" y="3276"/>
                  </a:moveTo>
                  <a:cubicBezTo>
                    <a:pt x="13070" y="3380"/>
                    <a:pt x="13070" y="3478"/>
                    <a:pt x="13070" y="3577"/>
                  </a:cubicBezTo>
                  <a:cubicBezTo>
                    <a:pt x="13070" y="3779"/>
                    <a:pt x="13363" y="4080"/>
                    <a:pt x="13363" y="4080"/>
                  </a:cubicBezTo>
                  <a:lnTo>
                    <a:pt x="13363" y="4278"/>
                  </a:lnTo>
                  <a:cubicBezTo>
                    <a:pt x="13363" y="4381"/>
                    <a:pt x="13643" y="4480"/>
                    <a:pt x="13924" y="4480"/>
                  </a:cubicBezTo>
                  <a:cubicBezTo>
                    <a:pt x="14205" y="4480"/>
                    <a:pt x="14498" y="4381"/>
                    <a:pt x="14498" y="4278"/>
                  </a:cubicBezTo>
                  <a:cubicBezTo>
                    <a:pt x="14498" y="4179"/>
                    <a:pt x="14498" y="4179"/>
                    <a:pt x="14498" y="4080"/>
                  </a:cubicBezTo>
                  <a:cubicBezTo>
                    <a:pt x="14205" y="3878"/>
                    <a:pt x="14205" y="3680"/>
                    <a:pt x="14205" y="3478"/>
                  </a:cubicBezTo>
                  <a:cubicBezTo>
                    <a:pt x="13924" y="3380"/>
                    <a:pt x="13643" y="3276"/>
                    <a:pt x="13363" y="3276"/>
                  </a:cubicBezTo>
                  <a:close/>
                  <a:moveTo>
                    <a:pt x="13924" y="4880"/>
                  </a:moveTo>
                  <a:cubicBezTo>
                    <a:pt x="13643" y="4880"/>
                    <a:pt x="13363" y="4979"/>
                    <a:pt x="13363" y="5082"/>
                  </a:cubicBezTo>
                  <a:cubicBezTo>
                    <a:pt x="13363" y="5279"/>
                    <a:pt x="13363" y="5580"/>
                    <a:pt x="13070" y="5782"/>
                  </a:cubicBezTo>
                  <a:cubicBezTo>
                    <a:pt x="13070" y="5881"/>
                    <a:pt x="13363" y="5980"/>
                    <a:pt x="13643" y="5980"/>
                  </a:cubicBezTo>
                  <a:cubicBezTo>
                    <a:pt x="13924" y="5980"/>
                    <a:pt x="14205" y="5980"/>
                    <a:pt x="14205" y="5881"/>
                  </a:cubicBezTo>
                  <a:cubicBezTo>
                    <a:pt x="14205" y="5580"/>
                    <a:pt x="14498" y="5382"/>
                    <a:pt x="14498" y="5082"/>
                  </a:cubicBezTo>
                  <a:cubicBezTo>
                    <a:pt x="14498" y="4979"/>
                    <a:pt x="14205" y="4880"/>
                    <a:pt x="13924" y="4880"/>
                  </a:cubicBezTo>
                  <a:close/>
                  <a:moveTo>
                    <a:pt x="12941" y="6380"/>
                  </a:moveTo>
                  <a:cubicBezTo>
                    <a:pt x="12777" y="6380"/>
                    <a:pt x="12602" y="6413"/>
                    <a:pt x="12508" y="6483"/>
                  </a:cubicBezTo>
                  <a:cubicBezTo>
                    <a:pt x="12216" y="6681"/>
                    <a:pt x="11654" y="6982"/>
                    <a:pt x="11373" y="7184"/>
                  </a:cubicBezTo>
                  <a:cubicBezTo>
                    <a:pt x="11081" y="7184"/>
                    <a:pt x="11081" y="7381"/>
                    <a:pt x="11373" y="7381"/>
                  </a:cubicBezTo>
                  <a:lnTo>
                    <a:pt x="12216" y="7381"/>
                  </a:lnTo>
                  <a:cubicBezTo>
                    <a:pt x="12789" y="7184"/>
                    <a:pt x="13070" y="6883"/>
                    <a:pt x="13363" y="6681"/>
                  </a:cubicBezTo>
                  <a:cubicBezTo>
                    <a:pt x="13538" y="6487"/>
                    <a:pt x="13246" y="6380"/>
                    <a:pt x="12941" y="6380"/>
                  </a:cubicBezTo>
                  <a:close/>
                  <a:moveTo>
                    <a:pt x="5113" y="7381"/>
                  </a:moveTo>
                  <a:cubicBezTo>
                    <a:pt x="4598" y="7381"/>
                    <a:pt x="4552" y="7798"/>
                    <a:pt x="4973" y="7798"/>
                  </a:cubicBezTo>
                  <a:cubicBezTo>
                    <a:pt x="5020" y="7798"/>
                    <a:pt x="5067" y="7793"/>
                    <a:pt x="5113" y="7785"/>
                  </a:cubicBezTo>
                  <a:lnTo>
                    <a:pt x="7383" y="7785"/>
                  </a:lnTo>
                  <a:cubicBezTo>
                    <a:pt x="7676" y="7785"/>
                    <a:pt x="7957" y="7785"/>
                    <a:pt x="7957" y="7583"/>
                  </a:cubicBezTo>
                  <a:cubicBezTo>
                    <a:pt x="7957" y="7484"/>
                    <a:pt x="7676" y="7484"/>
                    <a:pt x="7383" y="7381"/>
                  </a:cubicBezTo>
                  <a:close/>
                  <a:moveTo>
                    <a:pt x="2843" y="7583"/>
                  </a:moveTo>
                  <a:cubicBezTo>
                    <a:pt x="1989" y="7682"/>
                    <a:pt x="1135" y="7884"/>
                    <a:pt x="854" y="8086"/>
                  </a:cubicBezTo>
                  <a:cubicBezTo>
                    <a:pt x="562" y="8185"/>
                    <a:pt x="562" y="8284"/>
                    <a:pt x="854" y="8284"/>
                  </a:cubicBezTo>
                  <a:cubicBezTo>
                    <a:pt x="854" y="8333"/>
                    <a:pt x="854" y="8358"/>
                    <a:pt x="889" y="8358"/>
                  </a:cubicBezTo>
                  <a:cubicBezTo>
                    <a:pt x="924" y="8358"/>
                    <a:pt x="995" y="8333"/>
                    <a:pt x="1135" y="8284"/>
                  </a:cubicBezTo>
                  <a:cubicBezTo>
                    <a:pt x="1135" y="8333"/>
                    <a:pt x="1205" y="8358"/>
                    <a:pt x="1275" y="8358"/>
                  </a:cubicBezTo>
                  <a:cubicBezTo>
                    <a:pt x="1346" y="8358"/>
                    <a:pt x="1416" y="8333"/>
                    <a:pt x="1416" y="8284"/>
                  </a:cubicBezTo>
                  <a:cubicBezTo>
                    <a:pt x="1989" y="8185"/>
                    <a:pt x="2563" y="7983"/>
                    <a:pt x="3124" y="7983"/>
                  </a:cubicBezTo>
                  <a:cubicBezTo>
                    <a:pt x="3405" y="7983"/>
                    <a:pt x="3698" y="7884"/>
                    <a:pt x="3405" y="7682"/>
                  </a:cubicBezTo>
                  <a:cubicBezTo>
                    <a:pt x="3405" y="7583"/>
                    <a:pt x="3124" y="7583"/>
                    <a:pt x="2843" y="7583"/>
                  </a:cubicBezTo>
                  <a:close/>
                  <a:moveTo>
                    <a:pt x="9384" y="7583"/>
                  </a:moveTo>
                  <a:cubicBezTo>
                    <a:pt x="9092" y="7583"/>
                    <a:pt x="8811" y="7583"/>
                    <a:pt x="8811" y="7682"/>
                  </a:cubicBezTo>
                  <a:cubicBezTo>
                    <a:pt x="8811" y="7785"/>
                    <a:pt x="8811" y="7884"/>
                    <a:pt x="9092" y="7983"/>
                  </a:cubicBezTo>
                  <a:lnTo>
                    <a:pt x="8237" y="8185"/>
                  </a:lnTo>
                  <a:cubicBezTo>
                    <a:pt x="7957" y="8284"/>
                    <a:pt x="7957" y="8383"/>
                    <a:pt x="8237" y="8486"/>
                  </a:cubicBezTo>
                  <a:lnTo>
                    <a:pt x="8811" y="8486"/>
                  </a:lnTo>
                  <a:cubicBezTo>
                    <a:pt x="8811" y="8486"/>
                    <a:pt x="8811" y="8486"/>
                    <a:pt x="8811" y="8383"/>
                  </a:cubicBezTo>
                  <a:cubicBezTo>
                    <a:pt x="9384" y="8284"/>
                    <a:pt x="9665" y="8185"/>
                    <a:pt x="10227" y="7983"/>
                  </a:cubicBezTo>
                  <a:lnTo>
                    <a:pt x="11081" y="8086"/>
                  </a:lnTo>
                  <a:cubicBezTo>
                    <a:pt x="11163" y="8115"/>
                    <a:pt x="11256" y="8127"/>
                    <a:pt x="11338" y="8127"/>
                  </a:cubicBezTo>
                  <a:cubicBezTo>
                    <a:pt x="11537" y="8127"/>
                    <a:pt x="11736" y="8053"/>
                    <a:pt x="11935" y="7983"/>
                  </a:cubicBezTo>
                  <a:cubicBezTo>
                    <a:pt x="11935" y="7884"/>
                    <a:pt x="11654" y="7785"/>
                    <a:pt x="11654" y="7785"/>
                  </a:cubicBezTo>
                  <a:lnTo>
                    <a:pt x="10519" y="7583"/>
                  </a:lnTo>
                  <a:close/>
                  <a:moveTo>
                    <a:pt x="13363" y="8210"/>
                  </a:moveTo>
                  <a:cubicBezTo>
                    <a:pt x="13210" y="8210"/>
                    <a:pt x="13070" y="8234"/>
                    <a:pt x="13070" y="8284"/>
                  </a:cubicBezTo>
                  <a:cubicBezTo>
                    <a:pt x="12789" y="8383"/>
                    <a:pt x="12789" y="8486"/>
                    <a:pt x="13070" y="8585"/>
                  </a:cubicBezTo>
                  <a:cubicBezTo>
                    <a:pt x="13643" y="8684"/>
                    <a:pt x="13924" y="8886"/>
                    <a:pt x="14498" y="9083"/>
                  </a:cubicBezTo>
                  <a:cubicBezTo>
                    <a:pt x="14498" y="9083"/>
                    <a:pt x="14778" y="9083"/>
                    <a:pt x="14778" y="9186"/>
                  </a:cubicBezTo>
                  <a:lnTo>
                    <a:pt x="15352" y="9186"/>
                  </a:lnTo>
                  <a:cubicBezTo>
                    <a:pt x="15633" y="9083"/>
                    <a:pt x="15633" y="8985"/>
                    <a:pt x="15352" y="8886"/>
                  </a:cubicBezTo>
                  <a:cubicBezTo>
                    <a:pt x="14778" y="8684"/>
                    <a:pt x="14205" y="8486"/>
                    <a:pt x="13643" y="8284"/>
                  </a:cubicBezTo>
                  <a:cubicBezTo>
                    <a:pt x="13643" y="8234"/>
                    <a:pt x="13503" y="8210"/>
                    <a:pt x="13363" y="8210"/>
                  </a:cubicBezTo>
                  <a:close/>
                  <a:moveTo>
                    <a:pt x="6833" y="8544"/>
                  </a:moveTo>
                  <a:cubicBezTo>
                    <a:pt x="6728" y="8544"/>
                    <a:pt x="6623" y="8556"/>
                    <a:pt x="6541" y="8585"/>
                  </a:cubicBezTo>
                  <a:cubicBezTo>
                    <a:pt x="5967" y="8684"/>
                    <a:pt x="5394" y="8787"/>
                    <a:pt x="4833" y="8886"/>
                  </a:cubicBezTo>
                  <a:cubicBezTo>
                    <a:pt x="4259" y="8886"/>
                    <a:pt x="4259" y="9186"/>
                    <a:pt x="4833" y="9285"/>
                  </a:cubicBezTo>
                  <a:lnTo>
                    <a:pt x="5113" y="9186"/>
                  </a:lnTo>
                  <a:cubicBezTo>
                    <a:pt x="5687" y="9083"/>
                    <a:pt x="6541" y="8985"/>
                    <a:pt x="7102" y="8886"/>
                  </a:cubicBezTo>
                  <a:cubicBezTo>
                    <a:pt x="7383" y="8886"/>
                    <a:pt x="7383" y="8787"/>
                    <a:pt x="7383" y="8684"/>
                  </a:cubicBezTo>
                  <a:cubicBezTo>
                    <a:pt x="7383" y="8614"/>
                    <a:pt x="7102" y="8544"/>
                    <a:pt x="6833" y="8544"/>
                  </a:cubicBezTo>
                  <a:close/>
                  <a:moveTo>
                    <a:pt x="562" y="8684"/>
                  </a:moveTo>
                  <a:cubicBezTo>
                    <a:pt x="281" y="8787"/>
                    <a:pt x="0" y="8886"/>
                    <a:pt x="281" y="8985"/>
                  </a:cubicBezTo>
                  <a:cubicBezTo>
                    <a:pt x="854" y="9186"/>
                    <a:pt x="1708" y="9384"/>
                    <a:pt x="2563" y="9384"/>
                  </a:cubicBezTo>
                  <a:lnTo>
                    <a:pt x="2843" y="9384"/>
                  </a:lnTo>
                  <a:cubicBezTo>
                    <a:pt x="2843" y="9384"/>
                    <a:pt x="3124" y="9285"/>
                    <a:pt x="3124" y="9186"/>
                  </a:cubicBezTo>
                  <a:cubicBezTo>
                    <a:pt x="3124" y="9083"/>
                    <a:pt x="2843" y="8985"/>
                    <a:pt x="2563" y="8985"/>
                  </a:cubicBezTo>
                  <a:cubicBezTo>
                    <a:pt x="2270" y="8985"/>
                    <a:pt x="1416" y="8985"/>
                    <a:pt x="1135" y="8787"/>
                  </a:cubicBezTo>
                  <a:cubicBezTo>
                    <a:pt x="1135" y="8684"/>
                    <a:pt x="854" y="8684"/>
                    <a:pt x="562" y="8684"/>
                  </a:cubicBezTo>
                  <a:close/>
                  <a:moveTo>
                    <a:pt x="15913" y="9384"/>
                  </a:moveTo>
                  <a:cubicBezTo>
                    <a:pt x="15633" y="9487"/>
                    <a:pt x="15352" y="9586"/>
                    <a:pt x="15633" y="9685"/>
                  </a:cubicBezTo>
                  <a:cubicBezTo>
                    <a:pt x="15633" y="9887"/>
                    <a:pt x="15913" y="10085"/>
                    <a:pt x="15913" y="10386"/>
                  </a:cubicBezTo>
                  <a:cubicBezTo>
                    <a:pt x="15913" y="10489"/>
                    <a:pt x="16206" y="10588"/>
                    <a:pt x="16487" y="10588"/>
                  </a:cubicBezTo>
                  <a:cubicBezTo>
                    <a:pt x="16767" y="10588"/>
                    <a:pt x="17048" y="10489"/>
                    <a:pt x="17048" y="10386"/>
                  </a:cubicBezTo>
                  <a:cubicBezTo>
                    <a:pt x="17048" y="10085"/>
                    <a:pt x="16767" y="9784"/>
                    <a:pt x="16487" y="9586"/>
                  </a:cubicBezTo>
                  <a:cubicBezTo>
                    <a:pt x="16487" y="9487"/>
                    <a:pt x="15913" y="9384"/>
                    <a:pt x="15913" y="9384"/>
                  </a:cubicBezTo>
                  <a:close/>
                  <a:moveTo>
                    <a:pt x="16393" y="10946"/>
                  </a:moveTo>
                  <a:cubicBezTo>
                    <a:pt x="16171" y="10946"/>
                    <a:pt x="16112" y="11016"/>
                    <a:pt x="15913" y="11086"/>
                  </a:cubicBezTo>
                  <a:cubicBezTo>
                    <a:pt x="15913" y="11387"/>
                    <a:pt x="15633" y="11589"/>
                    <a:pt x="15352" y="11787"/>
                  </a:cubicBezTo>
                  <a:cubicBezTo>
                    <a:pt x="15352" y="11890"/>
                    <a:pt x="15633" y="11989"/>
                    <a:pt x="15913" y="12088"/>
                  </a:cubicBezTo>
                  <a:cubicBezTo>
                    <a:pt x="16206" y="12088"/>
                    <a:pt x="16487" y="12088"/>
                    <a:pt x="16487" y="11989"/>
                  </a:cubicBezTo>
                  <a:cubicBezTo>
                    <a:pt x="16767" y="11688"/>
                    <a:pt x="17048" y="11387"/>
                    <a:pt x="17048" y="11189"/>
                  </a:cubicBezTo>
                  <a:cubicBezTo>
                    <a:pt x="17048" y="11086"/>
                    <a:pt x="17048" y="10988"/>
                    <a:pt x="16767" y="10988"/>
                  </a:cubicBezTo>
                  <a:cubicBezTo>
                    <a:pt x="16604" y="10959"/>
                    <a:pt x="16487" y="10946"/>
                    <a:pt x="16393" y="10946"/>
                  </a:cubicBezTo>
                  <a:close/>
                  <a:moveTo>
                    <a:pt x="15059" y="12446"/>
                  </a:moveTo>
                  <a:cubicBezTo>
                    <a:pt x="14872" y="12446"/>
                    <a:pt x="14685" y="12488"/>
                    <a:pt x="14498" y="12488"/>
                  </a:cubicBezTo>
                  <a:lnTo>
                    <a:pt x="13643" y="13188"/>
                  </a:lnTo>
                  <a:cubicBezTo>
                    <a:pt x="13363" y="13291"/>
                    <a:pt x="13643" y="13390"/>
                    <a:pt x="13924" y="13489"/>
                  </a:cubicBezTo>
                  <a:cubicBezTo>
                    <a:pt x="14205" y="13489"/>
                    <a:pt x="14498" y="13489"/>
                    <a:pt x="14498" y="13390"/>
                  </a:cubicBezTo>
                  <a:cubicBezTo>
                    <a:pt x="14778" y="13188"/>
                    <a:pt x="15352" y="12990"/>
                    <a:pt x="15633" y="12690"/>
                  </a:cubicBezTo>
                  <a:cubicBezTo>
                    <a:pt x="15633" y="12591"/>
                    <a:pt x="15633" y="12488"/>
                    <a:pt x="15352" y="12488"/>
                  </a:cubicBezTo>
                  <a:cubicBezTo>
                    <a:pt x="15258" y="12455"/>
                    <a:pt x="15153" y="12446"/>
                    <a:pt x="15059" y="12446"/>
                  </a:cubicBezTo>
                  <a:close/>
                  <a:moveTo>
                    <a:pt x="13140" y="13807"/>
                  </a:moveTo>
                  <a:cubicBezTo>
                    <a:pt x="13000" y="13807"/>
                    <a:pt x="12871" y="13831"/>
                    <a:pt x="12789" y="13889"/>
                  </a:cubicBezTo>
                  <a:cubicBezTo>
                    <a:pt x="12216" y="14190"/>
                    <a:pt x="11935" y="14392"/>
                    <a:pt x="11654" y="14594"/>
                  </a:cubicBezTo>
                  <a:cubicBezTo>
                    <a:pt x="11373" y="14594"/>
                    <a:pt x="11373" y="14693"/>
                    <a:pt x="11654" y="14792"/>
                  </a:cubicBezTo>
                  <a:lnTo>
                    <a:pt x="12508" y="14792"/>
                  </a:lnTo>
                  <a:cubicBezTo>
                    <a:pt x="12789" y="14594"/>
                    <a:pt x="13363" y="14392"/>
                    <a:pt x="13643" y="14091"/>
                  </a:cubicBezTo>
                  <a:cubicBezTo>
                    <a:pt x="13842" y="13951"/>
                    <a:pt x="13480" y="13807"/>
                    <a:pt x="13140" y="13807"/>
                  </a:cubicBezTo>
                  <a:close/>
                  <a:moveTo>
                    <a:pt x="8237" y="14693"/>
                  </a:moveTo>
                  <a:cubicBezTo>
                    <a:pt x="7383" y="14693"/>
                    <a:pt x="6541" y="14792"/>
                    <a:pt x="5967" y="14993"/>
                  </a:cubicBezTo>
                  <a:cubicBezTo>
                    <a:pt x="5687" y="14993"/>
                    <a:pt x="5687" y="15191"/>
                    <a:pt x="5967" y="15191"/>
                  </a:cubicBezTo>
                  <a:cubicBezTo>
                    <a:pt x="5967" y="15241"/>
                    <a:pt x="5967" y="15265"/>
                    <a:pt x="6003" y="15265"/>
                  </a:cubicBezTo>
                  <a:cubicBezTo>
                    <a:pt x="6038" y="15265"/>
                    <a:pt x="6108" y="15241"/>
                    <a:pt x="6248" y="15191"/>
                  </a:cubicBezTo>
                  <a:cubicBezTo>
                    <a:pt x="6248" y="15191"/>
                    <a:pt x="6248" y="15294"/>
                    <a:pt x="6541" y="15294"/>
                  </a:cubicBezTo>
                  <a:cubicBezTo>
                    <a:pt x="7102" y="15092"/>
                    <a:pt x="7676" y="15092"/>
                    <a:pt x="8237" y="15092"/>
                  </a:cubicBezTo>
                  <a:cubicBezTo>
                    <a:pt x="8530" y="15092"/>
                    <a:pt x="8811" y="14993"/>
                    <a:pt x="8811" y="14890"/>
                  </a:cubicBezTo>
                  <a:cubicBezTo>
                    <a:pt x="8811" y="14792"/>
                    <a:pt x="8530" y="14693"/>
                    <a:pt x="8237" y="14693"/>
                  </a:cubicBezTo>
                  <a:close/>
                  <a:moveTo>
                    <a:pt x="10519" y="14792"/>
                  </a:moveTo>
                  <a:cubicBezTo>
                    <a:pt x="10227" y="14792"/>
                    <a:pt x="9946" y="14890"/>
                    <a:pt x="9946" y="14993"/>
                  </a:cubicBezTo>
                  <a:cubicBezTo>
                    <a:pt x="9665" y="14993"/>
                    <a:pt x="9946" y="15092"/>
                    <a:pt x="9946" y="15191"/>
                  </a:cubicBezTo>
                  <a:cubicBezTo>
                    <a:pt x="9665" y="15393"/>
                    <a:pt x="9092" y="15492"/>
                    <a:pt x="8530" y="15694"/>
                  </a:cubicBezTo>
                  <a:cubicBezTo>
                    <a:pt x="8530" y="15793"/>
                    <a:pt x="8530" y="15892"/>
                    <a:pt x="8530" y="15995"/>
                  </a:cubicBezTo>
                  <a:lnTo>
                    <a:pt x="9384" y="15995"/>
                  </a:lnTo>
                  <a:cubicBezTo>
                    <a:pt x="9946" y="15793"/>
                    <a:pt x="10519" y="15591"/>
                    <a:pt x="11081" y="15393"/>
                  </a:cubicBezTo>
                  <a:cubicBezTo>
                    <a:pt x="11081" y="15393"/>
                    <a:pt x="11081" y="15294"/>
                    <a:pt x="11081" y="15294"/>
                  </a:cubicBezTo>
                  <a:cubicBezTo>
                    <a:pt x="11373" y="15294"/>
                    <a:pt x="11935" y="15393"/>
                    <a:pt x="12216" y="15393"/>
                  </a:cubicBezTo>
                  <a:cubicBezTo>
                    <a:pt x="12309" y="15422"/>
                    <a:pt x="12391" y="15434"/>
                    <a:pt x="12473" y="15434"/>
                  </a:cubicBezTo>
                  <a:cubicBezTo>
                    <a:pt x="12672" y="15434"/>
                    <a:pt x="12871" y="15364"/>
                    <a:pt x="13070" y="15294"/>
                  </a:cubicBezTo>
                  <a:cubicBezTo>
                    <a:pt x="13070" y="15294"/>
                    <a:pt x="13070" y="15092"/>
                    <a:pt x="12789" y="15092"/>
                  </a:cubicBezTo>
                  <a:cubicBezTo>
                    <a:pt x="11935" y="14993"/>
                    <a:pt x="11373" y="14890"/>
                    <a:pt x="10519" y="14792"/>
                  </a:cubicBezTo>
                  <a:close/>
                  <a:moveTo>
                    <a:pt x="14392" y="15418"/>
                  </a:moveTo>
                  <a:cubicBezTo>
                    <a:pt x="14287" y="15418"/>
                    <a:pt x="14205" y="15443"/>
                    <a:pt x="14205" y="15492"/>
                  </a:cubicBezTo>
                  <a:cubicBezTo>
                    <a:pt x="13924" y="15591"/>
                    <a:pt x="13924" y="15694"/>
                    <a:pt x="14205" y="15793"/>
                  </a:cubicBezTo>
                  <a:cubicBezTo>
                    <a:pt x="14778" y="15892"/>
                    <a:pt x="15352" y="15995"/>
                    <a:pt x="15913" y="16193"/>
                  </a:cubicBezTo>
                  <a:lnTo>
                    <a:pt x="16206" y="16193"/>
                  </a:lnTo>
                  <a:cubicBezTo>
                    <a:pt x="16206" y="16193"/>
                    <a:pt x="16323" y="16238"/>
                    <a:pt x="16498" y="16238"/>
                  </a:cubicBezTo>
                  <a:cubicBezTo>
                    <a:pt x="16580" y="16238"/>
                    <a:pt x="16674" y="16226"/>
                    <a:pt x="16767" y="16193"/>
                  </a:cubicBezTo>
                  <a:cubicBezTo>
                    <a:pt x="16767" y="16193"/>
                    <a:pt x="16767" y="15995"/>
                    <a:pt x="16767" y="15995"/>
                  </a:cubicBezTo>
                  <a:cubicBezTo>
                    <a:pt x="16206" y="15793"/>
                    <a:pt x="15352" y="15591"/>
                    <a:pt x="14778" y="15492"/>
                  </a:cubicBezTo>
                  <a:cubicBezTo>
                    <a:pt x="14638" y="15443"/>
                    <a:pt x="14498" y="15418"/>
                    <a:pt x="14392" y="15418"/>
                  </a:cubicBezTo>
                  <a:close/>
                  <a:moveTo>
                    <a:pt x="5394" y="15591"/>
                  </a:moveTo>
                  <a:cubicBezTo>
                    <a:pt x="5113" y="15591"/>
                    <a:pt x="4833" y="15694"/>
                    <a:pt x="5113" y="15793"/>
                  </a:cubicBezTo>
                  <a:cubicBezTo>
                    <a:pt x="5113" y="16094"/>
                    <a:pt x="5687" y="16395"/>
                    <a:pt x="6822" y="16395"/>
                  </a:cubicBezTo>
                  <a:lnTo>
                    <a:pt x="7102" y="16395"/>
                  </a:lnTo>
                  <a:cubicBezTo>
                    <a:pt x="7383" y="16395"/>
                    <a:pt x="7676" y="16292"/>
                    <a:pt x="7676" y="16094"/>
                  </a:cubicBezTo>
                  <a:cubicBezTo>
                    <a:pt x="7383" y="15995"/>
                    <a:pt x="7102" y="15995"/>
                    <a:pt x="6822" y="15995"/>
                  </a:cubicBezTo>
                  <a:cubicBezTo>
                    <a:pt x="6541" y="15995"/>
                    <a:pt x="5967" y="15995"/>
                    <a:pt x="5967" y="15694"/>
                  </a:cubicBezTo>
                  <a:cubicBezTo>
                    <a:pt x="5967" y="15591"/>
                    <a:pt x="5687" y="15591"/>
                    <a:pt x="5394" y="15591"/>
                  </a:cubicBezTo>
                  <a:close/>
                  <a:moveTo>
                    <a:pt x="17774" y="16329"/>
                  </a:moveTo>
                  <a:cubicBezTo>
                    <a:pt x="17306" y="16329"/>
                    <a:pt x="16896" y="16539"/>
                    <a:pt x="17341" y="16696"/>
                  </a:cubicBezTo>
                  <a:cubicBezTo>
                    <a:pt x="17622" y="16893"/>
                    <a:pt x="18195" y="17095"/>
                    <a:pt x="18476" y="17293"/>
                  </a:cubicBezTo>
                  <a:cubicBezTo>
                    <a:pt x="18757" y="17293"/>
                    <a:pt x="18757" y="17396"/>
                    <a:pt x="19037" y="17396"/>
                  </a:cubicBezTo>
                  <a:lnTo>
                    <a:pt x="19037" y="17293"/>
                  </a:lnTo>
                  <a:lnTo>
                    <a:pt x="19330" y="17293"/>
                  </a:lnTo>
                  <a:cubicBezTo>
                    <a:pt x="19611" y="17293"/>
                    <a:pt x="19611" y="17194"/>
                    <a:pt x="19611" y="17095"/>
                  </a:cubicBezTo>
                  <a:cubicBezTo>
                    <a:pt x="19037" y="16893"/>
                    <a:pt x="18757" y="16593"/>
                    <a:pt x="18195" y="16395"/>
                  </a:cubicBezTo>
                  <a:cubicBezTo>
                    <a:pt x="18055" y="16345"/>
                    <a:pt x="17914" y="16329"/>
                    <a:pt x="17774" y="16329"/>
                  </a:cubicBezTo>
                  <a:close/>
                  <a:moveTo>
                    <a:pt x="20137" y="17656"/>
                  </a:moveTo>
                  <a:cubicBezTo>
                    <a:pt x="20067" y="17656"/>
                    <a:pt x="19974" y="17664"/>
                    <a:pt x="19892" y="17697"/>
                  </a:cubicBezTo>
                  <a:cubicBezTo>
                    <a:pt x="19611" y="17697"/>
                    <a:pt x="19330" y="17796"/>
                    <a:pt x="19611" y="17895"/>
                  </a:cubicBezTo>
                  <a:cubicBezTo>
                    <a:pt x="19892" y="18196"/>
                    <a:pt x="20184" y="18398"/>
                    <a:pt x="20184" y="18596"/>
                  </a:cubicBezTo>
                  <a:cubicBezTo>
                    <a:pt x="20184" y="18694"/>
                    <a:pt x="20465" y="18797"/>
                    <a:pt x="20746" y="18797"/>
                  </a:cubicBezTo>
                  <a:cubicBezTo>
                    <a:pt x="21038" y="18797"/>
                    <a:pt x="21319" y="18596"/>
                    <a:pt x="21319" y="18497"/>
                  </a:cubicBezTo>
                  <a:cubicBezTo>
                    <a:pt x="21038" y="18295"/>
                    <a:pt x="20746" y="17994"/>
                    <a:pt x="20465" y="17796"/>
                  </a:cubicBezTo>
                  <a:cubicBezTo>
                    <a:pt x="20465" y="17726"/>
                    <a:pt x="20325" y="17656"/>
                    <a:pt x="20137" y="17656"/>
                  </a:cubicBezTo>
                  <a:close/>
                  <a:moveTo>
                    <a:pt x="21038" y="19098"/>
                  </a:moveTo>
                  <a:cubicBezTo>
                    <a:pt x="20746" y="19197"/>
                    <a:pt x="20465" y="19296"/>
                    <a:pt x="20465" y="19399"/>
                  </a:cubicBezTo>
                  <a:lnTo>
                    <a:pt x="20465" y="20100"/>
                  </a:lnTo>
                  <a:cubicBezTo>
                    <a:pt x="20465" y="20199"/>
                    <a:pt x="20746" y="20298"/>
                    <a:pt x="21038" y="20298"/>
                  </a:cubicBezTo>
                  <a:cubicBezTo>
                    <a:pt x="21319" y="20298"/>
                    <a:pt x="21600" y="20199"/>
                    <a:pt x="21600" y="20100"/>
                  </a:cubicBezTo>
                  <a:lnTo>
                    <a:pt x="21600" y="19296"/>
                  </a:lnTo>
                  <a:cubicBezTo>
                    <a:pt x="21600" y="19197"/>
                    <a:pt x="21319" y="19098"/>
                    <a:pt x="21038" y="19098"/>
                  </a:cubicBezTo>
                  <a:close/>
                  <a:moveTo>
                    <a:pt x="21038" y="20697"/>
                  </a:moveTo>
                  <a:cubicBezTo>
                    <a:pt x="20746" y="20697"/>
                    <a:pt x="20465" y="20697"/>
                    <a:pt x="20465" y="20800"/>
                  </a:cubicBezTo>
                  <a:cubicBezTo>
                    <a:pt x="20184" y="20998"/>
                    <a:pt x="20184" y="21200"/>
                    <a:pt x="20184" y="21299"/>
                  </a:cubicBezTo>
                  <a:cubicBezTo>
                    <a:pt x="19892" y="21398"/>
                    <a:pt x="20184" y="21501"/>
                    <a:pt x="20465" y="21600"/>
                  </a:cubicBezTo>
                  <a:cubicBezTo>
                    <a:pt x="20746" y="21600"/>
                    <a:pt x="21038" y="21501"/>
                    <a:pt x="21038" y="21398"/>
                  </a:cubicBezTo>
                  <a:cubicBezTo>
                    <a:pt x="21319" y="21299"/>
                    <a:pt x="21319" y="21101"/>
                    <a:pt x="21319" y="20899"/>
                  </a:cubicBezTo>
                  <a:cubicBezTo>
                    <a:pt x="21600" y="20800"/>
                    <a:pt x="21319" y="20697"/>
                    <a:pt x="21038" y="20697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493" name="Google Shape;469;p11"/>
          <p:cNvGrpSpPr/>
          <p:nvPr/>
        </p:nvGrpSpPr>
        <p:grpSpPr>
          <a:xfrm>
            <a:off x="2341161" y="9255295"/>
            <a:ext cx="2713256" cy="4618717"/>
            <a:chOff x="0" y="0"/>
            <a:chExt cx="2713255" cy="4618716"/>
          </a:xfrm>
        </p:grpSpPr>
        <p:sp>
          <p:nvSpPr>
            <p:cNvPr id="487" name="Google Shape;470;p11"/>
            <p:cNvSpPr/>
            <p:nvPr/>
          </p:nvSpPr>
          <p:spPr>
            <a:xfrm>
              <a:off x="1634220" y="1051762"/>
              <a:ext cx="281191" cy="35669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309" h="21600" fill="norm" stroke="1" extrusionOk="0">
                  <a:moveTo>
                    <a:pt x="16543" y="0"/>
                  </a:moveTo>
                  <a:cubicBezTo>
                    <a:pt x="15808" y="0"/>
                    <a:pt x="15072" y="72"/>
                    <a:pt x="15072" y="148"/>
                  </a:cubicBezTo>
                  <a:cubicBezTo>
                    <a:pt x="14337" y="877"/>
                    <a:pt x="-4291" y="18453"/>
                    <a:pt x="918" y="21455"/>
                  </a:cubicBezTo>
                  <a:cubicBezTo>
                    <a:pt x="918" y="21528"/>
                    <a:pt x="918" y="21600"/>
                    <a:pt x="1683" y="21600"/>
                  </a:cubicBezTo>
                  <a:lnTo>
                    <a:pt x="2419" y="21600"/>
                  </a:lnTo>
                  <a:cubicBezTo>
                    <a:pt x="3154" y="21528"/>
                    <a:pt x="3154" y="21455"/>
                    <a:pt x="3154" y="21380"/>
                  </a:cubicBezTo>
                  <a:cubicBezTo>
                    <a:pt x="-1319" y="18453"/>
                    <a:pt x="17309" y="365"/>
                    <a:pt x="17309" y="220"/>
                  </a:cubicBezTo>
                  <a:cubicBezTo>
                    <a:pt x="17309" y="72"/>
                    <a:pt x="17309" y="72"/>
                    <a:pt x="1654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88" name="Google Shape;471;p11"/>
            <p:cNvSpPr/>
            <p:nvPr/>
          </p:nvSpPr>
          <p:spPr>
            <a:xfrm>
              <a:off x="1117068" y="0"/>
              <a:ext cx="1596188" cy="15838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473" y="658"/>
                  </a:moveTo>
                  <a:cubicBezTo>
                    <a:pt x="12602" y="1154"/>
                    <a:pt x="12602" y="4779"/>
                    <a:pt x="12602" y="4779"/>
                  </a:cubicBezTo>
                  <a:cubicBezTo>
                    <a:pt x="12602" y="4942"/>
                    <a:pt x="12763" y="5112"/>
                    <a:pt x="12932" y="5112"/>
                  </a:cubicBezTo>
                  <a:cubicBezTo>
                    <a:pt x="13093" y="5112"/>
                    <a:pt x="13255" y="5112"/>
                    <a:pt x="13255" y="4942"/>
                  </a:cubicBezTo>
                  <a:cubicBezTo>
                    <a:pt x="13908" y="3625"/>
                    <a:pt x="15222" y="1643"/>
                    <a:pt x="16037" y="1643"/>
                  </a:cubicBezTo>
                  <a:cubicBezTo>
                    <a:pt x="16198" y="1643"/>
                    <a:pt x="16367" y="1643"/>
                    <a:pt x="16367" y="1812"/>
                  </a:cubicBezTo>
                  <a:cubicBezTo>
                    <a:pt x="17512" y="2634"/>
                    <a:pt x="16690" y="5437"/>
                    <a:pt x="16198" y="6428"/>
                  </a:cubicBezTo>
                  <a:cubicBezTo>
                    <a:pt x="16070" y="6700"/>
                    <a:pt x="16259" y="6965"/>
                    <a:pt x="16515" y="6965"/>
                  </a:cubicBezTo>
                  <a:cubicBezTo>
                    <a:pt x="16569" y="6965"/>
                    <a:pt x="16629" y="6951"/>
                    <a:pt x="16690" y="6924"/>
                  </a:cubicBezTo>
                  <a:cubicBezTo>
                    <a:pt x="17512" y="6591"/>
                    <a:pt x="18488" y="6265"/>
                    <a:pt x="19472" y="6265"/>
                  </a:cubicBezTo>
                  <a:cubicBezTo>
                    <a:pt x="19802" y="6265"/>
                    <a:pt x="20293" y="6265"/>
                    <a:pt x="20617" y="6591"/>
                  </a:cubicBezTo>
                  <a:cubicBezTo>
                    <a:pt x="20617" y="6591"/>
                    <a:pt x="20617" y="6754"/>
                    <a:pt x="20617" y="6754"/>
                  </a:cubicBezTo>
                  <a:cubicBezTo>
                    <a:pt x="20455" y="7745"/>
                    <a:pt x="18488" y="9558"/>
                    <a:pt x="17182" y="10719"/>
                  </a:cubicBezTo>
                  <a:cubicBezTo>
                    <a:pt x="17020" y="10719"/>
                    <a:pt x="17020" y="10881"/>
                    <a:pt x="17020" y="11044"/>
                  </a:cubicBezTo>
                  <a:cubicBezTo>
                    <a:pt x="17182" y="11044"/>
                    <a:pt x="17182" y="11207"/>
                    <a:pt x="17343" y="11207"/>
                  </a:cubicBezTo>
                  <a:cubicBezTo>
                    <a:pt x="18327" y="11207"/>
                    <a:pt x="21108" y="11703"/>
                    <a:pt x="21108" y="13027"/>
                  </a:cubicBezTo>
                  <a:cubicBezTo>
                    <a:pt x="21108" y="14343"/>
                    <a:pt x="17673" y="14676"/>
                    <a:pt x="16367" y="14676"/>
                  </a:cubicBezTo>
                  <a:cubicBezTo>
                    <a:pt x="16367" y="14676"/>
                    <a:pt x="16198" y="14676"/>
                    <a:pt x="16198" y="14839"/>
                  </a:cubicBezTo>
                  <a:cubicBezTo>
                    <a:pt x="16037" y="15002"/>
                    <a:pt x="16037" y="15002"/>
                    <a:pt x="16198" y="15165"/>
                  </a:cubicBezTo>
                  <a:cubicBezTo>
                    <a:pt x="16198" y="15165"/>
                    <a:pt x="18165" y="17310"/>
                    <a:pt x="17020" y="18959"/>
                  </a:cubicBezTo>
                  <a:cubicBezTo>
                    <a:pt x="16858" y="19122"/>
                    <a:pt x="16528" y="19292"/>
                    <a:pt x="16367" y="19292"/>
                  </a:cubicBezTo>
                  <a:cubicBezTo>
                    <a:pt x="15222" y="19292"/>
                    <a:pt x="13417" y="16984"/>
                    <a:pt x="12763" y="16156"/>
                  </a:cubicBezTo>
                  <a:cubicBezTo>
                    <a:pt x="12683" y="16074"/>
                    <a:pt x="12602" y="16034"/>
                    <a:pt x="12541" y="16034"/>
                  </a:cubicBezTo>
                  <a:cubicBezTo>
                    <a:pt x="12480" y="16034"/>
                    <a:pt x="12440" y="16074"/>
                    <a:pt x="12440" y="16156"/>
                  </a:cubicBezTo>
                  <a:cubicBezTo>
                    <a:pt x="12272" y="16156"/>
                    <a:pt x="12110" y="16319"/>
                    <a:pt x="12110" y="16488"/>
                  </a:cubicBezTo>
                  <a:cubicBezTo>
                    <a:pt x="12110" y="16488"/>
                    <a:pt x="12602" y="20113"/>
                    <a:pt x="10635" y="20942"/>
                  </a:cubicBezTo>
                  <a:lnTo>
                    <a:pt x="10150" y="20942"/>
                  </a:lnTo>
                  <a:cubicBezTo>
                    <a:pt x="8837" y="20942"/>
                    <a:pt x="8183" y="17805"/>
                    <a:pt x="8183" y="16651"/>
                  </a:cubicBezTo>
                  <a:cubicBezTo>
                    <a:pt x="8183" y="16488"/>
                    <a:pt x="8022" y="16488"/>
                    <a:pt x="7853" y="16488"/>
                  </a:cubicBezTo>
                  <a:cubicBezTo>
                    <a:pt x="7853" y="16488"/>
                    <a:pt x="7853" y="16651"/>
                    <a:pt x="7853" y="16651"/>
                  </a:cubicBezTo>
                  <a:cubicBezTo>
                    <a:pt x="7038" y="17310"/>
                    <a:pt x="6055" y="17805"/>
                    <a:pt x="5078" y="17805"/>
                  </a:cubicBezTo>
                  <a:cubicBezTo>
                    <a:pt x="4418" y="17805"/>
                    <a:pt x="3927" y="17642"/>
                    <a:pt x="3442" y="17473"/>
                  </a:cubicBezTo>
                  <a:cubicBezTo>
                    <a:pt x="3112" y="17310"/>
                    <a:pt x="2782" y="16984"/>
                    <a:pt x="2782" y="16651"/>
                  </a:cubicBezTo>
                  <a:cubicBezTo>
                    <a:pt x="2620" y="15165"/>
                    <a:pt x="4910" y="12694"/>
                    <a:pt x="5893" y="11703"/>
                  </a:cubicBezTo>
                  <a:cubicBezTo>
                    <a:pt x="5893" y="11540"/>
                    <a:pt x="5893" y="11540"/>
                    <a:pt x="5893" y="11377"/>
                  </a:cubicBezTo>
                  <a:cubicBezTo>
                    <a:pt x="5732" y="11207"/>
                    <a:pt x="5563" y="11207"/>
                    <a:pt x="5563" y="11207"/>
                  </a:cubicBezTo>
                  <a:lnTo>
                    <a:pt x="4748" y="11207"/>
                  </a:lnTo>
                  <a:cubicBezTo>
                    <a:pt x="3603" y="11207"/>
                    <a:pt x="1313" y="11044"/>
                    <a:pt x="983" y="9558"/>
                  </a:cubicBezTo>
                  <a:cubicBezTo>
                    <a:pt x="822" y="9395"/>
                    <a:pt x="822" y="9232"/>
                    <a:pt x="983" y="9069"/>
                  </a:cubicBezTo>
                  <a:cubicBezTo>
                    <a:pt x="1475" y="8241"/>
                    <a:pt x="3765" y="8078"/>
                    <a:pt x="5563" y="8078"/>
                  </a:cubicBezTo>
                  <a:lnTo>
                    <a:pt x="5732" y="8078"/>
                  </a:lnTo>
                  <a:cubicBezTo>
                    <a:pt x="6055" y="7915"/>
                    <a:pt x="6223" y="7582"/>
                    <a:pt x="5893" y="7419"/>
                  </a:cubicBezTo>
                  <a:cubicBezTo>
                    <a:pt x="5240" y="6924"/>
                    <a:pt x="3442" y="5274"/>
                    <a:pt x="3442" y="4120"/>
                  </a:cubicBezTo>
                  <a:cubicBezTo>
                    <a:pt x="3442" y="3788"/>
                    <a:pt x="3442" y="3625"/>
                    <a:pt x="3603" y="3462"/>
                  </a:cubicBezTo>
                  <a:cubicBezTo>
                    <a:pt x="3927" y="3292"/>
                    <a:pt x="4095" y="3129"/>
                    <a:pt x="4418" y="3129"/>
                  </a:cubicBezTo>
                  <a:cubicBezTo>
                    <a:pt x="6055" y="3462"/>
                    <a:pt x="7530" y="4283"/>
                    <a:pt x="8837" y="5274"/>
                  </a:cubicBezTo>
                  <a:lnTo>
                    <a:pt x="9167" y="5274"/>
                  </a:lnTo>
                  <a:cubicBezTo>
                    <a:pt x="9328" y="5112"/>
                    <a:pt x="9328" y="5112"/>
                    <a:pt x="9328" y="4942"/>
                  </a:cubicBezTo>
                  <a:cubicBezTo>
                    <a:pt x="9167" y="4120"/>
                    <a:pt x="9005" y="1812"/>
                    <a:pt x="9658" y="984"/>
                  </a:cubicBezTo>
                  <a:cubicBezTo>
                    <a:pt x="9820" y="658"/>
                    <a:pt x="10150" y="658"/>
                    <a:pt x="10473" y="658"/>
                  </a:cubicBezTo>
                  <a:close/>
                  <a:moveTo>
                    <a:pt x="10312" y="0"/>
                  </a:moveTo>
                  <a:cubicBezTo>
                    <a:pt x="9820" y="0"/>
                    <a:pt x="9328" y="163"/>
                    <a:pt x="9005" y="489"/>
                  </a:cubicBezTo>
                  <a:cubicBezTo>
                    <a:pt x="8345" y="1643"/>
                    <a:pt x="8183" y="2966"/>
                    <a:pt x="8345" y="4283"/>
                  </a:cubicBezTo>
                  <a:cubicBezTo>
                    <a:pt x="7200" y="3292"/>
                    <a:pt x="5893" y="2634"/>
                    <a:pt x="4257" y="2471"/>
                  </a:cubicBezTo>
                  <a:cubicBezTo>
                    <a:pt x="3927" y="2471"/>
                    <a:pt x="3442" y="2634"/>
                    <a:pt x="3112" y="2797"/>
                  </a:cubicBezTo>
                  <a:cubicBezTo>
                    <a:pt x="2782" y="3129"/>
                    <a:pt x="2620" y="3625"/>
                    <a:pt x="2620" y="3958"/>
                  </a:cubicBezTo>
                  <a:cubicBezTo>
                    <a:pt x="2950" y="5274"/>
                    <a:pt x="3765" y="6428"/>
                    <a:pt x="4748" y="7250"/>
                  </a:cubicBezTo>
                  <a:cubicBezTo>
                    <a:pt x="3442" y="7250"/>
                    <a:pt x="1152" y="7582"/>
                    <a:pt x="330" y="8573"/>
                  </a:cubicBezTo>
                  <a:cubicBezTo>
                    <a:pt x="0" y="8899"/>
                    <a:pt x="0" y="9232"/>
                    <a:pt x="0" y="9727"/>
                  </a:cubicBezTo>
                  <a:cubicBezTo>
                    <a:pt x="492" y="11540"/>
                    <a:pt x="3112" y="11703"/>
                    <a:pt x="4587" y="11703"/>
                  </a:cubicBezTo>
                  <a:cubicBezTo>
                    <a:pt x="3442" y="12857"/>
                    <a:pt x="1637" y="15002"/>
                    <a:pt x="1805" y="16651"/>
                  </a:cubicBezTo>
                  <a:cubicBezTo>
                    <a:pt x="1967" y="17147"/>
                    <a:pt x="2297" y="17642"/>
                    <a:pt x="2782" y="17805"/>
                  </a:cubicBezTo>
                  <a:cubicBezTo>
                    <a:pt x="3442" y="18138"/>
                    <a:pt x="4095" y="18301"/>
                    <a:pt x="4748" y="18301"/>
                  </a:cubicBezTo>
                  <a:cubicBezTo>
                    <a:pt x="5732" y="18301"/>
                    <a:pt x="6708" y="17968"/>
                    <a:pt x="7530" y="17310"/>
                  </a:cubicBezTo>
                  <a:cubicBezTo>
                    <a:pt x="7853" y="18634"/>
                    <a:pt x="8513" y="21600"/>
                    <a:pt x="10150" y="21600"/>
                  </a:cubicBezTo>
                  <a:cubicBezTo>
                    <a:pt x="10312" y="21600"/>
                    <a:pt x="10635" y="21600"/>
                    <a:pt x="10803" y="21437"/>
                  </a:cubicBezTo>
                  <a:cubicBezTo>
                    <a:pt x="12272" y="20609"/>
                    <a:pt x="13093" y="18959"/>
                    <a:pt x="12763" y="17310"/>
                  </a:cubicBezTo>
                  <a:cubicBezTo>
                    <a:pt x="13747" y="18464"/>
                    <a:pt x="15222" y="19950"/>
                    <a:pt x="16367" y="19950"/>
                  </a:cubicBezTo>
                  <a:cubicBezTo>
                    <a:pt x="16858" y="19950"/>
                    <a:pt x="17182" y="19788"/>
                    <a:pt x="17512" y="19455"/>
                  </a:cubicBezTo>
                  <a:cubicBezTo>
                    <a:pt x="18165" y="17968"/>
                    <a:pt x="18003" y="16319"/>
                    <a:pt x="17020" y="15335"/>
                  </a:cubicBezTo>
                  <a:cubicBezTo>
                    <a:pt x="18488" y="15165"/>
                    <a:pt x="21600" y="14676"/>
                    <a:pt x="21600" y="13027"/>
                  </a:cubicBezTo>
                  <a:cubicBezTo>
                    <a:pt x="21600" y="11377"/>
                    <a:pt x="19310" y="10881"/>
                    <a:pt x="18003" y="10719"/>
                  </a:cubicBezTo>
                  <a:cubicBezTo>
                    <a:pt x="18980" y="9727"/>
                    <a:pt x="21108" y="8078"/>
                    <a:pt x="21108" y="6924"/>
                  </a:cubicBezTo>
                  <a:cubicBezTo>
                    <a:pt x="21108" y="6591"/>
                    <a:pt x="20947" y="6428"/>
                    <a:pt x="20785" y="6096"/>
                  </a:cubicBezTo>
                  <a:cubicBezTo>
                    <a:pt x="20455" y="5770"/>
                    <a:pt x="19802" y="5600"/>
                    <a:pt x="19310" y="5600"/>
                  </a:cubicBezTo>
                  <a:cubicBezTo>
                    <a:pt x="18488" y="5600"/>
                    <a:pt x="17673" y="5770"/>
                    <a:pt x="16858" y="6096"/>
                  </a:cubicBezTo>
                  <a:cubicBezTo>
                    <a:pt x="17182" y="4942"/>
                    <a:pt x="17835" y="2308"/>
                    <a:pt x="16690" y="1317"/>
                  </a:cubicBezTo>
                  <a:cubicBezTo>
                    <a:pt x="16367" y="1154"/>
                    <a:pt x="16198" y="984"/>
                    <a:pt x="15875" y="984"/>
                  </a:cubicBezTo>
                  <a:cubicBezTo>
                    <a:pt x="14730" y="984"/>
                    <a:pt x="13585" y="2634"/>
                    <a:pt x="12932" y="3788"/>
                  </a:cubicBezTo>
                  <a:cubicBezTo>
                    <a:pt x="12763" y="2471"/>
                    <a:pt x="12110" y="489"/>
                    <a:pt x="1031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89" name="Google Shape;472;p11"/>
            <p:cNvSpPr/>
            <p:nvPr/>
          </p:nvSpPr>
          <p:spPr>
            <a:xfrm>
              <a:off x="846339" y="1917366"/>
              <a:ext cx="567201" cy="2604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0" h="21600" fill="norm" stroke="1" extrusionOk="0">
                  <a:moveTo>
                    <a:pt x="764" y="0"/>
                  </a:moveTo>
                  <a:cubicBezTo>
                    <a:pt x="681" y="0"/>
                    <a:pt x="569" y="12"/>
                    <a:pt x="472" y="41"/>
                  </a:cubicBezTo>
                  <a:cubicBezTo>
                    <a:pt x="139" y="41"/>
                    <a:pt x="-195" y="140"/>
                    <a:pt x="139" y="244"/>
                  </a:cubicBezTo>
                  <a:cubicBezTo>
                    <a:pt x="472" y="442"/>
                    <a:pt x="20057" y="13576"/>
                    <a:pt x="12968" y="21398"/>
                  </a:cubicBezTo>
                  <a:cubicBezTo>
                    <a:pt x="12968" y="21501"/>
                    <a:pt x="12968" y="21600"/>
                    <a:pt x="13302" y="21600"/>
                  </a:cubicBezTo>
                  <a:cubicBezTo>
                    <a:pt x="13983" y="21600"/>
                    <a:pt x="14316" y="21600"/>
                    <a:pt x="14316" y="21398"/>
                  </a:cubicBezTo>
                  <a:cubicBezTo>
                    <a:pt x="21405" y="13576"/>
                    <a:pt x="1487" y="244"/>
                    <a:pt x="1153" y="140"/>
                  </a:cubicBezTo>
                  <a:cubicBezTo>
                    <a:pt x="1153" y="70"/>
                    <a:pt x="986" y="0"/>
                    <a:pt x="76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90" name="Google Shape;473;p11"/>
            <p:cNvSpPr/>
            <p:nvPr/>
          </p:nvSpPr>
          <p:spPr>
            <a:xfrm>
              <a:off x="-1" y="1107519"/>
              <a:ext cx="1600847" cy="15764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2" h="21600" fill="norm" stroke="1" extrusionOk="0">
                  <a:moveTo>
                    <a:pt x="10017" y="662"/>
                  </a:moveTo>
                  <a:cubicBezTo>
                    <a:pt x="10110" y="662"/>
                    <a:pt x="10204" y="675"/>
                    <a:pt x="10298" y="730"/>
                  </a:cubicBezTo>
                  <a:cubicBezTo>
                    <a:pt x="12410" y="1057"/>
                    <a:pt x="12571" y="4870"/>
                    <a:pt x="12571" y="4870"/>
                  </a:cubicBezTo>
                  <a:cubicBezTo>
                    <a:pt x="12571" y="5033"/>
                    <a:pt x="12571" y="5033"/>
                    <a:pt x="12731" y="5033"/>
                  </a:cubicBezTo>
                  <a:cubicBezTo>
                    <a:pt x="12778" y="5081"/>
                    <a:pt x="12831" y="5102"/>
                    <a:pt x="12871" y="5102"/>
                  </a:cubicBezTo>
                  <a:cubicBezTo>
                    <a:pt x="12978" y="5102"/>
                    <a:pt x="13059" y="4986"/>
                    <a:pt x="13059" y="4870"/>
                  </a:cubicBezTo>
                  <a:cubicBezTo>
                    <a:pt x="13707" y="3710"/>
                    <a:pt x="15004" y="1555"/>
                    <a:pt x="15820" y="1555"/>
                  </a:cubicBezTo>
                  <a:cubicBezTo>
                    <a:pt x="15980" y="1555"/>
                    <a:pt x="16147" y="1719"/>
                    <a:pt x="16308" y="1719"/>
                  </a:cubicBezTo>
                  <a:cubicBezTo>
                    <a:pt x="17284" y="2714"/>
                    <a:pt x="16468" y="5531"/>
                    <a:pt x="16147" y="6527"/>
                  </a:cubicBezTo>
                  <a:cubicBezTo>
                    <a:pt x="15980" y="6527"/>
                    <a:pt x="15980" y="6691"/>
                    <a:pt x="16147" y="6854"/>
                  </a:cubicBezTo>
                  <a:lnTo>
                    <a:pt x="16468" y="6854"/>
                  </a:lnTo>
                  <a:cubicBezTo>
                    <a:pt x="17284" y="6363"/>
                    <a:pt x="18253" y="6193"/>
                    <a:pt x="19229" y="6193"/>
                  </a:cubicBezTo>
                  <a:cubicBezTo>
                    <a:pt x="19557" y="6193"/>
                    <a:pt x="20045" y="6193"/>
                    <a:pt x="20366" y="6527"/>
                  </a:cubicBezTo>
                  <a:cubicBezTo>
                    <a:pt x="20366" y="6527"/>
                    <a:pt x="20366" y="6691"/>
                    <a:pt x="20366" y="6691"/>
                  </a:cubicBezTo>
                  <a:cubicBezTo>
                    <a:pt x="20205" y="7687"/>
                    <a:pt x="18253" y="9508"/>
                    <a:pt x="16956" y="10503"/>
                  </a:cubicBezTo>
                  <a:cubicBezTo>
                    <a:pt x="16956" y="10667"/>
                    <a:pt x="16796" y="10831"/>
                    <a:pt x="16796" y="10831"/>
                  </a:cubicBezTo>
                  <a:cubicBezTo>
                    <a:pt x="16956" y="11001"/>
                    <a:pt x="16956" y="11165"/>
                    <a:pt x="17116" y="11165"/>
                  </a:cubicBezTo>
                  <a:cubicBezTo>
                    <a:pt x="17116" y="11165"/>
                    <a:pt x="20854" y="11663"/>
                    <a:pt x="20854" y="12986"/>
                  </a:cubicBezTo>
                  <a:cubicBezTo>
                    <a:pt x="20854" y="14316"/>
                    <a:pt x="17444" y="14643"/>
                    <a:pt x="16308" y="14643"/>
                  </a:cubicBezTo>
                  <a:cubicBezTo>
                    <a:pt x="16147" y="14643"/>
                    <a:pt x="15980" y="14643"/>
                    <a:pt x="15980" y="14807"/>
                  </a:cubicBezTo>
                  <a:cubicBezTo>
                    <a:pt x="15820" y="14807"/>
                    <a:pt x="15820" y="14977"/>
                    <a:pt x="15980" y="15141"/>
                  </a:cubicBezTo>
                  <a:cubicBezTo>
                    <a:pt x="15980" y="15141"/>
                    <a:pt x="17932" y="17296"/>
                    <a:pt x="16796" y="18954"/>
                  </a:cubicBezTo>
                  <a:cubicBezTo>
                    <a:pt x="16628" y="19117"/>
                    <a:pt x="16468" y="19281"/>
                    <a:pt x="16147" y="19281"/>
                  </a:cubicBezTo>
                  <a:cubicBezTo>
                    <a:pt x="15004" y="19281"/>
                    <a:pt x="13219" y="16962"/>
                    <a:pt x="12571" y="15966"/>
                  </a:cubicBezTo>
                  <a:cubicBezTo>
                    <a:pt x="12571" y="15966"/>
                    <a:pt x="12497" y="15898"/>
                    <a:pt x="12403" y="15898"/>
                  </a:cubicBezTo>
                  <a:cubicBezTo>
                    <a:pt x="12357" y="15898"/>
                    <a:pt x="12303" y="15912"/>
                    <a:pt x="12243" y="15966"/>
                  </a:cubicBezTo>
                  <a:cubicBezTo>
                    <a:pt x="12083" y="15966"/>
                    <a:pt x="12083" y="16137"/>
                    <a:pt x="12083" y="16301"/>
                  </a:cubicBezTo>
                  <a:cubicBezTo>
                    <a:pt x="12083" y="16301"/>
                    <a:pt x="12571" y="19943"/>
                    <a:pt x="10458" y="20775"/>
                  </a:cubicBezTo>
                  <a:lnTo>
                    <a:pt x="10137" y="20775"/>
                  </a:lnTo>
                  <a:cubicBezTo>
                    <a:pt x="8833" y="20775"/>
                    <a:pt x="8185" y="17794"/>
                    <a:pt x="8025" y="16635"/>
                  </a:cubicBezTo>
                  <a:cubicBezTo>
                    <a:pt x="8025" y="16464"/>
                    <a:pt x="7864" y="16464"/>
                    <a:pt x="7864" y="16464"/>
                  </a:cubicBezTo>
                  <a:lnTo>
                    <a:pt x="7537" y="16464"/>
                  </a:lnTo>
                  <a:cubicBezTo>
                    <a:pt x="6728" y="17133"/>
                    <a:pt x="5752" y="17624"/>
                    <a:pt x="4615" y="17624"/>
                  </a:cubicBezTo>
                  <a:cubicBezTo>
                    <a:pt x="4127" y="17624"/>
                    <a:pt x="3479" y="17460"/>
                    <a:pt x="2991" y="17296"/>
                  </a:cubicBezTo>
                  <a:cubicBezTo>
                    <a:pt x="2663" y="17133"/>
                    <a:pt x="2503" y="16798"/>
                    <a:pt x="2342" y="16464"/>
                  </a:cubicBezTo>
                  <a:cubicBezTo>
                    <a:pt x="2175" y="15141"/>
                    <a:pt x="4615" y="12488"/>
                    <a:pt x="5424" y="11499"/>
                  </a:cubicBezTo>
                  <a:cubicBezTo>
                    <a:pt x="5591" y="11329"/>
                    <a:pt x="5424" y="11001"/>
                    <a:pt x="5264" y="11001"/>
                  </a:cubicBezTo>
                  <a:lnTo>
                    <a:pt x="4288" y="11001"/>
                  </a:lnTo>
                  <a:cubicBezTo>
                    <a:pt x="3311" y="11001"/>
                    <a:pt x="1038" y="10831"/>
                    <a:pt x="718" y="9508"/>
                  </a:cubicBezTo>
                  <a:cubicBezTo>
                    <a:pt x="718" y="9344"/>
                    <a:pt x="718" y="9173"/>
                    <a:pt x="878" y="9010"/>
                  </a:cubicBezTo>
                  <a:cubicBezTo>
                    <a:pt x="1366" y="8184"/>
                    <a:pt x="3639" y="8014"/>
                    <a:pt x="5424" y="8014"/>
                  </a:cubicBezTo>
                  <a:lnTo>
                    <a:pt x="5752" y="8014"/>
                  </a:lnTo>
                  <a:cubicBezTo>
                    <a:pt x="5752" y="8014"/>
                    <a:pt x="5912" y="7850"/>
                    <a:pt x="6072" y="7850"/>
                  </a:cubicBezTo>
                  <a:cubicBezTo>
                    <a:pt x="6072" y="7687"/>
                    <a:pt x="5912" y="7523"/>
                    <a:pt x="5912" y="7352"/>
                  </a:cubicBezTo>
                  <a:cubicBezTo>
                    <a:pt x="5264" y="6854"/>
                    <a:pt x="3311" y="5197"/>
                    <a:pt x="3311" y="4038"/>
                  </a:cubicBezTo>
                  <a:cubicBezTo>
                    <a:pt x="3311" y="3874"/>
                    <a:pt x="3479" y="3547"/>
                    <a:pt x="3639" y="3376"/>
                  </a:cubicBezTo>
                  <a:cubicBezTo>
                    <a:pt x="3799" y="3212"/>
                    <a:pt x="4127" y="3212"/>
                    <a:pt x="4448" y="3212"/>
                  </a:cubicBezTo>
                  <a:cubicBezTo>
                    <a:pt x="5912" y="3547"/>
                    <a:pt x="7537" y="4208"/>
                    <a:pt x="8673" y="5197"/>
                  </a:cubicBezTo>
                  <a:cubicBezTo>
                    <a:pt x="8753" y="5286"/>
                    <a:pt x="8833" y="5327"/>
                    <a:pt x="8894" y="5327"/>
                  </a:cubicBezTo>
                  <a:cubicBezTo>
                    <a:pt x="8960" y="5327"/>
                    <a:pt x="9001" y="5286"/>
                    <a:pt x="9001" y="5197"/>
                  </a:cubicBezTo>
                  <a:cubicBezTo>
                    <a:pt x="9161" y="5197"/>
                    <a:pt x="9321" y="5033"/>
                    <a:pt x="9161" y="4870"/>
                  </a:cubicBezTo>
                  <a:cubicBezTo>
                    <a:pt x="9001" y="4038"/>
                    <a:pt x="8833" y="1719"/>
                    <a:pt x="9489" y="893"/>
                  </a:cubicBezTo>
                  <a:cubicBezTo>
                    <a:pt x="9602" y="778"/>
                    <a:pt x="9796" y="662"/>
                    <a:pt x="10017" y="662"/>
                  </a:cubicBezTo>
                  <a:close/>
                  <a:moveTo>
                    <a:pt x="9910" y="0"/>
                  </a:moveTo>
                  <a:cubicBezTo>
                    <a:pt x="9509" y="0"/>
                    <a:pt x="9081" y="191"/>
                    <a:pt x="8833" y="559"/>
                  </a:cubicBezTo>
                  <a:cubicBezTo>
                    <a:pt x="8345" y="1719"/>
                    <a:pt x="8025" y="3049"/>
                    <a:pt x="8345" y="4208"/>
                  </a:cubicBezTo>
                  <a:cubicBezTo>
                    <a:pt x="7209" y="3212"/>
                    <a:pt x="5752" y="2714"/>
                    <a:pt x="4288" y="2380"/>
                  </a:cubicBezTo>
                  <a:cubicBezTo>
                    <a:pt x="3799" y="2380"/>
                    <a:pt x="3479" y="2551"/>
                    <a:pt x="2991" y="2878"/>
                  </a:cubicBezTo>
                  <a:cubicBezTo>
                    <a:pt x="2663" y="3049"/>
                    <a:pt x="2503" y="3547"/>
                    <a:pt x="2503" y="3874"/>
                  </a:cubicBezTo>
                  <a:cubicBezTo>
                    <a:pt x="2663" y="5197"/>
                    <a:pt x="3967" y="6527"/>
                    <a:pt x="4776" y="7189"/>
                  </a:cubicBezTo>
                  <a:cubicBezTo>
                    <a:pt x="3311" y="7352"/>
                    <a:pt x="1038" y="7523"/>
                    <a:pt x="230" y="8512"/>
                  </a:cubicBezTo>
                  <a:cubicBezTo>
                    <a:pt x="69" y="8846"/>
                    <a:pt x="-98" y="9344"/>
                    <a:pt x="69" y="9671"/>
                  </a:cubicBezTo>
                  <a:cubicBezTo>
                    <a:pt x="390" y="11499"/>
                    <a:pt x="2991" y="11663"/>
                    <a:pt x="4448" y="11663"/>
                  </a:cubicBezTo>
                  <a:cubicBezTo>
                    <a:pt x="3479" y="12822"/>
                    <a:pt x="1527" y="15141"/>
                    <a:pt x="1854" y="16635"/>
                  </a:cubicBezTo>
                  <a:cubicBezTo>
                    <a:pt x="1854" y="17296"/>
                    <a:pt x="2175" y="17624"/>
                    <a:pt x="2830" y="17958"/>
                  </a:cubicBezTo>
                  <a:cubicBezTo>
                    <a:pt x="3311" y="18292"/>
                    <a:pt x="3967" y="18456"/>
                    <a:pt x="4615" y="18456"/>
                  </a:cubicBezTo>
                  <a:cubicBezTo>
                    <a:pt x="5752" y="18292"/>
                    <a:pt x="6728" y="17958"/>
                    <a:pt x="7537" y="17460"/>
                  </a:cubicBezTo>
                  <a:cubicBezTo>
                    <a:pt x="7697" y="18620"/>
                    <a:pt x="8345" y="21600"/>
                    <a:pt x="10137" y="21600"/>
                  </a:cubicBezTo>
                  <a:lnTo>
                    <a:pt x="10786" y="21600"/>
                  </a:lnTo>
                  <a:cubicBezTo>
                    <a:pt x="12083" y="20775"/>
                    <a:pt x="12898" y="19117"/>
                    <a:pt x="12731" y="17460"/>
                  </a:cubicBezTo>
                  <a:cubicBezTo>
                    <a:pt x="13547" y="18456"/>
                    <a:pt x="15004" y="20113"/>
                    <a:pt x="16308" y="20113"/>
                  </a:cubicBezTo>
                  <a:cubicBezTo>
                    <a:pt x="16628" y="20113"/>
                    <a:pt x="17116" y="19779"/>
                    <a:pt x="17284" y="19452"/>
                  </a:cubicBezTo>
                  <a:cubicBezTo>
                    <a:pt x="18093" y="18122"/>
                    <a:pt x="17932" y="16464"/>
                    <a:pt x="16956" y="15305"/>
                  </a:cubicBezTo>
                  <a:cubicBezTo>
                    <a:pt x="18253" y="15141"/>
                    <a:pt x="21502" y="14643"/>
                    <a:pt x="21502" y="12986"/>
                  </a:cubicBezTo>
                  <a:cubicBezTo>
                    <a:pt x="21502" y="11329"/>
                    <a:pt x="19229" y="10831"/>
                    <a:pt x="17932" y="10667"/>
                  </a:cubicBezTo>
                  <a:cubicBezTo>
                    <a:pt x="18901" y="9842"/>
                    <a:pt x="20854" y="8014"/>
                    <a:pt x="20854" y="6854"/>
                  </a:cubicBezTo>
                  <a:cubicBezTo>
                    <a:pt x="20854" y="6691"/>
                    <a:pt x="20854" y="6363"/>
                    <a:pt x="20693" y="6193"/>
                  </a:cubicBezTo>
                  <a:cubicBezTo>
                    <a:pt x="20325" y="5825"/>
                    <a:pt x="19958" y="5634"/>
                    <a:pt x="19523" y="5634"/>
                  </a:cubicBezTo>
                  <a:cubicBezTo>
                    <a:pt x="19383" y="5634"/>
                    <a:pt x="19229" y="5654"/>
                    <a:pt x="19069" y="5695"/>
                  </a:cubicBezTo>
                  <a:cubicBezTo>
                    <a:pt x="18253" y="5695"/>
                    <a:pt x="17444" y="5865"/>
                    <a:pt x="16796" y="6029"/>
                  </a:cubicBezTo>
                  <a:cubicBezTo>
                    <a:pt x="17116" y="4870"/>
                    <a:pt x="17765" y="2380"/>
                    <a:pt x="16468" y="1221"/>
                  </a:cubicBezTo>
                  <a:cubicBezTo>
                    <a:pt x="16308" y="1057"/>
                    <a:pt x="15980" y="1057"/>
                    <a:pt x="15820" y="893"/>
                  </a:cubicBezTo>
                  <a:cubicBezTo>
                    <a:pt x="14683" y="893"/>
                    <a:pt x="13547" y="2551"/>
                    <a:pt x="12898" y="3710"/>
                  </a:cubicBezTo>
                  <a:cubicBezTo>
                    <a:pt x="12731" y="2380"/>
                    <a:pt x="12083" y="396"/>
                    <a:pt x="10298" y="61"/>
                  </a:cubicBezTo>
                  <a:cubicBezTo>
                    <a:pt x="10177" y="20"/>
                    <a:pt x="10044" y="0"/>
                    <a:pt x="991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91" name="Google Shape;474;p11"/>
            <p:cNvSpPr/>
            <p:nvPr/>
          </p:nvSpPr>
          <p:spPr>
            <a:xfrm>
              <a:off x="1564516" y="423089"/>
              <a:ext cx="713725" cy="7013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981" y="0"/>
                  </a:moveTo>
                  <a:cubicBezTo>
                    <a:pt x="5121" y="0"/>
                    <a:pt x="0" y="4844"/>
                    <a:pt x="0" y="10792"/>
                  </a:cubicBezTo>
                  <a:cubicBezTo>
                    <a:pt x="0" y="16756"/>
                    <a:pt x="5121" y="21600"/>
                    <a:pt x="10981" y="21600"/>
                  </a:cubicBezTo>
                  <a:cubicBezTo>
                    <a:pt x="16840" y="21600"/>
                    <a:pt x="21600" y="16756"/>
                    <a:pt x="21600" y="10792"/>
                  </a:cubicBezTo>
                  <a:cubicBezTo>
                    <a:pt x="21600" y="4844"/>
                    <a:pt x="16840" y="0"/>
                    <a:pt x="10981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92" name="Google Shape;475;p11"/>
            <p:cNvSpPr/>
            <p:nvPr/>
          </p:nvSpPr>
          <p:spPr>
            <a:xfrm>
              <a:off x="440171" y="1559478"/>
              <a:ext cx="713227" cy="7013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27" y="0"/>
                  </a:moveTo>
                  <a:cubicBezTo>
                    <a:pt x="4763" y="0"/>
                    <a:pt x="0" y="4844"/>
                    <a:pt x="0" y="10808"/>
                  </a:cubicBezTo>
                  <a:cubicBezTo>
                    <a:pt x="0" y="16756"/>
                    <a:pt x="4763" y="21600"/>
                    <a:pt x="10627" y="21600"/>
                  </a:cubicBezTo>
                  <a:cubicBezTo>
                    <a:pt x="16852" y="21600"/>
                    <a:pt x="21600" y="16756"/>
                    <a:pt x="21600" y="10808"/>
                  </a:cubicBezTo>
                  <a:cubicBezTo>
                    <a:pt x="21600" y="4844"/>
                    <a:pt x="16852" y="0"/>
                    <a:pt x="106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494" name="Google Shape;476;p11"/>
          <p:cNvSpPr/>
          <p:nvPr/>
        </p:nvSpPr>
        <p:spPr>
          <a:xfrm>
            <a:off x="-130814" y="12863390"/>
            <a:ext cx="4276598" cy="9834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8352" y="0"/>
                </a:moveTo>
                <a:lnTo>
                  <a:pt x="6262" y="15337"/>
                </a:lnTo>
                <a:lnTo>
                  <a:pt x="4751" y="3441"/>
                </a:lnTo>
                <a:lnTo>
                  <a:pt x="3311" y="17527"/>
                </a:lnTo>
                <a:lnTo>
                  <a:pt x="1728" y="9705"/>
                </a:lnTo>
                <a:lnTo>
                  <a:pt x="0" y="21600"/>
                </a:lnTo>
                <a:lnTo>
                  <a:pt x="21600" y="21600"/>
                </a:lnTo>
                <a:lnTo>
                  <a:pt x="19727" y="7191"/>
                </a:lnTo>
                <a:lnTo>
                  <a:pt x="17783" y="15337"/>
                </a:lnTo>
                <a:lnTo>
                  <a:pt x="15984" y="3441"/>
                </a:lnTo>
                <a:lnTo>
                  <a:pt x="14039" y="15337"/>
                </a:lnTo>
                <a:lnTo>
                  <a:pt x="12599" y="0"/>
                </a:lnTo>
                <a:lnTo>
                  <a:pt x="9935" y="14396"/>
                </a:lnTo>
                <a:lnTo>
                  <a:pt x="8352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495" name="Google Shape;477;p11"/>
          <p:cNvSpPr/>
          <p:nvPr/>
        </p:nvSpPr>
        <p:spPr>
          <a:xfrm>
            <a:off x="4016471" y="13229066"/>
            <a:ext cx="2842035" cy="6178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988" y="0"/>
                </a:moveTo>
                <a:lnTo>
                  <a:pt x="7939" y="14923"/>
                </a:lnTo>
                <a:lnTo>
                  <a:pt x="5890" y="2749"/>
                </a:lnTo>
                <a:lnTo>
                  <a:pt x="4186" y="15699"/>
                </a:lnTo>
                <a:lnTo>
                  <a:pt x="1880" y="5885"/>
                </a:lnTo>
                <a:lnTo>
                  <a:pt x="0" y="21600"/>
                </a:lnTo>
                <a:lnTo>
                  <a:pt x="21600" y="21600"/>
                </a:lnTo>
                <a:lnTo>
                  <a:pt x="19635" y="4317"/>
                </a:lnTo>
                <a:lnTo>
                  <a:pt x="17418" y="15311"/>
                </a:lnTo>
                <a:cubicBezTo>
                  <a:pt x="17411" y="15392"/>
                  <a:pt x="17400" y="15440"/>
                  <a:pt x="17383" y="15440"/>
                </a:cubicBezTo>
                <a:cubicBezTo>
                  <a:pt x="17070" y="15440"/>
                  <a:pt x="14856" y="3137"/>
                  <a:pt x="14856" y="3137"/>
                </a:cubicBezTo>
                <a:lnTo>
                  <a:pt x="12722" y="14535"/>
                </a:lnTo>
                <a:lnTo>
                  <a:pt x="9988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496" name="Google Shape;478;p11"/>
          <p:cNvSpPr/>
          <p:nvPr/>
        </p:nvSpPr>
        <p:spPr>
          <a:xfrm>
            <a:off x="16010477" y="12917244"/>
            <a:ext cx="4276510" cy="9296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988" y="0"/>
                </a:moveTo>
                <a:lnTo>
                  <a:pt x="7939" y="14923"/>
                </a:lnTo>
                <a:lnTo>
                  <a:pt x="5890" y="2749"/>
                </a:lnTo>
                <a:lnTo>
                  <a:pt x="4186" y="15699"/>
                </a:lnTo>
                <a:lnTo>
                  <a:pt x="1880" y="5885"/>
                </a:lnTo>
                <a:lnTo>
                  <a:pt x="0" y="21600"/>
                </a:lnTo>
                <a:lnTo>
                  <a:pt x="21600" y="21600"/>
                </a:lnTo>
                <a:lnTo>
                  <a:pt x="19635" y="4317"/>
                </a:lnTo>
                <a:lnTo>
                  <a:pt x="17418" y="15311"/>
                </a:lnTo>
                <a:cubicBezTo>
                  <a:pt x="17411" y="15392"/>
                  <a:pt x="17400" y="15440"/>
                  <a:pt x="17383" y="15440"/>
                </a:cubicBezTo>
                <a:cubicBezTo>
                  <a:pt x="17070" y="15440"/>
                  <a:pt x="14856" y="3137"/>
                  <a:pt x="14856" y="3137"/>
                </a:cubicBezTo>
                <a:lnTo>
                  <a:pt x="12722" y="14535"/>
                </a:lnTo>
                <a:lnTo>
                  <a:pt x="9988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497" name="Google Shape;479;p11"/>
          <p:cNvSpPr/>
          <p:nvPr/>
        </p:nvSpPr>
        <p:spPr>
          <a:xfrm>
            <a:off x="20086270" y="12863536"/>
            <a:ext cx="4523785" cy="9833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988" y="0"/>
                </a:moveTo>
                <a:lnTo>
                  <a:pt x="7939" y="14923"/>
                </a:lnTo>
                <a:lnTo>
                  <a:pt x="5890" y="2749"/>
                </a:lnTo>
                <a:lnTo>
                  <a:pt x="4186" y="15699"/>
                </a:lnTo>
                <a:lnTo>
                  <a:pt x="1880" y="5885"/>
                </a:lnTo>
                <a:lnTo>
                  <a:pt x="0" y="21600"/>
                </a:lnTo>
                <a:lnTo>
                  <a:pt x="21600" y="21600"/>
                </a:lnTo>
                <a:lnTo>
                  <a:pt x="19635" y="4317"/>
                </a:lnTo>
                <a:lnTo>
                  <a:pt x="17418" y="15311"/>
                </a:lnTo>
                <a:cubicBezTo>
                  <a:pt x="17411" y="15392"/>
                  <a:pt x="17400" y="15440"/>
                  <a:pt x="17383" y="15440"/>
                </a:cubicBezTo>
                <a:cubicBezTo>
                  <a:pt x="17070" y="15440"/>
                  <a:pt x="14856" y="3137"/>
                  <a:pt x="14856" y="3137"/>
                </a:cubicBezTo>
                <a:lnTo>
                  <a:pt x="12722" y="14535"/>
                </a:lnTo>
                <a:lnTo>
                  <a:pt x="9988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498" name="Google Shape;480;p11"/>
          <p:cNvSpPr/>
          <p:nvPr/>
        </p:nvSpPr>
        <p:spPr>
          <a:xfrm>
            <a:off x="8388429" y="12917244"/>
            <a:ext cx="4276511" cy="9296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988" y="0"/>
                </a:moveTo>
                <a:lnTo>
                  <a:pt x="7939" y="14923"/>
                </a:lnTo>
                <a:lnTo>
                  <a:pt x="5890" y="2749"/>
                </a:lnTo>
                <a:lnTo>
                  <a:pt x="4186" y="15699"/>
                </a:lnTo>
                <a:lnTo>
                  <a:pt x="1880" y="5885"/>
                </a:lnTo>
                <a:lnTo>
                  <a:pt x="0" y="21600"/>
                </a:lnTo>
                <a:lnTo>
                  <a:pt x="21600" y="21600"/>
                </a:lnTo>
                <a:lnTo>
                  <a:pt x="19635" y="4317"/>
                </a:lnTo>
                <a:lnTo>
                  <a:pt x="17418" y="15311"/>
                </a:lnTo>
                <a:cubicBezTo>
                  <a:pt x="17411" y="15392"/>
                  <a:pt x="17400" y="15440"/>
                  <a:pt x="17383" y="15440"/>
                </a:cubicBezTo>
                <a:cubicBezTo>
                  <a:pt x="17070" y="15440"/>
                  <a:pt x="14856" y="3137"/>
                  <a:pt x="14856" y="3137"/>
                </a:cubicBezTo>
                <a:lnTo>
                  <a:pt x="12722" y="14535"/>
                </a:lnTo>
                <a:lnTo>
                  <a:pt x="9988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499" name="Google Shape;481;p11"/>
          <p:cNvSpPr/>
          <p:nvPr/>
        </p:nvSpPr>
        <p:spPr>
          <a:xfrm>
            <a:off x="12452303" y="13031037"/>
            <a:ext cx="3753119" cy="8158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988" y="0"/>
                </a:moveTo>
                <a:lnTo>
                  <a:pt x="7939" y="14923"/>
                </a:lnTo>
                <a:lnTo>
                  <a:pt x="5890" y="2749"/>
                </a:lnTo>
                <a:lnTo>
                  <a:pt x="4186" y="15699"/>
                </a:lnTo>
                <a:lnTo>
                  <a:pt x="1880" y="5885"/>
                </a:lnTo>
                <a:lnTo>
                  <a:pt x="0" y="21600"/>
                </a:lnTo>
                <a:lnTo>
                  <a:pt x="21600" y="21600"/>
                </a:lnTo>
                <a:lnTo>
                  <a:pt x="19635" y="4317"/>
                </a:lnTo>
                <a:lnTo>
                  <a:pt x="17418" y="15311"/>
                </a:lnTo>
                <a:cubicBezTo>
                  <a:pt x="17411" y="15392"/>
                  <a:pt x="17400" y="15440"/>
                  <a:pt x="17383" y="15440"/>
                </a:cubicBezTo>
                <a:cubicBezTo>
                  <a:pt x="17070" y="15440"/>
                  <a:pt x="14856" y="3137"/>
                  <a:pt x="14856" y="3137"/>
                </a:cubicBezTo>
                <a:lnTo>
                  <a:pt x="12722" y="14535"/>
                </a:lnTo>
                <a:lnTo>
                  <a:pt x="9988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500" name="Google Shape;482;p11"/>
          <p:cNvSpPr/>
          <p:nvPr/>
        </p:nvSpPr>
        <p:spPr>
          <a:xfrm>
            <a:off x="6315346" y="13229066"/>
            <a:ext cx="2842035" cy="6178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988" y="0"/>
                </a:moveTo>
                <a:lnTo>
                  <a:pt x="7939" y="14923"/>
                </a:lnTo>
                <a:lnTo>
                  <a:pt x="5890" y="2749"/>
                </a:lnTo>
                <a:lnTo>
                  <a:pt x="4186" y="15699"/>
                </a:lnTo>
                <a:lnTo>
                  <a:pt x="1880" y="5885"/>
                </a:lnTo>
                <a:lnTo>
                  <a:pt x="0" y="21600"/>
                </a:lnTo>
                <a:lnTo>
                  <a:pt x="21600" y="21600"/>
                </a:lnTo>
                <a:lnTo>
                  <a:pt x="19635" y="4317"/>
                </a:lnTo>
                <a:lnTo>
                  <a:pt x="17418" y="15311"/>
                </a:lnTo>
                <a:cubicBezTo>
                  <a:pt x="17411" y="15392"/>
                  <a:pt x="17400" y="15440"/>
                  <a:pt x="17383" y="15440"/>
                </a:cubicBezTo>
                <a:cubicBezTo>
                  <a:pt x="17070" y="15440"/>
                  <a:pt x="14856" y="3137"/>
                  <a:pt x="14856" y="3137"/>
                </a:cubicBezTo>
                <a:lnTo>
                  <a:pt x="12722" y="14535"/>
                </a:lnTo>
                <a:lnTo>
                  <a:pt x="9988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50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484;p12"/>
          <p:cNvSpPr/>
          <p:nvPr/>
        </p:nvSpPr>
        <p:spPr>
          <a:xfrm flipH="1" rot="1356522">
            <a:off x="19623854" y="-276802"/>
            <a:ext cx="33868" cy="921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614" h="21600" fill="norm" stroke="1" extrusionOk="0">
                <a:moveTo>
                  <a:pt x="19113" y="0"/>
                </a:moveTo>
                <a:cubicBezTo>
                  <a:pt x="21114" y="3956"/>
                  <a:pt x="19113" y="7259"/>
                  <a:pt x="17171" y="11215"/>
                </a:cubicBezTo>
                <a:cubicBezTo>
                  <a:pt x="15228" y="14519"/>
                  <a:pt x="9343" y="17822"/>
                  <a:pt x="1456" y="20453"/>
                </a:cubicBezTo>
                <a:cubicBezTo>
                  <a:pt x="-486" y="20453"/>
                  <a:pt x="-486" y="21105"/>
                  <a:pt x="1456" y="21105"/>
                </a:cubicBezTo>
                <a:cubicBezTo>
                  <a:pt x="1456" y="21442"/>
                  <a:pt x="1456" y="21600"/>
                  <a:pt x="1692" y="21600"/>
                </a:cubicBezTo>
                <a:cubicBezTo>
                  <a:pt x="1986" y="21600"/>
                  <a:pt x="2457" y="21442"/>
                  <a:pt x="3457" y="21105"/>
                </a:cubicBezTo>
                <a:cubicBezTo>
                  <a:pt x="11285" y="18475"/>
                  <a:pt x="17171" y="15171"/>
                  <a:pt x="19113" y="11215"/>
                </a:cubicBezTo>
                <a:cubicBezTo>
                  <a:pt x="21114" y="7259"/>
                  <a:pt x="21114" y="3956"/>
                  <a:pt x="19113" y="0"/>
                </a:cubicBezTo>
                <a:close/>
              </a:path>
            </a:pathLst>
          </a:custGeom>
          <a:solidFill>
            <a:srgbClr val="116752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509" name="Google Shape;485;p12"/>
          <p:cNvSpPr/>
          <p:nvPr/>
        </p:nvSpPr>
        <p:spPr>
          <a:xfrm>
            <a:off x="17987485" y="13877058"/>
            <a:ext cx="1304636" cy="143534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51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9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xx%"/>
          <p:cNvSpPr txBox="1"/>
          <p:nvPr>
            <p:ph type="title" hasCustomPrompt="1"/>
          </p:nvPr>
        </p:nvSpPr>
        <p:spPr>
          <a:xfrm>
            <a:off x="4239466" y="8070967"/>
            <a:ext cx="2344001" cy="1071201"/>
          </a:xfrm>
          <a:prstGeom prst="rect">
            <a:avLst/>
          </a:prstGeom>
        </p:spPr>
        <p:txBody>
          <a:bodyPr/>
          <a:lstStyle>
            <a:lvl1pPr algn="ctr">
              <a:defRPr sz="6400"/>
            </a:lvl1pPr>
          </a:lstStyle>
          <a:p>
            <a:pPr/>
            <a:r>
              <a:t>xx%</a:t>
            </a:r>
          </a:p>
        </p:txBody>
      </p:sp>
      <p:sp>
        <p:nvSpPr>
          <p:cNvPr id="518" name="Google Shape;488;p13"/>
          <p:cNvSpPr/>
          <p:nvPr/>
        </p:nvSpPr>
        <p:spPr>
          <a:xfrm flipH="1" rot="1356522">
            <a:off x="19623854" y="-276802"/>
            <a:ext cx="33868" cy="921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614" h="21600" fill="norm" stroke="1" extrusionOk="0">
                <a:moveTo>
                  <a:pt x="19113" y="0"/>
                </a:moveTo>
                <a:cubicBezTo>
                  <a:pt x="21114" y="3956"/>
                  <a:pt x="19113" y="7259"/>
                  <a:pt x="17171" y="11215"/>
                </a:cubicBezTo>
                <a:cubicBezTo>
                  <a:pt x="15228" y="14519"/>
                  <a:pt x="9343" y="17822"/>
                  <a:pt x="1456" y="20453"/>
                </a:cubicBezTo>
                <a:cubicBezTo>
                  <a:pt x="-486" y="20453"/>
                  <a:pt x="-486" y="21105"/>
                  <a:pt x="1456" y="21105"/>
                </a:cubicBezTo>
                <a:cubicBezTo>
                  <a:pt x="1456" y="21442"/>
                  <a:pt x="1456" y="21600"/>
                  <a:pt x="1692" y="21600"/>
                </a:cubicBezTo>
                <a:cubicBezTo>
                  <a:pt x="1986" y="21600"/>
                  <a:pt x="2457" y="21442"/>
                  <a:pt x="3457" y="21105"/>
                </a:cubicBezTo>
                <a:cubicBezTo>
                  <a:pt x="11285" y="18475"/>
                  <a:pt x="17171" y="15171"/>
                  <a:pt x="19113" y="11215"/>
                </a:cubicBezTo>
                <a:cubicBezTo>
                  <a:pt x="21114" y="7259"/>
                  <a:pt x="21114" y="3956"/>
                  <a:pt x="19113" y="0"/>
                </a:cubicBezTo>
                <a:close/>
              </a:path>
            </a:pathLst>
          </a:custGeom>
          <a:solidFill>
            <a:srgbClr val="116752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519" name="مستوى النص الأول…"/>
          <p:cNvSpPr txBox="1"/>
          <p:nvPr>
            <p:ph type="body" sz="quarter" idx="1"/>
          </p:nvPr>
        </p:nvSpPr>
        <p:spPr>
          <a:xfrm>
            <a:off x="2111866" y="6021933"/>
            <a:ext cx="6599201" cy="1499201"/>
          </a:xfrm>
          <a:prstGeom prst="rect">
            <a:avLst/>
          </a:prstGeom>
        </p:spPr>
        <p:txBody>
          <a:bodyPr/>
          <a:lstStyle>
            <a:lvl1pPr marL="846666" indent="-706966" algn="ctr">
              <a:buClrTx/>
              <a:buSzTx/>
              <a:buNone/>
              <a:defRPr sz="3600"/>
            </a:lvl1pPr>
            <a:lvl2pPr marL="846666" indent="-249766" algn="ctr">
              <a:buClrTx/>
              <a:buSzTx/>
              <a:buNone/>
              <a:defRPr sz="3600"/>
            </a:lvl2pPr>
            <a:lvl3pPr marL="846666" indent="207433" algn="ctr">
              <a:buClrTx/>
              <a:buSzTx/>
              <a:buNone/>
              <a:defRPr sz="3600"/>
            </a:lvl3pPr>
            <a:lvl4pPr marL="846666" indent="664633" algn="ctr">
              <a:buClrTx/>
              <a:buSzTx/>
              <a:buNone/>
              <a:defRPr sz="3600"/>
            </a:lvl4pPr>
            <a:lvl5pPr marL="846666" indent="1121833" algn="ctr">
              <a:buClrTx/>
              <a:buSzTx/>
              <a:buNone/>
              <a:defRPr sz="3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528" name="Google Shape;507;p13"/>
          <p:cNvGrpSpPr/>
          <p:nvPr/>
        </p:nvGrpSpPr>
        <p:grpSpPr>
          <a:xfrm>
            <a:off x="-725713" y="3102034"/>
            <a:ext cx="2727231" cy="2162753"/>
            <a:chOff x="0" y="0"/>
            <a:chExt cx="2727230" cy="2162751"/>
          </a:xfrm>
        </p:grpSpPr>
        <p:grpSp>
          <p:nvGrpSpPr>
            <p:cNvPr id="526" name="Google Shape;508;p13"/>
            <p:cNvGrpSpPr/>
            <p:nvPr/>
          </p:nvGrpSpPr>
          <p:grpSpPr>
            <a:xfrm>
              <a:off x="0" y="-1"/>
              <a:ext cx="2576726" cy="2162753"/>
              <a:chOff x="0" y="0"/>
              <a:chExt cx="2576725" cy="2162751"/>
            </a:xfrm>
          </p:grpSpPr>
          <p:sp>
            <p:nvSpPr>
              <p:cNvPr id="520" name="Google Shape;509;p13"/>
              <p:cNvSpPr/>
              <p:nvPr/>
            </p:nvSpPr>
            <p:spPr>
              <a:xfrm>
                <a:off x="683062" y="-1"/>
                <a:ext cx="1138188" cy="1138188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21" name="Google Shape;510;p13"/>
              <p:cNvSpPr/>
              <p:nvPr/>
            </p:nvSpPr>
            <p:spPr>
              <a:xfrm>
                <a:off x="1115659" y="387078"/>
                <a:ext cx="1138187" cy="1138188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22" name="Google Shape;511;p13"/>
              <p:cNvSpPr/>
              <p:nvPr/>
            </p:nvSpPr>
            <p:spPr>
              <a:xfrm>
                <a:off x="91094" y="409837"/>
                <a:ext cx="1138187" cy="1138188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23" name="Google Shape;512;p13"/>
              <p:cNvSpPr/>
              <p:nvPr/>
            </p:nvSpPr>
            <p:spPr>
              <a:xfrm>
                <a:off x="0" y="910711"/>
                <a:ext cx="1138187" cy="1138188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24" name="Google Shape;513;p13"/>
              <p:cNvSpPr/>
              <p:nvPr/>
            </p:nvSpPr>
            <p:spPr>
              <a:xfrm>
                <a:off x="478114" y="1024564"/>
                <a:ext cx="1138188" cy="1138188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25" name="Google Shape;514;p13"/>
              <p:cNvSpPr/>
              <p:nvPr/>
            </p:nvSpPr>
            <p:spPr>
              <a:xfrm>
                <a:off x="1138395" y="933528"/>
                <a:ext cx="1438331" cy="1138188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527" name="Google Shape;515;p13"/>
            <p:cNvSpPr/>
            <p:nvPr/>
          </p:nvSpPr>
          <p:spPr>
            <a:xfrm>
              <a:off x="180188" y="6525"/>
              <a:ext cx="2547043" cy="19539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5" h="21600" fill="norm" stroke="1" extrusionOk="0">
                  <a:moveTo>
                    <a:pt x="6045" y="4385"/>
                  </a:moveTo>
                  <a:cubicBezTo>
                    <a:pt x="6824" y="4615"/>
                    <a:pt x="7603" y="5299"/>
                    <a:pt x="7948" y="6209"/>
                  </a:cubicBezTo>
                  <a:cubicBezTo>
                    <a:pt x="7948" y="6551"/>
                    <a:pt x="7862" y="6776"/>
                    <a:pt x="7688" y="6894"/>
                  </a:cubicBezTo>
                  <a:cubicBezTo>
                    <a:pt x="7514" y="7119"/>
                    <a:pt x="7343" y="7119"/>
                    <a:pt x="7169" y="7236"/>
                  </a:cubicBezTo>
                  <a:cubicBezTo>
                    <a:pt x="6479" y="7236"/>
                    <a:pt x="5959" y="5979"/>
                    <a:pt x="5789" y="5412"/>
                  </a:cubicBezTo>
                  <a:lnTo>
                    <a:pt x="5789" y="5299"/>
                  </a:lnTo>
                  <a:cubicBezTo>
                    <a:pt x="5874" y="4957"/>
                    <a:pt x="5959" y="4727"/>
                    <a:pt x="6045" y="4385"/>
                  </a:cubicBezTo>
                  <a:close/>
                  <a:moveTo>
                    <a:pt x="13823" y="6096"/>
                  </a:moveTo>
                  <a:cubicBezTo>
                    <a:pt x="13909" y="6776"/>
                    <a:pt x="13823" y="7574"/>
                    <a:pt x="13478" y="8258"/>
                  </a:cubicBezTo>
                  <a:cubicBezTo>
                    <a:pt x="13304" y="8033"/>
                    <a:pt x="13389" y="7006"/>
                    <a:pt x="13823" y="6096"/>
                  </a:cubicBezTo>
                  <a:close/>
                  <a:moveTo>
                    <a:pt x="2492" y="10153"/>
                  </a:moveTo>
                  <a:cubicBezTo>
                    <a:pt x="2584" y="10153"/>
                    <a:pt x="2676" y="10167"/>
                    <a:pt x="2762" y="10195"/>
                  </a:cubicBezTo>
                  <a:cubicBezTo>
                    <a:pt x="3886" y="10308"/>
                    <a:pt x="4320" y="11222"/>
                    <a:pt x="4320" y="12019"/>
                  </a:cubicBezTo>
                  <a:cubicBezTo>
                    <a:pt x="4320" y="12474"/>
                    <a:pt x="3971" y="12929"/>
                    <a:pt x="3541" y="13042"/>
                  </a:cubicBezTo>
                  <a:cubicBezTo>
                    <a:pt x="3366" y="12929"/>
                    <a:pt x="3110" y="12929"/>
                    <a:pt x="2936" y="12817"/>
                  </a:cubicBezTo>
                  <a:cubicBezTo>
                    <a:pt x="2331" y="12244"/>
                    <a:pt x="1898" y="11447"/>
                    <a:pt x="1727" y="10537"/>
                  </a:cubicBezTo>
                  <a:cubicBezTo>
                    <a:pt x="1922" y="10279"/>
                    <a:pt x="2214" y="10153"/>
                    <a:pt x="2492" y="10153"/>
                  </a:cubicBezTo>
                  <a:close/>
                  <a:moveTo>
                    <a:pt x="18315" y="12132"/>
                  </a:moveTo>
                  <a:cubicBezTo>
                    <a:pt x="17885" y="13384"/>
                    <a:pt x="17191" y="14181"/>
                    <a:pt x="16761" y="14181"/>
                  </a:cubicBezTo>
                  <a:cubicBezTo>
                    <a:pt x="16587" y="14181"/>
                    <a:pt x="16416" y="14069"/>
                    <a:pt x="16327" y="13956"/>
                  </a:cubicBezTo>
                  <a:cubicBezTo>
                    <a:pt x="16068" y="13384"/>
                    <a:pt x="16156" y="13159"/>
                    <a:pt x="16156" y="13042"/>
                  </a:cubicBezTo>
                  <a:cubicBezTo>
                    <a:pt x="16327" y="12587"/>
                    <a:pt x="17191" y="12132"/>
                    <a:pt x="18141" y="12132"/>
                  </a:cubicBezTo>
                  <a:close/>
                  <a:moveTo>
                    <a:pt x="12614" y="15438"/>
                  </a:moveTo>
                  <a:cubicBezTo>
                    <a:pt x="12614" y="15438"/>
                    <a:pt x="12699" y="15551"/>
                    <a:pt x="12699" y="15551"/>
                  </a:cubicBezTo>
                  <a:cubicBezTo>
                    <a:pt x="12874" y="15893"/>
                    <a:pt x="12785" y="16915"/>
                    <a:pt x="12009" y="18055"/>
                  </a:cubicBezTo>
                  <a:cubicBezTo>
                    <a:pt x="11750" y="17600"/>
                    <a:pt x="11661" y="17032"/>
                    <a:pt x="11835" y="16460"/>
                  </a:cubicBezTo>
                  <a:cubicBezTo>
                    <a:pt x="11920" y="16005"/>
                    <a:pt x="12180" y="15663"/>
                    <a:pt x="12614" y="15551"/>
                  </a:cubicBezTo>
                  <a:lnTo>
                    <a:pt x="12614" y="15438"/>
                  </a:lnTo>
                  <a:close/>
                  <a:moveTo>
                    <a:pt x="6304" y="15780"/>
                  </a:moveTo>
                  <a:cubicBezTo>
                    <a:pt x="6393" y="15780"/>
                    <a:pt x="6738" y="15780"/>
                    <a:pt x="6824" y="16348"/>
                  </a:cubicBezTo>
                  <a:cubicBezTo>
                    <a:pt x="6738" y="17600"/>
                    <a:pt x="6219" y="18739"/>
                    <a:pt x="5355" y="19194"/>
                  </a:cubicBezTo>
                  <a:cubicBezTo>
                    <a:pt x="5095" y="18397"/>
                    <a:pt x="5184" y="17375"/>
                    <a:pt x="5529" y="16460"/>
                  </a:cubicBezTo>
                  <a:cubicBezTo>
                    <a:pt x="5700" y="16118"/>
                    <a:pt x="5959" y="15780"/>
                    <a:pt x="6304" y="15780"/>
                  </a:cubicBezTo>
                  <a:close/>
                  <a:moveTo>
                    <a:pt x="9587" y="741"/>
                  </a:moveTo>
                  <a:cubicBezTo>
                    <a:pt x="10021" y="741"/>
                    <a:pt x="10540" y="853"/>
                    <a:pt x="11056" y="1196"/>
                  </a:cubicBezTo>
                  <a:cubicBezTo>
                    <a:pt x="12354" y="1768"/>
                    <a:pt x="13389" y="3245"/>
                    <a:pt x="13734" y="4957"/>
                  </a:cubicBezTo>
                  <a:cubicBezTo>
                    <a:pt x="12959" y="6209"/>
                    <a:pt x="12614" y="8033"/>
                    <a:pt x="13219" y="8713"/>
                  </a:cubicBezTo>
                  <a:cubicBezTo>
                    <a:pt x="13304" y="8943"/>
                    <a:pt x="13478" y="9055"/>
                    <a:pt x="13564" y="9055"/>
                  </a:cubicBezTo>
                  <a:cubicBezTo>
                    <a:pt x="13823" y="9055"/>
                    <a:pt x="13994" y="8830"/>
                    <a:pt x="14083" y="8601"/>
                  </a:cubicBezTo>
                  <a:cubicBezTo>
                    <a:pt x="14513" y="7574"/>
                    <a:pt x="14599" y="6321"/>
                    <a:pt x="14343" y="5182"/>
                  </a:cubicBezTo>
                  <a:cubicBezTo>
                    <a:pt x="14773" y="4502"/>
                    <a:pt x="15463" y="4042"/>
                    <a:pt x="16156" y="4042"/>
                  </a:cubicBezTo>
                  <a:cubicBezTo>
                    <a:pt x="16761" y="4042"/>
                    <a:pt x="17366" y="4385"/>
                    <a:pt x="17796" y="4840"/>
                  </a:cubicBezTo>
                  <a:cubicBezTo>
                    <a:pt x="19265" y="6209"/>
                    <a:pt x="19265" y="9055"/>
                    <a:pt x="18575" y="11335"/>
                  </a:cubicBezTo>
                  <a:lnTo>
                    <a:pt x="18141" y="11335"/>
                  </a:lnTo>
                  <a:cubicBezTo>
                    <a:pt x="17277" y="11335"/>
                    <a:pt x="16068" y="11677"/>
                    <a:pt x="15723" y="12704"/>
                  </a:cubicBezTo>
                  <a:cubicBezTo>
                    <a:pt x="15463" y="13726"/>
                    <a:pt x="15982" y="14866"/>
                    <a:pt x="16761" y="14978"/>
                  </a:cubicBezTo>
                  <a:cubicBezTo>
                    <a:pt x="17711" y="14978"/>
                    <a:pt x="18490" y="13614"/>
                    <a:pt x="18920" y="12244"/>
                  </a:cubicBezTo>
                  <a:cubicBezTo>
                    <a:pt x="19784" y="12362"/>
                    <a:pt x="20474" y="13159"/>
                    <a:pt x="20734" y="14181"/>
                  </a:cubicBezTo>
                  <a:cubicBezTo>
                    <a:pt x="20819" y="15096"/>
                    <a:pt x="20563" y="16005"/>
                    <a:pt x="20044" y="16690"/>
                  </a:cubicBezTo>
                  <a:cubicBezTo>
                    <a:pt x="18746" y="18514"/>
                    <a:pt x="16932" y="19649"/>
                    <a:pt x="14947" y="19649"/>
                  </a:cubicBezTo>
                  <a:cubicBezTo>
                    <a:pt x="14343" y="19649"/>
                    <a:pt x="13649" y="19537"/>
                    <a:pt x="13130" y="19082"/>
                  </a:cubicBezTo>
                  <a:cubicBezTo>
                    <a:pt x="12874" y="18969"/>
                    <a:pt x="12699" y="18852"/>
                    <a:pt x="12525" y="18627"/>
                  </a:cubicBezTo>
                  <a:cubicBezTo>
                    <a:pt x="13389" y="17257"/>
                    <a:pt x="13649" y="15780"/>
                    <a:pt x="13219" y="15096"/>
                  </a:cubicBezTo>
                  <a:cubicBezTo>
                    <a:pt x="13044" y="14866"/>
                    <a:pt x="12874" y="14753"/>
                    <a:pt x="12614" y="14753"/>
                  </a:cubicBezTo>
                  <a:cubicBezTo>
                    <a:pt x="12009" y="14866"/>
                    <a:pt x="11490" y="15321"/>
                    <a:pt x="11316" y="16118"/>
                  </a:cubicBezTo>
                  <a:cubicBezTo>
                    <a:pt x="11056" y="17032"/>
                    <a:pt x="11230" y="18055"/>
                    <a:pt x="11661" y="18627"/>
                  </a:cubicBezTo>
                  <a:cubicBezTo>
                    <a:pt x="10626" y="19991"/>
                    <a:pt x="9242" y="20789"/>
                    <a:pt x="7862" y="20789"/>
                  </a:cubicBezTo>
                  <a:cubicBezTo>
                    <a:pt x="7702" y="20836"/>
                    <a:pt x="7539" y="20859"/>
                    <a:pt x="7378" y="20859"/>
                  </a:cubicBezTo>
                  <a:cubicBezTo>
                    <a:pt x="6745" y="20859"/>
                    <a:pt x="6112" y="20512"/>
                    <a:pt x="5700" y="19879"/>
                  </a:cubicBezTo>
                  <a:cubicBezTo>
                    <a:pt x="6738" y="19194"/>
                    <a:pt x="7428" y="17712"/>
                    <a:pt x="7428" y="16235"/>
                  </a:cubicBezTo>
                  <a:cubicBezTo>
                    <a:pt x="7350" y="15504"/>
                    <a:pt x="6984" y="14964"/>
                    <a:pt x="6457" y="14964"/>
                  </a:cubicBezTo>
                  <a:cubicBezTo>
                    <a:pt x="6408" y="14964"/>
                    <a:pt x="6358" y="14969"/>
                    <a:pt x="6304" y="14978"/>
                  </a:cubicBezTo>
                  <a:cubicBezTo>
                    <a:pt x="5789" y="14978"/>
                    <a:pt x="5269" y="15438"/>
                    <a:pt x="5010" y="16118"/>
                  </a:cubicBezTo>
                  <a:cubicBezTo>
                    <a:pt x="4579" y="17145"/>
                    <a:pt x="4490" y="18397"/>
                    <a:pt x="4835" y="19424"/>
                  </a:cubicBezTo>
                  <a:cubicBezTo>
                    <a:pt x="4665" y="19452"/>
                    <a:pt x="4498" y="19466"/>
                    <a:pt x="4334" y="19466"/>
                  </a:cubicBezTo>
                  <a:cubicBezTo>
                    <a:pt x="3843" y="19466"/>
                    <a:pt x="3388" y="19340"/>
                    <a:pt x="2936" y="19082"/>
                  </a:cubicBezTo>
                  <a:cubicBezTo>
                    <a:pt x="1727" y="18397"/>
                    <a:pt x="948" y="17032"/>
                    <a:pt x="777" y="15321"/>
                  </a:cubicBezTo>
                  <a:cubicBezTo>
                    <a:pt x="518" y="13956"/>
                    <a:pt x="688" y="12362"/>
                    <a:pt x="1293" y="11110"/>
                  </a:cubicBezTo>
                  <a:cubicBezTo>
                    <a:pt x="1553" y="12019"/>
                    <a:pt x="2072" y="12817"/>
                    <a:pt x="2676" y="13384"/>
                  </a:cubicBezTo>
                  <a:cubicBezTo>
                    <a:pt x="3021" y="13501"/>
                    <a:pt x="3281" y="13614"/>
                    <a:pt x="3626" y="13614"/>
                  </a:cubicBezTo>
                  <a:cubicBezTo>
                    <a:pt x="4320" y="13614"/>
                    <a:pt x="4924" y="12929"/>
                    <a:pt x="4924" y="11907"/>
                  </a:cubicBezTo>
                  <a:cubicBezTo>
                    <a:pt x="4924" y="10425"/>
                    <a:pt x="3971" y="9285"/>
                    <a:pt x="2851" y="9285"/>
                  </a:cubicBezTo>
                  <a:cubicBezTo>
                    <a:pt x="2769" y="9262"/>
                    <a:pt x="2691" y="9252"/>
                    <a:pt x="2612" y="9252"/>
                  </a:cubicBezTo>
                  <a:cubicBezTo>
                    <a:pt x="2260" y="9252"/>
                    <a:pt x="1922" y="9440"/>
                    <a:pt x="1641" y="9628"/>
                  </a:cubicBezTo>
                  <a:cubicBezTo>
                    <a:pt x="1382" y="7349"/>
                    <a:pt x="1986" y="4957"/>
                    <a:pt x="3626" y="4385"/>
                  </a:cubicBezTo>
                  <a:cubicBezTo>
                    <a:pt x="4071" y="4221"/>
                    <a:pt x="4558" y="4113"/>
                    <a:pt x="5027" y="4113"/>
                  </a:cubicBezTo>
                  <a:cubicBezTo>
                    <a:pt x="5198" y="4113"/>
                    <a:pt x="5365" y="4127"/>
                    <a:pt x="5529" y="4160"/>
                  </a:cubicBezTo>
                  <a:cubicBezTo>
                    <a:pt x="5355" y="4727"/>
                    <a:pt x="5184" y="5182"/>
                    <a:pt x="5184" y="5182"/>
                  </a:cubicBezTo>
                  <a:cubicBezTo>
                    <a:pt x="5184" y="5299"/>
                    <a:pt x="5184" y="5299"/>
                    <a:pt x="5184" y="5412"/>
                  </a:cubicBezTo>
                  <a:cubicBezTo>
                    <a:pt x="5269" y="5524"/>
                    <a:pt x="5959" y="7803"/>
                    <a:pt x="7169" y="7803"/>
                  </a:cubicBezTo>
                  <a:cubicBezTo>
                    <a:pt x="7514" y="7803"/>
                    <a:pt x="7773" y="7691"/>
                    <a:pt x="8033" y="7461"/>
                  </a:cubicBezTo>
                  <a:cubicBezTo>
                    <a:pt x="8378" y="7236"/>
                    <a:pt x="8638" y="6664"/>
                    <a:pt x="8552" y="6096"/>
                  </a:cubicBezTo>
                  <a:cubicBezTo>
                    <a:pt x="8207" y="4840"/>
                    <a:pt x="7343" y="3930"/>
                    <a:pt x="6393" y="3705"/>
                  </a:cubicBezTo>
                  <a:cubicBezTo>
                    <a:pt x="6909" y="1993"/>
                    <a:pt x="8118" y="853"/>
                    <a:pt x="9587" y="741"/>
                  </a:cubicBezTo>
                  <a:close/>
                  <a:moveTo>
                    <a:pt x="9527" y="0"/>
                  </a:moveTo>
                  <a:cubicBezTo>
                    <a:pt x="7862" y="0"/>
                    <a:pt x="6279" y="1383"/>
                    <a:pt x="5700" y="3587"/>
                  </a:cubicBezTo>
                  <a:cubicBezTo>
                    <a:pt x="5405" y="3503"/>
                    <a:pt x="5106" y="3466"/>
                    <a:pt x="4814" y="3466"/>
                  </a:cubicBezTo>
                  <a:cubicBezTo>
                    <a:pt x="4341" y="3466"/>
                    <a:pt x="3882" y="3559"/>
                    <a:pt x="3455" y="3705"/>
                  </a:cubicBezTo>
                  <a:cubicBezTo>
                    <a:pt x="1382" y="4385"/>
                    <a:pt x="603" y="7574"/>
                    <a:pt x="1037" y="10308"/>
                  </a:cubicBezTo>
                  <a:cubicBezTo>
                    <a:pt x="173" y="11789"/>
                    <a:pt x="-176" y="13726"/>
                    <a:pt x="84" y="15551"/>
                  </a:cubicBezTo>
                  <a:cubicBezTo>
                    <a:pt x="343" y="17487"/>
                    <a:pt x="1293" y="19082"/>
                    <a:pt x="2676" y="19879"/>
                  </a:cubicBezTo>
                  <a:cubicBezTo>
                    <a:pt x="3238" y="20127"/>
                    <a:pt x="3843" y="20310"/>
                    <a:pt x="4426" y="20310"/>
                  </a:cubicBezTo>
                  <a:cubicBezTo>
                    <a:pt x="4654" y="20310"/>
                    <a:pt x="4878" y="20282"/>
                    <a:pt x="5095" y="20221"/>
                  </a:cubicBezTo>
                  <a:cubicBezTo>
                    <a:pt x="5650" y="21056"/>
                    <a:pt x="6493" y="21600"/>
                    <a:pt x="7361" y="21600"/>
                  </a:cubicBezTo>
                  <a:cubicBezTo>
                    <a:pt x="7439" y="21600"/>
                    <a:pt x="7521" y="21595"/>
                    <a:pt x="7603" y="21586"/>
                  </a:cubicBezTo>
                  <a:lnTo>
                    <a:pt x="7862" y="21586"/>
                  </a:lnTo>
                  <a:cubicBezTo>
                    <a:pt x="9502" y="21473"/>
                    <a:pt x="10971" y="20676"/>
                    <a:pt x="12095" y="19194"/>
                  </a:cubicBezTo>
                  <a:cubicBezTo>
                    <a:pt x="12354" y="19424"/>
                    <a:pt x="12614" y="19649"/>
                    <a:pt x="12874" y="19879"/>
                  </a:cubicBezTo>
                  <a:cubicBezTo>
                    <a:pt x="13478" y="20221"/>
                    <a:pt x="14254" y="20446"/>
                    <a:pt x="15033" y="20446"/>
                  </a:cubicBezTo>
                  <a:cubicBezTo>
                    <a:pt x="17106" y="20446"/>
                    <a:pt x="19094" y="19194"/>
                    <a:pt x="20563" y="17257"/>
                  </a:cubicBezTo>
                  <a:cubicBezTo>
                    <a:pt x="21168" y="16348"/>
                    <a:pt x="21424" y="15208"/>
                    <a:pt x="21339" y="14069"/>
                  </a:cubicBezTo>
                  <a:cubicBezTo>
                    <a:pt x="21079" y="12704"/>
                    <a:pt x="20215" y="11677"/>
                    <a:pt x="19180" y="11564"/>
                  </a:cubicBezTo>
                  <a:cubicBezTo>
                    <a:pt x="19870" y="8943"/>
                    <a:pt x="19784" y="5867"/>
                    <a:pt x="18056" y="4272"/>
                  </a:cubicBezTo>
                  <a:cubicBezTo>
                    <a:pt x="17508" y="3658"/>
                    <a:pt x="16811" y="3348"/>
                    <a:pt x="16114" y="3348"/>
                  </a:cubicBezTo>
                  <a:cubicBezTo>
                    <a:pt x="15388" y="3348"/>
                    <a:pt x="14656" y="3686"/>
                    <a:pt x="14083" y="4385"/>
                  </a:cubicBezTo>
                  <a:cubicBezTo>
                    <a:pt x="13649" y="2565"/>
                    <a:pt x="12525" y="1196"/>
                    <a:pt x="11230" y="511"/>
                  </a:cubicBezTo>
                  <a:cubicBezTo>
                    <a:pt x="10679" y="164"/>
                    <a:pt x="10099" y="0"/>
                    <a:pt x="952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537" name="Google Shape;516;p13"/>
          <p:cNvGrpSpPr/>
          <p:nvPr/>
        </p:nvGrpSpPr>
        <p:grpSpPr>
          <a:xfrm>
            <a:off x="19218039" y="410394"/>
            <a:ext cx="4362141" cy="1919927"/>
            <a:chOff x="0" y="0"/>
            <a:chExt cx="4362140" cy="1919926"/>
          </a:xfrm>
        </p:grpSpPr>
        <p:grpSp>
          <p:nvGrpSpPr>
            <p:cNvPr id="535" name="Google Shape;517;p13"/>
            <p:cNvGrpSpPr/>
            <p:nvPr/>
          </p:nvGrpSpPr>
          <p:grpSpPr>
            <a:xfrm>
              <a:off x="-1" y="-1"/>
              <a:ext cx="3858186" cy="1919928"/>
              <a:chOff x="0" y="0"/>
              <a:chExt cx="3858184" cy="1919926"/>
            </a:xfrm>
          </p:grpSpPr>
          <p:grpSp>
            <p:nvGrpSpPr>
              <p:cNvPr id="533" name="Google Shape;518;p13"/>
              <p:cNvGrpSpPr/>
              <p:nvPr/>
            </p:nvGrpSpPr>
            <p:grpSpPr>
              <a:xfrm>
                <a:off x="0" y="-1"/>
                <a:ext cx="3857738" cy="1676626"/>
                <a:chOff x="0" y="0"/>
                <a:chExt cx="3857737" cy="1676624"/>
              </a:xfrm>
            </p:grpSpPr>
            <p:sp>
              <p:nvSpPr>
                <p:cNvPr id="529" name="Google Shape;519;p13"/>
                <p:cNvSpPr/>
                <p:nvPr/>
              </p:nvSpPr>
              <p:spPr>
                <a:xfrm>
                  <a:off x="665262" y="105219"/>
                  <a:ext cx="1736193" cy="1558577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30" name="Google Shape;520;p13"/>
                <p:cNvSpPr/>
                <p:nvPr/>
              </p:nvSpPr>
              <p:spPr>
                <a:xfrm>
                  <a:off x="1623131" y="-1"/>
                  <a:ext cx="1373894" cy="1233340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31" name="Google Shape;521;p13"/>
                <p:cNvSpPr/>
                <p:nvPr/>
              </p:nvSpPr>
              <p:spPr>
                <a:xfrm>
                  <a:off x="-1" y="788738"/>
                  <a:ext cx="1373895" cy="887825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32" name="Google Shape;522;p13"/>
                <p:cNvSpPr/>
                <p:nvPr/>
              </p:nvSpPr>
              <p:spPr>
                <a:xfrm>
                  <a:off x="2121545" y="443286"/>
                  <a:ext cx="1736193" cy="1233339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534" name="Google Shape;523;p13"/>
              <p:cNvSpPr/>
              <p:nvPr/>
            </p:nvSpPr>
            <p:spPr>
              <a:xfrm>
                <a:off x="54456" y="840565"/>
                <a:ext cx="3803729" cy="1079362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536" name="Google Shape;524;p13"/>
            <p:cNvSpPr/>
            <p:nvPr/>
          </p:nvSpPr>
          <p:spPr>
            <a:xfrm>
              <a:off x="155102" y="946"/>
              <a:ext cx="4207039" cy="17601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5" h="21600" fill="norm" stroke="1" extrusionOk="0">
                  <a:moveTo>
                    <a:pt x="10107" y="4204"/>
                  </a:moveTo>
                  <a:cubicBezTo>
                    <a:pt x="10515" y="5614"/>
                    <a:pt x="10515" y="7300"/>
                    <a:pt x="10241" y="8698"/>
                  </a:cubicBezTo>
                  <a:lnTo>
                    <a:pt x="10107" y="8698"/>
                  </a:lnTo>
                  <a:cubicBezTo>
                    <a:pt x="10107" y="8698"/>
                    <a:pt x="9972" y="8698"/>
                    <a:pt x="9833" y="8132"/>
                  </a:cubicBezTo>
                  <a:cubicBezTo>
                    <a:pt x="9698" y="7011"/>
                    <a:pt x="9698" y="5614"/>
                    <a:pt x="10107" y="4493"/>
                  </a:cubicBezTo>
                  <a:lnTo>
                    <a:pt x="10107" y="4204"/>
                  </a:lnTo>
                  <a:close/>
                  <a:moveTo>
                    <a:pt x="15946" y="6734"/>
                  </a:moveTo>
                  <a:lnTo>
                    <a:pt x="15946" y="7011"/>
                  </a:lnTo>
                  <a:cubicBezTo>
                    <a:pt x="16220" y="8698"/>
                    <a:pt x="16220" y="10384"/>
                    <a:pt x="15811" y="10939"/>
                  </a:cubicBezTo>
                  <a:cubicBezTo>
                    <a:pt x="15610" y="11077"/>
                    <a:pt x="15470" y="11158"/>
                    <a:pt x="15386" y="11158"/>
                  </a:cubicBezTo>
                  <a:cubicBezTo>
                    <a:pt x="15302" y="11158"/>
                    <a:pt x="15269" y="11077"/>
                    <a:pt x="15269" y="10939"/>
                  </a:cubicBezTo>
                  <a:cubicBezTo>
                    <a:pt x="15269" y="9264"/>
                    <a:pt x="15403" y="7855"/>
                    <a:pt x="15946" y="6734"/>
                  </a:cubicBezTo>
                  <a:close/>
                  <a:moveTo>
                    <a:pt x="3993" y="11782"/>
                  </a:moveTo>
                  <a:cubicBezTo>
                    <a:pt x="4536" y="11782"/>
                    <a:pt x="4944" y="12348"/>
                    <a:pt x="5213" y="13191"/>
                  </a:cubicBezTo>
                  <a:cubicBezTo>
                    <a:pt x="5353" y="14034"/>
                    <a:pt x="5213" y="14866"/>
                    <a:pt x="4804" y="15432"/>
                  </a:cubicBezTo>
                  <a:cubicBezTo>
                    <a:pt x="4737" y="15570"/>
                    <a:pt x="4670" y="15640"/>
                    <a:pt x="4603" y="15640"/>
                  </a:cubicBezTo>
                  <a:cubicBezTo>
                    <a:pt x="4536" y="15640"/>
                    <a:pt x="4469" y="15570"/>
                    <a:pt x="4402" y="15432"/>
                  </a:cubicBezTo>
                  <a:cubicBezTo>
                    <a:pt x="3993" y="14311"/>
                    <a:pt x="3993" y="13191"/>
                    <a:pt x="3993" y="12059"/>
                  </a:cubicBezTo>
                  <a:lnTo>
                    <a:pt x="3993" y="11782"/>
                  </a:lnTo>
                  <a:close/>
                  <a:moveTo>
                    <a:pt x="12959" y="843"/>
                  </a:moveTo>
                  <a:cubicBezTo>
                    <a:pt x="14318" y="1398"/>
                    <a:pt x="15403" y="3084"/>
                    <a:pt x="15811" y="5614"/>
                  </a:cubicBezTo>
                  <a:cubicBezTo>
                    <a:pt x="15135" y="7011"/>
                    <a:pt x="14726" y="8975"/>
                    <a:pt x="14861" y="11227"/>
                  </a:cubicBezTo>
                  <a:cubicBezTo>
                    <a:pt x="15017" y="11713"/>
                    <a:pt x="15129" y="12013"/>
                    <a:pt x="15358" y="12013"/>
                  </a:cubicBezTo>
                  <a:cubicBezTo>
                    <a:pt x="15521" y="12013"/>
                    <a:pt x="15744" y="11851"/>
                    <a:pt x="16085" y="11505"/>
                  </a:cubicBezTo>
                  <a:cubicBezTo>
                    <a:pt x="16896" y="10661"/>
                    <a:pt x="16762" y="7855"/>
                    <a:pt x="16354" y="5614"/>
                  </a:cubicBezTo>
                  <a:cubicBezTo>
                    <a:pt x="16494" y="5325"/>
                    <a:pt x="16628" y="5325"/>
                    <a:pt x="16896" y="5325"/>
                  </a:cubicBezTo>
                  <a:cubicBezTo>
                    <a:pt x="18395" y="6168"/>
                    <a:pt x="19754" y="8421"/>
                    <a:pt x="20431" y="11505"/>
                  </a:cubicBezTo>
                  <a:cubicBezTo>
                    <a:pt x="20839" y="13191"/>
                    <a:pt x="20839" y="15432"/>
                    <a:pt x="20157" y="17118"/>
                  </a:cubicBezTo>
                  <a:cubicBezTo>
                    <a:pt x="19206" y="19359"/>
                    <a:pt x="15543" y="20768"/>
                    <a:pt x="9698" y="20768"/>
                  </a:cubicBezTo>
                  <a:cubicBezTo>
                    <a:pt x="6029" y="20768"/>
                    <a:pt x="2769" y="20202"/>
                    <a:pt x="2769" y="20202"/>
                  </a:cubicBezTo>
                  <a:cubicBezTo>
                    <a:pt x="1544" y="19925"/>
                    <a:pt x="867" y="19082"/>
                    <a:pt x="593" y="17396"/>
                  </a:cubicBezTo>
                  <a:cubicBezTo>
                    <a:pt x="325" y="15998"/>
                    <a:pt x="1001" y="14034"/>
                    <a:pt x="2226" y="12902"/>
                  </a:cubicBezTo>
                  <a:cubicBezTo>
                    <a:pt x="2634" y="12348"/>
                    <a:pt x="3043" y="12059"/>
                    <a:pt x="3585" y="12059"/>
                  </a:cubicBezTo>
                  <a:cubicBezTo>
                    <a:pt x="3451" y="13468"/>
                    <a:pt x="3719" y="14866"/>
                    <a:pt x="4128" y="16275"/>
                  </a:cubicBezTo>
                  <a:cubicBezTo>
                    <a:pt x="4296" y="16622"/>
                    <a:pt x="4570" y="16864"/>
                    <a:pt x="4816" y="16864"/>
                  </a:cubicBezTo>
                  <a:cubicBezTo>
                    <a:pt x="4967" y="16864"/>
                    <a:pt x="5112" y="16772"/>
                    <a:pt x="5213" y="16552"/>
                  </a:cubicBezTo>
                  <a:cubicBezTo>
                    <a:pt x="5761" y="15709"/>
                    <a:pt x="6029" y="14311"/>
                    <a:pt x="5895" y="12902"/>
                  </a:cubicBezTo>
                  <a:cubicBezTo>
                    <a:pt x="5621" y="11782"/>
                    <a:pt x="4944" y="10661"/>
                    <a:pt x="4262" y="10661"/>
                  </a:cubicBezTo>
                  <a:cubicBezTo>
                    <a:pt x="4536" y="7855"/>
                    <a:pt x="5487" y="5325"/>
                    <a:pt x="6846" y="4204"/>
                  </a:cubicBezTo>
                  <a:cubicBezTo>
                    <a:pt x="7579" y="3200"/>
                    <a:pt x="8261" y="2691"/>
                    <a:pt x="8843" y="2691"/>
                  </a:cubicBezTo>
                  <a:cubicBezTo>
                    <a:pt x="9223" y="2691"/>
                    <a:pt x="9564" y="2922"/>
                    <a:pt x="9833" y="3361"/>
                  </a:cubicBezTo>
                  <a:cubicBezTo>
                    <a:pt x="9290" y="4770"/>
                    <a:pt x="9156" y="6734"/>
                    <a:pt x="9564" y="8421"/>
                  </a:cubicBezTo>
                  <a:cubicBezTo>
                    <a:pt x="9564" y="8975"/>
                    <a:pt x="9833" y="9541"/>
                    <a:pt x="10241" y="9541"/>
                  </a:cubicBezTo>
                  <a:cubicBezTo>
                    <a:pt x="10375" y="9541"/>
                    <a:pt x="10515" y="9264"/>
                    <a:pt x="10649" y="8975"/>
                  </a:cubicBezTo>
                  <a:cubicBezTo>
                    <a:pt x="11192" y="7300"/>
                    <a:pt x="11057" y="5048"/>
                    <a:pt x="10515" y="3361"/>
                  </a:cubicBezTo>
                  <a:cubicBezTo>
                    <a:pt x="10923" y="2530"/>
                    <a:pt x="11466" y="1686"/>
                    <a:pt x="12008" y="1398"/>
                  </a:cubicBezTo>
                  <a:cubicBezTo>
                    <a:pt x="12282" y="1120"/>
                    <a:pt x="12685" y="1120"/>
                    <a:pt x="12959" y="843"/>
                  </a:cubicBezTo>
                  <a:close/>
                  <a:moveTo>
                    <a:pt x="12825" y="0"/>
                  </a:moveTo>
                  <a:cubicBezTo>
                    <a:pt x="12416" y="0"/>
                    <a:pt x="12142" y="277"/>
                    <a:pt x="11734" y="566"/>
                  </a:cubicBezTo>
                  <a:cubicBezTo>
                    <a:pt x="11057" y="843"/>
                    <a:pt x="10515" y="1686"/>
                    <a:pt x="9972" y="2807"/>
                  </a:cubicBezTo>
                  <a:cubicBezTo>
                    <a:pt x="9598" y="2160"/>
                    <a:pt x="9139" y="1813"/>
                    <a:pt x="8608" y="1813"/>
                  </a:cubicBezTo>
                  <a:cubicBezTo>
                    <a:pt x="7976" y="1813"/>
                    <a:pt x="7249" y="2299"/>
                    <a:pt x="6438" y="3361"/>
                  </a:cubicBezTo>
                  <a:cubicBezTo>
                    <a:pt x="4944" y="4770"/>
                    <a:pt x="3993" y="7577"/>
                    <a:pt x="3585" y="10939"/>
                  </a:cubicBezTo>
                  <a:cubicBezTo>
                    <a:pt x="3043" y="10939"/>
                    <a:pt x="2500" y="11227"/>
                    <a:pt x="2092" y="11782"/>
                  </a:cubicBezTo>
                  <a:cubicBezTo>
                    <a:pt x="593" y="13468"/>
                    <a:pt x="-218" y="15709"/>
                    <a:pt x="50" y="17673"/>
                  </a:cubicBezTo>
                  <a:cubicBezTo>
                    <a:pt x="190" y="19636"/>
                    <a:pt x="1275" y="21046"/>
                    <a:pt x="2634" y="21323"/>
                  </a:cubicBezTo>
                  <a:cubicBezTo>
                    <a:pt x="2634" y="21323"/>
                    <a:pt x="6029" y="21600"/>
                    <a:pt x="9698" y="21600"/>
                  </a:cubicBezTo>
                  <a:cubicBezTo>
                    <a:pt x="15811" y="21600"/>
                    <a:pt x="19480" y="20480"/>
                    <a:pt x="20565" y="17961"/>
                  </a:cubicBezTo>
                  <a:cubicBezTo>
                    <a:pt x="21248" y="15998"/>
                    <a:pt x="21382" y="13468"/>
                    <a:pt x="20839" y="11227"/>
                  </a:cubicBezTo>
                  <a:cubicBezTo>
                    <a:pt x="20023" y="7855"/>
                    <a:pt x="18530" y="5048"/>
                    <a:pt x="16762" y="4204"/>
                  </a:cubicBezTo>
                  <a:cubicBezTo>
                    <a:pt x="16494" y="4204"/>
                    <a:pt x="16220" y="4493"/>
                    <a:pt x="16085" y="4770"/>
                  </a:cubicBezTo>
                  <a:cubicBezTo>
                    <a:pt x="15543" y="1964"/>
                    <a:pt x="14318" y="277"/>
                    <a:pt x="1282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546" name="Google Shape;525;p13"/>
          <p:cNvGrpSpPr/>
          <p:nvPr/>
        </p:nvGrpSpPr>
        <p:grpSpPr>
          <a:xfrm>
            <a:off x="13998216" y="282920"/>
            <a:ext cx="3882959" cy="1302964"/>
            <a:chOff x="0" y="0"/>
            <a:chExt cx="3882957" cy="1302963"/>
          </a:xfrm>
        </p:grpSpPr>
        <p:sp>
          <p:nvSpPr>
            <p:cNvPr id="538" name="Google Shape;526;p13"/>
            <p:cNvSpPr/>
            <p:nvPr/>
          </p:nvSpPr>
          <p:spPr>
            <a:xfrm>
              <a:off x="3658435" y="405405"/>
              <a:ext cx="224523" cy="2004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470" y="0"/>
                  </a:moveTo>
                  <a:cubicBezTo>
                    <a:pt x="626" y="0"/>
                    <a:pt x="165" y="2944"/>
                    <a:pt x="1580" y="3753"/>
                  </a:cubicBezTo>
                  <a:cubicBezTo>
                    <a:pt x="7178" y="6403"/>
                    <a:pt x="13599" y="9089"/>
                    <a:pt x="16793" y="10892"/>
                  </a:cubicBezTo>
                  <a:lnTo>
                    <a:pt x="0" y="18031"/>
                  </a:lnTo>
                  <a:lnTo>
                    <a:pt x="1580" y="21600"/>
                  </a:lnTo>
                  <a:lnTo>
                    <a:pt x="19987" y="12658"/>
                  </a:lnTo>
                  <a:cubicBezTo>
                    <a:pt x="20777" y="12658"/>
                    <a:pt x="21600" y="11775"/>
                    <a:pt x="21600" y="10892"/>
                  </a:cubicBezTo>
                  <a:cubicBezTo>
                    <a:pt x="21600" y="10009"/>
                    <a:pt x="21600" y="8206"/>
                    <a:pt x="3194" y="147"/>
                  </a:cubicBezTo>
                  <a:cubicBezTo>
                    <a:pt x="2930" y="74"/>
                    <a:pt x="2667" y="0"/>
                    <a:pt x="2470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39" name="Google Shape;527;p13"/>
            <p:cNvSpPr/>
            <p:nvPr/>
          </p:nvSpPr>
          <p:spPr>
            <a:xfrm>
              <a:off x="2929148" y="0"/>
              <a:ext cx="812649" cy="9959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230" h="21600" fill="norm" stroke="1" extrusionOk="0">
                  <a:moveTo>
                    <a:pt x="2698" y="0"/>
                  </a:moveTo>
                  <a:cubicBezTo>
                    <a:pt x="1407" y="0"/>
                    <a:pt x="-3221" y="8207"/>
                    <a:pt x="3772" y="13141"/>
                  </a:cubicBezTo>
                  <a:lnTo>
                    <a:pt x="286" y="13867"/>
                  </a:lnTo>
                  <a:cubicBezTo>
                    <a:pt x="286" y="13867"/>
                    <a:pt x="778" y="21600"/>
                    <a:pt x="7586" y="21600"/>
                  </a:cubicBezTo>
                  <a:cubicBezTo>
                    <a:pt x="14230" y="21600"/>
                    <a:pt x="18379" y="9363"/>
                    <a:pt x="15064" y="5585"/>
                  </a:cubicBezTo>
                  <a:cubicBezTo>
                    <a:pt x="14387" y="4896"/>
                    <a:pt x="13792" y="4615"/>
                    <a:pt x="13266" y="4615"/>
                  </a:cubicBezTo>
                  <a:cubicBezTo>
                    <a:pt x="11051" y="4615"/>
                    <a:pt x="10081" y="9548"/>
                    <a:pt x="10081" y="9548"/>
                  </a:cubicBezTo>
                  <a:cubicBezTo>
                    <a:pt x="10081" y="9548"/>
                    <a:pt x="3936" y="370"/>
                    <a:pt x="2774" y="7"/>
                  </a:cubicBezTo>
                  <a:cubicBezTo>
                    <a:pt x="2746" y="0"/>
                    <a:pt x="2726" y="0"/>
                    <a:pt x="2698" y="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40" name="Google Shape;528;p13"/>
            <p:cNvSpPr/>
            <p:nvPr/>
          </p:nvSpPr>
          <p:spPr>
            <a:xfrm>
              <a:off x="3051030" y="166330"/>
              <a:ext cx="305868" cy="4146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13" h="21600" fill="norm" stroke="1" extrusionOk="0">
                  <a:moveTo>
                    <a:pt x="2871" y="0"/>
                  </a:moveTo>
                  <a:cubicBezTo>
                    <a:pt x="2286" y="0"/>
                    <a:pt x="2286" y="427"/>
                    <a:pt x="1724" y="854"/>
                  </a:cubicBezTo>
                  <a:cubicBezTo>
                    <a:pt x="601" y="2153"/>
                    <a:pt x="2286" y="4751"/>
                    <a:pt x="4579" y="7775"/>
                  </a:cubicBezTo>
                  <a:cubicBezTo>
                    <a:pt x="3994" y="7348"/>
                    <a:pt x="2871" y="6921"/>
                    <a:pt x="1724" y="6921"/>
                  </a:cubicBezTo>
                  <a:cubicBezTo>
                    <a:pt x="1162" y="6921"/>
                    <a:pt x="601" y="7348"/>
                    <a:pt x="601" y="7775"/>
                  </a:cubicBezTo>
                  <a:cubicBezTo>
                    <a:pt x="-546" y="10373"/>
                    <a:pt x="16" y="12971"/>
                    <a:pt x="1724" y="15124"/>
                  </a:cubicBezTo>
                  <a:cubicBezTo>
                    <a:pt x="4579" y="19020"/>
                    <a:pt x="9681" y="21600"/>
                    <a:pt x="15929" y="21600"/>
                  </a:cubicBezTo>
                  <a:cubicBezTo>
                    <a:pt x="16514" y="21600"/>
                    <a:pt x="17076" y="21600"/>
                    <a:pt x="17076" y="21173"/>
                  </a:cubicBezTo>
                  <a:cubicBezTo>
                    <a:pt x="17076" y="20319"/>
                    <a:pt x="17076" y="19874"/>
                    <a:pt x="15929" y="19874"/>
                  </a:cubicBezTo>
                  <a:cubicBezTo>
                    <a:pt x="11389" y="19874"/>
                    <a:pt x="6849" y="17721"/>
                    <a:pt x="4579" y="14697"/>
                  </a:cubicBezTo>
                  <a:cubicBezTo>
                    <a:pt x="2871" y="12971"/>
                    <a:pt x="2286" y="11227"/>
                    <a:pt x="2871" y="9074"/>
                  </a:cubicBezTo>
                  <a:cubicBezTo>
                    <a:pt x="5702" y="10800"/>
                    <a:pt x="8557" y="12526"/>
                    <a:pt x="10827" y="14697"/>
                  </a:cubicBezTo>
                  <a:cubicBezTo>
                    <a:pt x="11108" y="14910"/>
                    <a:pt x="11389" y="15017"/>
                    <a:pt x="11670" y="15017"/>
                  </a:cubicBezTo>
                  <a:cubicBezTo>
                    <a:pt x="11951" y="15017"/>
                    <a:pt x="12255" y="14910"/>
                    <a:pt x="12536" y="14697"/>
                  </a:cubicBezTo>
                  <a:cubicBezTo>
                    <a:pt x="12536" y="14270"/>
                    <a:pt x="12536" y="13825"/>
                    <a:pt x="12536" y="13398"/>
                  </a:cubicBezTo>
                  <a:cubicBezTo>
                    <a:pt x="9119" y="9946"/>
                    <a:pt x="6287" y="6476"/>
                    <a:pt x="3994" y="2153"/>
                  </a:cubicBezTo>
                  <a:cubicBezTo>
                    <a:pt x="9681" y="6049"/>
                    <a:pt x="14244" y="9946"/>
                    <a:pt x="18784" y="14697"/>
                  </a:cubicBezTo>
                  <a:lnTo>
                    <a:pt x="20492" y="14697"/>
                  </a:lnTo>
                  <a:cubicBezTo>
                    <a:pt x="21054" y="14270"/>
                    <a:pt x="21054" y="13398"/>
                    <a:pt x="20492" y="13398"/>
                  </a:cubicBezTo>
                  <a:cubicBezTo>
                    <a:pt x="15367" y="8202"/>
                    <a:pt x="6287" y="0"/>
                    <a:pt x="2871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41" name="Google Shape;529;p13"/>
            <p:cNvSpPr/>
            <p:nvPr/>
          </p:nvSpPr>
          <p:spPr>
            <a:xfrm>
              <a:off x="3521887" y="328899"/>
              <a:ext cx="136540" cy="1359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5" h="21600" fill="norm" stroke="1" extrusionOk="0">
                  <a:moveTo>
                    <a:pt x="3135" y="0"/>
                  </a:moveTo>
                  <a:cubicBezTo>
                    <a:pt x="2665" y="0"/>
                    <a:pt x="2142" y="163"/>
                    <a:pt x="1775" y="543"/>
                  </a:cubicBezTo>
                  <a:cubicBezTo>
                    <a:pt x="520" y="543"/>
                    <a:pt x="-735" y="1845"/>
                    <a:pt x="520" y="3148"/>
                  </a:cubicBezTo>
                  <a:cubicBezTo>
                    <a:pt x="3083" y="16336"/>
                    <a:pt x="5593" y="21600"/>
                    <a:pt x="9411" y="21600"/>
                  </a:cubicBezTo>
                  <a:cubicBezTo>
                    <a:pt x="15740" y="21600"/>
                    <a:pt x="19557" y="9769"/>
                    <a:pt x="20865" y="3148"/>
                  </a:cubicBezTo>
                  <a:cubicBezTo>
                    <a:pt x="20865" y="1845"/>
                    <a:pt x="19557" y="543"/>
                    <a:pt x="18302" y="543"/>
                  </a:cubicBezTo>
                  <a:cubicBezTo>
                    <a:pt x="17936" y="163"/>
                    <a:pt x="17570" y="0"/>
                    <a:pt x="17204" y="0"/>
                  </a:cubicBezTo>
                  <a:cubicBezTo>
                    <a:pt x="16419" y="0"/>
                    <a:pt x="15740" y="923"/>
                    <a:pt x="15740" y="1845"/>
                  </a:cubicBezTo>
                  <a:cubicBezTo>
                    <a:pt x="14484" y="7110"/>
                    <a:pt x="13229" y="12374"/>
                    <a:pt x="10666" y="16336"/>
                  </a:cubicBezTo>
                  <a:cubicBezTo>
                    <a:pt x="10666" y="16336"/>
                    <a:pt x="8156" y="15033"/>
                    <a:pt x="5593" y="1845"/>
                  </a:cubicBezTo>
                  <a:cubicBezTo>
                    <a:pt x="5593" y="923"/>
                    <a:pt x="4338" y="0"/>
                    <a:pt x="3135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42" name="Google Shape;530;p13"/>
            <p:cNvSpPr/>
            <p:nvPr/>
          </p:nvSpPr>
          <p:spPr>
            <a:xfrm>
              <a:off x="3233481" y="849401"/>
              <a:ext cx="155023" cy="635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06" h="21600" fill="norm" stroke="1" extrusionOk="0">
                  <a:moveTo>
                    <a:pt x="16994" y="0"/>
                  </a:moveTo>
                  <a:cubicBezTo>
                    <a:pt x="16518" y="0"/>
                    <a:pt x="16128" y="581"/>
                    <a:pt x="15868" y="1858"/>
                  </a:cubicBezTo>
                  <a:cubicBezTo>
                    <a:pt x="12709" y="8245"/>
                    <a:pt x="9549" y="11381"/>
                    <a:pt x="5956" y="11381"/>
                  </a:cubicBezTo>
                  <a:cubicBezTo>
                    <a:pt x="4787" y="11381"/>
                    <a:pt x="3532" y="11032"/>
                    <a:pt x="2190" y="10335"/>
                  </a:cubicBezTo>
                  <a:cubicBezTo>
                    <a:pt x="112" y="10335"/>
                    <a:pt x="-970" y="21600"/>
                    <a:pt x="1151" y="21600"/>
                  </a:cubicBezTo>
                  <a:lnTo>
                    <a:pt x="5350" y="21600"/>
                  </a:lnTo>
                  <a:cubicBezTo>
                    <a:pt x="9549" y="21600"/>
                    <a:pt x="14830" y="18813"/>
                    <a:pt x="19028" y="10335"/>
                  </a:cubicBezTo>
                  <a:cubicBezTo>
                    <a:pt x="20630" y="6039"/>
                    <a:pt x="18552" y="0"/>
                    <a:pt x="16994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43" name="Google Shape;531;p13"/>
            <p:cNvSpPr/>
            <p:nvPr/>
          </p:nvSpPr>
          <p:spPr>
            <a:xfrm>
              <a:off x="3201167" y="715864"/>
              <a:ext cx="155731" cy="64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9" h="21600" fill="norm" stroke="1" extrusionOk="0">
                  <a:moveTo>
                    <a:pt x="18742" y="0"/>
                  </a:moveTo>
                  <a:cubicBezTo>
                    <a:pt x="18180" y="0"/>
                    <a:pt x="17617" y="686"/>
                    <a:pt x="17055" y="2057"/>
                  </a:cubicBezTo>
                  <a:cubicBezTo>
                    <a:pt x="14478" y="8343"/>
                    <a:pt x="10636" y="11429"/>
                    <a:pt x="6981" y="11429"/>
                  </a:cubicBezTo>
                  <a:cubicBezTo>
                    <a:pt x="5763" y="11429"/>
                    <a:pt x="4545" y="11086"/>
                    <a:pt x="3374" y="10400"/>
                  </a:cubicBezTo>
                  <a:cubicBezTo>
                    <a:pt x="1125" y="10400"/>
                    <a:pt x="0" y="13257"/>
                    <a:pt x="0" y="16000"/>
                  </a:cubicBezTo>
                  <a:cubicBezTo>
                    <a:pt x="0" y="18743"/>
                    <a:pt x="0" y="21600"/>
                    <a:pt x="2249" y="21600"/>
                  </a:cubicBezTo>
                  <a:lnTo>
                    <a:pt x="5669" y="21600"/>
                  </a:lnTo>
                  <a:cubicBezTo>
                    <a:pt x="11339" y="21600"/>
                    <a:pt x="15931" y="16000"/>
                    <a:pt x="20475" y="7657"/>
                  </a:cubicBezTo>
                  <a:cubicBezTo>
                    <a:pt x="21600" y="7657"/>
                    <a:pt x="21600" y="2057"/>
                    <a:pt x="20475" y="2057"/>
                  </a:cubicBezTo>
                  <a:cubicBezTo>
                    <a:pt x="19913" y="686"/>
                    <a:pt x="19351" y="0"/>
                    <a:pt x="18742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44" name="Google Shape;532;p13"/>
            <p:cNvSpPr/>
            <p:nvPr/>
          </p:nvSpPr>
          <p:spPr>
            <a:xfrm>
              <a:off x="3425355" y="715864"/>
              <a:ext cx="156073" cy="64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9" h="21600" fill="norm" stroke="1" extrusionOk="0">
                  <a:moveTo>
                    <a:pt x="18748" y="0"/>
                  </a:moveTo>
                  <a:cubicBezTo>
                    <a:pt x="18187" y="0"/>
                    <a:pt x="17626" y="686"/>
                    <a:pt x="17065" y="2057"/>
                  </a:cubicBezTo>
                  <a:cubicBezTo>
                    <a:pt x="13652" y="8343"/>
                    <a:pt x="10239" y="11429"/>
                    <a:pt x="6358" y="11429"/>
                  </a:cubicBezTo>
                  <a:cubicBezTo>
                    <a:pt x="5049" y="11429"/>
                    <a:pt x="3694" y="11086"/>
                    <a:pt x="2291" y="10400"/>
                  </a:cubicBezTo>
                  <a:cubicBezTo>
                    <a:pt x="1169" y="10400"/>
                    <a:pt x="0" y="13257"/>
                    <a:pt x="0" y="16000"/>
                  </a:cubicBezTo>
                  <a:cubicBezTo>
                    <a:pt x="0" y="18743"/>
                    <a:pt x="0" y="21600"/>
                    <a:pt x="1169" y="21600"/>
                  </a:cubicBezTo>
                  <a:lnTo>
                    <a:pt x="5704" y="21600"/>
                  </a:lnTo>
                  <a:cubicBezTo>
                    <a:pt x="11361" y="21600"/>
                    <a:pt x="15943" y="16000"/>
                    <a:pt x="20478" y="7657"/>
                  </a:cubicBezTo>
                  <a:cubicBezTo>
                    <a:pt x="21600" y="7657"/>
                    <a:pt x="21600" y="2057"/>
                    <a:pt x="20478" y="2057"/>
                  </a:cubicBezTo>
                  <a:cubicBezTo>
                    <a:pt x="19917" y="686"/>
                    <a:pt x="19309" y="0"/>
                    <a:pt x="18748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45" name="Google Shape;533;p13"/>
            <p:cNvSpPr/>
            <p:nvPr/>
          </p:nvSpPr>
          <p:spPr>
            <a:xfrm>
              <a:off x="0" y="775631"/>
              <a:ext cx="2668954" cy="5273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09" y="1553"/>
                  </a:moveTo>
                  <a:cubicBezTo>
                    <a:pt x="537" y="1553"/>
                    <a:pt x="338" y="1553"/>
                    <a:pt x="136" y="1889"/>
                  </a:cubicBezTo>
                  <a:cubicBezTo>
                    <a:pt x="0" y="1889"/>
                    <a:pt x="0" y="2224"/>
                    <a:pt x="0" y="2574"/>
                  </a:cubicBezTo>
                  <a:cubicBezTo>
                    <a:pt x="0" y="2910"/>
                    <a:pt x="66" y="3246"/>
                    <a:pt x="136" y="3246"/>
                  </a:cubicBezTo>
                  <a:lnTo>
                    <a:pt x="202" y="3246"/>
                  </a:lnTo>
                  <a:cubicBezTo>
                    <a:pt x="404" y="2910"/>
                    <a:pt x="607" y="2910"/>
                    <a:pt x="809" y="2910"/>
                  </a:cubicBezTo>
                  <a:cubicBezTo>
                    <a:pt x="875" y="2910"/>
                    <a:pt x="942" y="2574"/>
                    <a:pt x="942" y="2224"/>
                  </a:cubicBezTo>
                  <a:cubicBezTo>
                    <a:pt x="942" y="1889"/>
                    <a:pt x="875" y="1553"/>
                    <a:pt x="809" y="1553"/>
                  </a:cubicBezTo>
                  <a:close/>
                  <a:moveTo>
                    <a:pt x="1615" y="1889"/>
                  </a:moveTo>
                  <a:cubicBezTo>
                    <a:pt x="1548" y="1889"/>
                    <a:pt x="1479" y="1889"/>
                    <a:pt x="1479" y="2574"/>
                  </a:cubicBezTo>
                  <a:cubicBezTo>
                    <a:pt x="1479" y="2910"/>
                    <a:pt x="1479" y="3246"/>
                    <a:pt x="1615" y="3246"/>
                  </a:cubicBezTo>
                  <a:cubicBezTo>
                    <a:pt x="1817" y="3581"/>
                    <a:pt x="2086" y="3931"/>
                    <a:pt x="2354" y="4603"/>
                  </a:cubicBezTo>
                  <a:lnTo>
                    <a:pt x="2424" y="4603"/>
                  </a:lnTo>
                  <a:cubicBezTo>
                    <a:pt x="2557" y="4603"/>
                    <a:pt x="2623" y="3581"/>
                    <a:pt x="2490" y="3246"/>
                  </a:cubicBezTo>
                  <a:cubicBezTo>
                    <a:pt x="2221" y="2574"/>
                    <a:pt x="1953" y="2224"/>
                    <a:pt x="1615" y="1889"/>
                  </a:cubicBezTo>
                  <a:close/>
                  <a:moveTo>
                    <a:pt x="13645" y="0"/>
                  </a:moveTo>
                  <a:cubicBezTo>
                    <a:pt x="13528" y="0"/>
                    <a:pt x="13429" y="937"/>
                    <a:pt x="13592" y="1203"/>
                  </a:cubicBezTo>
                  <a:lnTo>
                    <a:pt x="13659" y="1553"/>
                  </a:lnTo>
                  <a:cubicBezTo>
                    <a:pt x="13794" y="2224"/>
                    <a:pt x="13861" y="3246"/>
                    <a:pt x="13930" y="4267"/>
                  </a:cubicBezTo>
                  <a:cubicBezTo>
                    <a:pt x="13930" y="4952"/>
                    <a:pt x="13997" y="4952"/>
                    <a:pt x="14063" y="4952"/>
                  </a:cubicBezTo>
                  <a:cubicBezTo>
                    <a:pt x="14129" y="4952"/>
                    <a:pt x="14199" y="4603"/>
                    <a:pt x="14199" y="4267"/>
                  </a:cubicBezTo>
                  <a:cubicBezTo>
                    <a:pt x="14129" y="2910"/>
                    <a:pt x="13997" y="1553"/>
                    <a:pt x="13861" y="532"/>
                  </a:cubicBezTo>
                  <a:cubicBezTo>
                    <a:pt x="13794" y="196"/>
                    <a:pt x="13794" y="196"/>
                    <a:pt x="13728" y="196"/>
                  </a:cubicBezTo>
                  <a:cubicBezTo>
                    <a:pt x="13700" y="56"/>
                    <a:pt x="13672" y="0"/>
                    <a:pt x="13645" y="0"/>
                  </a:cubicBezTo>
                  <a:close/>
                  <a:moveTo>
                    <a:pt x="12985" y="867"/>
                  </a:moveTo>
                  <a:cubicBezTo>
                    <a:pt x="12919" y="867"/>
                    <a:pt x="12853" y="867"/>
                    <a:pt x="12853" y="1203"/>
                  </a:cubicBezTo>
                  <a:cubicBezTo>
                    <a:pt x="12717" y="2224"/>
                    <a:pt x="12650" y="2910"/>
                    <a:pt x="12717" y="3931"/>
                  </a:cubicBezTo>
                  <a:cubicBezTo>
                    <a:pt x="12717" y="4603"/>
                    <a:pt x="12717" y="5288"/>
                    <a:pt x="12786" y="5960"/>
                  </a:cubicBezTo>
                  <a:cubicBezTo>
                    <a:pt x="12786" y="6211"/>
                    <a:pt x="12819" y="6449"/>
                    <a:pt x="12861" y="6449"/>
                  </a:cubicBezTo>
                  <a:cubicBezTo>
                    <a:pt x="12880" y="6449"/>
                    <a:pt x="12900" y="6407"/>
                    <a:pt x="12919" y="6309"/>
                  </a:cubicBezTo>
                  <a:cubicBezTo>
                    <a:pt x="12985" y="6309"/>
                    <a:pt x="13055" y="5960"/>
                    <a:pt x="13055" y="5624"/>
                  </a:cubicBezTo>
                  <a:cubicBezTo>
                    <a:pt x="12985" y="4952"/>
                    <a:pt x="12985" y="4603"/>
                    <a:pt x="12985" y="3931"/>
                  </a:cubicBezTo>
                  <a:cubicBezTo>
                    <a:pt x="12985" y="3246"/>
                    <a:pt x="12985" y="2574"/>
                    <a:pt x="13055" y="1889"/>
                  </a:cubicBezTo>
                  <a:cubicBezTo>
                    <a:pt x="13121" y="1553"/>
                    <a:pt x="13055" y="1203"/>
                    <a:pt x="12985" y="867"/>
                  </a:cubicBezTo>
                  <a:close/>
                  <a:moveTo>
                    <a:pt x="21464" y="1889"/>
                  </a:moveTo>
                  <a:cubicBezTo>
                    <a:pt x="21398" y="1889"/>
                    <a:pt x="21331" y="2224"/>
                    <a:pt x="21331" y="2574"/>
                  </a:cubicBezTo>
                  <a:cubicBezTo>
                    <a:pt x="21262" y="3931"/>
                    <a:pt x="21196" y="4952"/>
                    <a:pt x="21063" y="6309"/>
                  </a:cubicBezTo>
                  <a:cubicBezTo>
                    <a:pt x="20993" y="6309"/>
                    <a:pt x="20993" y="6981"/>
                    <a:pt x="21063" y="7331"/>
                  </a:cubicBezTo>
                  <a:lnTo>
                    <a:pt x="21129" y="7331"/>
                  </a:lnTo>
                  <a:lnTo>
                    <a:pt x="21129" y="6981"/>
                  </a:lnTo>
                  <a:lnTo>
                    <a:pt x="21262" y="6981"/>
                  </a:lnTo>
                  <a:cubicBezTo>
                    <a:pt x="21464" y="5624"/>
                    <a:pt x="21534" y="4267"/>
                    <a:pt x="21600" y="2574"/>
                  </a:cubicBezTo>
                  <a:cubicBezTo>
                    <a:pt x="21600" y="2224"/>
                    <a:pt x="21534" y="1889"/>
                    <a:pt x="21464" y="1889"/>
                  </a:cubicBezTo>
                  <a:close/>
                  <a:moveTo>
                    <a:pt x="3180" y="4882"/>
                  </a:moveTo>
                  <a:cubicBezTo>
                    <a:pt x="3080" y="4882"/>
                    <a:pt x="3047" y="5722"/>
                    <a:pt x="3163" y="6309"/>
                  </a:cubicBezTo>
                  <a:cubicBezTo>
                    <a:pt x="3365" y="6645"/>
                    <a:pt x="3634" y="7331"/>
                    <a:pt x="3903" y="8352"/>
                  </a:cubicBezTo>
                  <a:lnTo>
                    <a:pt x="3969" y="8352"/>
                  </a:lnTo>
                  <a:lnTo>
                    <a:pt x="3969" y="8002"/>
                  </a:lnTo>
                  <a:lnTo>
                    <a:pt x="4039" y="8002"/>
                  </a:lnTo>
                  <a:cubicBezTo>
                    <a:pt x="4105" y="7666"/>
                    <a:pt x="4105" y="7331"/>
                    <a:pt x="4039" y="6981"/>
                  </a:cubicBezTo>
                  <a:cubicBezTo>
                    <a:pt x="3767" y="6309"/>
                    <a:pt x="3498" y="5624"/>
                    <a:pt x="3230" y="4952"/>
                  </a:cubicBezTo>
                  <a:cubicBezTo>
                    <a:pt x="3210" y="4896"/>
                    <a:pt x="3194" y="4882"/>
                    <a:pt x="3180" y="4882"/>
                  </a:cubicBezTo>
                  <a:close/>
                  <a:moveTo>
                    <a:pt x="4778" y="9023"/>
                  </a:moveTo>
                  <a:cubicBezTo>
                    <a:pt x="4642" y="9023"/>
                    <a:pt x="4576" y="9023"/>
                    <a:pt x="4576" y="9359"/>
                  </a:cubicBezTo>
                  <a:cubicBezTo>
                    <a:pt x="4509" y="9709"/>
                    <a:pt x="4509" y="10045"/>
                    <a:pt x="4576" y="10380"/>
                  </a:cubicBezTo>
                  <a:lnTo>
                    <a:pt x="5316" y="12423"/>
                  </a:lnTo>
                  <a:lnTo>
                    <a:pt x="5382" y="12423"/>
                  </a:lnTo>
                  <a:cubicBezTo>
                    <a:pt x="5451" y="12423"/>
                    <a:pt x="5518" y="12423"/>
                    <a:pt x="5518" y="12087"/>
                  </a:cubicBezTo>
                  <a:cubicBezTo>
                    <a:pt x="5584" y="11737"/>
                    <a:pt x="5518" y="11402"/>
                    <a:pt x="5451" y="11402"/>
                  </a:cubicBezTo>
                  <a:lnTo>
                    <a:pt x="4778" y="9023"/>
                  </a:lnTo>
                  <a:close/>
                  <a:moveTo>
                    <a:pt x="20556" y="8799"/>
                  </a:moveTo>
                  <a:cubicBezTo>
                    <a:pt x="20522" y="8799"/>
                    <a:pt x="20486" y="8869"/>
                    <a:pt x="20456" y="9023"/>
                  </a:cubicBezTo>
                  <a:cubicBezTo>
                    <a:pt x="20254" y="9709"/>
                    <a:pt x="19985" y="10380"/>
                    <a:pt x="19783" y="11066"/>
                  </a:cubicBezTo>
                  <a:cubicBezTo>
                    <a:pt x="19716" y="11402"/>
                    <a:pt x="19647" y="11737"/>
                    <a:pt x="19716" y="12087"/>
                  </a:cubicBezTo>
                  <a:cubicBezTo>
                    <a:pt x="19716" y="12423"/>
                    <a:pt x="19783" y="12423"/>
                    <a:pt x="19849" y="12423"/>
                  </a:cubicBezTo>
                  <a:lnTo>
                    <a:pt x="19919" y="12423"/>
                  </a:lnTo>
                  <a:cubicBezTo>
                    <a:pt x="20187" y="11737"/>
                    <a:pt x="20390" y="11066"/>
                    <a:pt x="20658" y="10045"/>
                  </a:cubicBezTo>
                  <a:cubicBezTo>
                    <a:pt x="20761" y="9527"/>
                    <a:pt x="20667" y="8799"/>
                    <a:pt x="20556" y="8799"/>
                  </a:cubicBezTo>
                  <a:close/>
                  <a:moveTo>
                    <a:pt x="14063" y="7666"/>
                  </a:moveTo>
                  <a:cubicBezTo>
                    <a:pt x="13997" y="7666"/>
                    <a:pt x="13930" y="8002"/>
                    <a:pt x="13930" y="8352"/>
                  </a:cubicBezTo>
                  <a:cubicBezTo>
                    <a:pt x="13861" y="9023"/>
                    <a:pt x="13861" y="9359"/>
                    <a:pt x="13794" y="10045"/>
                  </a:cubicBezTo>
                  <a:cubicBezTo>
                    <a:pt x="13659" y="9709"/>
                    <a:pt x="13592" y="9023"/>
                    <a:pt x="13459" y="8688"/>
                  </a:cubicBezTo>
                  <a:cubicBezTo>
                    <a:pt x="13423" y="8520"/>
                    <a:pt x="13390" y="8436"/>
                    <a:pt x="13357" y="8436"/>
                  </a:cubicBezTo>
                  <a:cubicBezTo>
                    <a:pt x="13323" y="8436"/>
                    <a:pt x="13290" y="8520"/>
                    <a:pt x="13257" y="8688"/>
                  </a:cubicBezTo>
                  <a:cubicBezTo>
                    <a:pt x="13188" y="9023"/>
                    <a:pt x="13188" y="9359"/>
                    <a:pt x="13257" y="9709"/>
                  </a:cubicBezTo>
                  <a:cubicBezTo>
                    <a:pt x="13390" y="10380"/>
                    <a:pt x="13526" y="10730"/>
                    <a:pt x="13659" y="11066"/>
                  </a:cubicBezTo>
                  <a:lnTo>
                    <a:pt x="13592" y="12087"/>
                  </a:lnTo>
                  <a:cubicBezTo>
                    <a:pt x="13592" y="12423"/>
                    <a:pt x="13592" y="12759"/>
                    <a:pt x="13659" y="13108"/>
                  </a:cubicBezTo>
                  <a:lnTo>
                    <a:pt x="13728" y="13108"/>
                  </a:lnTo>
                  <a:lnTo>
                    <a:pt x="13728" y="12759"/>
                  </a:lnTo>
                  <a:cubicBezTo>
                    <a:pt x="13728" y="12926"/>
                    <a:pt x="13744" y="13024"/>
                    <a:pt x="13769" y="13024"/>
                  </a:cubicBezTo>
                  <a:cubicBezTo>
                    <a:pt x="13794" y="13024"/>
                    <a:pt x="13828" y="12926"/>
                    <a:pt x="13861" y="12759"/>
                  </a:cubicBezTo>
                  <a:lnTo>
                    <a:pt x="13930" y="12087"/>
                  </a:lnTo>
                  <a:lnTo>
                    <a:pt x="13997" y="12087"/>
                  </a:lnTo>
                  <a:cubicBezTo>
                    <a:pt x="14016" y="12185"/>
                    <a:pt x="14035" y="12227"/>
                    <a:pt x="14055" y="12227"/>
                  </a:cubicBezTo>
                  <a:cubicBezTo>
                    <a:pt x="14102" y="12227"/>
                    <a:pt x="14152" y="11989"/>
                    <a:pt x="14199" y="11737"/>
                  </a:cubicBezTo>
                  <a:cubicBezTo>
                    <a:pt x="14265" y="11402"/>
                    <a:pt x="14199" y="11066"/>
                    <a:pt x="14129" y="10730"/>
                  </a:cubicBezTo>
                  <a:lnTo>
                    <a:pt x="14063" y="10730"/>
                  </a:lnTo>
                  <a:cubicBezTo>
                    <a:pt x="14129" y="10045"/>
                    <a:pt x="14129" y="9359"/>
                    <a:pt x="14199" y="8688"/>
                  </a:cubicBezTo>
                  <a:cubicBezTo>
                    <a:pt x="14199" y="8352"/>
                    <a:pt x="14129" y="7666"/>
                    <a:pt x="14063" y="7666"/>
                  </a:cubicBezTo>
                  <a:close/>
                  <a:moveTo>
                    <a:pt x="14938" y="12087"/>
                  </a:moveTo>
                  <a:cubicBezTo>
                    <a:pt x="14872" y="12087"/>
                    <a:pt x="14736" y="12087"/>
                    <a:pt x="14736" y="12759"/>
                  </a:cubicBezTo>
                  <a:cubicBezTo>
                    <a:pt x="14736" y="13108"/>
                    <a:pt x="14803" y="13444"/>
                    <a:pt x="14872" y="13444"/>
                  </a:cubicBezTo>
                  <a:cubicBezTo>
                    <a:pt x="15140" y="13780"/>
                    <a:pt x="15409" y="14116"/>
                    <a:pt x="15678" y="14465"/>
                  </a:cubicBezTo>
                  <a:lnTo>
                    <a:pt x="15744" y="14465"/>
                  </a:lnTo>
                  <a:cubicBezTo>
                    <a:pt x="15880" y="14116"/>
                    <a:pt x="15880" y="13108"/>
                    <a:pt x="15744" y="13108"/>
                  </a:cubicBezTo>
                  <a:cubicBezTo>
                    <a:pt x="15476" y="12759"/>
                    <a:pt x="15207" y="12423"/>
                    <a:pt x="14938" y="12087"/>
                  </a:cubicBezTo>
                  <a:close/>
                  <a:moveTo>
                    <a:pt x="16553" y="13444"/>
                  </a:moveTo>
                  <a:cubicBezTo>
                    <a:pt x="16487" y="13444"/>
                    <a:pt x="16417" y="13780"/>
                    <a:pt x="16417" y="14116"/>
                  </a:cubicBezTo>
                  <a:cubicBezTo>
                    <a:pt x="16351" y="14465"/>
                    <a:pt x="16417" y="14801"/>
                    <a:pt x="16487" y="14801"/>
                  </a:cubicBezTo>
                  <a:lnTo>
                    <a:pt x="17359" y="14801"/>
                  </a:lnTo>
                  <a:cubicBezTo>
                    <a:pt x="17428" y="14801"/>
                    <a:pt x="17495" y="14801"/>
                    <a:pt x="17495" y="14116"/>
                  </a:cubicBezTo>
                  <a:cubicBezTo>
                    <a:pt x="17495" y="13780"/>
                    <a:pt x="17428" y="13444"/>
                    <a:pt x="17359" y="13444"/>
                  </a:cubicBezTo>
                  <a:close/>
                  <a:moveTo>
                    <a:pt x="19043" y="12423"/>
                  </a:moveTo>
                  <a:cubicBezTo>
                    <a:pt x="18775" y="12759"/>
                    <a:pt x="18503" y="13108"/>
                    <a:pt x="18168" y="13108"/>
                  </a:cubicBezTo>
                  <a:cubicBezTo>
                    <a:pt x="18102" y="13444"/>
                    <a:pt x="18032" y="13780"/>
                    <a:pt x="18102" y="14116"/>
                  </a:cubicBezTo>
                  <a:cubicBezTo>
                    <a:pt x="18102" y="14465"/>
                    <a:pt x="18168" y="14801"/>
                    <a:pt x="18235" y="14801"/>
                  </a:cubicBezTo>
                  <a:lnTo>
                    <a:pt x="18304" y="14801"/>
                  </a:lnTo>
                  <a:cubicBezTo>
                    <a:pt x="18572" y="14465"/>
                    <a:pt x="18841" y="14116"/>
                    <a:pt x="19110" y="13780"/>
                  </a:cubicBezTo>
                  <a:cubicBezTo>
                    <a:pt x="19176" y="13780"/>
                    <a:pt x="19246" y="13444"/>
                    <a:pt x="19246" y="13108"/>
                  </a:cubicBezTo>
                  <a:cubicBezTo>
                    <a:pt x="19176" y="12759"/>
                    <a:pt x="19110" y="12423"/>
                    <a:pt x="19043" y="12423"/>
                  </a:cubicBezTo>
                  <a:close/>
                  <a:moveTo>
                    <a:pt x="6191" y="13108"/>
                  </a:moveTo>
                  <a:cubicBezTo>
                    <a:pt x="6124" y="13108"/>
                    <a:pt x="6055" y="13108"/>
                    <a:pt x="5989" y="13444"/>
                  </a:cubicBezTo>
                  <a:cubicBezTo>
                    <a:pt x="5989" y="13780"/>
                    <a:pt x="5989" y="14116"/>
                    <a:pt x="6055" y="14465"/>
                  </a:cubicBezTo>
                  <a:cubicBezTo>
                    <a:pt x="6327" y="15137"/>
                    <a:pt x="6595" y="15822"/>
                    <a:pt x="6797" y="16508"/>
                  </a:cubicBezTo>
                  <a:lnTo>
                    <a:pt x="6864" y="16508"/>
                  </a:lnTo>
                  <a:cubicBezTo>
                    <a:pt x="6930" y="16508"/>
                    <a:pt x="6997" y="16508"/>
                    <a:pt x="6997" y="16158"/>
                  </a:cubicBezTo>
                  <a:cubicBezTo>
                    <a:pt x="7066" y="15822"/>
                    <a:pt x="6997" y="15487"/>
                    <a:pt x="6930" y="15137"/>
                  </a:cubicBezTo>
                  <a:lnTo>
                    <a:pt x="6191" y="13108"/>
                  </a:lnTo>
                  <a:close/>
                  <a:moveTo>
                    <a:pt x="13168" y="15053"/>
                  </a:moveTo>
                  <a:cubicBezTo>
                    <a:pt x="13152" y="15053"/>
                    <a:pt x="13132" y="15081"/>
                    <a:pt x="13121" y="15137"/>
                  </a:cubicBezTo>
                  <a:cubicBezTo>
                    <a:pt x="12919" y="16158"/>
                    <a:pt x="12650" y="16844"/>
                    <a:pt x="12448" y="17515"/>
                  </a:cubicBezTo>
                  <a:cubicBezTo>
                    <a:pt x="12382" y="17865"/>
                    <a:pt x="12315" y="18201"/>
                    <a:pt x="12382" y="18536"/>
                  </a:cubicBezTo>
                  <a:cubicBezTo>
                    <a:pt x="12382" y="18886"/>
                    <a:pt x="12448" y="18886"/>
                    <a:pt x="12515" y="18886"/>
                  </a:cubicBezTo>
                  <a:lnTo>
                    <a:pt x="12584" y="18886"/>
                  </a:lnTo>
                  <a:cubicBezTo>
                    <a:pt x="12853" y="18201"/>
                    <a:pt x="13055" y="17179"/>
                    <a:pt x="13257" y="16158"/>
                  </a:cubicBezTo>
                  <a:cubicBezTo>
                    <a:pt x="13365" y="15612"/>
                    <a:pt x="13251" y="15053"/>
                    <a:pt x="13168" y="15053"/>
                  </a:cubicBezTo>
                  <a:close/>
                  <a:moveTo>
                    <a:pt x="7678" y="17039"/>
                  </a:moveTo>
                  <a:cubicBezTo>
                    <a:pt x="7631" y="17039"/>
                    <a:pt x="7584" y="17277"/>
                    <a:pt x="7537" y="17515"/>
                  </a:cubicBezTo>
                  <a:cubicBezTo>
                    <a:pt x="7537" y="17865"/>
                    <a:pt x="7537" y="18201"/>
                    <a:pt x="7603" y="18536"/>
                  </a:cubicBezTo>
                  <a:cubicBezTo>
                    <a:pt x="7872" y="18886"/>
                    <a:pt x="8141" y="19558"/>
                    <a:pt x="8412" y="19893"/>
                  </a:cubicBezTo>
                  <a:lnTo>
                    <a:pt x="8479" y="19893"/>
                  </a:lnTo>
                  <a:cubicBezTo>
                    <a:pt x="8681" y="19893"/>
                    <a:pt x="8681" y="18536"/>
                    <a:pt x="8479" y="18536"/>
                  </a:cubicBezTo>
                  <a:cubicBezTo>
                    <a:pt x="8277" y="18201"/>
                    <a:pt x="8008" y="17515"/>
                    <a:pt x="7739" y="17179"/>
                  </a:cubicBezTo>
                  <a:cubicBezTo>
                    <a:pt x="7720" y="17081"/>
                    <a:pt x="7698" y="17039"/>
                    <a:pt x="7678" y="17039"/>
                  </a:cubicBezTo>
                  <a:close/>
                  <a:moveTo>
                    <a:pt x="9252" y="19516"/>
                  </a:moveTo>
                  <a:cubicBezTo>
                    <a:pt x="9141" y="19516"/>
                    <a:pt x="9102" y="20915"/>
                    <a:pt x="9285" y="20915"/>
                  </a:cubicBezTo>
                  <a:cubicBezTo>
                    <a:pt x="9556" y="21264"/>
                    <a:pt x="9825" y="21264"/>
                    <a:pt x="10094" y="21600"/>
                  </a:cubicBezTo>
                  <a:cubicBezTo>
                    <a:pt x="10160" y="21600"/>
                    <a:pt x="10296" y="21264"/>
                    <a:pt x="10296" y="20915"/>
                  </a:cubicBezTo>
                  <a:cubicBezTo>
                    <a:pt x="10296" y="20243"/>
                    <a:pt x="10227" y="20243"/>
                    <a:pt x="10160" y="19893"/>
                  </a:cubicBezTo>
                  <a:cubicBezTo>
                    <a:pt x="9891" y="19893"/>
                    <a:pt x="9623" y="19893"/>
                    <a:pt x="9285" y="19558"/>
                  </a:cubicBezTo>
                  <a:cubicBezTo>
                    <a:pt x="9274" y="19530"/>
                    <a:pt x="9263" y="19516"/>
                    <a:pt x="9252" y="19516"/>
                  </a:cubicBezTo>
                  <a:close/>
                  <a:moveTo>
                    <a:pt x="11775" y="19222"/>
                  </a:moveTo>
                  <a:cubicBezTo>
                    <a:pt x="11506" y="19558"/>
                    <a:pt x="11171" y="19893"/>
                    <a:pt x="10900" y="19893"/>
                  </a:cubicBezTo>
                  <a:cubicBezTo>
                    <a:pt x="10833" y="20243"/>
                    <a:pt x="10767" y="20579"/>
                    <a:pt x="10833" y="20915"/>
                  </a:cubicBezTo>
                  <a:cubicBezTo>
                    <a:pt x="10833" y="21264"/>
                    <a:pt x="10833" y="21600"/>
                    <a:pt x="10969" y="21600"/>
                  </a:cubicBezTo>
                  <a:cubicBezTo>
                    <a:pt x="11304" y="21264"/>
                    <a:pt x="11573" y="20915"/>
                    <a:pt x="11841" y="20579"/>
                  </a:cubicBezTo>
                  <a:cubicBezTo>
                    <a:pt x="11911" y="20579"/>
                    <a:pt x="11977" y="20243"/>
                    <a:pt x="11911" y="19558"/>
                  </a:cubicBezTo>
                  <a:cubicBezTo>
                    <a:pt x="11911" y="19222"/>
                    <a:pt x="11841" y="19222"/>
                    <a:pt x="11775" y="19222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553" name="Google Shape;534;p13"/>
          <p:cNvGrpSpPr/>
          <p:nvPr/>
        </p:nvGrpSpPr>
        <p:grpSpPr>
          <a:xfrm>
            <a:off x="526521" y="11741416"/>
            <a:ext cx="1294217" cy="1473319"/>
            <a:chOff x="0" y="0"/>
            <a:chExt cx="1294215" cy="1473317"/>
          </a:xfrm>
        </p:grpSpPr>
        <p:sp>
          <p:nvSpPr>
            <p:cNvPr id="547" name="Google Shape;535;p13"/>
            <p:cNvSpPr/>
            <p:nvPr/>
          </p:nvSpPr>
          <p:spPr>
            <a:xfrm rot="3617422">
              <a:off x="778214" y="1130828"/>
              <a:ext cx="520711" cy="155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72" h="21600" fill="norm" stroke="1" extrusionOk="0">
                  <a:moveTo>
                    <a:pt x="19992" y="0"/>
                  </a:moveTo>
                  <a:lnTo>
                    <a:pt x="830" y="15570"/>
                  </a:lnTo>
                  <a:cubicBezTo>
                    <a:pt x="142" y="15570"/>
                    <a:pt x="-217" y="16805"/>
                    <a:pt x="142" y="19178"/>
                  </a:cubicBezTo>
                  <a:cubicBezTo>
                    <a:pt x="142" y="20414"/>
                    <a:pt x="486" y="21600"/>
                    <a:pt x="830" y="21600"/>
                  </a:cubicBezTo>
                  <a:lnTo>
                    <a:pt x="1189" y="21600"/>
                  </a:lnTo>
                  <a:lnTo>
                    <a:pt x="20350" y="5981"/>
                  </a:lnTo>
                  <a:cubicBezTo>
                    <a:pt x="21383" y="5981"/>
                    <a:pt x="21039" y="0"/>
                    <a:pt x="1999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48" name="Google Shape;536;p13"/>
            <p:cNvSpPr/>
            <p:nvPr/>
          </p:nvSpPr>
          <p:spPr>
            <a:xfrm rot="3617422">
              <a:off x="907939" y="895282"/>
              <a:ext cx="186327" cy="5686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86" h="21600" fill="norm" stroke="1" extrusionOk="0">
                  <a:moveTo>
                    <a:pt x="2569" y="0"/>
                  </a:moveTo>
                  <a:cubicBezTo>
                    <a:pt x="1073" y="0"/>
                    <a:pt x="-461" y="433"/>
                    <a:pt x="129" y="1231"/>
                  </a:cubicBezTo>
                  <a:lnTo>
                    <a:pt x="15395" y="21275"/>
                  </a:lnTo>
                  <a:cubicBezTo>
                    <a:pt x="16378" y="21600"/>
                    <a:pt x="17323" y="21600"/>
                    <a:pt x="18267" y="21600"/>
                  </a:cubicBezTo>
                  <a:lnTo>
                    <a:pt x="19250" y="21600"/>
                  </a:lnTo>
                  <a:cubicBezTo>
                    <a:pt x="20195" y="21600"/>
                    <a:pt x="21139" y="20951"/>
                    <a:pt x="20195" y="20626"/>
                  </a:cubicBezTo>
                  <a:lnTo>
                    <a:pt x="4890" y="582"/>
                  </a:lnTo>
                  <a:cubicBezTo>
                    <a:pt x="4536" y="189"/>
                    <a:pt x="3552" y="0"/>
                    <a:pt x="256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49" name="Google Shape;537;p13"/>
            <p:cNvSpPr/>
            <p:nvPr/>
          </p:nvSpPr>
          <p:spPr>
            <a:xfrm rot="3617422">
              <a:off x="846180" y="958360"/>
              <a:ext cx="332421" cy="4475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69" h="21600" fill="norm" stroke="1" extrusionOk="0">
                  <a:moveTo>
                    <a:pt x="19743" y="0"/>
                  </a:moveTo>
                  <a:cubicBezTo>
                    <a:pt x="19333" y="0"/>
                    <a:pt x="18900" y="103"/>
                    <a:pt x="18626" y="309"/>
                  </a:cubicBezTo>
                  <a:lnTo>
                    <a:pt x="376" y="19933"/>
                  </a:lnTo>
                  <a:cubicBezTo>
                    <a:pt x="-194" y="20346"/>
                    <a:pt x="-194" y="21188"/>
                    <a:pt x="922" y="21600"/>
                  </a:cubicBezTo>
                  <a:lnTo>
                    <a:pt x="2586" y="21600"/>
                  </a:lnTo>
                  <a:lnTo>
                    <a:pt x="20859" y="1564"/>
                  </a:lnTo>
                  <a:cubicBezTo>
                    <a:pt x="21406" y="1151"/>
                    <a:pt x="21406" y="309"/>
                    <a:pt x="20859" y="309"/>
                  </a:cubicBezTo>
                  <a:cubicBezTo>
                    <a:pt x="20563" y="103"/>
                    <a:pt x="20153" y="0"/>
                    <a:pt x="1974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50" name="Google Shape;538;p13"/>
            <p:cNvSpPr/>
            <p:nvPr/>
          </p:nvSpPr>
          <p:spPr>
            <a:xfrm rot="3617422">
              <a:off x="764150" y="995979"/>
              <a:ext cx="496147" cy="330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55" h="21600" fill="norm" stroke="1" extrusionOk="0">
                  <a:moveTo>
                    <a:pt x="1194" y="0"/>
                  </a:moveTo>
                  <a:cubicBezTo>
                    <a:pt x="241" y="0"/>
                    <a:pt x="-519" y="1911"/>
                    <a:pt x="449" y="2913"/>
                  </a:cubicBezTo>
                  <a:lnTo>
                    <a:pt x="19279" y="21600"/>
                  </a:lnTo>
                  <a:lnTo>
                    <a:pt x="19994" y="21600"/>
                  </a:lnTo>
                  <a:cubicBezTo>
                    <a:pt x="20723" y="21600"/>
                    <a:pt x="21081" y="19340"/>
                    <a:pt x="20366" y="18757"/>
                  </a:cubicBezTo>
                  <a:lnTo>
                    <a:pt x="1537" y="93"/>
                  </a:lnTo>
                  <a:cubicBezTo>
                    <a:pt x="1418" y="23"/>
                    <a:pt x="1313" y="0"/>
                    <a:pt x="119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51" name="Google Shape;539;p13"/>
            <p:cNvSpPr/>
            <p:nvPr/>
          </p:nvSpPr>
          <p:spPr>
            <a:xfrm rot="3617422">
              <a:off x="97672" y="88830"/>
              <a:ext cx="487629" cy="4874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52" h="21600" fill="norm" stroke="1" extrusionOk="0">
                  <a:moveTo>
                    <a:pt x="9289" y="2051"/>
                  </a:moveTo>
                  <a:cubicBezTo>
                    <a:pt x="13224" y="2051"/>
                    <a:pt x="16485" y="5885"/>
                    <a:pt x="16822" y="10871"/>
                  </a:cubicBezTo>
                  <a:cubicBezTo>
                    <a:pt x="16822" y="16062"/>
                    <a:pt x="13062" y="19675"/>
                    <a:pt x="9114" y="19675"/>
                  </a:cubicBezTo>
                  <a:cubicBezTo>
                    <a:pt x="7228" y="19675"/>
                    <a:pt x="5314" y="18855"/>
                    <a:pt x="3724" y="17009"/>
                  </a:cubicBezTo>
                  <a:cubicBezTo>
                    <a:pt x="-857" y="11644"/>
                    <a:pt x="2417" y="2051"/>
                    <a:pt x="9289" y="2051"/>
                  </a:cubicBezTo>
                  <a:close/>
                  <a:moveTo>
                    <a:pt x="9060" y="0"/>
                  </a:moveTo>
                  <a:cubicBezTo>
                    <a:pt x="6810" y="0"/>
                    <a:pt x="4533" y="978"/>
                    <a:pt x="2740" y="3203"/>
                  </a:cubicBezTo>
                  <a:cubicBezTo>
                    <a:pt x="-3148" y="10098"/>
                    <a:pt x="1110" y="21600"/>
                    <a:pt x="9289" y="21600"/>
                  </a:cubicBezTo>
                  <a:cubicBezTo>
                    <a:pt x="14194" y="21600"/>
                    <a:pt x="18452" y="17009"/>
                    <a:pt x="18452" y="10871"/>
                  </a:cubicBezTo>
                  <a:cubicBezTo>
                    <a:pt x="18452" y="4370"/>
                    <a:pt x="13790" y="0"/>
                    <a:pt x="906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52" name="Google Shape;540;p13"/>
            <p:cNvSpPr/>
            <p:nvPr/>
          </p:nvSpPr>
          <p:spPr>
            <a:xfrm rot="3617422">
              <a:off x="54701" y="812779"/>
              <a:ext cx="320811" cy="312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21" h="21600" fill="norm" stroke="1" extrusionOk="0">
                  <a:moveTo>
                    <a:pt x="9072" y="3054"/>
                  </a:moveTo>
                  <a:cubicBezTo>
                    <a:pt x="12585" y="3054"/>
                    <a:pt x="15603" y="6625"/>
                    <a:pt x="15603" y="10812"/>
                  </a:cubicBezTo>
                  <a:cubicBezTo>
                    <a:pt x="15603" y="15319"/>
                    <a:pt x="12337" y="18398"/>
                    <a:pt x="9154" y="18398"/>
                  </a:cubicBezTo>
                  <a:cubicBezTo>
                    <a:pt x="7666" y="18398"/>
                    <a:pt x="6178" y="17733"/>
                    <a:pt x="5062" y="16206"/>
                  </a:cubicBezTo>
                  <a:cubicBezTo>
                    <a:pt x="1052" y="11428"/>
                    <a:pt x="3553" y="3054"/>
                    <a:pt x="9072" y="3054"/>
                  </a:cubicBezTo>
                  <a:close/>
                  <a:moveTo>
                    <a:pt x="9092" y="0"/>
                  </a:moveTo>
                  <a:cubicBezTo>
                    <a:pt x="6798" y="0"/>
                    <a:pt x="4483" y="936"/>
                    <a:pt x="2561" y="3054"/>
                  </a:cubicBezTo>
                  <a:cubicBezTo>
                    <a:pt x="-2979" y="10221"/>
                    <a:pt x="1052" y="21600"/>
                    <a:pt x="9072" y="21600"/>
                  </a:cubicBezTo>
                  <a:cubicBezTo>
                    <a:pt x="14094" y="21600"/>
                    <a:pt x="18125" y="16797"/>
                    <a:pt x="18621" y="10812"/>
                  </a:cubicBezTo>
                  <a:cubicBezTo>
                    <a:pt x="18621" y="4310"/>
                    <a:pt x="13970" y="0"/>
                    <a:pt x="909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567" name="Google Shape;541;p13"/>
          <p:cNvGrpSpPr/>
          <p:nvPr/>
        </p:nvGrpSpPr>
        <p:grpSpPr>
          <a:xfrm>
            <a:off x="22179412" y="11186380"/>
            <a:ext cx="1752348" cy="2595252"/>
            <a:chOff x="0" y="0"/>
            <a:chExt cx="1752347" cy="2595250"/>
          </a:xfrm>
        </p:grpSpPr>
        <p:sp>
          <p:nvSpPr>
            <p:cNvPr id="554" name="Google Shape;542;p13"/>
            <p:cNvSpPr/>
            <p:nvPr/>
          </p:nvSpPr>
          <p:spPr>
            <a:xfrm>
              <a:off x="194318" y="1821960"/>
              <a:ext cx="561194" cy="2577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507" y="0"/>
                  </a:moveTo>
                  <a:cubicBezTo>
                    <a:pt x="5862" y="0"/>
                    <a:pt x="2960" y="1732"/>
                    <a:pt x="0" y="6419"/>
                  </a:cubicBezTo>
                  <a:cubicBezTo>
                    <a:pt x="0" y="6419"/>
                    <a:pt x="4084" y="21600"/>
                    <a:pt x="11713" y="21600"/>
                  </a:cubicBezTo>
                  <a:cubicBezTo>
                    <a:pt x="14533" y="21600"/>
                    <a:pt x="17844" y="19537"/>
                    <a:pt x="21600" y="13857"/>
                  </a:cubicBezTo>
                  <a:cubicBezTo>
                    <a:pt x="21600" y="13857"/>
                    <a:pt x="16007" y="0"/>
                    <a:pt x="8507" y="0"/>
                  </a:cubicBezTo>
                  <a:close/>
                </a:path>
              </a:pathLst>
            </a:custGeom>
            <a:solidFill>
              <a:srgbClr val="B4D5C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55" name="Google Shape;543;p13"/>
            <p:cNvSpPr/>
            <p:nvPr/>
          </p:nvSpPr>
          <p:spPr>
            <a:xfrm>
              <a:off x="375829" y="1930781"/>
              <a:ext cx="394277" cy="711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8" h="21600" fill="norm" stroke="1" extrusionOk="0">
                  <a:moveTo>
                    <a:pt x="7990" y="0"/>
                  </a:moveTo>
                  <a:cubicBezTo>
                    <a:pt x="5502" y="0"/>
                    <a:pt x="2997" y="1292"/>
                    <a:pt x="559" y="3692"/>
                  </a:cubicBezTo>
                  <a:cubicBezTo>
                    <a:pt x="163" y="3692"/>
                    <a:pt x="-232" y="5908"/>
                    <a:pt x="163" y="8215"/>
                  </a:cubicBezTo>
                  <a:cubicBezTo>
                    <a:pt x="163" y="10431"/>
                    <a:pt x="559" y="10431"/>
                    <a:pt x="954" y="10431"/>
                  </a:cubicBezTo>
                  <a:cubicBezTo>
                    <a:pt x="2898" y="9046"/>
                    <a:pt x="4876" y="8308"/>
                    <a:pt x="6853" y="8308"/>
                  </a:cubicBezTo>
                  <a:cubicBezTo>
                    <a:pt x="11417" y="8308"/>
                    <a:pt x="15980" y="12277"/>
                    <a:pt x="20165" y="21600"/>
                  </a:cubicBezTo>
                  <a:lnTo>
                    <a:pt x="20577" y="21600"/>
                  </a:lnTo>
                  <a:cubicBezTo>
                    <a:pt x="20973" y="21600"/>
                    <a:pt x="20973" y="19385"/>
                    <a:pt x="21368" y="19385"/>
                  </a:cubicBezTo>
                  <a:cubicBezTo>
                    <a:pt x="21368" y="17169"/>
                    <a:pt x="21368" y="14954"/>
                    <a:pt x="20973" y="12646"/>
                  </a:cubicBezTo>
                  <a:cubicBezTo>
                    <a:pt x="16870" y="4062"/>
                    <a:pt x="12438" y="0"/>
                    <a:pt x="799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56" name="Google Shape;544;p13"/>
            <p:cNvSpPr/>
            <p:nvPr/>
          </p:nvSpPr>
          <p:spPr>
            <a:xfrm>
              <a:off x="381220" y="1370271"/>
              <a:ext cx="455462" cy="10082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6" h="21600" fill="norm" stroke="1" extrusionOk="0">
                  <a:moveTo>
                    <a:pt x="656" y="0"/>
                  </a:moveTo>
                  <a:cubicBezTo>
                    <a:pt x="244" y="0"/>
                    <a:pt x="-324" y="436"/>
                    <a:pt x="230" y="560"/>
                  </a:cubicBezTo>
                  <a:cubicBezTo>
                    <a:pt x="571" y="560"/>
                    <a:pt x="18521" y="6258"/>
                    <a:pt x="19898" y="21287"/>
                  </a:cubicBezTo>
                  <a:cubicBezTo>
                    <a:pt x="19898" y="21444"/>
                    <a:pt x="20239" y="21600"/>
                    <a:pt x="20580" y="21600"/>
                  </a:cubicBezTo>
                  <a:cubicBezTo>
                    <a:pt x="20935" y="21444"/>
                    <a:pt x="21276" y="21444"/>
                    <a:pt x="21276" y="21287"/>
                  </a:cubicBezTo>
                  <a:cubicBezTo>
                    <a:pt x="19898" y="5939"/>
                    <a:pt x="926" y="91"/>
                    <a:pt x="926" y="91"/>
                  </a:cubicBezTo>
                  <a:cubicBezTo>
                    <a:pt x="855" y="26"/>
                    <a:pt x="755" y="0"/>
                    <a:pt x="65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57" name="Google Shape;545;p13"/>
            <p:cNvSpPr/>
            <p:nvPr/>
          </p:nvSpPr>
          <p:spPr>
            <a:xfrm>
              <a:off x="0" y="827388"/>
              <a:ext cx="810076" cy="7276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83" h="21600" fill="norm" stroke="1" extrusionOk="0">
                  <a:moveTo>
                    <a:pt x="14012" y="0"/>
                  </a:moveTo>
                  <a:cubicBezTo>
                    <a:pt x="12793" y="0"/>
                    <a:pt x="12793" y="5062"/>
                    <a:pt x="12793" y="5062"/>
                  </a:cubicBezTo>
                  <a:cubicBezTo>
                    <a:pt x="11928" y="3744"/>
                    <a:pt x="10894" y="2644"/>
                    <a:pt x="9689" y="1768"/>
                  </a:cubicBezTo>
                  <a:cubicBezTo>
                    <a:pt x="9611" y="1732"/>
                    <a:pt x="9533" y="1723"/>
                    <a:pt x="9462" y="1723"/>
                  </a:cubicBezTo>
                  <a:cubicBezTo>
                    <a:pt x="8194" y="1723"/>
                    <a:pt x="8662" y="7029"/>
                    <a:pt x="8662" y="7029"/>
                  </a:cubicBezTo>
                  <a:cubicBezTo>
                    <a:pt x="7627" y="5720"/>
                    <a:pt x="6422" y="4836"/>
                    <a:pt x="5217" y="3744"/>
                  </a:cubicBezTo>
                  <a:cubicBezTo>
                    <a:pt x="5012" y="3600"/>
                    <a:pt x="4835" y="3537"/>
                    <a:pt x="4693" y="3537"/>
                  </a:cubicBezTo>
                  <a:cubicBezTo>
                    <a:pt x="3219" y="3537"/>
                    <a:pt x="4353" y="9880"/>
                    <a:pt x="4353" y="9880"/>
                  </a:cubicBezTo>
                  <a:cubicBezTo>
                    <a:pt x="4353" y="9880"/>
                    <a:pt x="1979" y="7723"/>
                    <a:pt x="710" y="7723"/>
                  </a:cubicBezTo>
                  <a:cubicBezTo>
                    <a:pt x="413" y="7723"/>
                    <a:pt x="179" y="7841"/>
                    <a:pt x="51" y="8129"/>
                  </a:cubicBezTo>
                  <a:cubicBezTo>
                    <a:pt x="-544" y="9456"/>
                    <a:pt x="4140" y="21600"/>
                    <a:pt x="10313" y="21600"/>
                  </a:cubicBezTo>
                  <a:cubicBezTo>
                    <a:pt x="11276" y="21600"/>
                    <a:pt x="12283" y="21302"/>
                    <a:pt x="13303" y="20617"/>
                  </a:cubicBezTo>
                  <a:cubicBezTo>
                    <a:pt x="21056" y="15582"/>
                    <a:pt x="18469" y="8346"/>
                    <a:pt x="18469" y="8346"/>
                  </a:cubicBezTo>
                  <a:cubicBezTo>
                    <a:pt x="18469" y="8346"/>
                    <a:pt x="16230" y="1768"/>
                    <a:pt x="14508" y="235"/>
                  </a:cubicBezTo>
                  <a:cubicBezTo>
                    <a:pt x="14324" y="72"/>
                    <a:pt x="14161" y="0"/>
                    <a:pt x="1401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58" name="Google Shape;546;p13"/>
            <p:cNvSpPr/>
            <p:nvPr/>
          </p:nvSpPr>
          <p:spPr>
            <a:xfrm>
              <a:off x="146781" y="1012502"/>
              <a:ext cx="626322" cy="45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2" h="21600" fill="norm" stroke="1" extrusionOk="0">
                  <a:moveTo>
                    <a:pt x="16922" y="4256"/>
                  </a:moveTo>
                  <a:cubicBezTo>
                    <a:pt x="17181" y="4256"/>
                    <a:pt x="17429" y="4606"/>
                    <a:pt x="17677" y="4955"/>
                  </a:cubicBezTo>
                  <a:cubicBezTo>
                    <a:pt x="17925" y="5320"/>
                    <a:pt x="17925" y="5670"/>
                    <a:pt x="18183" y="6019"/>
                  </a:cubicBezTo>
                  <a:lnTo>
                    <a:pt x="17677" y="5670"/>
                  </a:lnTo>
                  <a:cubicBezTo>
                    <a:pt x="17429" y="5320"/>
                    <a:pt x="17181" y="4606"/>
                    <a:pt x="16922" y="4256"/>
                  </a:cubicBezTo>
                  <a:close/>
                  <a:moveTo>
                    <a:pt x="8138" y="9561"/>
                  </a:moveTo>
                  <a:cubicBezTo>
                    <a:pt x="8386" y="9911"/>
                    <a:pt x="8644" y="10625"/>
                    <a:pt x="8892" y="11339"/>
                  </a:cubicBezTo>
                  <a:cubicBezTo>
                    <a:pt x="8644" y="10625"/>
                    <a:pt x="8386" y="10275"/>
                    <a:pt x="8138" y="9561"/>
                  </a:cubicBezTo>
                  <a:close/>
                  <a:moveTo>
                    <a:pt x="5378" y="13453"/>
                  </a:moveTo>
                  <a:cubicBezTo>
                    <a:pt x="5874" y="13817"/>
                    <a:pt x="6133" y="14517"/>
                    <a:pt x="6133" y="15231"/>
                  </a:cubicBezTo>
                  <a:cubicBezTo>
                    <a:pt x="5874" y="14517"/>
                    <a:pt x="5626" y="14167"/>
                    <a:pt x="5378" y="13453"/>
                  </a:cubicBezTo>
                  <a:close/>
                  <a:moveTo>
                    <a:pt x="19940" y="0"/>
                  </a:moveTo>
                  <a:cubicBezTo>
                    <a:pt x="19692" y="364"/>
                    <a:pt x="19692" y="714"/>
                    <a:pt x="19692" y="1064"/>
                  </a:cubicBezTo>
                  <a:cubicBezTo>
                    <a:pt x="19940" y="2128"/>
                    <a:pt x="20695" y="4256"/>
                    <a:pt x="20188" y="5320"/>
                  </a:cubicBezTo>
                  <a:cubicBezTo>
                    <a:pt x="20188" y="5670"/>
                    <a:pt x="19940" y="6019"/>
                    <a:pt x="19692" y="6019"/>
                  </a:cubicBezTo>
                  <a:lnTo>
                    <a:pt x="18938" y="6019"/>
                  </a:lnTo>
                  <a:cubicBezTo>
                    <a:pt x="18938" y="5320"/>
                    <a:pt x="18679" y="4606"/>
                    <a:pt x="18431" y="3891"/>
                  </a:cubicBezTo>
                  <a:cubicBezTo>
                    <a:pt x="18183" y="2842"/>
                    <a:pt x="17429" y="2478"/>
                    <a:pt x="16674" y="2128"/>
                  </a:cubicBezTo>
                  <a:cubicBezTo>
                    <a:pt x="16426" y="2128"/>
                    <a:pt x="16168" y="2478"/>
                    <a:pt x="15920" y="2842"/>
                  </a:cubicBezTo>
                  <a:cubicBezTo>
                    <a:pt x="15672" y="3542"/>
                    <a:pt x="15920" y="4606"/>
                    <a:pt x="16426" y="5320"/>
                  </a:cubicBezTo>
                  <a:cubicBezTo>
                    <a:pt x="16922" y="6019"/>
                    <a:pt x="17429" y="6734"/>
                    <a:pt x="17925" y="7083"/>
                  </a:cubicBezTo>
                  <a:lnTo>
                    <a:pt x="17925" y="7433"/>
                  </a:lnTo>
                  <a:cubicBezTo>
                    <a:pt x="17925" y="8147"/>
                    <a:pt x="17429" y="8147"/>
                    <a:pt x="16674" y="8147"/>
                  </a:cubicBezTo>
                  <a:cubicBezTo>
                    <a:pt x="15920" y="8147"/>
                    <a:pt x="15165" y="7798"/>
                    <a:pt x="14411" y="7433"/>
                  </a:cubicBezTo>
                  <a:cubicBezTo>
                    <a:pt x="14163" y="6369"/>
                    <a:pt x="13667" y="5670"/>
                    <a:pt x="13160" y="5320"/>
                  </a:cubicBezTo>
                  <a:cubicBezTo>
                    <a:pt x="12830" y="5320"/>
                    <a:pt x="12602" y="5160"/>
                    <a:pt x="12344" y="5160"/>
                  </a:cubicBezTo>
                  <a:cubicBezTo>
                    <a:pt x="12210" y="5160"/>
                    <a:pt x="12075" y="5203"/>
                    <a:pt x="11900" y="5320"/>
                  </a:cubicBezTo>
                  <a:cubicBezTo>
                    <a:pt x="11900" y="5670"/>
                    <a:pt x="11651" y="6019"/>
                    <a:pt x="11900" y="6369"/>
                  </a:cubicBezTo>
                  <a:cubicBezTo>
                    <a:pt x="12406" y="7083"/>
                    <a:pt x="12912" y="8147"/>
                    <a:pt x="13667" y="8497"/>
                  </a:cubicBezTo>
                  <a:cubicBezTo>
                    <a:pt x="14163" y="9561"/>
                    <a:pt x="14163" y="10975"/>
                    <a:pt x="13915" y="12389"/>
                  </a:cubicBezTo>
                  <a:cubicBezTo>
                    <a:pt x="13729" y="13190"/>
                    <a:pt x="13398" y="13584"/>
                    <a:pt x="12819" y="13584"/>
                  </a:cubicBezTo>
                  <a:cubicBezTo>
                    <a:pt x="12623" y="13584"/>
                    <a:pt x="12406" y="13540"/>
                    <a:pt x="12158" y="13453"/>
                  </a:cubicBezTo>
                  <a:cubicBezTo>
                    <a:pt x="11651" y="13453"/>
                    <a:pt x="10897" y="13103"/>
                    <a:pt x="10401" y="12389"/>
                  </a:cubicBezTo>
                  <a:cubicBezTo>
                    <a:pt x="10143" y="10625"/>
                    <a:pt x="9398" y="8862"/>
                    <a:pt x="8386" y="7798"/>
                  </a:cubicBezTo>
                  <a:lnTo>
                    <a:pt x="7383" y="7798"/>
                  </a:lnTo>
                  <a:cubicBezTo>
                    <a:pt x="7135" y="8147"/>
                    <a:pt x="7135" y="8497"/>
                    <a:pt x="7135" y="9211"/>
                  </a:cubicBezTo>
                  <a:cubicBezTo>
                    <a:pt x="7642" y="10975"/>
                    <a:pt x="8386" y="12389"/>
                    <a:pt x="9398" y="13453"/>
                  </a:cubicBezTo>
                  <a:cubicBezTo>
                    <a:pt x="9647" y="14167"/>
                    <a:pt x="9647" y="14881"/>
                    <a:pt x="9398" y="15930"/>
                  </a:cubicBezTo>
                  <a:cubicBezTo>
                    <a:pt x="9398" y="16455"/>
                    <a:pt x="9130" y="16776"/>
                    <a:pt x="8882" y="16776"/>
                  </a:cubicBezTo>
                  <a:cubicBezTo>
                    <a:pt x="8789" y="16776"/>
                    <a:pt x="8706" y="16732"/>
                    <a:pt x="8644" y="16645"/>
                  </a:cubicBezTo>
                  <a:cubicBezTo>
                    <a:pt x="8138" y="16645"/>
                    <a:pt x="7642" y="16295"/>
                    <a:pt x="7383" y="15930"/>
                  </a:cubicBezTo>
                  <a:cubicBezTo>
                    <a:pt x="7383" y="14167"/>
                    <a:pt x="6629" y="12753"/>
                    <a:pt x="5626" y="12039"/>
                  </a:cubicBezTo>
                  <a:cubicBezTo>
                    <a:pt x="5502" y="11864"/>
                    <a:pt x="5316" y="11777"/>
                    <a:pt x="5099" y="11777"/>
                  </a:cubicBezTo>
                  <a:cubicBezTo>
                    <a:pt x="4872" y="11777"/>
                    <a:pt x="4624" y="11864"/>
                    <a:pt x="4376" y="12039"/>
                  </a:cubicBezTo>
                  <a:cubicBezTo>
                    <a:pt x="4376" y="12039"/>
                    <a:pt x="4117" y="12753"/>
                    <a:pt x="4376" y="13103"/>
                  </a:cubicBezTo>
                  <a:cubicBezTo>
                    <a:pt x="4624" y="14517"/>
                    <a:pt x="5378" y="15930"/>
                    <a:pt x="6381" y="16994"/>
                  </a:cubicBezTo>
                  <a:cubicBezTo>
                    <a:pt x="6133" y="18058"/>
                    <a:pt x="5626" y="19122"/>
                    <a:pt x="4872" y="19472"/>
                  </a:cubicBezTo>
                  <a:cubicBezTo>
                    <a:pt x="4551" y="19764"/>
                    <a:pt x="4231" y="19880"/>
                    <a:pt x="3911" y="19880"/>
                  </a:cubicBezTo>
                  <a:cubicBezTo>
                    <a:pt x="2267" y="19880"/>
                    <a:pt x="862" y="16645"/>
                    <a:pt x="862" y="16645"/>
                  </a:cubicBezTo>
                  <a:cubicBezTo>
                    <a:pt x="727" y="16470"/>
                    <a:pt x="603" y="16382"/>
                    <a:pt x="510" y="16382"/>
                  </a:cubicBezTo>
                  <a:cubicBezTo>
                    <a:pt x="417" y="16382"/>
                    <a:pt x="355" y="16470"/>
                    <a:pt x="355" y="16645"/>
                  </a:cubicBezTo>
                  <a:cubicBezTo>
                    <a:pt x="107" y="16994"/>
                    <a:pt x="-151" y="17359"/>
                    <a:pt x="107" y="17709"/>
                  </a:cubicBezTo>
                  <a:cubicBezTo>
                    <a:pt x="107" y="17709"/>
                    <a:pt x="1864" y="21600"/>
                    <a:pt x="3869" y="21600"/>
                  </a:cubicBezTo>
                  <a:cubicBezTo>
                    <a:pt x="4376" y="21250"/>
                    <a:pt x="4872" y="20886"/>
                    <a:pt x="5378" y="20186"/>
                  </a:cubicBezTo>
                  <a:cubicBezTo>
                    <a:pt x="6133" y="19472"/>
                    <a:pt x="6887" y="18408"/>
                    <a:pt x="7135" y="16994"/>
                  </a:cubicBezTo>
                  <a:cubicBezTo>
                    <a:pt x="7642" y="17359"/>
                    <a:pt x="7890" y="17359"/>
                    <a:pt x="8386" y="17709"/>
                  </a:cubicBezTo>
                  <a:cubicBezTo>
                    <a:pt x="8520" y="17767"/>
                    <a:pt x="8654" y="17796"/>
                    <a:pt x="8799" y="17796"/>
                  </a:cubicBezTo>
                  <a:cubicBezTo>
                    <a:pt x="9460" y="17796"/>
                    <a:pt x="10194" y="17111"/>
                    <a:pt x="10401" y="15930"/>
                  </a:cubicBezTo>
                  <a:cubicBezTo>
                    <a:pt x="10401" y="15231"/>
                    <a:pt x="10401" y="14517"/>
                    <a:pt x="10401" y="13817"/>
                  </a:cubicBezTo>
                  <a:cubicBezTo>
                    <a:pt x="10897" y="14167"/>
                    <a:pt x="11403" y="14517"/>
                    <a:pt x="11900" y="14517"/>
                  </a:cubicBezTo>
                  <a:cubicBezTo>
                    <a:pt x="12168" y="14677"/>
                    <a:pt x="12437" y="14735"/>
                    <a:pt x="12695" y="14735"/>
                  </a:cubicBezTo>
                  <a:cubicBezTo>
                    <a:pt x="13646" y="14735"/>
                    <a:pt x="14473" y="13788"/>
                    <a:pt x="14669" y="12389"/>
                  </a:cubicBezTo>
                  <a:cubicBezTo>
                    <a:pt x="14917" y="11339"/>
                    <a:pt x="14917" y="9911"/>
                    <a:pt x="14669" y="8862"/>
                  </a:cubicBezTo>
                  <a:cubicBezTo>
                    <a:pt x="15424" y="8862"/>
                    <a:pt x="15920" y="9211"/>
                    <a:pt x="16674" y="9211"/>
                  </a:cubicBezTo>
                  <a:cubicBezTo>
                    <a:pt x="17429" y="9211"/>
                    <a:pt x="18431" y="8862"/>
                    <a:pt x="18679" y="7798"/>
                  </a:cubicBezTo>
                  <a:cubicBezTo>
                    <a:pt x="18938" y="7433"/>
                    <a:pt x="18938" y="7433"/>
                    <a:pt x="18938" y="7083"/>
                  </a:cubicBezTo>
                  <a:cubicBezTo>
                    <a:pt x="19062" y="7258"/>
                    <a:pt x="19248" y="7346"/>
                    <a:pt x="19434" y="7346"/>
                  </a:cubicBezTo>
                  <a:cubicBezTo>
                    <a:pt x="19620" y="7346"/>
                    <a:pt x="19816" y="7258"/>
                    <a:pt x="19940" y="7083"/>
                  </a:cubicBezTo>
                  <a:cubicBezTo>
                    <a:pt x="20436" y="7083"/>
                    <a:pt x="20943" y="6734"/>
                    <a:pt x="21191" y="6019"/>
                  </a:cubicBezTo>
                  <a:cubicBezTo>
                    <a:pt x="21449" y="3891"/>
                    <a:pt x="21191" y="2128"/>
                    <a:pt x="20695" y="364"/>
                  </a:cubicBezTo>
                  <a:cubicBezTo>
                    <a:pt x="20436" y="0"/>
                    <a:pt x="20188" y="0"/>
                    <a:pt x="1994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59" name="Google Shape;547;p13"/>
            <p:cNvSpPr/>
            <p:nvPr/>
          </p:nvSpPr>
          <p:spPr>
            <a:xfrm>
              <a:off x="711062" y="1335922"/>
              <a:ext cx="428412" cy="3717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9" h="21600" fill="norm" stroke="1" extrusionOk="0">
                  <a:moveTo>
                    <a:pt x="1861" y="0"/>
                  </a:moveTo>
                  <a:cubicBezTo>
                    <a:pt x="1262" y="0"/>
                    <a:pt x="632" y="35"/>
                    <a:pt x="3" y="88"/>
                  </a:cubicBezTo>
                  <a:cubicBezTo>
                    <a:pt x="3" y="88"/>
                    <a:pt x="3" y="88"/>
                    <a:pt x="3" y="88"/>
                  </a:cubicBezTo>
                  <a:cubicBezTo>
                    <a:pt x="-12" y="88"/>
                    <a:pt x="-491" y="21600"/>
                    <a:pt x="19386" y="21600"/>
                  </a:cubicBezTo>
                  <a:cubicBezTo>
                    <a:pt x="19941" y="21600"/>
                    <a:pt x="20525" y="21582"/>
                    <a:pt x="21109" y="21547"/>
                  </a:cubicBezTo>
                  <a:cubicBezTo>
                    <a:pt x="21109" y="21547"/>
                    <a:pt x="18068" y="0"/>
                    <a:pt x="1861" y="0"/>
                  </a:cubicBezTo>
                  <a:close/>
                </a:path>
              </a:pathLst>
            </a:custGeom>
            <a:solidFill>
              <a:srgbClr val="B4D5C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60" name="Google Shape;548;p13"/>
            <p:cNvSpPr/>
            <p:nvPr/>
          </p:nvSpPr>
          <p:spPr>
            <a:xfrm>
              <a:off x="833660" y="1467234"/>
              <a:ext cx="320403" cy="2541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6" h="21600" fill="norm" stroke="1" extrusionOk="0">
                  <a:moveTo>
                    <a:pt x="768" y="0"/>
                  </a:moveTo>
                  <a:cubicBezTo>
                    <a:pt x="444" y="0"/>
                    <a:pt x="201" y="439"/>
                    <a:pt x="201" y="904"/>
                  </a:cubicBezTo>
                  <a:cubicBezTo>
                    <a:pt x="-284" y="1524"/>
                    <a:pt x="201" y="2144"/>
                    <a:pt x="687" y="2144"/>
                  </a:cubicBezTo>
                  <a:cubicBezTo>
                    <a:pt x="8069" y="6537"/>
                    <a:pt x="14440" y="12815"/>
                    <a:pt x="19860" y="20980"/>
                  </a:cubicBezTo>
                  <a:cubicBezTo>
                    <a:pt x="19860" y="20980"/>
                    <a:pt x="20345" y="21600"/>
                    <a:pt x="20345" y="21600"/>
                  </a:cubicBezTo>
                  <a:lnTo>
                    <a:pt x="20831" y="20980"/>
                  </a:lnTo>
                  <a:cubicBezTo>
                    <a:pt x="21316" y="20980"/>
                    <a:pt x="21316" y="20360"/>
                    <a:pt x="21316" y="19714"/>
                  </a:cubicBezTo>
                  <a:cubicBezTo>
                    <a:pt x="15916" y="10929"/>
                    <a:pt x="9040" y="4031"/>
                    <a:pt x="1192" y="258"/>
                  </a:cubicBezTo>
                  <a:cubicBezTo>
                    <a:pt x="1031" y="78"/>
                    <a:pt x="889" y="0"/>
                    <a:pt x="76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61" name="Google Shape;549;p13"/>
            <p:cNvSpPr/>
            <p:nvPr/>
          </p:nvSpPr>
          <p:spPr>
            <a:xfrm>
              <a:off x="1124575" y="968431"/>
              <a:ext cx="524411" cy="2957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552" y="0"/>
                  </a:moveTo>
                  <a:cubicBezTo>
                    <a:pt x="5434" y="0"/>
                    <a:pt x="0" y="18869"/>
                    <a:pt x="0" y="18869"/>
                  </a:cubicBezTo>
                  <a:cubicBezTo>
                    <a:pt x="2905" y="20801"/>
                    <a:pt x="5447" y="21600"/>
                    <a:pt x="7663" y="21600"/>
                  </a:cubicBezTo>
                  <a:cubicBezTo>
                    <a:pt x="18457" y="21600"/>
                    <a:pt x="21600" y="2597"/>
                    <a:pt x="21600" y="2153"/>
                  </a:cubicBezTo>
                  <a:cubicBezTo>
                    <a:pt x="19434" y="644"/>
                    <a:pt x="17418" y="0"/>
                    <a:pt x="15552" y="0"/>
                  </a:cubicBezTo>
                  <a:close/>
                </a:path>
              </a:pathLst>
            </a:custGeom>
            <a:solidFill>
              <a:srgbClr val="B4D5C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62" name="Google Shape;550;p13"/>
            <p:cNvSpPr/>
            <p:nvPr/>
          </p:nvSpPr>
          <p:spPr>
            <a:xfrm>
              <a:off x="1106989" y="1086368"/>
              <a:ext cx="379659" cy="1550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41" h="21600" fill="norm" stroke="1" extrusionOk="0">
                  <a:moveTo>
                    <a:pt x="20094" y="0"/>
                  </a:moveTo>
                  <a:cubicBezTo>
                    <a:pt x="13036" y="2075"/>
                    <a:pt x="6388" y="8216"/>
                    <a:pt x="168" y="17492"/>
                  </a:cubicBezTo>
                  <a:cubicBezTo>
                    <a:pt x="-259" y="19567"/>
                    <a:pt x="168" y="21600"/>
                    <a:pt x="988" y="21600"/>
                  </a:cubicBezTo>
                  <a:cubicBezTo>
                    <a:pt x="988" y="21600"/>
                    <a:pt x="1416" y="21600"/>
                    <a:pt x="1416" y="20584"/>
                  </a:cubicBezTo>
                  <a:cubicBezTo>
                    <a:pt x="7226" y="11308"/>
                    <a:pt x="13446" y="6184"/>
                    <a:pt x="20504" y="4108"/>
                  </a:cubicBezTo>
                  <a:cubicBezTo>
                    <a:pt x="20914" y="4108"/>
                    <a:pt x="21341" y="3092"/>
                    <a:pt x="21341" y="2075"/>
                  </a:cubicBezTo>
                  <a:cubicBezTo>
                    <a:pt x="20914" y="1016"/>
                    <a:pt x="20504" y="0"/>
                    <a:pt x="2009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63" name="Google Shape;551;p13"/>
            <p:cNvSpPr/>
            <p:nvPr/>
          </p:nvSpPr>
          <p:spPr>
            <a:xfrm>
              <a:off x="980880" y="440138"/>
              <a:ext cx="193563" cy="18721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21" h="21600" fill="norm" stroke="1" extrusionOk="0">
                  <a:moveTo>
                    <a:pt x="1328" y="0"/>
                  </a:moveTo>
                  <a:cubicBezTo>
                    <a:pt x="472" y="0"/>
                    <a:pt x="-517" y="109"/>
                    <a:pt x="312" y="214"/>
                  </a:cubicBezTo>
                  <a:cubicBezTo>
                    <a:pt x="18490" y="6520"/>
                    <a:pt x="13945" y="21260"/>
                    <a:pt x="13945" y="21428"/>
                  </a:cubicBezTo>
                  <a:cubicBezTo>
                    <a:pt x="13945" y="21512"/>
                    <a:pt x="14587" y="21512"/>
                    <a:pt x="15229" y="21600"/>
                  </a:cubicBezTo>
                  <a:cubicBezTo>
                    <a:pt x="15897" y="21512"/>
                    <a:pt x="16538" y="21512"/>
                    <a:pt x="16538" y="21428"/>
                  </a:cubicBezTo>
                  <a:cubicBezTo>
                    <a:pt x="16538" y="21260"/>
                    <a:pt x="21083" y="6435"/>
                    <a:pt x="2263" y="130"/>
                  </a:cubicBezTo>
                  <a:cubicBezTo>
                    <a:pt x="2263" y="35"/>
                    <a:pt x="1809" y="0"/>
                    <a:pt x="132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64" name="Google Shape;552;p13"/>
            <p:cNvSpPr/>
            <p:nvPr/>
          </p:nvSpPr>
          <p:spPr>
            <a:xfrm>
              <a:off x="585623" y="0"/>
              <a:ext cx="746241" cy="6687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76" h="21600" fill="norm" stroke="1" extrusionOk="0">
                  <a:moveTo>
                    <a:pt x="6402" y="0"/>
                  </a:moveTo>
                  <a:cubicBezTo>
                    <a:pt x="4963" y="0"/>
                    <a:pt x="4366" y="6235"/>
                    <a:pt x="4366" y="6235"/>
                  </a:cubicBezTo>
                  <a:cubicBezTo>
                    <a:pt x="4366" y="6235"/>
                    <a:pt x="2174" y="2464"/>
                    <a:pt x="849" y="2464"/>
                  </a:cubicBezTo>
                  <a:cubicBezTo>
                    <a:pt x="677" y="2464"/>
                    <a:pt x="530" y="2523"/>
                    <a:pt x="399" y="2651"/>
                  </a:cubicBezTo>
                  <a:cubicBezTo>
                    <a:pt x="-942" y="3574"/>
                    <a:pt x="833" y="21600"/>
                    <a:pt x="9748" y="21600"/>
                  </a:cubicBezTo>
                  <a:cubicBezTo>
                    <a:pt x="10124" y="21600"/>
                    <a:pt x="10516" y="21561"/>
                    <a:pt x="10925" y="21492"/>
                  </a:cubicBezTo>
                  <a:cubicBezTo>
                    <a:pt x="20658" y="20068"/>
                    <a:pt x="20069" y="11477"/>
                    <a:pt x="20069" y="11477"/>
                  </a:cubicBezTo>
                  <a:cubicBezTo>
                    <a:pt x="20069" y="11477"/>
                    <a:pt x="19865" y="3613"/>
                    <a:pt x="18474" y="1227"/>
                  </a:cubicBezTo>
                  <a:cubicBezTo>
                    <a:pt x="18262" y="864"/>
                    <a:pt x="18041" y="707"/>
                    <a:pt x="17812" y="707"/>
                  </a:cubicBezTo>
                  <a:cubicBezTo>
                    <a:pt x="16528" y="707"/>
                    <a:pt x="15096" y="5518"/>
                    <a:pt x="15096" y="5518"/>
                  </a:cubicBezTo>
                  <a:cubicBezTo>
                    <a:pt x="14499" y="3613"/>
                    <a:pt x="13706" y="1944"/>
                    <a:pt x="12716" y="511"/>
                  </a:cubicBezTo>
                  <a:cubicBezTo>
                    <a:pt x="12553" y="363"/>
                    <a:pt x="12397" y="304"/>
                    <a:pt x="12242" y="304"/>
                  </a:cubicBezTo>
                  <a:cubicBezTo>
                    <a:pt x="10860" y="304"/>
                    <a:pt x="9731" y="5518"/>
                    <a:pt x="9731" y="5518"/>
                  </a:cubicBezTo>
                  <a:cubicBezTo>
                    <a:pt x="9134" y="3613"/>
                    <a:pt x="8145" y="1944"/>
                    <a:pt x="7155" y="511"/>
                  </a:cubicBezTo>
                  <a:cubicBezTo>
                    <a:pt x="6885" y="147"/>
                    <a:pt x="6631" y="0"/>
                    <a:pt x="6402" y="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65" name="Google Shape;553;p13"/>
            <p:cNvSpPr/>
            <p:nvPr/>
          </p:nvSpPr>
          <p:spPr>
            <a:xfrm>
              <a:off x="637255" y="259279"/>
              <a:ext cx="694349" cy="2510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58" y="3190"/>
                  </a:moveTo>
                  <a:cubicBezTo>
                    <a:pt x="17694" y="3818"/>
                    <a:pt x="17921" y="3818"/>
                    <a:pt x="18148" y="5099"/>
                  </a:cubicBezTo>
                  <a:cubicBezTo>
                    <a:pt x="18148" y="5727"/>
                    <a:pt x="18148" y="6354"/>
                    <a:pt x="18148" y="7008"/>
                  </a:cubicBezTo>
                  <a:cubicBezTo>
                    <a:pt x="17921" y="7008"/>
                    <a:pt x="17921" y="6354"/>
                    <a:pt x="17921" y="6354"/>
                  </a:cubicBezTo>
                  <a:cubicBezTo>
                    <a:pt x="17694" y="5099"/>
                    <a:pt x="17458" y="3818"/>
                    <a:pt x="17458" y="3190"/>
                  </a:cubicBezTo>
                  <a:close/>
                  <a:moveTo>
                    <a:pt x="8729" y="4446"/>
                  </a:moveTo>
                  <a:cubicBezTo>
                    <a:pt x="8956" y="5727"/>
                    <a:pt x="8956" y="7008"/>
                    <a:pt x="9192" y="7636"/>
                  </a:cubicBezTo>
                  <a:cubicBezTo>
                    <a:pt x="8956" y="7008"/>
                    <a:pt x="8729" y="5727"/>
                    <a:pt x="8729" y="4446"/>
                  </a:cubicBezTo>
                  <a:close/>
                  <a:moveTo>
                    <a:pt x="5513" y="8917"/>
                  </a:moveTo>
                  <a:cubicBezTo>
                    <a:pt x="5740" y="9545"/>
                    <a:pt x="5977" y="10800"/>
                    <a:pt x="5977" y="12709"/>
                  </a:cubicBezTo>
                  <a:cubicBezTo>
                    <a:pt x="5740" y="11454"/>
                    <a:pt x="5513" y="10172"/>
                    <a:pt x="5513" y="8917"/>
                  </a:cubicBezTo>
                  <a:close/>
                  <a:moveTo>
                    <a:pt x="20910" y="0"/>
                  </a:moveTo>
                  <a:cubicBezTo>
                    <a:pt x="20673" y="0"/>
                    <a:pt x="20446" y="654"/>
                    <a:pt x="20673" y="1281"/>
                  </a:cubicBezTo>
                  <a:cubicBezTo>
                    <a:pt x="20673" y="3190"/>
                    <a:pt x="20673" y="7636"/>
                    <a:pt x="20219" y="8917"/>
                  </a:cubicBezTo>
                  <a:cubicBezTo>
                    <a:pt x="19983" y="9545"/>
                    <a:pt x="19756" y="9545"/>
                    <a:pt x="19529" y="9545"/>
                  </a:cubicBezTo>
                  <a:cubicBezTo>
                    <a:pt x="19302" y="9545"/>
                    <a:pt x="19065" y="9545"/>
                    <a:pt x="18839" y="8917"/>
                  </a:cubicBezTo>
                  <a:cubicBezTo>
                    <a:pt x="19065" y="7636"/>
                    <a:pt x="19065" y="6354"/>
                    <a:pt x="18839" y="5099"/>
                  </a:cubicBezTo>
                  <a:cubicBezTo>
                    <a:pt x="18839" y="3190"/>
                    <a:pt x="18375" y="1281"/>
                    <a:pt x="17921" y="654"/>
                  </a:cubicBezTo>
                  <a:cubicBezTo>
                    <a:pt x="17458" y="654"/>
                    <a:pt x="17231" y="654"/>
                    <a:pt x="17004" y="1281"/>
                  </a:cubicBezTo>
                  <a:cubicBezTo>
                    <a:pt x="16540" y="2563"/>
                    <a:pt x="16540" y="4446"/>
                    <a:pt x="17004" y="5727"/>
                  </a:cubicBezTo>
                  <a:cubicBezTo>
                    <a:pt x="17231" y="7636"/>
                    <a:pt x="17458" y="8917"/>
                    <a:pt x="17921" y="9545"/>
                  </a:cubicBezTo>
                  <a:lnTo>
                    <a:pt x="17694" y="10172"/>
                  </a:lnTo>
                  <a:cubicBezTo>
                    <a:pt x="17571" y="10486"/>
                    <a:pt x="17344" y="10643"/>
                    <a:pt x="17117" y="10643"/>
                  </a:cubicBezTo>
                  <a:cubicBezTo>
                    <a:pt x="16890" y="10643"/>
                    <a:pt x="16654" y="10486"/>
                    <a:pt x="16540" y="10172"/>
                  </a:cubicBezTo>
                  <a:cubicBezTo>
                    <a:pt x="15850" y="9545"/>
                    <a:pt x="15160" y="8263"/>
                    <a:pt x="14706" y="7008"/>
                  </a:cubicBezTo>
                  <a:cubicBezTo>
                    <a:pt x="14706" y="5099"/>
                    <a:pt x="14469" y="3818"/>
                    <a:pt x="14015" y="2563"/>
                  </a:cubicBezTo>
                  <a:cubicBezTo>
                    <a:pt x="13788" y="1281"/>
                    <a:pt x="13325" y="1281"/>
                    <a:pt x="13098" y="1281"/>
                  </a:cubicBezTo>
                  <a:cubicBezTo>
                    <a:pt x="12862" y="1909"/>
                    <a:pt x="12635" y="2563"/>
                    <a:pt x="12635" y="3190"/>
                  </a:cubicBezTo>
                  <a:cubicBezTo>
                    <a:pt x="12862" y="5099"/>
                    <a:pt x="13325" y="7008"/>
                    <a:pt x="13788" y="8263"/>
                  </a:cubicBezTo>
                  <a:cubicBezTo>
                    <a:pt x="13788" y="10800"/>
                    <a:pt x="13552" y="13363"/>
                    <a:pt x="13098" y="15246"/>
                  </a:cubicBezTo>
                  <a:cubicBezTo>
                    <a:pt x="12862" y="15899"/>
                    <a:pt x="12635" y="16213"/>
                    <a:pt x="12379" y="16213"/>
                  </a:cubicBezTo>
                  <a:cubicBezTo>
                    <a:pt x="12115" y="16213"/>
                    <a:pt x="11831" y="15899"/>
                    <a:pt x="11490" y="15246"/>
                  </a:cubicBezTo>
                  <a:cubicBezTo>
                    <a:pt x="10800" y="14618"/>
                    <a:pt x="10337" y="13363"/>
                    <a:pt x="10110" y="12081"/>
                  </a:cubicBezTo>
                  <a:cubicBezTo>
                    <a:pt x="10337" y="8917"/>
                    <a:pt x="10110" y="5099"/>
                    <a:pt x="9419" y="2563"/>
                  </a:cubicBezTo>
                  <a:cubicBezTo>
                    <a:pt x="9258" y="2092"/>
                    <a:pt x="8984" y="1647"/>
                    <a:pt x="8748" y="1647"/>
                  </a:cubicBezTo>
                  <a:cubicBezTo>
                    <a:pt x="8653" y="1647"/>
                    <a:pt x="8568" y="1726"/>
                    <a:pt x="8502" y="1909"/>
                  </a:cubicBezTo>
                  <a:cubicBezTo>
                    <a:pt x="8039" y="1909"/>
                    <a:pt x="8039" y="2563"/>
                    <a:pt x="8039" y="3818"/>
                  </a:cubicBezTo>
                  <a:cubicBezTo>
                    <a:pt x="8039" y="6354"/>
                    <a:pt x="8275" y="9545"/>
                    <a:pt x="8956" y="12081"/>
                  </a:cubicBezTo>
                  <a:cubicBezTo>
                    <a:pt x="8956" y="13990"/>
                    <a:pt x="8729" y="15246"/>
                    <a:pt x="8502" y="16527"/>
                  </a:cubicBezTo>
                  <a:cubicBezTo>
                    <a:pt x="8370" y="17259"/>
                    <a:pt x="8152" y="17573"/>
                    <a:pt x="7906" y="17573"/>
                  </a:cubicBezTo>
                  <a:cubicBezTo>
                    <a:pt x="7736" y="17573"/>
                    <a:pt x="7547" y="17416"/>
                    <a:pt x="7348" y="17154"/>
                  </a:cubicBezTo>
                  <a:cubicBezTo>
                    <a:pt x="7121" y="16527"/>
                    <a:pt x="6894" y="15899"/>
                    <a:pt x="6667" y="14618"/>
                  </a:cubicBezTo>
                  <a:cubicBezTo>
                    <a:pt x="6894" y="12081"/>
                    <a:pt x="6894" y="8917"/>
                    <a:pt x="5977" y="6354"/>
                  </a:cubicBezTo>
                  <a:cubicBezTo>
                    <a:pt x="5740" y="5727"/>
                    <a:pt x="5287" y="5727"/>
                    <a:pt x="5050" y="5727"/>
                  </a:cubicBezTo>
                  <a:cubicBezTo>
                    <a:pt x="4823" y="5727"/>
                    <a:pt x="4596" y="6354"/>
                    <a:pt x="4596" y="7636"/>
                  </a:cubicBezTo>
                  <a:cubicBezTo>
                    <a:pt x="4596" y="10172"/>
                    <a:pt x="4823" y="12709"/>
                    <a:pt x="5513" y="15246"/>
                  </a:cubicBezTo>
                  <a:cubicBezTo>
                    <a:pt x="5050" y="17154"/>
                    <a:pt x="4369" y="18436"/>
                    <a:pt x="3679" y="18436"/>
                  </a:cubicBezTo>
                  <a:cubicBezTo>
                    <a:pt x="3537" y="18514"/>
                    <a:pt x="3405" y="18567"/>
                    <a:pt x="3282" y="18567"/>
                  </a:cubicBezTo>
                  <a:cubicBezTo>
                    <a:pt x="1523" y="18567"/>
                    <a:pt x="917" y="10800"/>
                    <a:pt x="917" y="10800"/>
                  </a:cubicBezTo>
                  <a:cubicBezTo>
                    <a:pt x="917" y="10172"/>
                    <a:pt x="690" y="9545"/>
                    <a:pt x="463" y="9545"/>
                  </a:cubicBezTo>
                  <a:cubicBezTo>
                    <a:pt x="227" y="10172"/>
                    <a:pt x="0" y="10800"/>
                    <a:pt x="0" y="11454"/>
                  </a:cubicBezTo>
                  <a:cubicBezTo>
                    <a:pt x="0" y="11454"/>
                    <a:pt x="917" y="21600"/>
                    <a:pt x="3442" y="21600"/>
                  </a:cubicBezTo>
                  <a:lnTo>
                    <a:pt x="3906" y="20972"/>
                  </a:lnTo>
                  <a:cubicBezTo>
                    <a:pt x="4823" y="20972"/>
                    <a:pt x="5513" y="19691"/>
                    <a:pt x="6204" y="17154"/>
                  </a:cubicBezTo>
                  <a:cubicBezTo>
                    <a:pt x="6431" y="17808"/>
                    <a:pt x="6667" y="19063"/>
                    <a:pt x="7121" y="19063"/>
                  </a:cubicBezTo>
                  <a:cubicBezTo>
                    <a:pt x="7414" y="19874"/>
                    <a:pt x="7736" y="20214"/>
                    <a:pt x="8057" y="20214"/>
                  </a:cubicBezTo>
                  <a:cubicBezTo>
                    <a:pt x="8502" y="20214"/>
                    <a:pt x="8918" y="19534"/>
                    <a:pt x="9192" y="18436"/>
                  </a:cubicBezTo>
                  <a:cubicBezTo>
                    <a:pt x="9419" y="17154"/>
                    <a:pt x="9646" y="15899"/>
                    <a:pt x="9883" y="14618"/>
                  </a:cubicBezTo>
                  <a:cubicBezTo>
                    <a:pt x="10110" y="15899"/>
                    <a:pt x="10564" y="16527"/>
                    <a:pt x="11027" y="17154"/>
                  </a:cubicBezTo>
                  <a:cubicBezTo>
                    <a:pt x="11330" y="18279"/>
                    <a:pt x="11765" y="18776"/>
                    <a:pt x="12219" y="18776"/>
                  </a:cubicBezTo>
                  <a:cubicBezTo>
                    <a:pt x="12795" y="18776"/>
                    <a:pt x="13401" y="17965"/>
                    <a:pt x="13788" y="16527"/>
                  </a:cubicBezTo>
                  <a:cubicBezTo>
                    <a:pt x="14242" y="14618"/>
                    <a:pt x="14469" y="12081"/>
                    <a:pt x="14706" y="10172"/>
                  </a:cubicBezTo>
                  <a:cubicBezTo>
                    <a:pt x="15160" y="10800"/>
                    <a:pt x="15623" y="11454"/>
                    <a:pt x="16077" y="12081"/>
                  </a:cubicBezTo>
                  <a:cubicBezTo>
                    <a:pt x="16427" y="12709"/>
                    <a:pt x="16824" y="13023"/>
                    <a:pt x="17231" y="13023"/>
                  </a:cubicBezTo>
                  <a:cubicBezTo>
                    <a:pt x="17628" y="13023"/>
                    <a:pt x="18035" y="12709"/>
                    <a:pt x="18375" y="12081"/>
                  </a:cubicBezTo>
                  <a:lnTo>
                    <a:pt x="18612" y="10800"/>
                  </a:lnTo>
                  <a:cubicBezTo>
                    <a:pt x="18839" y="11454"/>
                    <a:pt x="19065" y="11454"/>
                    <a:pt x="19529" y="12081"/>
                  </a:cubicBezTo>
                  <a:cubicBezTo>
                    <a:pt x="19983" y="12081"/>
                    <a:pt x="20446" y="11454"/>
                    <a:pt x="20910" y="10800"/>
                  </a:cubicBezTo>
                  <a:cubicBezTo>
                    <a:pt x="21364" y="7636"/>
                    <a:pt x="21600" y="4446"/>
                    <a:pt x="21600" y="654"/>
                  </a:cubicBezTo>
                  <a:cubicBezTo>
                    <a:pt x="21364" y="0"/>
                    <a:pt x="21137" y="0"/>
                    <a:pt x="2091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66" name="Google Shape;554;p13"/>
            <p:cNvSpPr/>
            <p:nvPr/>
          </p:nvSpPr>
          <p:spPr>
            <a:xfrm>
              <a:off x="424657" y="2075773"/>
              <a:ext cx="1327691" cy="5194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43" h="21600" fill="norm" stroke="1" extrusionOk="0">
                  <a:moveTo>
                    <a:pt x="18364" y="0"/>
                  </a:moveTo>
                  <a:cubicBezTo>
                    <a:pt x="17521" y="0"/>
                    <a:pt x="16360" y="8910"/>
                    <a:pt x="16360" y="8910"/>
                  </a:cubicBezTo>
                  <a:cubicBezTo>
                    <a:pt x="15541" y="6446"/>
                    <a:pt x="14606" y="3994"/>
                    <a:pt x="13551" y="1845"/>
                  </a:cubicBezTo>
                  <a:cubicBezTo>
                    <a:pt x="13344" y="1340"/>
                    <a:pt x="13160" y="1125"/>
                    <a:pt x="12992" y="1125"/>
                  </a:cubicBezTo>
                  <a:cubicBezTo>
                    <a:pt x="11941" y="1125"/>
                    <a:pt x="11681" y="9833"/>
                    <a:pt x="11681" y="9833"/>
                  </a:cubicBezTo>
                  <a:cubicBezTo>
                    <a:pt x="11681" y="9833"/>
                    <a:pt x="9576" y="3387"/>
                    <a:pt x="8872" y="619"/>
                  </a:cubicBezTo>
                  <a:cubicBezTo>
                    <a:pt x="8810" y="430"/>
                    <a:pt x="8732" y="341"/>
                    <a:pt x="8646" y="341"/>
                  </a:cubicBezTo>
                  <a:cubicBezTo>
                    <a:pt x="7619" y="341"/>
                    <a:pt x="5124" y="12904"/>
                    <a:pt x="5124" y="12904"/>
                  </a:cubicBezTo>
                  <a:cubicBezTo>
                    <a:pt x="4656" y="9214"/>
                    <a:pt x="3837" y="5536"/>
                    <a:pt x="2666" y="2768"/>
                  </a:cubicBezTo>
                  <a:cubicBezTo>
                    <a:pt x="2570" y="2604"/>
                    <a:pt x="2469" y="2528"/>
                    <a:pt x="2368" y="2528"/>
                  </a:cubicBezTo>
                  <a:cubicBezTo>
                    <a:pt x="927" y="2528"/>
                    <a:pt x="-557" y="17998"/>
                    <a:pt x="209" y="20576"/>
                  </a:cubicBezTo>
                  <a:cubicBezTo>
                    <a:pt x="436" y="21335"/>
                    <a:pt x="2083" y="21600"/>
                    <a:pt x="4367" y="21600"/>
                  </a:cubicBezTo>
                  <a:cubicBezTo>
                    <a:pt x="10457" y="21600"/>
                    <a:pt x="21043" y="19654"/>
                    <a:pt x="21043" y="19654"/>
                  </a:cubicBezTo>
                  <a:cubicBezTo>
                    <a:pt x="20460" y="13208"/>
                    <a:pt x="19641" y="6762"/>
                    <a:pt x="18701" y="619"/>
                  </a:cubicBezTo>
                  <a:cubicBezTo>
                    <a:pt x="18600" y="190"/>
                    <a:pt x="18485" y="0"/>
                    <a:pt x="1836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56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5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نص العنوان"/>
          <p:cNvSpPr txBox="1"/>
          <p:nvPr>
            <p:ph type="title"/>
          </p:nvPr>
        </p:nvSpPr>
        <p:spPr>
          <a:xfrm>
            <a:off x="14253999" y="6753733"/>
            <a:ext cx="6900002" cy="1674401"/>
          </a:xfrm>
          <a:prstGeom prst="rect">
            <a:avLst/>
          </a:prstGeom>
        </p:spPr>
        <p:txBody>
          <a:bodyPr/>
          <a:lstStyle>
            <a:lvl1pPr algn="r"/>
          </a:lstStyle>
          <a:p>
            <a:pPr/>
            <a:r>
              <a:t>نص العنوان</a:t>
            </a:r>
          </a:p>
        </p:txBody>
      </p:sp>
      <p:sp>
        <p:nvSpPr>
          <p:cNvPr id="576" name="مستوى النص الأول…"/>
          <p:cNvSpPr txBox="1"/>
          <p:nvPr>
            <p:ph type="body" sz="quarter" idx="1"/>
          </p:nvPr>
        </p:nvSpPr>
        <p:spPr>
          <a:xfrm>
            <a:off x="13796399" y="8570567"/>
            <a:ext cx="7357602" cy="1348001"/>
          </a:xfrm>
          <a:prstGeom prst="rect">
            <a:avLst/>
          </a:prstGeom>
        </p:spPr>
        <p:txBody>
          <a:bodyPr/>
          <a:lstStyle>
            <a:lvl1pPr marL="846666" indent="-706966" algn="r">
              <a:buClrTx/>
              <a:buSzTx/>
              <a:buNone/>
              <a:defRPr sz="3600"/>
            </a:lvl1pPr>
            <a:lvl2pPr marL="846666" indent="-249766" algn="r">
              <a:buClrTx/>
              <a:buSzTx/>
              <a:buNone/>
              <a:defRPr sz="3600"/>
            </a:lvl2pPr>
            <a:lvl3pPr marL="846666" indent="207433" algn="r">
              <a:buClrTx/>
              <a:buSzTx/>
              <a:buNone/>
              <a:defRPr sz="3600"/>
            </a:lvl3pPr>
            <a:lvl4pPr marL="846666" indent="664633" algn="r">
              <a:buClrTx/>
              <a:buSzTx/>
              <a:buNone/>
              <a:defRPr sz="3600"/>
            </a:lvl4pPr>
            <a:lvl5pPr marL="846666" indent="1121833" algn="r">
              <a:buClrTx/>
              <a:buSzTx/>
              <a:buNone/>
              <a:defRPr sz="3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585" name="Google Shape;559;p14"/>
          <p:cNvGrpSpPr/>
          <p:nvPr/>
        </p:nvGrpSpPr>
        <p:grpSpPr>
          <a:xfrm>
            <a:off x="229517" y="3690952"/>
            <a:ext cx="5416595" cy="4295476"/>
            <a:chOff x="0" y="0"/>
            <a:chExt cx="5416594" cy="4295475"/>
          </a:xfrm>
        </p:grpSpPr>
        <p:grpSp>
          <p:nvGrpSpPr>
            <p:cNvPr id="583" name="Google Shape;560;p14"/>
            <p:cNvGrpSpPr/>
            <p:nvPr/>
          </p:nvGrpSpPr>
          <p:grpSpPr>
            <a:xfrm>
              <a:off x="298922" y="-1"/>
              <a:ext cx="5117673" cy="4295477"/>
              <a:chOff x="0" y="0"/>
              <a:chExt cx="5117672" cy="4295475"/>
            </a:xfrm>
          </p:grpSpPr>
          <p:sp>
            <p:nvSpPr>
              <p:cNvPr id="577" name="Google Shape;561;p14"/>
              <p:cNvSpPr/>
              <p:nvPr/>
            </p:nvSpPr>
            <p:spPr>
              <a:xfrm flipH="1">
                <a:off x="1500460" y="0"/>
                <a:ext cx="2260572" cy="2260571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78" name="Google Shape;562;p14"/>
              <p:cNvSpPr/>
              <p:nvPr/>
            </p:nvSpPr>
            <p:spPr>
              <a:xfrm flipH="1">
                <a:off x="641273" y="768782"/>
                <a:ext cx="2260572" cy="2260572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79" name="Google Shape;563;p14"/>
              <p:cNvSpPr/>
              <p:nvPr/>
            </p:nvSpPr>
            <p:spPr>
              <a:xfrm flipH="1">
                <a:off x="2676177" y="813985"/>
                <a:ext cx="2260572" cy="2260571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80" name="Google Shape;564;p14"/>
              <p:cNvSpPr/>
              <p:nvPr/>
            </p:nvSpPr>
            <p:spPr>
              <a:xfrm flipH="1">
                <a:off x="2857101" y="1808779"/>
                <a:ext cx="2260572" cy="2260571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81" name="Google Shape;565;p14"/>
              <p:cNvSpPr/>
              <p:nvPr/>
            </p:nvSpPr>
            <p:spPr>
              <a:xfrm flipH="1">
                <a:off x="1907510" y="2034905"/>
                <a:ext cx="2260572" cy="2260571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82" name="Google Shape;566;p14"/>
              <p:cNvSpPr/>
              <p:nvPr/>
            </p:nvSpPr>
            <p:spPr>
              <a:xfrm flipH="1">
                <a:off x="0" y="1854096"/>
                <a:ext cx="2856689" cy="2260571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584" name="Google Shape;567;p14"/>
            <p:cNvSpPr/>
            <p:nvPr/>
          </p:nvSpPr>
          <p:spPr>
            <a:xfrm flipH="1">
              <a:off x="0" y="12959"/>
              <a:ext cx="5058721" cy="38807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5" h="21600" fill="norm" stroke="1" extrusionOk="0">
                  <a:moveTo>
                    <a:pt x="6045" y="4385"/>
                  </a:moveTo>
                  <a:cubicBezTo>
                    <a:pt x="6824" y="4615"/>
                    <a:pt x="7603" y="5299"/>
                    <a:pt x="7948" y="6209"/>
                  </a:cubicBezTo>
                  <a:cubicBezTo>
                    <a:pt x="7948" y="6551"/>
                    <a:pt x="7862" y="6776"/>
                    <a:pt x="7688" y="6894"/>
                  </a:cubicBezTo>
                  <a:cubicBezTo>
                    <a:pt x="7514" y="7119"/>
                    <a:pt x="7343" y="7119"/>
                    <a:pt x="7169" y="7236"/>
                  </a:cubicBezTo>
                  <a:cubicBezTo>
                    <a:pt x="6479" y="7236"/>
                    <a:pt x="5959" y="5979"/>
                    <a:pt x="5789" y="5412"/>
                  </a:cubicBezTo>
                  <a:lnTo>
                    <a:pt x="5789" y="5299"/>
                  </a:lnTo>
                  <a:cubicBezTo>
                    <a:pt x="5874" y="4957"/>
                    <a:pt x="5959" y="4727"/>
                    <a:pt x="6045" y="4385"/>
                  </a:cubicBezTo>
                  <a:close/>
                  <a:moveTo>
                    <a:pt x="13823" y="6096"/>
                  </a:moveTo>
                  <a:cubicBezTo>
                    <a:pt x="13909" y="6776"/>
                    <a:pt x="13823" y="7574"/>
                    <a:pt x="13478" y="8258"/>
                  </a:cubicBezTo>
                  <a:cubicBezTo>
                    <a:pt x="13304" y="8033"/>
                    <a:pt x="13389" y="7006"/>
                    <a:pt x="13823" y="6096"/>
                  </a:cubicBezTo>
                  <a:close/>
                  <a:moveTo>
                    <a:pt x="2492" y="10153"/>
                  </a:moveTo>
                  <a:cubicBezTo>
                    <a:pt x="2584" y="10153"/>
                    <a:pt x="2676" y="10167"/>
                    <a:pt x="2762" y="10195"/>
                  </a:cubicBezTo>
                  <a:cubicBezTo>
                    <a:pt x="3886" y="10308"/>
                    <a:pt x="4320" y="11222"/>
                    <a:pt x="4320" y="12019"/>
                  </a:cubicBezTo>
                  <a:cubicBezTo>
                    <a:pt x="4320" y="12474"/>
                    <a:pt x="3971" y="12929"/>
                    <a:pt x="3541" y="13042"/>
                  </a:cubicBezTo>
                  <a:cubicBezTo>
                    <a:pt x="3366" y="12929"/>
                    <a:pt x="3110" y="12929"/>
                    <a:pt x="2936" y="12816"/>
                  </a:cubicBezTo>
                  <a:cubicBezTo>
                    <a:pt x="2331" y="12244"/>
                    <a:pt x="1898" y="11447"/>
                    <a:pt x="1727" y="10537"/>
                  </a:cubicBezTo>
                  <a:cubicBezTo>
                    <a:pt x="1922" y="10279"/>
                    <a:pt x="2214" y="10153"/>
                    <a:pt x="2492" y="10153"/>
                  </a:cubicBezTo>
                  <a:close/>
                  <a:moveTo>
                    <a:pt x="18315" y="12132"/>
                  </a:moveTo>
                  <a:cubicBezTo>
                    <a:pt x="17885" y="13384"/>
                    <a:pt x="17191" y="14181"/>
                    <a:pt x="16761" y="14181"/>
                  </a:cubicBezTo>
                  <a:cubicBezTo>
                    <a:pt x="16587" y="14181"/>
                    <a:pt x="16416" y="14069"/>
                    <a:pt x="16327" y="13956"/>
                  </a:cubicBezTo>
                  <a:cubicBezTo>
                    <a:pt x="16068" y="13384"/>
                    <a:pt x="16156" y="13159"/>
                    <a:pt x="16156" y="13042"/>
                  </a:cubicBezTo>
                  <a:cubicBezTo>
                    <a:pt x="16327" y="12587"/>
                    <a:pt x="17191" y="12132"/>
                    <a:pt x="18141" y="12132"/>
                  </a:cubicBezTo>
                  <a:close/>
                  <a:moveTo>
                    <a:pt x="12614" y="15438"/>
                  </a:moveTo>
                  <a:cubicBezTo>
                    <a:pt x="12614" y="15438"/>
                    <a:pt x="12699" y="15550"/>
                    <a:pt x="12699" y="15550"/>
                  </a:cubicBezTo>
                  <a:cubicBezTo>
                    <a:pt x="12874" y="15893"/>
                    <a:pt x="12785" y="16915"/>
                    <a:pt x="12009" y="18055"/>
                  </a:cubicBezTo>
                  <a:cubicBezTo>
                    <a:pt x="11750" y="17600"/>
                    <a:pt x="11661" y="17032"/>
                    <a:pt x="11835" y="16460"/>
                  </a:cubicBezTo>
                  <a:cubicBezTo>
                    <a:pt x="11920" y="16005"/>
                    <a:pt x="12180" y="15663"/>
                    <a:pt x="12614" y="15550"/>
                  </a:cubicBezTo>
                  <a:lnTo>
                    <a:pt x="12614" y="15438"/>
                  </a:lnTo>
                  <a:close/>
                  <a:moveTo>
                    <a:pt x="6304" y="15780"/>
                  </a:moveTo>
                  <a:cubicBezTo>
                    <a:pt x="6393" y="15780"/>
                    <a:pt x="6738" y="15780"/>
                    <a:pt x="6824" y="16348"/>
                  </a:cubicBezTo>
                  <a:cubicBezTo>
                    <a:pt x="6738" y="17600"/>
                    <a:pt x="6219" y="18739"/>
                    <a:pt x="5355" y="19194"/>
                  </a:cubicBezTo>
                  <a:cubicBezTo>
                    <a:pt x="5095" y="18397"/>
                    <a:pt x="5184" y="17375"/>
                    <a:pt x="5529" y="16460"/>
                  </a:cubicBezTo>
                  <a:cubicBezTo>
                    <a:pt x="5700" y="16118"/>
                    <a:pt x="5959" y="15780"/>
                    <a:pt x="6304" y="15780"/>
                  </a:cubicBezTo>
                  <a:close/>
                  <a:moveTo>
                    <a:pt x="9587" y="741"/>
                  </a:moveTo>
                  <a:cubicBezTo>
                    <a:pt x="10021" y="741"/>
                    <a:pt x="10540" y="853"/>
                    <a:pt x="11056" y="1196"/>
                  </a:cubicBezTo>
                  <a:cubicBezTo>
                    <a:pt x="12354" y="1768"/>
                    <a:pt x="13389" y="3245"/>
                    <a:pt x="13734" y="4957"/>
                  </a:cubicBezTo>
                  <a:cubicBezTo>
                    <a:pt x="12959" y="6209"/>
                    <a:pt x="12614" y="8033"/>
                    <a:pt x="13219" y="8713"/>
                  </a:cubicBezTo>
                  <a:cubicBezTo>
                    <a:pt x="13304" y="8943"/>
                    <a:pt x="13478" y="9055"/>
                    <a:pt x="13564" y="9055"/>
                  </a:cubicBezTo>
                  <a:cubicBezTo>
                    <a:pt x="13823" y="9055"/>
                    <a:pt x="13994" y="8830"/>
                    <a:pt x="14083" y="8601"/>
                  </a:cubicBezTo>
                  <a:cubicBezTo>
                    <a:pt x="14513" y="7574"/>
                    <a:pt x="14599" y="6321"/>
                    <a:pt x="14343" y="5182"/>
                  </a:cubicBezTo>
                  <a:cubicBezTo>
                    <a:pt x="14773" y="4502"/>
                    <a:pt x="15463" y="4042"/>
                    <a:pt x="16156" y="4042"/>
                  </a:cubicBezTo>
                  <a:cubicBezTo>
                    <a:pt x="16761" y="4042"/>
                    <a:pt x="17366" y="4385"/>
                    <a:pt x="17796" y="4840"/>
                  </a:cubicBezTo>
                  <a:cubicBezTo>
                    <a:pt x="19265" y="6209"/>
                    <a:pt x="19265" y="9055"/>
                    <a:pt x="18575" y="11335"/>
                  </a:cubicBezTo>
                  <a:lnTo>
                    <a:pt x="18141" y="11335"/>
                  </a:lnTo>
                  <a:cubicBezTo>
                    <a:pt x="17277" y="11335"/>
                    <a:pt x="16068" y="11677"/>
                    <a:pt x="15723" y="12704"/>
                  </a:cubicBezTo>
                  <a:cubicBezTo>
                    <a:pt x="15463" y="13726"/>
                    <a:pt x="15982" y="14866"/>
                    <a:pt x="16761" y="14978"/>
                  </a:cubicBezTo>
                  <a:cubicBezTo>
                    <a:pt x="17711" y="14978"/>
                    <a:pt x="18490" y="13614"/>
                    <a:pt x="18920" y="12244"/>
                  </a:cubicBezTo>
                  <a:cubicBezTo>
                    <a:pt x="19784" y="12362"/>
                    <a:pt x="20474" y="13159"/>
                    <a:pt x="20734" y="14181"/>
                  </a:cubicBezTo>
                  <a:cubicBezTo>
                    <a:pt x="20819" y="15096"/>
                    <a:pt x="20563" y="16005"/>
                    <a:pt x="20044" y="16690"/>
                  </a:cubicBezTo>
                  <a:cubicBezTo>
                    <a:pt x="18746" y="18514"/>
                    <a:pt x="16932" y="19649"/>
                    <a:pt x="14947" y="19649"/>
                  </a:cubicBezTo>
                  <a:cubicBezTo>
                    <a:pt x="14343" y="19649"/>
                    <a:pt x="13649" y="19537"/>
                    <a:pt x="13130" y="19082"/>
                  </a:cubicBezTo>
                  <a:cubicBezTo>
                    <a:pt x="12874" y="18969"/>
                    <a:pt x="12699" y="18852"/>
                    <a:pt x="12525" y="18627"/>
                  </a:cubicBezTo>
                  <a:cubicBezTo>
                    <a:pt x="13389" y="17257"/>
                    <a:pt x="13649" y="15780"/>
                    <a:pt x="13219" y="15096"/>
                  </a:cubicBezTo>
                  <a:cubicBezTo>
                    <a:pt x="13044" y="14866"/>
                    <a:pt x="12874" y="14753"/>
                    <a:pt x="12614" y="14753"/>
                  </a:cubicBezTo>
                  <a:cubicBezTo>
                    <a:pt x="12009" y="14866"/>
                    <a:pt x="11490" y="15321"/>
                    <a:pt x="11316" y="16118"/>
                  </a:cubicBezTo>
                  <a:cubicBezTo>
                    <a:pt x="11056" y="17032"/>
                    <a:pt x="11230" y="18055"/>
                    <a:pt x="11661" y="18627"/>
                  </a:cubicBezTo>
                  <a:cubicBezTo>
                    <a:pt x="10626" y="19991"/>
                    <a:pt x="9242" y="20789"/>
                    <a:pt x="7862" y="20789"/>
                  </a:cubicBezTo>
                  <a:cubicBezTo>
                    <a:pt x="7702" y="20836"/>
                    <a:pt x="7539" y="20859"/>
                    <a:pt x="7378" y="20859"/>
                  </a:cubicBezTo>
                  <a:cubicBezTo>
                    <a:pt x="6745" y="20859"/>
                    <a:pt x="6112" y="20512"/>
                    <a:pt x="5700" y="19879"/>
                  </a:cubicBezTo>
                  <a:cubicBezTo>
                    <a:pt x="6738" y="19194"/>
                    <a:pt x="7428" y="17712"/>
                    <a:pt x="7428" y="16235"/>
                  </a:cubicBezTo>
                  <a:cubicBezTo>
                    <a:pt x="7350" y="15504"/>
                    <a:pt x="6984" y="14964"/>
                    <a:pt x="6457" y="14964"/>
                  </a:cubicBezTo>
                  <a:cubicBezTo>
                    <a:pt x="6408" y="14964"/>
                    <a:pt x="6358" y="14969"/>
                    <a:pt x="6304" y="14978"/>
                  </a:cubicBezTo>
                  <a:cubicBezTo>
                    <a:pt x="5789" y="14978"/>
                    <a:pt x="5269" y="15438"/>
                    <a:pt x="5010" y="16118"/>
                  </a:cubicBezTo>
                  <a:cubicBezTo>
                    <a:pt x="4579" y="17145"/>
                    <a:pt x="4490" y="18397"/>
                    <a:pt x="4835" y="19424"/>
                  </a:cubicBezTo>
                  <a:cubicBezTo>
                    <a:pt x="4665" y="19452"/>
                    <a:pt x="4498" y="19466"/>
                    <a:pt x="4334" y="19466"/>
                  </a:cubicBezTo>
                  <a:cubicBezTo>
                    <a:pt x="3843" y="19466"/>
                    <a:pt x="3388" y="19340"/>
                    <a:pt x="2936" y="19082"/>
                  </a:cubicBezTo>
                  <a:cubicBezTo>
                    <a:pt x="1727" y="18397"/>
                    <a:pt x="948" y="17032"/>
                    <a:pt x="777" y="15321"/>
                  </a:cubicBezTo>
                  <a:cubicBezTo>
                    <a:pt x="518" y="13956"/>
                    <a:pt x="688" y="12362"/>
                    <a:pt x="1293" y="11110"/>
                  </a:cubicBezTo>
                  <a:cubicBezTo>
                    <a:pt x="1553" y="12019"/>
                    <a:pt x="2072" y="12816"/>
                    <a:pt x="2676" y="13384"/>
                  </a:cubicBezTo>
                  <a:cubicBezTo>
                    <a:pt x="3021" y="13501"/>
                    <a:pt x="3281" y="13614"/>
                    <a:pt x="3626" y="13614"/>
                  </a:cubicBezTo>
                  <a:cubicBezTo>
                    <a:pt x="4320" y="13614"/>
                    <a:pt x="4924" y="12929"/>
                    <a:pt x="4924" y="11907"/>
                  </a:cubicBezTo>
                  <a:cubicBezTo>
                    <a:pt x="4924" y="10425"/>
                    <a:pt x="3971" y="9285"/>
                    <a:pt x="2851" y="9285"/>
                  </a:cubicBezTo>
                  <a:cubicBezTo>
                    <a:pt x="2769" y="9262"/>
                    <a:pt x="2691" y="9252"/>
                    <a:pt x="2612" y="9252"/>
                  </a:cubicBezTo>
                  <a:cubicBezTo>
                    <a:pt x="2260" y="9252"/>
                    <a:pt x="1922" y="9440"/>
                    <a:pt x="1641" y="9628"/>
                  </a:cubicBezTo>
                  <a:cubicBezTo>
                    <a:pt x="1382" y="7349"/>
                    <a:pt x="1986" y="4957"/>
                    <a:pt x="3626" y="4385"/>
                  </a:cubicBezTo>
                  <a:cubicBezTo>
                    <a:pt x="4071" y="4221"/>
                    <a:pt x="4558" y="4113"/>
                    <a:pt x="5027" y="4113"/>
                  </a:cubicBezTo>
                  <a:cubicBezTo>
                    <a:pt x="5198" y="4113"/>
                    <a:pt x="5365" y="4127"/>
                    <a:pt x="5529" y="4160"/>
                  </a:cubicBezTo>
                  <a:cubicBezTo>
                    <a:pt x="5355" y="4727"/>
                    <a:pt x="5184" y="5182"/>
                    <a:pt x="5184" y="5182"/>
                  </a:cubicBezTo>
                  <a:cubicBezTo>
                    <a:pt x="5184" y="5299"/>
                    <a:pt x="5184" y="5299"/>
                    <a:pt x="5184" y="5412"/>
                  </a:cubicBezTo>
                  <a:cubicBezTo>
                    <a:pt x="5269" y="5524"/>
                    <a:pt x="5959" y="7803"/>
                    <a:pt x="7169" y="7803"/>
                  </a:cubicBezTo>
                  <a:cubicBezTo>
                    <a:pt x="7514" y="7803"/>
                    <a:pt x="7773" y="7691"/>
                    <a:pt x="8033" y="7461"/>
                  </a:cubicBezTo>
                  <a:cubicBezTo>
                    <a:pt x="8378" y="7236"/>
                    <a:pt x="8638" y="6664"/>
                    <a:pt x="8552" y="6096"/>
                  </a:cubicBezTo>
                  <a:cubicBezTo>
                    <a:pt x="8207" y="4840"/>
                    <a:pt x="7343" y="3930"/>
                    <a:pt x="6393" y="3705"/>
                  </a:cubicBezTo>
                  <a:cubicBezTo>
                    <a:pt x="6909" y="1993"/>
                    <a:pt x="8118" y="853"/>
                    <a:pt x="9587" y="741"/>
                  </a:cubicBezTo>
                  <a:close/>
                  <a:moveTo>
                    <a:pt x="9527" y="0"/>
                  </a:moveTo>
                  <a:cubicBezTo>
                    <a:pt x="7862" y="0"/>
                    <a:pt x="6279" y="1383"/>
                    <a:pt x="5700" y="3587"/>
                  </a:cubicBezTo>
                  <a:cubicBezTo>
                    <a:pt x="5405" y="3503"/>
                    <a:pt x="5106" y="3466"/>
                    <a:pt x="4814" y="3466"/>
                  </a:cubicBezTo>
                  <a:cubicBezTo>
                    <a:pt x="4341" y="3466"/>
                    <a:pt x="3882" y="3559"/>
                    <a:pt x="3455" y="3705"/>
                  </a:cubicBezTo>
                  <a:cubicBezTo>
                    <a:pt x="1382" y="4385"/>
                    <a:pt x="603" y="7574"/>
                    <a:pt x="1037" y="10308"/>
                  </a:cubicBezTo>
                  <a:cubicBezTo>
                    <a:pt x="173" y="11789"/>
                    <a:pt x="-176" y="13726"/>
                    <a:pt x="84" y="15550"/>
                  </a:cubicBezTo>
                  <a:cubicBezTo>
                    <a:pt x="343" y="17487"/>
                    <a:pt x="1293" y="19082"/>
                    <a:pt x="2676" y="19879"/>
                  </a:cubicBezTo>
                  <a:cubicBezTo>
                    <a:pt x="3238" y="20127"/>
                    <a:pt x="3843" y="20310"/>
                    <a:pt x="4426" y="20310"/>
                  </a:cubicBezTo>
                  <a:cubicBezTo>
                    <a:pt x="4654" y="20310"/>
                    <a:pt x="4878" y="20282"/>
                    <a:pt x="5095" y="20221"/>
                  </a:cubicBezTo>
                  <a:cubicBezTo>
                    <a:pt x="5650" y="21056"/>
                    <a:pt x="6493" y="21600"/>
                    <a:pt x="7361" y="21600"/>
                  </a:cubicBezTo>
                  <a:cubicBezTo>
                    <a:pt x="7439" y="21600"/>
                    <a:pt x="7521" y="21595"/>
                    <a:pt x="7603" y="21586"/>
                  </a:cubicBezTo>
                  <a:lnTo>
                    <a:pt x="7862" y="21586"/>
                  </a:lnTo>
                  <a:cubicBezTo>
                    <a:pt x="9502" y="21473"/>
                    <a:pt x="10971" y="20676"/>
                    <a:pt x="12095" y="19194"/>
                  </a:cubicBezTo>
                  <a:cubicBezTo>
                    <a:pt x="12354" y="19424"/>
                    <a:pt x="12614" y="19649"/>
                    <a:pt x="12874" y="19879"/>
                  </a:cubicBezTo>
                  <a:cubicBezTo>
                    <a:pt x="13478" y="20221"/>
                    <a:pt x="14254" y="20446"/>
                    <a:pt x="15033" y="20446"/>
                  </a:cubicBezTo>
                  <a:cubicBezTo>
                    <a:pt x="17106" y="20446"/>
                    <a:pt x="19094" y="19194"/>
                    <a:pt x="20563" y="17257"/>
                  </a:cubicBezTo>
                  <a:cubicBezTo>
                    <a:pt x="21168" y="16348"/>
                    <a:pt x="21424" y="15208"/>
                    <a:pt x="21339" y="14069"/>
                  </a:cubicBezTo>
                  <a:cubicBezTo>
                    <a:pt x="21079" y="12704"/>
                    <a:pt x="20215" y="11677"/>
                    <a:pt x="19180" y="11564"/>
                  </a:cubicBezTo>
                  <a:cubicBezTo>
                    <a:pt x="19870" y="8943"/>
                    <a:pt x="19784" y="5867"/>
                    <a:pt x="18056" y="4272"/>
                  </a:cubicBezTo>
                  <a:cubicBezTo>
                    <a:pt x="17508" y="3658"/>
                    <a:pt x="16811" y="3348"/>
                    <a:pt x="16114" y="3348"/>
                  </a:cubicBezTo>
                  <a:cubicBezTo>
                    <a:pt x="15388" y="3348"/>
                    <a:pt x="14656" y="3686"/>
                    <a:pt x="14083" y="4385"/>
                  </a:cubicBezTo>
                  <a:cubicBezTo>
                    <a:pt x="13649" y="2565"/>
                    <a:pt x="12525" y="1196"/>
                    <a:pt x="11230" y="511"/>
                  </a:cubicBezTo>
                  <a:cubicBezTo>
                    <a:pt x="10679" y="164"/>
                    <a:pt x="10099" y="0"/>
                    <a:pt x="952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597" name="Google Shape;568;p14"/>
          <p:cNvGrpSpPr/>
          <p:nvPr/>
        </p:nvGrpSpPr>
        <p:grpSpPr>
          <a:xfrm>
            <a:off x="8103488" y="276033"/>
            <a:ext cx="6694352" cy="4295464"/>
            <a:chOff x="0" y="0"/>
            <a:chExt cx="6694351" cy="4295462"/>
          </a:xfrm>
        </p:grpSpPr>
        <p:grpSp>
          <p:nvGrpSpPr>
            <p:cNvPr id="595" name="Google Shape;569;p14"/>
            <p:cNvGrpSpPr/>
            <p:nvPr/>
          </p:nvGrpSpPr>
          <p:grpSpPr>
            <a:xfrm>
              <a:off x="-1" y="0"/>
              <a:ext cx="6450894" cy="4137648"/>
              <a:chOff x="0" y="0"/>
              <a:chExt cx="6450893" cy="4137647"/>
            </a:xfrm>
          </p:grpSpPr>
          <p:grpSp>
            <p:nvGrpSpPr>
              <p:cNvPr id="592" name="Google Shape;570;p14"/>
              <p:cNvGrpSpPr/>
              <p:nvPr/>
            </p:nvGrpSpPr>
            <p:grpSpPr>
              <a:xfrm>
                <a:off x="-1" y="0"/>
                <a:ext cx="6450894" cy="4137648"/>
                <a:chOff x="0" y="0"/>
                <a:chExt cx="6450892" cy="4137647"/>
              </a:xfrm>
            </p:grpSpPr>
            <p:sp>
              <p:nvSpPr>
                <p:cNvPr id="586" name="Google Shape;571;p14"/>
                <p:cNvSpPr/>
                <p:nvPr/>
              </p:nvSpPr>
              <p:spPr>
                <a:xfrm flipH="1" rot="1481318">
                  <a:off x="3488688" y="252343"/>
                  <a:ext cx="1685601" cy="2181031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87" name="Google Shape;572;p14"/>
                <p:cNvSpPr/>
                <p:nvPr/>
              </p:nvSpPr>
              <p:spPr>
                <a:xfrm flipH="1">
                  <a:off x="1702900" y="543195"/>
                  <a:ext cx="2185036" cy="1929979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88" name="Google Shape;573;p14"/>
                <p:cNvSpPr/>
                <p:nvPr/>
              </p:nvSpPr>
              <p:spPr>
                <a:xfrm flipH="1">
                  <a:off x="4520919" y="1241238"/>
                  <a:ext cx="1929974" cy="1929980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89" name="Google Shape;574;p14"/>
                <p:cNvSpPr/>
                <p:nvPr/>
              </p:nvSpPr>
              <p:spPr>
                <a:xfrm flipH="1">
                  <a:off x="4070012" y="2129775"/>
                  <a:ext cx="1839474" cy="1839474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90" name="Google Shape;575;p14"/>
                <p:cNvSpPr/>
                <p:nvPr/>
              </p:nvSpPr>
              <p:spPr>
                <a:xfrm flipH="1">
                  <a:off x="2602893" y="2084539"/>
                  <a:ext cx="1929975" cy="1929980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91" name="Google Shape;576;p14"/>
                <p:cNvSpPr/>
                <p:nvPr/>
              </p:nvSpPr>
              <p:spPr>
                <a:xfrm flipH="1" rot="2967336">
                  <a:off x="306742" y="1618013"/>
                  <a:ext cx="2439234" cy="1930679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593" name="Google Shape;577;p14"/>
              <p:cNvSpPr/>
              <p:nvPr/>
            </p:nvSpPr>
            <p:spPr>
              <a:xfrm flipH="1">
                <a:off x="3088631" y="1544815"/>
                <a:ext cx="1929937" cy="192993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94" name="Google Shape;578;p14"/>
              <p:cNvSpPr/>
              <p:nvPr/>
            </p:nvSpPr>
            <p:spPr>
              <a:xfrm flipH="1">
                <a:off x="1847330" y="1544815"/>
                <a:ext cx="1929937" cy="192993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596" name="Google Shape;579;p14"/>
            <p:cNvSpPr/>
            <p:nvPr/>
          </p:nvSpPr>
          <p:spPr>
            <a:xfrm flipH="1">
              <a:off x="776346" y="741534"/>
              <a:ext cx="5918005" cy="35539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51" h="21600" fill="norm" stroke="1" extrusionOk="0">
                  <a:moveTo>
                    <a:pt x="5148" y="5289"/>
                  </a:moveTo>
                  <a:cubicBezTo>
                    <a:pt x="5571" y="5474"/>
                    <a:pt x="5680" y="5651"/>
                    <a:pt x="5785" y="6005"/>
                  </a:cubicBezTo>
                  <a:cubicBezTo>
                    <a:pt x="5785" y="6189"/>
                    <a:pt x="5571" y="6543"/>
                    <a:pt x="5466" y="6728"/>
                  </a:cubicBezTo>
                  <a:cubicBezTo>
                    <a:pt x="5362" y="6728"/>
                    <a:pt x="5362" y="6905"/>
                    <a:pt x="5148" y="6905"/>
                  </a:cubicBezTo>
                  <a:cubicBezTo>
                    <a:pt x="5148" y="6366"/>
                    <a:pt x="5148" y="6005"/>
                    <a:pt x="5148" y="5474"/>
                  </a:cubicBezTo>
                  <a:lnTo>
                    <a:pt x="5148" y="5289"/>
                  </a:lnTo>
                  <a:close/>
                  <a:moveTo>
                    <a:pt x="10867" y="3497"/>
                  </a:moveTo>
                  <a:cubicBezTo>
                    <a:pt x="11290" y="4397"/>
                    <a:pt x="11504" y="5651"/>
                    <a:pt x="11290" y="6905"/>
                  </a:cubicBezTo>
                  <a:cubicBezTo>
                    <a:pt x="11190" y="7244"/>
                    <a:pt x="11042" y="7421"/>
                    <a:pt x="10881" y="7421"/>
                  </a:cubicBezTo>
                  <a:cubicBezTo>
                    <a:pt x="10702" y="7421"/>
                    <a:pt x="10506" y="7200"/>
                    <a:pt x="10336" y="6728"/>
                  </a:cubicBezTo>
                  <a:cubicBezTo>
                    <a:pt x="10022" y="5651"/>
                    <a:pt x="10231" y="4220"/>
                    <a:pt x="10867" y="3497"/>
                  </a:cubicBezTo>
                  <a:close/>
                  <a:moveTo>
                    <a:pt x="17219" y="7443"/>
                  </a:moveTo>
                  <a:cubicBezTo>
                    <a:pt x="17328" y="8159"/>
                    <a:pt x="17219" y="9052"/>
                    <a:pt x="17010" y="9775"/>
                  </a:cubicBezTo>
                  <a:cubicBezTo>
                    <a:pt x="16905" y="9952"/>
                    <a:pt x="16905" y="9952"/>
                    <a:pt x="16796" y="9952"/>
                  </a:cubicBezTo>
                  <a:cubicBezTo>
                    <a:pt x="16691" y="9952"/>
                    <a:pt x="16587" y="9775"/>
                    <a:pt x="16478" y="9775"/>
                  </a:cubicBezTo>
                  <a:cubicBezTo>
                    <a:pt x="16269" y="9413"/>
                    <a:pt x="16269" y="9413"/>
                    <a:pt x="16269" y="8875"/>
                  </a:cubicBezTo>
                  <a:cubicBezTo>
                    <a:pt x="16373" y="8336"/>
                    <a:pt x="16691" y="7798"/>
                    <a:pt x="17219" y="7443"/>
                  </a:cubicBezTo>
                  <a:close/>
                  <a:moveTo>
                    <a:pt x="4407" y="13714"/>
                  </a:moveTo>
                  <a:cubicBezTo>
                    <a:pt x="3984" y="14430"/>
                    <a:pt x="3561" y="14968"/>
                    <a:pt x="3139" y="15330"/>
                  </a:cubicBezTo>
                  <a:cubicBezTo>
                    <a:pt x="3243" y="14614"/>
                    <a:pt x="3666" y="14075"/>
                    <a:pt x="4089" y="13714"/>
                  </a:cubicBezTo>
                  <a:close/>
                  <a:moveTo>
                    <a:pt x="13622" y="14430"/>
                  </a:moveTo>
                  <a:cubicBezTo>
                    <a:pt x="13622" y="14430"/>
                    <a:pt x="13727" y="14430"/>
                    <a:pt x="13936" y="14791"/>
                  </a:cubicBezTo>
                  <a:cubicBezTo>
                    <a:pt x="14150" y="15145"/>
                    <a:pt x="14255" y="15868"/>
                    <a:pt x="14150" y="16399"/>
                  </a:cubicBezTo>
                  <a:cubicBezTo>
                    <a:pt x="13622" y="15684"/>
                    <a:pt x="13622" y="14791"/>
                    <a:pt x="13622" y="14430"/>
                  </a:cubicBezTo>
                  <a:close/>
                  <a:moveTo>
                    <a:pt x="7267" y="14968"/>
                  </a:moveTo>
                  <a:cubicBezTo>
                    <a:pt x="7480" y="15145"/>
                    <a:pt x="7690" y="15330"/>
                    <a:pt x="7794" y="15684"/>
                  </a:cubicBezTo>
                  <a:cubicBezTo>
                    <a:pt x="7903" y="16584"/>
                    <a:pt x="7794" y="17299"/>
                    <a:pt x="7585" y="18015"/>
                  </a:cubicBezTo>
                  <a:cubicBezTo>
                    <a:pt x="7162" y="17299"/>
                    <a:pt x="6948" y="16222"/>
                    <a:pt x="7053" y="15145"/>
                  </a:cubicBezTo>
                  <a:cubicBezTo>
                    <a:pt x="7053" y="14968"/>
                    <a:pt x="7162" y="14968"/>
                    <a:pt x="7162" y="14968"/>
                  </a:cubicBezTo>
                  <a:close/>
                  <a:moveTo>
                    <a:pt x="7210" y="848"/>
                  </a:moveTo>
                  <a:cubicBezTo>
                    <a:pt x="7681" y="848"/>
                    <a:pt x="8234" y="1025"/>
                    <a:pt x="8853" y="1350"/>
                  </a:cubicBezTo>
                  <a:cubicBezTo>
                    <a:pt x="9490" y="1704"/>
                    <a:pt x="10022" y="2243"/>
                    <a:pt x="10549" y="3143"/>
                  </a:cubicBezTo>
                  <a:cubicBezTo>
                    <a:pt x="9808" y="4035"/>
                    <a:pt x="9595" y="5828"/>
                    <a:pt x="10022" y="7082"/>
                  </a:cubicBezTo>
                  <a:cubicBezTo>
                    <a:pt x="10445" y="7982"/>
                    <a:pt x="10763" y="8336"/>
                    <a:pt x="10972" y="8336"/>
                  </a:cubicBezTo>
                  <a:cubicBezTo>
                    <a:pt x="11395" y="8159"/>
                    <a:pt x="11713" y="7798"/>
                    <a:pt x="11822" y="7266"/>
                  </a:cubicBezTo>
                  <a:cubicBezTo>
                    <a:pt x="12031" y="5828"/>
                    <a:pt x="11822" y="4220"/>
                    <a:pt x="11290" y="3143"/>
                  </a:cubicBezTo>
                  <a:cubicBezTo>
                    <a:pt x="12136" y="2243"/>
                    <a:pt x="13195" y="1704"/>
                    <a:pt x="14255" y="1704"/>
                  </a:cubicBezTo>
                  <a:lnTo>
                    <a:pt x="14891" y="1704"/>
                  </a:lnTo>
                  <a:cubicBezTo>
                    <a:pt x="16164" y="2427"/>
                    <a:pt x="17114" y="4397"/>
                    <a:pt x="17219" y="6543"/>
                  </a:cubicBezTo>
                  <a:cubicBezTo>
                    <a:pt x="16587" y="6905"/>
                    <a:pt x="16055" y="7620"/>
                    <a:pt x="15950" y="8698"/>
                  </a:cubicBezTo>
                  <a:cubicBezTo>
                    <a:pt x="15846" y="9413"/>
                    <a:pt x="15950" y="9952"/>
                    <a:pt x="16269" y="10490"/>
                  </a:cubicBezTo>
                  <a:cubicBezTo>
                    <a:pt x="16425" y="10756"/>
                    <a:pt x="16613" y="10889"/>
                    <a:pt x="16796" y="10889"/>
                  </a:cubicBezTo>
                  <a:cubicBezTo>
                    <a:pt x="16983" y="10889"/>
                    <a:pt x="17167" y="10756"/>
                    <a:pt x="17328" y="10490"/>
                  </a:cubicBezTo>
                  <a:cubicBezTo>
                    <a:pt x="17646" y="9413"/>
                    <a:pt x="17751" y="8336"/>
                    <a:pt x="17646" y="7266"/>
                  </a:cubicBezTo>
                  <a:cubicBezTo>
                    <a:pt x="17855" y="7266"/>
                    <a:pt x="18173" y="7082"/>
                    <a:pt x="18387" y="7082"/>
                  </a:cubicBezTo>
                  <a:cubicBezTo>
                    <a:pt x="19337" y="7082"/>
                    <a:pt x="20078" y="7982"/>
                    <a:pt x="20506" y="9413"/>
                  </a:cubicBezTo>
                  <a:cubicBezTo>
                    <a:pt x="20929" y="11383"/>
                    <a:pt x="20820" y="13537"/>
                    <a:pt x="20187" y="15330"/>
                  </a:cubicBezTo>
                  <a:cubicBezTo>
                    <a:pt x="19394" y="17262"/>
                    <a:pt x="18165" y="18332"/>
                    <a:pt x="16861" y="18332"/>
                  </a:cubicBezTo>
                  <a:cubicBezTo>
                    <a:pt x="16595" y="18332"/>
                    <a:pt x="16325" y="18288"/>
                    <a:pt x="16055" y="18192"/>
                  </a:cubicBezTo>
                  <a:cubicBezTo>
                    <a:pt x="15423" y="18015"/>
                    <a:pt x="14891" y="17476"/>
                    <a:pt x="14468" y="16938"/>
                  </a:cubicBezTo>
                  <a:cubicBezTo>
                    <a:pt x="14677" y="16045"/>
                    <a:pt x="14573" y="14968"/>
                    <a:pt x="14255" y="14252"/>
                  </a:cubicBezTo>
                  <a:cubicBezTo>
                    <a:pt x="13993" y="13891"/>
                    <a:pt x="13753" y="13714"/>
                    <a:pt x="13553" y="13714"/>
                  </a:cubicBezTo>
                  <a:cubicBezTo>
                    <a:pt x="13357" y="13714"/>
                    <a:pt x="13195" y="13891"/>
                    <a:pt x="13091" y="14252"/>
                  </a:cubicBezTo>
                  <a:cubicBezTo>
                    <a:pt x="13091" y="15507"/>
                    <a:pt x="13304" y="16584"/>
                    <a:pt x="13936" y="17122"/>
                  </a:cubicBezTo>
                  <a:cubicBezTo>
                    <a:pt x="13239" y="19320"/>
                    <a:pt x="11975" y="20715"/>
                    <a:pt x="10497" y="20715"/>
                  </a:cubicBezTo>
                  <a:cubicBezTo>
                    <a:pt x="10410" y="20715"/>
                    <a:pt x="10323" y="20715"/>
                    <a:pt x="10231" y="20700"/>
                  </a:cubicBezTo>
                  <a:cubicBezTo>
                    <a:pt x="9385" y="20700"/>
                    <a:pt x="8431" y="19807"/>
                    <a:pt x="7903" y="18553"/>
                  </a:cubicBezTo>
                  <a:cubicBezTo>
                    <a:pt x="8221" y="17653"/>
                    <a:pt x="8431" y="16584"/>
                    <a:pt x="8221" y="15507"/>
                  </a:cubicBezTo>
                  <a:cubicBezTo>
                    <a:pt x="8112" y="14968"/>
                    <a:pt x="7794" y="14430"/>
                    <a:pt x="7371" y="14252"/>
                  </a:cubicBezTo>
                  <a:cubicBezTo>
                    <a:pt x="7315" y="14216"/>
                    <a:pt x="7258" y="14201"/>
                    <a:pt x="7197" y="14201"/>
                  </a:cubicBezTo>
                  <a:cubicBezTo>
                    <a:pt x="6944" y="14201"/>
                    <a:pt x="6717" y="14496"/>
                    <a:pt x="6630" y="14791"/>
                  </a:cubicBezTo>
                  <a:cubicBezTo>
                    <a:pt x="6526" y="16222"/>
                    <a:pt x="6739" y="17653"/>
                    <a:pt x="7371" y="18730"/>
                  </a:cubicBezTo>
                  <a:cubicBezTo>
                    <a:pt x="6844" y="19630"/>
                    <a:pt x="6103" y="20169"/>
                    <a:pt x="5362" y="20346"/>
                  </a:cubicBezTo>
                  <a:lnTo>
                    <a:pt x="5043" y="20346"/>
                  </a:lnTo>
                  <a:cubicBezTo>
                    <a:pt x="4407" y="20346"/>
                    <a:pt x="3880" y="19807"/>
                    <a:pt x="3452" y="19092"/>
                  </a:cubicBezTo>
                  <a:cubicBezTo>
                    <a:pt x="3030" y="18192"/>
                    <a:pt x="2925" y="17299"/>
                    <a:pt x="3030" y="16399"/>
                  </a:cubicBezTo>
                  <a:cubicBezTo>
                    <a:pt x="3880" y="15868"/>
                    <a:pt x="4939" y="14430"/>
                    <a:pt x="4830" y="13537"/>
                  </a:cubicBezTo>
                  <a:cubicBezTo>
                    <a:pt x="4830" y="13279"/>
                    <a:pt x="4725" y="13028"/>
                    <a:pt x="4438" y="13028"/>
                  </a:cubicBezTo>
                  <a:cubicBezTo>
                    <a:pt x="4320" y="13028"/>
                    <a:pt x="4172" y="13072"/>
                    <a:pt x="3984" y="13175"/>
                  </a:cubicBezTo>
                  <a:cubicBezTo>
                    <a:pt x="3348" y="13537"/>
                    <a:pt x="2820" y="14614"/>
                    <a:pt x="2711" y="15868"/>
                  </a:cubicBezTo>
                  <a:cubicBezTo>
                    <a:pt x="2633" y="15883"/>
                    <a:pt x="2559" y="15890"/>
                    <a:pt x="2480" y="15890"/>
                  </a:cubicBezTo>
                  <a:cubicBezTo>
                    <a:pt x="1656" y="15890"/>
                    <a:pt x="1098" y="14983"/>
                    <a:pt x="806" y="13175"/>
                  </a:cubicBezTo>
                  <a:cubicBezTo>
                    <a:pt x="279" y="11206"/>
                    <a:pt x="383" y="9052"/>
                    <a:pt x="911" y="7082"/>
                  </a:cubicBezTo>
                  <a:cubicBezTo>
                    <a:pt x="1547" y="5828"/>
                    <a:pt x="2502" y="5112"/>
                    <a:pt x="3561" y="5112"/>
                  </a:cubicBezTo>
                  <a:lnTo>
                    <a:pt x="4830" y="5112"/>
                  </a:lnTo>
                  <a:lnTo>
                    <a:pt x="4830" y="5474"/>
                  </a:lnTo>
                  <a:cubicBezTo>
                    <a:pt x="4725" y="6189"/>
                    <a:pt x="4830" y="6905"/>
                    <a:pt x="5043" y="7443"/>
                  </a:cubicBezTo>
                  <a:cubicBezTo>
                    <a:pt x="5100" y="7635"/>
                    <a:pt x="5222" y="7783"/>
                    <a:pt x="5392" y="7783"/>
                  </a:cubicBezTo>
                  <a:cubicBezTo>
                    <a:pt x="5527" y="7783"/>
                    <a:pt x="5697" y="7687"/>
                    <a:pt x="5889" y="7443"/>
                  </a:cubicBezTo>
                  <a:cubicBezTo>
                    <a:pt x="6312" y="6728"/>
                    <a:pt x="6421" y="6543"/>
                    <a:pt x="6312" y="5828"/>
                  </a:cubicBezTo>
                  <a:cubicBezTo>
                    <a:pt x="6207" y="5289"/>
                    <a:pt x="5889" y="4751"/>
                    <a:pt x="5253" y="4574"/>
                  </a:cubicBezTo>
                  <a:cubicBezTo>
                    <a:pt x="5253" y="3497"/>
                    <a:pt x="5466" y="2427"/>
                    <a:pt x="5889" y="1704"/>
                  </a:cubicBezTo>
                  <a:cubicBezTo>
                    <a:pt x="6181" y="1114"/>
                    <a:pt x="6635" y="848"/>
                    <a:pt x="7210" y="848"/>
                  </a:cubicBezTo>
                  <a:close/>
                  <a:moveTo>
                    <a:pt x="7044" y="0"/>
                  </a:moveTo>
                  <a:cubicBezTo>
                    <a:pt x="6395" y="0"/>
                    <a:pt x="5867" y="310"/>
                    <a:pt x="5466" y="989"/>
                  </a:cubicBezTo>
                  <a:cubicBezTo>
                    <a:pt x="5043" y="1889"/>
                    <a:pt x="4725" y="3143"/>
                    <a:pt x="4725" y="4397"/>
                  </a:cubicBezTo>
                  <a:cubicBezTo>
                    <a:pt x="4512" y="4308"/>
                    <a:pt x="4302" y="4264"/>
                    <a:pt x="4089" y="4264"/>
                  </a:cubicBezTo>
                  <a:cubicBezTo>
                    <a:pt x="3880" y="4264"/>
                    <a:pt x="3666" y="4308"/>
                    <a:pt x="3452" y="4397"/>
                  </a:cubicBezTo>
                  <a:cubicBezTo>
                    <a:pt x="2288" y="4397"/>
                    <a:pt x="1229" y="5112"/>
                    <a:pt x="488" y="6543"/>
                  </a:cubicBezTo>
                  <a:cubicBezTo>
                    <a:pt x="-144" y="8698"/>
                    <a:pt x="-144" y="11206"/>
                    <a:pt x="383" y="13352"/>
                  </a:cubicBezTo>
                  <a:cubicBezTo>
                    <a:pt x="806" y="15868"/>
                    <a:pt x="1656" y="16399"/>
                    <a:pt x="2288" y="16399"/>
                  </a:cubicBezTo>
                  <a:lnTo>
                    <a:pt x="2502" y="16399"/>
                  </a:lnTo>
                  <a:cubicBezTo>
                    <a:pt x="2502" y="17653"/>
                    <a:pt x="2711" y="18730"/>
                    <a:pt x="3139" y="19446"/>
                  </a:cubicBezTo>
                  <a:cubicBezTo>
                    <a:pt x="3561" y="20523"/>
                    <a:pt x="4302" y="21061"/>
                    <a:pt x="5043" y="21061"/>
                  </a:cubicBezTo>
                  <a:lnTo>
                    <a:pt x="5362" y="21061"/>
                  </a:lnTo>
                  <a:cubicBezTo>
                    <a:pt x="6207" y="20884"/>
                    <a:pt x="7053" y="20346"/>
                    <a:pt x="7585" y="19269"/>
                  </a:cubicBezTo>
                  <a:cubicBezTo>
                    <a:pt x="8326" y="20523"/>
                    <a:pt x="9281" y="21423"/>
                    <a:pt x="10231" y="21600"/>
                  </a:cubicBezTo>
                  <a:lnTo>
                    <a:pt x="10445" y="21600"/>
                  </a:lnTo>
                  <a:cubicBezTo>
                    <a:pt x="12031" y="21423"/>
                    <a:pt x="13513" y="19984"/>
                    <a:pt x="14255" y="17653"/>
                  </a:cubicBezTo>
                  <a:cubicBezTo>
                    <a:pt x="14786" y="18192"/>
                    <a:pt x="15314" y="18553"/>
                    <a:pt x="15950" y="18730"/>
                  </a:cubicBezTo>
                  <a:cubicBezTo>
                    <a:pt x="16269" y="18870"/>
                    <a:pt x="16595" y="18930"/>
                    <a:pt x="16922" y="18930"/>
                  </a:cubicBezTo>
                  <a:cubicBezTo>
                    <a:pt x="18330" y="18930"/>
                    <a:pt x="19730" y="17720"/>
                    <a:pt x="20506" y="15684"/>
                  </a:cubicBezTo>
                  <a:cubicBezTo>
                    <a:pt x="21351" y="13714"/>
                    <a:pt x="21456" y="11029"/>
                    <a:pt x="20929" y="8875"/>
                  </a:cubicBezTo>
                  <a:cubicBezTo>
                    <a:pt x="20506" y="7266"/>
                    <a:pt x="19446" y="6189"/>
                    <a:pt x="18387" y="6189"/>
                  </a:cubicBezTo>
                  <a:cubicBezTo>
                    <a:pt x="18173" y="6189"/>
                    <a:pt x="17855" y="6189"/>
                    <a:pt x="17537" y="6366"/>
                  </a:cubicBezTo>
                  <a:cubicBezTo>
                    <a:pt x="17432" y="3681"/>
                    <a:pt x="16373" y="1704"/>
                    <a:pt x="14891" y="989"/>
                  </a:cubicBezTo>
                  <a:cubicBezTo>
                    <a:pt x="14786" y="900"/>
                    <a:pt x="14651" y="856"/>
                    <a:pt x="14520" y="856"/>
                  </a:cubicBezTo>
                  <a:cubicBezTo>
                    <a:pt x="14390" y="856"/>
                    <a:pt x="14255" y="900"/>
                    <a:pt x="14150" y="989"/>
                  </a:cubicBezTo>
                  <a:cubicBezTo>
                    <a:pt x="12986" y="989"/>
                    <a:pt x="11822" y="1527"/>
                    <a:pt x="10867" y="2427"/>
                  </a:cubicBezTo>
                  <a:cubicBezTo>
                    <a:pt x="10336" y="1704"/>
                    <a:pt x="9595" y="989"/>
                    <a:pt x="8962" y="634"/>
                  </a:cubicBezTo>
                  <a:cubicBezTo>
                    <a:pt x="8234" y="221"/>
                    <a:pt x="7594" y="0"/>
                    <a:pt x="7044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604" name="Google Shape;580;p14"/>
          <p:cNvGrpSpPr/>
          <p:nvPr/>
        </p:nvGrpSpPr>
        <p:grpSpPr>
          <a:xfrm>
            <a:off x="1934761" y="9255295"/>
            <a:ext cx="2713256" cy="4618717"/>
            <a:chOff x="0" y="0"/>
            <a:chExt cx="2713255" cy="4618716"/>
          </a:xfrm>
        </p:grpSpPr>
        <p:sp>
          <p:nvSpPr>
            <p:cNvPr id="598" name="Google Shape;581;p14"/>
            <p:cNvSpPr/>
            <p:nvPr/>
          </p:nvSpPr>
          <p:spPr>
            <a:xfrm>
              <a:off x="1634220" y="1051762"/>
              <a:ext cx="281191" cy="35669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309" h="21600" fill="norm" stroke="1" extrusionOk="0">
                  <a:moveTo>
                    <a:pt x="16543" y="0"/>
                  </a:moveTo>
                  <a:cubicBezTo>
                    <a:pt x="15808" y="0"/>
                    <a:pt x="15072" y="72"/>
                    <a:pt x="15072" y="148"/>
                  </a:cubicBezTo>
                  <a:cubicBezTo>
                    <a:pt x="14337" y="877"/>
                    <a:pt x="-4291" y="18453"/>
                    <a:pt x="918" y="21455"/>
                  </a:cubicBezTo>
                  <a:cubicBezTo>
                    <a:pt x="918" y="21528"/>
                    <a:pt x="918" y="21600"/>
                    <a:pt x="1683" y="21600"/>
                  </a:cubicBezTo>
                  <a:lnTo>
                    <a:pt x="2419" y="21600"/>
                  </a:lnTo>
                  <a:cubicBezTo>
                    <a:pt x="3154" y="21528"/>
                    <a:pt x="3154" y="21455"/>
                    <a:pt x="3154" y="21380"/>
                  </a:cubicBezTo>
                  <a:cubicBezTo>
                    <a:pt x="-1319" y="18453"/>
                    <a:pt x="17309" y="365"/>
                    <a:pt x="17309" y="220"/>
                  </a:cubicBezTo>
                  <a:cubicBezTo>
                    <a:pt x="17309" y="72"/>
                    <a:pt x="17309" y="72"/>
                    <a:pt x="1654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99" name="Google Shape;582;p14"/>
            <p:cNvSpPr/>
            <p:nvPr/>
          </p:nvSpPr>
          <p:spPr>
            <a:xfrm>
              <a:off x="1117068" y="0"/>
              <a:ext cx="1596188" cy="15838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473" y="658"/>
                  </a:moveTo>
                  <a:cubicBezTo>
                    <a:pt x="12602" y="1154"/>
                    <a:pt x="12602" y="4779"/>
                    <a:pt x="12602" y="4779"/>
                  </a:cubicBezTo>
                  <a:cubicBezTo>
                    <a:pt x="12602" y="4942"/>
                    <a:pt x="12763" y="5112"/>
                    <a:pt x="12932" y="5112"/>
                  </a:cubicBezTo>
                  <a:cubicBezTo>
                    <a:pt x="13093" y="5112"/>
                    <a:pt x="13255" y="5112"/>
                    <a:pt x="13255" y="4942"/>
                  </a:cubicBezTo>
                  <a:cubicBezTo>
                    <a:pt x="13908" y="3625"/>
                    <a:pt x="15222" y="1643"/>
                    <a:pt x="16037" y="1643"/>
                  </a:cubicBezTo>
                  <a:cubicBezTo>
                    <a:pt x="16198" y="1643"/>
                    <a:pt x="16367" y="1643"/>
                    <a:pt x="16367" y="1812"/>
                  </a:cubicBezTo>
                  <a:cubicBezTo>
                    <a:pt x="17512" y="2634"/>
                    <a:pt x="16690" y="5437"/>
                    <a:pt x="16198" y="6428"/>
                  </a:cubicBezTo>
                  <a:cubicBezTo>
                    <a:pt x="16070" y="6700"/>
                    <a:pt x="16259" y="6965"/>
                    <a:pt x="16515" y="6965"/>
                  </a:cubicBezTo>
                  <a:cubicBezTo>
                    <a:pt x="16569" y="6965"/>
                    <a:pt x="16629" y="6951"/>
                    <a:pt x="16690" y="6924"/>
                  </a:cubicBezTo>
                  <a:cubicBezTo>
                    <a:pt x="17512" y="6591"/>
                    <a:pt x="18488" y="6265"/>
                    <a:pt x="19472" y="6265"/>
                  </a:cubicBezTo>
                  <a:cubicBezTo>
                    <a:pt x="19802" y="6265"/>
                    <a:pt x="20293" y="6265"/>
                    <a:pt x="20617" y="6591"/>
                  </a:cubicBezTo>
                  <a:cubicBezTo>
                    <a:pt x="20617" y="6591"/>
                    <a:pt x="20617" y="6754"/>
                    <a:pt x="20617" y="6754"/>
                  </a:cubicBezTo>
                  <a:cubicBezTo>
                    <a:pt x="20455" y="7745"/>
                    <a:pt x="18488" y="9558"/>
                    <a:pt x="17182" y="10719"/>
                  </a:cubicBezTo>
                  <a:cubicBezTo>
                    <a:pt x="17020" y="10719"/>
                    <a:pt x="17020" y="10881"/>
                    <a:pt x="17020" y="11044"/>
                  </a:cubicBezTo>
                  <a:cubicBezTo>
                    <a:pt x="17182" y="11044"/>
                    <a:pt x="17182" y="11207"/>
                    <a:pt x="17343" y="11207"/>
                  </a:cubicBezTo>
                  <a:cubicBezTo>
                    <a:pt x="18327" y="11207"/>
                    <a:pt x="21108" y="11703"/>
                    <a:pt x="21108" y="13027"/>
                  </a:cubicBezTo>
                  <a:cubicBezTo>
                    <a:pt x="21108" y="14343"/>
                    <a:pt x="17673" y="14676"/>
                    <a:pt x="16367" y="14676"/>
                  </a:cubicBezTo>
                  <a:cubicBezTo>
                    <a:pt x="16367" y="14676"/>
                    <a:pt x="16198" y="14676"/>
                    <a:pt x="16198" y="14839"/>
                  </a:cubicBezTo>
                  <a:cubicBezTo>
                    <a:pt x="16037" y="15002"/>
                    <a:pt x="16037" y="15002"/>
                    <a:pt x="16198" y="15165"/>
                  </a:cubicBezTo>
                  <a:cubicBezTo>
                    <a:pt x="16198" y="15165"/>
                    <a:pt x="18165" y="17310"/>
                    <a:pt x="17020" y="18959"/>
                  </a:cubicBezTo>
                  <a:cubicBezTo>
                    <a:pt x="16858" y="19122"/>
                    <a:pt x="16528" y="19292"/>
                    <a:pt x="16367" y="19292"/>
                  </a:cubicBezTo>
                  <a:cubicBezTo>
                    <a:pt x="15222" y="19292"/>
                    <a:pt x="13417" y="16984"/>
                    <a:pt x="12763" y="16156"/>
                  </a:cubicBezTo>
                  <a:cubicBezTo>
                    <a:pt x="12683" y="16074"/>
                    <a:pt x="12602" y="16034"/>
                    <a:pt x="12541" y="16034"/>
                  </a:cubicBezTo>
                  <a:cubicBezTo>
                    <a:pt x="12480" y="16034"/>
                    <a:pt x="12440" y="16074"/>
                    <a:pt x="12440" y="16156"/>
                  </a:cubicBezTo>
                  <a:cubicBezTo>
                    <a:pt x="12272" y="16156"/>
                    <a:pt x="12110" y="16319"/>
                    <a:pt x="12110" y="16488"/>
                  </a:cubicBezTo>
                  <a:cubicBezTo>
                    <a:pt x="12110" y="16488"/>
                    <a:pt x="12602" y="20113"/>
                    <a:pt x="10635" y="20942"/>
                  </a:cubicBezTo>
                  <a:lnTo>
                    <a:pt x="10150" y="20942"/>
                  </a:lnTo>
                  <a:cubicBezTo>
                    <a:pt x="8837" y="20942"/>
                    <a:pt x="8183" y="17805"/>
                    <a:pt x="8183" y="16651"/>
                  </a:cubicBezTo>
                  <a:cubicBezTo>
                    <a:pt x="8183" y="16488"/>
                    <a:pt x="8022" y="16488"/>
                    <a:pt x="7853" y="16488"/>
                  </a:cubicBezTo>
                  <a:cubicBezTo>
                    <a:pt x="7853" y="16488"/>
                    <a:pt x="7853" y="16651"/>
                    <a:pt x="7853" y="16651"/>
                  </a:cubicBezTo>
                  <a:cubicBezTo>
                    <a:pt x="7038" y="17310"/>
                    <a:pt x="6055" y="17805"/>
                    <a:pt x="5078" y="17805"/>
                  </a:cubicBezTo>
                  <a:cubicBezTo>
                    <a:pt x="4418" y="17805"/>
                    <a:pt x="3927" y="17642"/>
                    <a:pt x="3442" y="17473"/>
                  </a:cubicBezTo>
                  <a:cubicBezTo>
                    <a:pt x="3112" y="17310"/>
                    <a:pt x="2782" y="16984"/>
                    <a:pt x="2782" y="16651"/>
                  </a:cubicBezTo>
                  <a:cubicBezTo>
                    <a:pt x="2620" y="15165"/>
                    <a:pt x="4910" y="12694"/>
                    <a:pt x="5893" y="11703"/>
                  </a:cubicBezTo>
                  <a:cubicBezTo>
                    <a:pt x="5893" y="11540"/>
                    <a:pt x="5893" y="11540"/>
                    <a:pt x="5893" y="11377"/>
                  </a:cubicBezTo>
                  <a:cubicBezTo>
                    <a:pt x="5732" y="11207"/>
                    <a:pt x="5563" y="11207"/>
                    <a:pt x="5563" y="11207"/>
                  </a:cubicBezTo>
                  <a:lnTo>
                    <a:pt x="4748" y="11207"/>
                  </a:lnTo>
                  <a:cubicBezTo>
                    <a:pt x="3603" y="11207"/>
                    <a:pt x="1313" y="11044"/>
                    <a:pt x="983" y="9558"/>
                  </a:cubicBezTo>
                  <a:cubicBezTo>
                    <a:pt x="822" y="9395"/>
                    <a:pt x="822" y="9232"/>
                    <a:pt x="983" y="9069"/>
                  </a:cubicBezTo>
                  <a:cubicBezTo>
                    <a:pt x="1475" y="8241"/>
                    <a:pt x="3765" y="8078"/>
                    <a:pt x="5563" y="8078"/>
                  </a:cubicBezTo>
                  <a:lnTo>
                    <a:pt x="5732" y="8078"/>
                  </a:lnTo>
                  <a:cubicBezTo>
                    <a:pt x="6055" y="7915"/>
                    <a:pt x="6223" y="7582"/>
                    <a:pt x="5893" y="7419"/>
                  </a:cubicBezTo>
                  <a:cubicBezTo>
                    <a:pt x="5240" y="6924"/>
                    <a:pt x="3442" y="5274"/>
                    <a:pt x="3442" y="4120"/>
                  </a:cubicBezTo>
                  <a:cubicBezTo>
                    <a:pt x="3442" y="3788"/>
                    <a:pt x="3442" y="3625"/>
                    <a:pt x="3603" y="3462"/>
                  </a:cubicBezTo>
                  <a:cubicBezTo>
                    <a:pt x="3927" y="3292"/>
                    <a:pt x="4095" y="3129"/>
                    <a:pt x="4418" y="3129"/>
                  </a:cubicBezTo>
                  <a:cubicBezTo>
                    <a:pt x="6055" y="3462"/>
                    <a:pt x="7530" y="4283"/>
                    <a:pt x="8837" y="5274"/>
                  </a:cubicBezTo>
                  <a:lnTo>
                    <a:pt x="9167" y="5274"/>
                  </a:lnTo>
                  <a:cubicBezTo>
                    <a:pt x="9328" y="5112"/>
                    <a:pt x="9328" y="5112"/>
                    <a:pt x="9328" y="4942"/>
                  </a:cubicBezTo>
                  <a:cubicBezTo>
                    <a:pt x="9167" y="4120"/>
                    <a:pt x="9005" y="1812"/>
                    <a:pt x="9658" y="984"/>
                  </a:cubicBezTo>
                  <a:cubicBezTo>
                    <a:pt x="9820" y="658"/>
                    <a:pt x="10150" y="658"/>
                    <a:pt x="10473" y="658"/>
                  </a:cubicBezTo>
                  <a:close/>
                  <a:moveTo>
                    <a:pt x="10312" y="0"/>
                  </a:moveTo>
                  <a:cubicBezTo>
                    <a:pt x="9820" y="0"/>
                    <a:pt x="9328" y="163"/>
                    <a:pt x="9005" y="489"/>
                  </a:cubicBezTo>
                  <a:cubicBezTo>
                    <a:pt x="8345" y="1643"/>
                    <a:pt x="8183" y="2966"/>
                    <a:pt x="8345" y="4283"/>
                  </a:cubicBezTo>
                  <a:cubicBezTo>
                    <a:pt x="7200" y="3292"/>
                    <a:pt x="5893" y="2634"/>
                    <a:pt x="4257" y="2471"/>
                  </a:cubicBezTo>
                  <a:cubicBezTo>
                    <a:pt x="3927" y="2471"/>
                    <a:pt x="3442" y="2634"/>
                    <a:pt x="3112" y="2797"/>
                  </a:cubicBezTo>
                  <a:cubicBezTo>
                    <a:pt x="2782" y="3129"/>
                    <a:pt x="2620" y="3625"/>
                    <a:pt x="2620" y="3958"/>
                  </a:cubicBezTo>
                  <a:cubicBezTo>
                    <a:pt x="2950" y="5274"/>
                    <a:pt x="3765" y="6428"/>
                    <a:pt x="4748" y="7250"/>
                  </a:cubicBezTo>
                  <a:cubicBezTo>
                    <a:pt x="3442" y="7250"/>
                    <a:pt x="1152" y="7582"/>
                    <a:pt x="330" y="8573"/>
                  </a:cubicBezTo>
                  <a:cubicBezTo>
                    <a:pt x="0" y="8899"/>
                    <a:pt x="0" y="9232"/>
                    <a:pt x="0" y="9727"/>
                  </a:cubicBezTo>
                  <a:cubicBezTo>
                    <a:pt x="492" y="11540"/>
                    <a:pt x="3112" y="11703"/>
                    <a:pt x="4587" y="11703"/>
                  </a:cubicBezTo>
                  <a:cubicBezTo>
                    <a:pt x="3442" y="12857"/>
                    <a:pt x="1637" y="15002"/>
                    <a:pt x="1805" y="16651"/>
                  </a:cubicBezTo>
                  <a:cubicBezTo>
                    <a:pt x="1967" y="17147"/>
                    <a:pt x="2297" y="17642"/>
                    <a:pt x="2782" y="17805"/>
                  </a:cubicBezTo>
                  <a:cubicBezTo>
                    <a:pt x="3442" y="18138"/>
                    <a:pt x="4095" y="18301"/>
                    <a:pt x="4748" y="18301"/>
                  </a:cubicBezTo>
                  <a:cubicBezTo>
                    <a:pt x="5732" y="18301"/>
                    <a:pt x="6708" y="17968"/>
                    <a:pt x="7530" y="17310"/>
                  </a:cubicBezTo>
                  <a:cubicBezTo>
                    <a:pt x="7853" y="18634"/>
                    <a:pt x="8513" y="21600"/>
                    <a:pt x="10150" y="21600"/>
                  </a:cubicBezTo>
                  <a:cubicBezTo>
                    <a:pt x="10312" y="21600"/>
                    <a:pt x="10635" y="21600"/>
                    <a:pt x="10803" y="21437"/>
                  </a:cubicBezTo>
                  <a:cubicBezTo>
                    <a:pt x="12272" y="20609"/>
                    <a:pt x="13093" y="18959"/>
                    <a:pt x="12763" y="17310"/>
                  </a:cubicBezTo>
                  <a:cubicBezTo>
                    <a:pt x="13747" y="18464"/>
                    <a:pt x="15222" y="19950"/>
                    <a:pt x="16367" y="19950"/>
                  </a:cubicBezTo>
                  <a:cubicBezTo>
                    <a:pt x="16858" y="19950"/>
                    <a:pt x="17182" y="19788"/>
                    <a:pt x="17512" y="19455"/>
                  </a:cubicBezTo>
                  <a:cubicBezTo>
                    <a:pt x="18165" y="17968"/>
                    <a:pt x="18003" y="16319"/>
                    <a:pt x="17020" y="15335"/>
                  </a:cubicBezTo>
                  <a:cubicBezTo>
                    <a:pt x="18488" y="15165"/>
                    <a:pt x="21600" y="14676"/>
                    <a:pt x="21600" y="13027"/>
                  </a:cubicBezTo>
                  <a:cubicBezTo>
                    <a:pt x="21600" y="11377"/>
                    <a:pt x="19310" y="10881"/>
                    <a:pt x="18003" y="10719"/>
                  </a:cubicBezTo>
                  <a:cubicBezTo>
                    <a:pt x="18980" y="9727"/>
                    <a:pt x="21108" y="8078"/>
                    <a:pt x="21108" y="6924"/>
                  </a:cubicBezTo>
                  <a:cubicBezTo>
                    <a:pt x="21108" y="6591"/>
                    <a:pt x="20947" y="6428"/>
                    <a:pt x="20785" y="6096"/>
                  </a:cubicBezTo>
                  <a:cubicBezTo>
                    <a:pt x="20455" y="5770"/>
                    <a:pt x="19802" y="5600"/>
                    <a:pt x="19310" y="5600"/>
                  </a:cubicBezTo>
                  <a:cubicBezTo>
                    <a:pt x="18488" y="5600"/>
                    <a:pt x="17673" y="5770"/>
                    <a:pt x="16858" y="6096"/>
                  </a:cubicBezTo>
                  <a:cubicBezTo>
                    <a:pt x="17182" y="4942"/>
                    <a:pt x="17835" y="2308"/>
                    <a:pt x="16690" y="1317"/>
                  </a:cubicBezTo>
                  <a:cubicBezTo>
                    <a:pt x="16367" y="1154"/>
                    <a:pt x="16198" y="984"/>
                    <a:pt x="15875" y="984"/>
                  </a:cubicBezTo>
                  <a:cubicBezTo>
                    <a:pt x="14730" y="984"/>
                    <a:pt x="13585" y="2634"/>
                    <a:pt x="12932" y="3788"/>
                  </a:cubicBezTo>
                  <a:cubicBezTo>
                    <a:pt x="12763" y="2471"/>
                    <a:pt x="12110" y="489"/>
                    <a:pt x="1031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00" name="Google Shape;583;p14"/>
            <p:cNvSpPr/>
            <p:nvPr/>
          </p:nvSpPr>
          <p:spPr>
            <a:xfrm>
              <a:off x="846339" y="1917366"/>
              <a:ext cx="567201" cy="2604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0" h="21600" fill="norm" stroke="1" extrusionOk="0">
                  <a:moveTo>
                    <a:pt x="764" y="0"/>
                  </a:moveTo>
                  <a:cubicBezTo>
                    <a:pt x="681" y="0"/>
                    <a:pt x="569" y="12"/>
                    <a:pt x="472" y="41"/>
                  </a:cubicBezTo>
                  <a:cubicBezTo>
                    <a:pt x="139" y="41"/>
                    <a:pt x="-195" y="140"/>
                    <a:pt x="139" y="244"/>
                  </a:cubicBezTo>
                  <a:cubicBezTo>
                    <a:pt x="472" y="442"/>
                    <a:pt x="20057" y="13576"/>
                    <a:pt x="12968" y="21398"/>
                  </a:cubicBezTo>
                  <a:cubicBezTo>
                    <a:pt x="12968" y="21501"/>
                    <a:pt x="12968" y="21600"/>
                    <a:pt x="13302" y="21600"/>
                  </a:cubicBezTo>
                  <a:cubicBezTo>
                    <a:pt x="13983" y="21600"/>
                    <a:pt x="14316" y="21600"/>
                    <a:pt x="14316" y="21398"/>
                  </a:cubicBezTo>
                  <a:cubicBezTo>
                    <a:pt x="21405" y="13576"/>
                    <a:pt x="1487" y="244"/>
                    <a:pt x="1153" y="140"/>
                  </a:cubicBezTo>
                  <a:cubicBezTo>
                    <a:pt x="1153" y="70"/>
                    <a:pt x="986" y="0"/>
                    <a:pt x="76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01" name="Google Shape;584;p14"/>
            <p:cNvSpPr/>
            <p:nvPr/>
          </p:nvSpPr>
          <p:spPr>
            <a:xfrm>
              <a:off x="-1" y="1107519"/>
              <a:ext cx="1600847" cy="15764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2" h="21600" fill="norm" stroke="1" extrusionOk="0">
                  <a:moveTo>
                    <a:pt x="10017" y="662"/>
                  </a:moveTo>
                  <a:cubicBezTo>
                    <a:pt x="10110" y="662"/>
                    <a:pt x="10204" y="675"/>
                    <a:pt x="10298" y="730"/>
                  </a:cubicBezTo>
                  <a:cubicBezTo>
                    <a:pt x="12410" y="1057"/>
                    <a:pt x="12571" y="4870"/>
                    <a:pt x="12571" y="4870"/>
                  </a:cubicBezTo>
                  <a:cubicBezTo>
                    <a:pt x="12571" y="5033"/>
                    <a:pt x="12571" y="5033"/>
                    <a:pt x="12731" y="5033"/>
                  </a:cubicBezTo>
                  <a:cubicBezTo>
                    <a:pt x="12778" y="5081"/>
                    <a:pt x="12831" y="5102"/>
                    <a:pt x="12871" y="5102"/>
                  </a:cubicBezTo>
                  <a:cubicBezTo>
                    <a:pt x="12978" y="5102"/>
                    <a:pt x="13059" y="4986"/>
                    <a:pt x="13059" y="4870"/>
                  </a:cubicBezTo>
                  <a:cubicBezTo>
                    <a:pt x="13707" y="3710"/>
                    <a:pt x="15004" y="1555"/>
                    <a:pt x="15820" y="1555"/>
                  </a:cubicBezTo>
                  <a:cubicBezTo>
                    <a:pt x="15980" y="1555"/>
                    <a:pt x="16147" y="1719"/>
                    <a:pt x="16308" y="1719"/>
                  </a:cubicBezTo>
                  <a:cubicBezTo>
                    <a:pt x="17284" y="2714"/>
                    <a:pt x="16468" y="5531"/>
                    <a:pt x="16147" y="6527"/>
                  </a:cubicBezTo>
                  <a:cubicBezTo>
                    <a:pt x="15980" y="6527"/>
                    <a:pt x="15980" y="6691"/>
                    <a:pt x="16147" y="6854"/>
                  </a:cubicBezTo>
                  <a:lnTo>
                    <a:pt x="16468" y="6854"/>
                  </a:lnTo>
                  <a:cubicBezTo>
                    <a:pt x="17284" y="6363"/>
                    <a:pt x="18253" y="6193"/>
                    <a:pt x="19229" y="6193"/>
                  </a:cubicBezTo>
                  <a:cubicBezTo>
                    <a:pt x="19557" y="6193"/>
                    <a:pt x="20045" y="6193"/>
                    <a:pt x="20366" y="6527"/>
                  </a:cubicBezTo>
                  <a:cubicBezTo>
                    <a:pt x="20366" y="6527"/>
                    <a:pt x="20366" y="6691"/>
                    <a:pt x="20366" y="6691"/>
                  </a:cubicBezTo>
                  <a:cubicBezTo>
                    <a:pt x="20205" y="7687"/>
                    <a:pt x="18253" y="9508"/>
                    <a:pt x="16956" y="10503"/>
                  </a:cubicBezTo>
                  <a:cubicBezTo>
                    <a:pt x="16956" y="10667"/>
                    <a:pt x="16796" y="10831"/>
                    <a:pt x="16796" y="10831"/>
                  </a:cubicBezTo>
                  <a:cubicBezTo>
                    <a:pt x="16956" y="11001"/>
                    <a:pt x="16956" y="11165"/>
                    <a:pt x="17116" y="11165"/>
                  </a:cubicBezTo>
                  <a:cubicBezTo>
                    <a:pt x="17116" y="11165"/>
                    <a:pt x="20854" y="11663"/>
                    <a:pt x="20854" y="12986"/>
                  </a:cubicBezTo>
                  <a:cubicBezTo>
                    <a:pt x="20854" y="14316"/>
                    <a:pt x="17444" y="14643"/>
                    <a:pt x="16308" y="14643"/>
                  </a:cubicBezTo>
                  <a:cubicBezTo>
                    <a:pt x="16147" y="14643"/>
                    <a:pt x="15980" y="14643"/>
                    <a:pt x="15980" y="14807"/>
                  </a:cubicBezTo>
                  <a:cubicBezTo>
                    <a:pt x="15820" y="14807"/>
                    <a:pt x="15820" y="14977"/>
                    <a:pt x="15980" y="15141"/>
                  </a:cubicBezTo>
                  <a:cubicBezTo>
                    <a:pt x="15980" y="15141"/>
                    <a:pt x="17932" y="17296"/>
                    <a:pt x="16796" y="18954"/>
                  </a:cubicBezTo>
                  <a:cubicBezTo>
                    <a:pt x="16628" y="19117"/>
                    <a:pt x="16468" y="19281"/>
                    <a:pt x="16147" y="19281"/>
                  </a:cubicBezTo>
                  <a:cubicBezTo>
                    <a:pt x="15004" y="19281"/>
                    <a:pt x="13219" y="16962"/>
                    <a:pt x="12571" y="15966"/>
                  </a:cubicBezTo>
                  <a:cubicBezTo>
                    <a:pt x="12571" y="15966"/>
                    <a:pt x="12497" y="15898"/>
                    <a:pt x="12403" y="15898"/>
                  </a:cubicBezTo>
                  <a:cubicBezTo>
                    <a:pt x="12357" y="15898"/>
                    <a:pt x="12303" y="15912"/>
                    <a:pt x="12243" y="15966"/>
                  </a:cubicBezTo>
                  <a:cubicBezTo>
                    <a:pt x="12083" y="15966"/>
                    <a:pt x="12083" y="16137"/>
                    <a:pt x="12083" y="16301"/>
                  </a:cubicBezTo>
                  <a:cubicBezTo>
                    <a:pt x="12083" y="16301"/>
                    <a:pt x="12571" y="19943"/>
                    <a:pt x="10458" y="20775"/>
                  </a:cubicBezTo>
                  <a:lnTo>
                    <a:pt x="10137" y="20775"/>
                  </a:lnTo>
                  <a:cubicBezTo>
                    <a:pt x="8833" y="20775"/>
                    <a:pt x="8185" y="17794"/>
                    <a:pt x="8025" y="16635"/>
                  </a:cubicBezTo>
                  <a:cubicBezTo>
                    <a:pt x="8025" y="16464"/>
                    <a:pt x="7864" y="16464"/>
                    <a:pt x="7864" y="16464"/>
                  </a:cubicBezTo>
                  <a:lnTo>
                    <a:pt x="7537" y="16464"/>
                  </a:lnTo>
                  <a:cubicBezTo>
                    <a:pt x="6728" y="17133"/>
                    <a:pt x="5752" y="17624"/>
                    <a:pt x="4615" y="17624"/>
                  </a:cubicBezTo>
                  <a:cubicBezTo>
                    <a:pt x="4127" y="17624"/>
                    <a:pt x="3479" y="17460"/>
                    <a:pt x="2991" y="17296"/>
                  </a:cubicBezTo>
                  <a:cubicBezTo>
                    <a:pt x="2663" y="17133"/>
                    <a:pt x="2503" y="16798"/>
                    <a:pt x="2342" y="16464"/>
                  </a:cubicBezTo>
                  <a:cubicBezTo>
                    <a:pt x="2175" y="15141"/>
                    <a:pt x="4615" y="12488"/>
                    <a:pt x="5424" y="11499"/>
                  </a:cubicBezTo>
                  <a:cubicBezTo>
                    <a:pt x="5591" y="11329"/>
                    <a:pt x="5424" y="11001"/>
                    <a:pt x="5264" y="11001"/>
                  </a:cubicBezTo>
                  <a:lnTo>
                    <a:pt x="4288" y="11001"/>
                  </a:lnTo>
                  <a:cubicBezTo>
                    <a:pt x="3311" y="11001"/>
                    <a:pt x="1038" y="10831"/>
                    <a:pt x="718" y="9508"/>
                  </a:cubicBezTo>
                  <a:cubicBezTo>
                    <a:pt x="718" y="9344"/>
                    <a:pt x="718" y="9173"/>
                    <a:pt x="878" y="9010"/>
                  </a:cubicBezTo>
                  <a:cubicBezTo>
                    <a:pt x="1366" y="8184"/>
                    <a:pt x="3639" y="8014"/>
                    <a:pt x="5424" y="8014"/>
                  </a:cubicBezTo>
                  <a:lnTo>
                    <a:pt x="5752" y="8014"/>
                  </a:lnTo>
                  <a:cubicBezTo>
                    <a:pt x="5752" y="8014"/>
                    <a:pt x="5912" y="7850"/>
                    <a:pt x="6072" y="7850"/>
                  </a:cubicBezTo>
                  <a:cubicBezTo>
                    <a:pt x="6072" y="7687"/>
                    <a:pt x="5912" y="7523"/>
                    <a:pt x="5912" y="7352"/>
                  </a:cubicBezTo>
                  <a:cubicBezTo>
                    <a:pt x="5264" y="6854"/>
                    <a:pt x="3311" y="5197"/>
                    <a:pt x="3311" y="4038"/>
                  </a:cubicBezTo>
                  <a:cubicBezTo>
                    <a:pt x="3311" y="3874"/>
                    <a:pt x="3479" y="3547"/>
                    <a:pt x="3639" y="3376"/>
                  </a:cubicBezTo>
                  <a:cubicBezTo>
                    <a:pt x="3799" y="3212"/>
                    <a:pt x="4127" y="3212"/>
                    <a:pt x="4448" y="3212"/>
                  </a:cubicBezTo>
                  <a:cubicBezTo>
                    <a:pt x="5912" y="3547"/>
                    <a:pt x="7537" y="4208"/>
                    <a:pt x="8673" y="5197"/>
                  </a:cubicBezTo>
                  <a:cubicBezTo>
                    <a:pt x="8753" y="5286"/>
                    <a:pt x="8833" y="5327"/>
                    <a:pt x="8894" y="5327"/>
                  </a:cubicBezTo>
                  <a:cubicBezTo>
                    <a:pt x="8960" y="5327"/>
                    <a:pt x="9001" y="5286"/>
                    <a:pt x="9001" y="5197"/>
                  </a:cubicBezTo>
                  <a:cubicBezTo>
                    <a:pt x="9161" y="5197"/>
                    <a:pt x="9321" y="5033"/>
                    <a:pt x="9161" y="4870"/>
                  </a:cubicBezTo>
                  <a:cubicBezTo>
                    <a:pt x="9001" y="4038"/>
                    <a:pt x="8833" y="1719"/>
                    <a:pt x="9489" y="893"/>
                  </a:cubicBezTo>
                  <a:cubicBezTo>
                    <a:pt x="9602" y="778"/>
                    <a:pt x="9796" y="662"/>
                    <a:pt x="10017" y="662"/>
                  </a:cubicBezTo>
                  <a:close/>
                  <a:moveTo>
                    <a:pt x="9910" y="0"/>
                  </a:moveTo>
                  <a:cubicBezTo>
                    <a:pt x="9509" y="0"/>
                    <a:pt x="9081" y="191"/>
                    <a:pt x="8833" y="559"/>
                  </a:cubicBezTo>
                  <a:cubicBezTo>
                    <a:pt x="8345" y="1719"/>
                    <a:pt x="8025" y="3049"/>
                    <a:pt x="8345" y="4208"/>
                  </a:cubicBezTo>
                  <a:cubicBezTo>
                    <a:pt x="7209" y="3212"/>
                    <a:pt x="5752" y="2714"/>
                    <a:pt x="4288" y="2380"/>
                  </a:cubicBezTo>
                  <a:cubicBezTo>
                    <a:pt x="3799" y="2380"/>
                    <a:pt x="3479" y="2551"/>
                    <a:pt x="2991" y="2878"/>
                  </a:cubicBezTo>
                  <a:cubicBezTo>
                    <a:pt x="2663" y="3049"/>
                    <a:pt x="2503" y="3547"/>
                    <a:pt x="2503" y="3874"/>
                  </a:cubicBezTo>
                  <a:cubicBezTo>
                    <a:pt x="2663" y="5197"/>
                    <a:pt x="3967" y="6527"/>
                    <a:pt x="4776" y="7189"/>
                  </a:cubicBezTo>
                  <a:cubicBezTo>
                    <a:pt x="3311" y="7352"/>
                    <a:pt x="1038" y="7523"/>
                    <a:pt x="230" y="8512"/>
                  </a:cubicBezTo>
                  <a:cubicBezTo>
                    <a:pt x="69" y="8846"/>
                    <a:pt x="-98" y="9344"/>
                    <a:pt x="69" y="9671"/>
                  </a:cubicBezTo>
                  <a:cubicBezTo>
                    <a:pt x="390" y="11499"/>
                    <a:pt x="2991" y="11663"/>
                    <a:pt x="4448" y="11663"/>
                  </a:cubicBezTo>
                  <a:cubicBezTo>
                    <a:pt x="3479" y="12822"/>
                    <a:pt x="1527" y="15141"/>
                    <a:pt x="1854" y="16635"/>
                  </a:cubicBezTo>
                  <a:cubicBezTo>
                    <a:pt x="1854" y="17296"/>
                    <a:pt x="2175" y="17624"/>
                    <a:pt x="2830" y="17958"/>
                  </a:cubicBezTo>
                  <a:cubicBezTo>
                    <a:pt x="3311" y="18292"/>
                    <a:pt x="3967" y="18456"/>
                    <a:pt x="4615" y="18456"/>
                  </a:cubicBezTo>
                  <a:cubicBezTo>
                    <a:pt x="5752" y="18292"/>
                    <a:pt x="6728" y="17958"/>
                    <a:pt x="7537" y="17460"/>
                  </a:cubicBezTo>
                  <a:cubicBezTo>
                    <a:pt x="7697" y="18620"/>
                    <a:pt x="8345" y="21600"/>
                    <a:pt x="10137" y="21600"/>
                  </a:cubicBezTo>
                  <a:lnTo>
                    <a:pt x="10786" y="21600"/>
                  </a:lnTo>
                  <a:cubicBezTo>
                    <a:pt x="12083" y="20775"/>
                    <a:pt x="12898" y="19117"/>
                    <a:pt x="12731" y="17460"/>
                  </a:cubicBezTo>
                  <a:cubicBezTo>
                    <a:pt x="13547" y="18456"/>
                    <a:pt x="15004" y="20113"/>
                    <a:pt x="16308" y="20113"/>
                  </a:cubicBezTo>
                  <a:cubicBezTo>
                    <a:pt x="16628" y="20113"/>
                    <a:pt x="17116" y="19779"/>
                    <a:pt x="17284" y="19452"/>
                  </a:cubicBezTo>
                  <a:cubicBezTo>
                    <a:pt x="18093" y="18122"/>
                    <a:pt x="17932" y="16464"/>
                    <a:pt x="16956" y="15305"/>
                  </a:cubicBezTo>
                  <a:cubicBezTo>
                    <a:pt x="18253" y="15141"/>
                    <a:pt x="21502" y="14643"/>
                    <a:pt x="21502" y="12986"/>
                  </a:cubicBezTo>
                  <a:cubicBezTo>
                    <a:pt x="21502" y="11329"/>
                    <a:pt x="19229" y="10831"/>
                    <a:pt x="17932" y="10667"/>
                  </a:cubicBezTo>
                  <a:cubicBezTo>
                    <a:pt x="18901" y="9842"/>
                    <a:pt x="20854" y="8014"/>
                    <a:pt x="20854" y="6854"/>
                  </a:cubicBezTo>
                  <a:cubicBezTo>
                    <a:pt x="20854" y="6691"/>
                    <a:pt x="20854" y="6363"/>
                    <a:pt x="20693" y="6193"/>
                  </a:cubicBezTo>
                  <a:cubicBezTo>
                    <a:pt x="20325" y="5825"/>
                    <a:pt x="19958" y="5634"/>
                    <a:pt x="19523" y="5634"/>
                  </a:cubicBezTo>
                  <a:cubicBezTo>
                    <a:pt x="19383" y="5634"/>
                    <a:pt x="19229" y="5654"/>
                    <a:pt x="19069" y="5695"/>
                  </a:cubicBezTo>
                  <a:cubicBezTo>
                    <a:pt x="18253" y="5695"/>
                    <a:pt x="17444" y="5865"/>
                    <a:pt x="16796" y="6029"/>
                  </a:cubicBezTo>
                  <a:cubicBezTo>
                    <a:pt x="17116" y="4870"/>
                    <a:pt x="17765" y="2380"/>
                    <a:pt x="16468" y="1221"/>
                  </a:cubicBezTo>
                  <a:cubicBezTo>
                    <a:pt x="16308" y="1057"/>
                    <a:pt x="15980" y="1057"/>
                    <a:pt x="15820" y="893"/>
                  </a:cubicBezTo>
                  <a:cubicBezTo>
                    <a:pt x="14683" y="893"/>
                    <a:pt x="13547" y="2551"/>
                    <a:pt x="12898" y="3710"/>
                  </a:cubicBezTo>
                  <a:cubicBezTo>
                    <a:pt x="12731" y="2380"/>
                    <a:pt x="12083" y="396"/>
                    <a:pt x="10298" y="61"/>
                  </a:cubicBezTo>
                  <a:cubicBezTo>
                    <a:pt x="10177" y="20"/>
                    <a:pt x="10044" y="0"/>
                    <a:pt x="991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02" name="Google Shape;585;p14"/>
            <p:cNvSpPr/>
            <p:nvPr/>
          </p:nvSpPr>
          <p:spPr>
            <a:xfrm>
              <a:off x="1564516" y="423089"/>
              <a:ext cx="713725" cy="7013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981" y="0"/>
                  </a:moveTo>
                  <a:cubicBezTo>
                    <a:pt x="5121" y="0"/>
                    <a:pt x="0" y="4844"/>
                    <a:pt x="0" y="10792"/>
                  </a:cubicBezTo>
                  <a:cubicBezTo>
                    <a:pt x="0" y="16756"/>
                    <a:pt x="5121" y="21600"/>
                    <a:pt x="10981" y="21600"/>
                  </a:cubicBezTo>
                  <a:cubicBezTo>
                    <a:pt x="16840" y="21600"/>
                    <a:pt x="21600" y="16756"/>
                    <a:pt x="21600" y="10792"/>
                  </a:cubicBezTo>
                  <a:cubicBezTo>
                    <a:pt x="21600" y="4844"/>
                    <a:pt x="16840" y="0"/>
                    <a:pt x="10981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03" name="Google Shape;586;p14"/>
            <p:cNvSpPr/>
            <p:nvPr/>
          </p:nvSpPr>
          <p:spPr>
            <a:xfrm>
              <a:off x="440171" y="1559478"/>
              <a:ext cx="713227" cy="7013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27" y="0"/>
                  </a:moveTo>
                  <a:cubicBezTo>
                    <a:pt x="4763" y="0"/>
                    <a:pt x="0" y="4844"/>
                    <a:pt x="0" y="10808"/>
                  </a:cubicBezTo>
                  <a:cubicBezTo>
                    <a:pt x="0" y="16756"/>
                    <a:pt x="4763" y="21600"/>
                    <a:pt x="10627" y="21600"/>
                  </a:cubicBezTo>
                  <a:cubicBezTo>
                    <a:pt x="16852" y="21600"/>
                    <a:pt x="21600" y="16756"/>
                    <a:pt x="21600" y="10808"/>
                  </a:cubicBezTo>
                  <a:cubicBezTo>
                    <a:pt x="21600" y="4844"/>
                    <a:pt x="16852" y="0"/>
                    <a:pt x="106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605" name="Google Shape;587;p14"/>
          <p:cNvSpPr/>
          <p:nvPr/>
        </p:nvSpPr>
        <p:spPr>
          <a:xfrm>
            <a:off x="-130814" y="12863390"/>
            <a:ext cx="4276598" cy="9834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8352" y="0"/>
                </a:moveTo>
                <a:lnTo>
                  <a:pt x="6262" y="15337"/>
                </a:lnTo>
                <a:lnTo>
                  <a:pt x="4751" y="3441"/>
                </a:lnTo>
                <a:lnTo>
                  <a:pt x="3311" y="17527"/>
                </a:lnTo>
                <a:lnTo>
                  <a:pt x="1728" y="9705"/>
                </a:lnTo>
                <a:lnTo>
                  <a:pt x="0" y="21600"/>
                </a:lnTo>
                <a:lnTo>
                  <a:pt x="21600" y="21600"/>
                </a:lnTo>
                <a:lnTo>
                  <a:pt x="19727" y="7191"/>
                </a:lnTo>
                <a:lnTo>
                  <a:pt x="17783" y="15337"/>
                </a:lnTo>
                <a:lnTo>
                  <a:pt x="15984" y="3441"/>
                </a:lnTo>
                <a:lnTo>
                  <a:pt x="14039" y="15337"/>
                </a:lnTo>
                <a:lnTo>
                  <a:pt x="12599" y="0"/>
                </a:lnTo>
                <a:lnTo>
                  <a:pt x="9935" y="14396"/>
                </a:lnTo>
                <a:lnTo>
                  <a:pt x="8352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606" name="Google Shape;588;p14"/>
          <p:cNvSpPr/>
          <p:nvPr/>
        </p:nvSpPr>
        <p:spPr>
          <a:xfrm>
            <a:off x="4016471" y="13229066"/>
            <a:ext cx="2842035" cy="6178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988" y="0"/>
                </a:moveTo>
                <a:lnTo>
                  <a:pt x="7939" y="14923"/>
                </a:lnTo>
                <a:lnTo>
                  <a:pt x="5890" y="2749"/>
                </a:lnTo>
                <a:lnTo>
                  <a:pt x="4186" y="15699"/>
                </a:lnTo>
                <a:lnTo>
                  <a:pt x="1880" y="5885"/>
                </a:lnTo>
                <a:lnTo>
                  <a:pt x="0" y="21600"/>
                </a:lnTo>
                <a:lnTo>
                  <a:pt x="21600" y="21600"/>
                </a:lnTo>
                <a:lnTo>
                  <a:pt x="19635" y="4317"/>
                </a:lnTo>
                <a:lnTo>
                  <a:pt x="17418" y="15311"/>
                </a:lnTo>
                <a:cubicBezTo>
                  <a:pt x="17411" y="15392"/>
                  <a:pt x="17400" y="15440"/>
                  <a:pt x="17383" y="15440"/>
                </a:cubicBezTo>
                <a:cubicBezTo>
                  <a:pt x="17070" y="15440"/>
                  <a:pt x="14856" y="3137"/>
                  <a:pt x="14856" y="3137"/>
                </a:cubicBezTo>
                <a:lnTo>
                  <a:pt x="12722" y="14535"/>
                </a:lnTo>
                <a:lnTo>
                  <a:pt x="9988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607" name="Google Shape;589;p14"/>
          <p:cNvSpPr/>
          <p:nvPr/>
        </p:nvSpPr>
        <p:spPr>
          <a:xfrm>
            <a:off x="16010477" y="12917244"/>
            <a:ext cx="4276510" cy="9296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988" y="0"/>
                </a:moveTo>
                <a:lnTo>
                  <a:pt x="7939" y="14923"/>
                </a:lnTo>
                <a:lnTo>
                  <a:pt x="5890" y="2749"/>
                </a:lnTo>
                <a:lnTo>
                  <a:pt x="4186" y="15699"/>
                </a:lnTo>
                <a:lnTo>
                  <a:pt x="1880" y="5885"/>
                </a:lnTo>
                <a:lnTo>
                  <a:pt x="0" y="21600"/>
                </a:lnTo>
                <a:lnTo>
                  <a:pt x="21600" y="21600"/>
                </a:lnTo>
                <a:lnTo>
                  <a:pt x="19635" y="4317"/>
                </a:lnTo>
                <a:lnTo>
                  <a:pt x="17418" y="15311"/>
                </a:lnTo>
                <a:cubicBezTo>
                  <a:pt x="17411" y="15392"/>
                  <a:pt x="17400" y="15440"/>
                  <a:pt x="17383" y="15440"/>
                </a:cubicBezTo>
                <a:cubicBezTo>
                  <a:pt x="17070" y="15440"/>
                  <a:pt x="14856" y="3137"/>
                  <a:pt x="14856" y="3137"/>
                </a:cubicBezTo>
                <a:lnTo>
                  <a:pt x="12722" y="14535"/>
                </a:lnTo>
                <a:lnTo>
                  <a:pt x="9988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608" name="Google Shape;590;p14"/>
          <p:cNvSpPr/>
          <p:nvPr/>
        </p:nvSpPr>
        <p:spPr>
          <a:xfrm>
            <a:off x="20086270" y="12863536"/>
            <a:ext cx="4523785" cy="9833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988" y="0"/>
                </a:moveTo>
                <a:lnTo>
                  <a:pt x="7939" y="14923"/>
                </a:lnTo>
                <a:lnTo>
                  <a:pt x="5890" y="2749"/>
                </a:lnTo>
                <a:lnTo>
                  <a:pt x="4186" y="15699"/>
                </a:lnTo>
                <a:lnTo>
                  <a:pt x="1880" y="5885"/>
                </a:lnTo>
                <a:lnTo>
                  <a:pt x="0" y="21600"/>
                </a:lnTo>
                <a:lnTo>
                  <a:pt x="21600" y="21600"/>
                </a:lnTo>
                <a:lnTo>
                  <a:pt x="19635" y="4317"/>
                </a:lnTo>
                <a:lnTo>
                  <a:pt x="17418" y="15311"/>
                </a:lnTo>
                <a:cubicBezTo>
                  <a:pt x="17411" y="15392"/>
                  <a:pt x="17400" y="15440"/>
                  <a:pt x="17383" y="15440"/>
                </a:cubicBezTo>
                <a:cubicBezTo>
                  <a:pt x="17070" y="15440"/>
                  <a:pt x="14856" y="3137"/>
                  <a:pt x="14856" y="3137"/>
                </a:cubicBezTo>
                <a:lnTo>
                  <a:pt x="12722" y="14535"/>
                </a:lnTo>
                <a:lnTo>
                  <a:pt x="9988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609" name="Google Shape;591;p14"/>
          <p:cNvSpPr/>
          <p:nvPr/>
        </p:nvSpPr>
        <p:spPr>
          <a:xfrm>
            <a:off x="8388429" y="12917244"/>
            <a:ext cx="4276511" cy="9296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988" y="0"/>
                </a:moveTo>
                <a:lnTo>
                  <a:pt x="7939" y="14923"/>
                </a:lnTo>
                <a:lnTo>
                  <a:pt x="5890" y="2749"/>
                </a:lnTo>
                <a:lnTo>
                  <a:pt x="4186" y="15699"/>
                </a:lnTo>
                <a:lnTo>
                  <a:pt x="1880" y="5885"/>
                </a:lnTo>
                <a:lnTo>
                  <a:pt x="0" y="21600"/>
                </a:lnTo>
                <a:lnTo>
                  <a:pt x="21600" y="21600"/>
                </a:lnTo>
                <a:lnTo>
                  <a:pt x="19635" y="4317"/>
                </a:lnTo>
                <a:lnTo>
                  <a:pt x="17418" y="15311"/>
                </a:lnTo>
                <a:cubicBezTo>
                  <a:pt x="17411" y="15392"/>
                  <a:pt x="17400" y="15440"/>
                  <a:pt x="17383" y="15440"/>
                </a:cubicBezTo>
                <a:cubicBezTo>
                  <a:pt x="17070" y="15440"/>
                  <a:pt x="14856" y="3137"/>
                  <a:pt x="14856" y="3137"/>
                </a:cubicBezTo>
                <a:lnTo>
                  <a:pt x="12722" y="14535"/>
                </a:lnTo>
                <a:lnTo>
                  <a:pt x="9988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610" name="Google Shape;592;p14"/>
          <p:cNvSpPr/>
          <p:nvPr/>
        </p:nvSpPr>
        <p:spPr>
          <a:xfrm>
            <a:off x="12452303" y="13031037"/>
            <a:ext cx="3753119" cy="8158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988" y="0"/>
                </a:moveTo>
                <a:lnTo>
                  <a:pt x="7939" y="14923"/>
                </a:lnTo>
                <a:lnTo>
                  <a:pt x="5890" y="2749"/>
                </a:lnTo>
                <a:lnTo>
                  <a:pt x="4186" y="15699"/>
                </a:lnTo>
                <a:lnTo>
                  <a:pt x="1880" y="5885"/>
                </a:lnTo>
                <a:lnTo>
                  <a:pt x="0" y="21600"/>
                </a:lnTo>
                <a:lnTo>
                  <a:pt x="21600" y="21600"/>
                </a:lnTo>
                <a:lnTo>
                  <a:pt x="19635" y="4317"/>
                </a:lnTo>
                <a:lnTo>
                  <a:pt x="17418" y="15311"/>
                </a:lnTo>
                <a:cubicBezTo>
                  <a:pt x="17411" y="15392"/>
                  <a:pt x="17400" y="15440"/>
                  <a:pt x="17383" y="15440"/>
                </a:cubicBezTo>
                <a:cubicBezTo>
                  <a:pt x="17070" y="15440"/>
                  <a:pt x="14856" y="3137"/>
                  <a:pt x="14856" y="3137"/>
                </a:cubicBezTo>
                <a:lnTo>
                  <a:pt x="12722" y="14535"/>
                </a:lnTo>
                <a:lnTo>
                  <a:pt x="9988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611" name="Google Shape;593;p14"/>
          <p:cNvSpPr/>
          <p:nvPr/>
        </p:nvSpPr>
        <p:spPr>
          <a:xfrm>
            <a:off x="6315346" y="13229066"/>
            <a:ext cx="2842035" cy="6178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988" y="0"/>
                </a:moveTo>
                <a:lnTo>
                  <a:pt x="7939" y="14923"/>
                </a:lnTo>
                <a:lnTo>
                  <a:pt x="5890" y="2749"/>
                </a:lnTo>
                <a:lnTo>
                  <a:pt x="4186" y="15699"/>
                </a:lnTo>
                <a:lnTo>
                  <a:pt x="1880" y="5885"/>
                </a:lnTo>
                <a:lnTo>
                  <a:pt x="0" y="21600"/>
                </a:lnTo>
                <a:lnTo>
                  <a:pt x="21600" y="21600"/>
                </a:lnTo>
                <a:lnTo>
                  <a:pt x="19635" y="4317"/>
                </a:lnTo>
                <a:lnTo>
                  <a:pt x="17418" y="15311"/>
                </a:lnTo>
                <a:cubicBezTo>
                  <a:pt x="17411" y="15392"/>
                  <a:pt x="17400" y="15440"/>
                  <a:pt x="17383" y="15440"/>
                </a:cubicBezTo>
                <a:cubicBezTo>
                  <a:pt x="17070" y="15440"/>
                  <a:pt x="14856" y="3137"/>
                  <a:pt x="14856" y="3137"/>
                </a:cubicBezTo>
                <a:lnTo>
                  <a:pt x="12722" y="14535"/>
                </a:lnTo>
                <a:lnTo>
                  <a:pt x="9988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grpSp>
        <p:nvGrpSpPr>
          <p:cNvPr id="623" name="Google Shape;594;p14"/>
          <p:cNvGrpSpPr/>
          <p:nvPr/>
        </p:nvGrpSpPr>
        <p:grpSpPr>
          <a:xfrm>
            <a:off x="20905421" y="33"/>
            <a:ext cx="6694352" cy="4295464"/>
            <a:chOff x="0" y="0"/>
            <a:chExt cx="6694351" cy="4295462"/>
          </a:xfrm>
        </p:grpSpPr>
        <p:grpSp>
          <p:nvGrpSpPr>
            <p:cNvPr id="621" name="Google Shape;595;p14"/>
            <p:cNvGrpSpPr/>
            <p:nvPr/>
          </p:nvGrpSpPr>
          <p:grpSpPr>
            <a:xfrm>
              <a:off x="-1" y="0"/>
              <a:ext cx="6450894" cy="4137648"/>
              <a:chOff x="0" y="0"/>
              <a:chExt cx="6450893" cy="4137647"/>
            </a:xfrm>
          </p:grpSpPr>
          <p:grpSp>
            <p:nvGrpSpPr>
              <p:cNvPr id="618" name="Google Shape;596;p14"/>
              <p:cNvGrpSpPr/>
              <p:nvPr/>
            </p:nvGrpSpPr>
            <p:grpSpPr>
              <a:xfrm>
                <a:off x="-1" y="0"/>
                <a:ext cx="6450894" cy="4137648"/>
                <a:chOff x="0" y="0"/>
                <a:chExt cx="6450892" cy="4137647"/>
              </a:xfrm>
            </p:grpSpPr>
            <p:sp>
              <p:nvSpPr>
                <p:cNvPr id="612" name="Google Shape;597;p14"/>
                <p:cNvSpPr/>
                <p:nvPr/>
              </p:nvSpPr>
              <p:spPr>
                <a:xfrm flipH="1" rot="1481318">
                  <a:off x="3488688" y="252343"/>
                  <a:ext cx="1685601" cy="2181031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13" name="Google Shape;598;p14"/>
                <p:cNvSpPr/>
                <p:nvPr/>
              </p:nvSpPr>
              <p:spPr>
                <a:xfrm flipH="1">
                  <a:off x="1702900" y="543195"/>
                  <a:ext cx="2185036" cy="1929979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14" name="Google Shape;599;p14"/>
                <p:cNvSpPr/>
                <p:nvPr/>
              </p:nvSpPr>
              <p:spPr>
                <a:xfrm flipH="1">
                  <a:off x="4520919" y="1241238"/>
                  <a:ext cx="1929974" cy="1929980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15" name="Google Shape;600;p14"/>
                <p:cNvSpPr/>
                <p:nvPr/>
              </p:nvSpPr>
              <p:spPr>
                <a:xfrm flipH="1">
                  <a:off x="4070012" y="2129775"/>
                  <a:ext cx="1839474" cy="1839474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16" name="Google Shape;601;p14"/>
                <p:cNvSpPr/>
                <p:nvPr/>
              </p:nvSpPr>
              <p:spPr>
                <a:xfrm flipH="1">
                  <a:off x="2602893" y="2084539"/>
                  <a:ext cx="1929975" cy="1929980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17" name="Google Shape;602;p14"/>
                <p:cNvSpPr/>
                <p:nvPr/>
              </p:nvSpPr>
              <p:spPr>
                <a:xfrm flipH="1" rot="2967336">
                  <a:off x="306742" y="1618013"/>
                  <a:ext cx="2439234" cy="1930679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619" name="Google Shape;603;p14"/>
              <p:cNvSpPr/>
              <p:nvPr/>
            </p:nvSpPr>
            <p:spPr>
              <a:xfrm flipH="1">
                <a:off x="3088631" y="1544815"/>
                <a:ext cx="1929937" cy="192993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20" name="Google Shape;604;p14"/>
              <p:cNvSpPr/>
              <p:nvPr/>
            </p:nvSpPr>
            <p:spPr>
              <a:xfrm flipH="1">
                <a:off x="1847330" y="1544815"/>
                <a:ext cx="1929937" cy="192993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622" name="Google Shape;605;p14"/>
            <p:cNvSpPr/>
            <p:nvPr/>
          </p:nvSpPr>
          <p:spPr>
            <a:xfrm flipH="1">
              <a:off x="776346" y="741534"/>
              <a:ext cx="5918005" cy="35539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51" h="21600" fill="norm" stroke="1" extrusionOk="0">
                  <a:moveTo>
                    <a:pt x="5148" y="5289"/>
                  </a:moveTo>
                  <a:cubicBezTo>
                    <a:pt x="5571" y="5474"/>
                    <a:pt x="5680" y="5651"/>
                    <a:pt x="5785" y="6005"/>
                  </a:cubicBezTo>
                  <a:cubicBezTo>
                    <a:pt x="5785" y="6189"/>
                    <a:pt x="5571" y="6543"/>
                    <a:pt x="5466" y="6728"/>
                  </a:cubicBezTo>
                  <a:cubicBezTo>
                    <a:pt x="5362" y="6728"/>
                    <a:pt x="5362" y="6905"/>
                    <a:pt x="5148" y="6905"/>
                  </a:cubicBezTo>
                  <a:cubicBezTo>
                    <a:pt x="5148" y="6366"/>
                    <a:pt x="5148" y="6005"/>
                    <a:pt x="5148" y="5474"/>
                  </a:cubicBezTo>
                  <a:lnTo>
                    <a:pt x="5148" y="5289"/>
                  </a:lnTo>
                  <a:close/>
                  <a:moveTo>
                    <a:pt x="10867" y="3497"/>
                  </a:moveTo>
                  <a:cubicBezTo>
                    <a:pt x="11290" y="4397"/>
                    <a:pt x="11504" y="5651"/>
                    <a:pt x="11290" y="6905"/>
                  </a:cubicBezTo>
                  <a:cubicBezTo>
                    <a:pt x="11190" y="7244"/>
                    <a:pt x="11042" y="7421"/>
                    <a:pt x="10881" y="7421"/>
                  </a:cubicBezTo>
                  <a:cubicBezTo>
                    <a:pt x="10702" y="7421"/>
                    <a:pt x="10506" y="7200"/>
                    <a:pt x="10336" y="6728"/>
                  </a:cubicBezTo>
                  <a:cubicBezTo>
                    <a:pt x="10022" y="5651"/>
                    <a:pt x="10231" y="4220"/>
                    <a:pt x="10867" y="3497"/>
                  </a:cubicBezTo>
                  <a:close/>
                  <a:moveTo>
                    <a:pt x="17219" y="7443"/>
                  </a:moveTo>
                  <a:cubicBezTo>
                    <a:pt x="17328" y="8159"/>
                    <a:pt x="17219" y="9052"/>
                    <a:pt x="17010" y="9775"/>
                  </a:cubicBezTo>
                  <a:cubicBezTo>
                    <a:pt x="16905" y="9952"/>
                    <a:pt x="16905" y="9952"/>
                    <a:pt x="16796" y="9952"/>
                  </a:cubicBezTo>
                  <a:cubicBezTo>
                    <a:pt x="16691" y="9952"/>
                    <a:pt x="16587" y="9775"/>
                    <a:pt x="16478" y="9775"/>
                  </a:cubicBezTo>
                  <a:cubicBezTo>
                    <a:pt x="16269" y="9413"/>
                    <a:pt x="16269" y="9413"/>
                    <a:pt x="16269" y="8875"/>
                  </a:cubicBezTo>
                  <a:cubicBezTo>
                    <a:pt x="16373" y="8336"/>
                    <a:pt x="16691" y="7798"/>
                    <a:pt x="17219" y="7443"/>
                  </a:cubicBezTo>
                  <a:close/>
                  <a:moveTo>
                    <a:pt x="4407" y="13714"/>
                  </a:moveTo>
                  <a:cubicBezTo>
                    <a:pt x="3984" y="14430"/>
                    <a:pt x="3561" y="14968"/>
                    <a:pt x="3139" y="15330"/>
                  </a:cubicBezTo>
                  <a:cubicBezTo>
                    <a:pt x="3243" y="14614"/>
                    <a:pt x="3666" y="14075"/>
                    <a:pt x="4089" y="13714"/>
                  </a:cubicBezTo>
                  <a:close/>
                  <a:moveTo>
                    <a:pt x="13622" y="14430"/>
                  </a:moveTo>
                  <a:cubicBezTo>
                    <a:pt x="13622" y="14430"/>
                    <a:pt x="13727" y="14430"/>
                    <a:pt x="13936" y="14791"/>
                  </a:cubicBezTo>
                  <a:cubicBezTo>
                    <a:pt x="14150" y="15145"/>
                    <a:pt x="14255" y="15868"/>
                    <a:pt x="14150" y="16399"/>
                  </a:cubicBezTo>
                  <a:cubicBezTo>
                    <a:pt x="13622" y="15684"/>
                    <a:pt x="13622" y="14791"/>
                    <a:pt x="13622" y="14430"/>
                  </a:cubicBezTo>
                  <a:close/>
                  <a:moveTo>
                    <a:pt x="7267" y="14968"/>
                  </a:moveTo>
                  <a:cubicBezTo>
                    <a:pt x="7480" y="15145"/>
                    <a:pt x="7690" y="15330"/>
                    <a:pt x="7794" y="15684"/>
                  </a:cubicBezTo>
                  <a:cubicBezTo>
                    <a:pt x="7903" y="16584"/>
                    <a:pt x="7794" y="17299"/>
                    <a:pt x="7585" y="18015"/>
                  </a:cubicBezTo>
                  <a:cubicBezTo>
                    <a:pt x="7162" y="17299"/>
                    <a:pt x="6948" y="16222"/>
                    <a:pt x="7053" y="15145"/>
                  </a:cubicBezTo>
                  <a:cubicBezTo>
                    <a:pt x="7053" y="14968"/>
                    <a:pt x="7162" y="14968"/>
                    <a:pt x="7162" y="14968"/>
                  </a:cubicBezTo>
                  <a:close/>
                  <a:moveTo>
                    <a:pt x="7210" y="848"/>
                  </a:moveTo>
                  <a:cubicBezTo>
                    <a:pt x="7681" y="848"/>
                    <a:pt x="8234" y="1025"/>
                    <a:pt x="8853" y="1350"/>
                  </a:cubicBezTo>
                  <a:cubicBezTo>
                    <a:pt x="9490" y="1704"/>
                    <a:pt x="10022" y="2243"/>
                    <a:pt x="10549" y="3143"/>
                  </a:cubicBezTo>
                  <a:cubicBezTo>
                    <a:pt x="9808" y="4035"/>
                    <a:pt x="9595" y="5828"/>
                    <a:pt x="10022" y="7082"/>
                  </a:cubicBezTo>
                  <a:cubicBezTo>
                    <a:pt x="10445" y="7982"/>
                    <a:pt x="10763" y="8336"/>
                    <a:pt x="10972" y="8336"/>
                  </a:cubicBezTo>
                  <a:cubicBezTo>
                    <a:pt x="11395" y="8159"/>
                    <a:pt x="11713" y="7798"/>
                    <a:pt x="11822" y="7266"/>
                  </a:cubicBezTo>
                  <a:cubicBezTo>
                    <a:pt x="12031" y="5828"/>
                    <a:pt x="11822" y="4220"/>
                    <a:pt x="11290" y="3143"/>
                  </a:cubicBezTo>
                  <a:cubicBezTo>
                    <a:pt x="12136" y="2243"/>
                    <a:pt x="13195" y="1704"/>
                    <a:pt x="14255" y="1704"/>
                  </a:cubicBezTo>
                  <a:lnTo>
                    <a:pt x="14891" y="1704"/>
                  </a:lnTo>
                  <a:cubicBezTo>
                    <a:pt x="16164" y="2427"/>
                    <a:pt x="17114" y="4397"/>
                    <a:pt x="17219" y="6543"/>
                  </a:cubicBezTo>
                  <a:cubicBezTo>
                    <a:pt x="16587" y="6905"/>
                    <a:pt x="16055" y="7620"/>
                    <a:pt x="15950" y="8698"/>
                  </a:cubicBezTo>
                  <a:cubicBezTo>
                    <a:pt x="15846" y="9413"/>
                    <a:pt x="15950" y="9952"/>
                    <a:pt x="16269" y="10490"/>
                  </a:cubicBezTo>
                  <a:cubicBezTo>
                    <a:pt x="16425" y="10756"/>
                    <a:pt x="16613" y="10889"/>
                    <a:pt x="16796" y="10889"/>
                  </a:cubicBezTo>
                  <a:cubicBezTo>
                    <a:pt x="16983" y="10889"/>
                    <a:pt x="17167" y="10756"/>
                    <a:pt x="17328" y="10490"/>
                  </a:cubicBezTo>
                  <a:cubicBezTo>
                    <a:pt x="17646" y="9413"/>
                    <a:pt x="17751" y="8336"/>
                    <a:pt x="17646" y="7266"/>
                  </a:cubicBezTo>
                  <a:cubicBezTo>
                    <a:pt x="17855" y="7266"/>
                    <a:pt x="18173" y="7082"/>
                    <a:pt x="18387" y="7082"/>
                  </a:cubicBezTo>
                  <a:cubicBezTo>
                    <a:pt x="19337" y="7082"/>
                    <a:pt x="20078" y="7982"/>
                    <a:pt x="20506" y="9413"/>
                  </a:cubicBezTo>
                  <a:cubicBezTo>
                    <a:pt x="20929" y="11383"/>
                    <a:pt x="20820" y="13537"/>
                    <a:pt x="20187" y="15330"/>
                  </a:cubicBezTo>
                  <a:cubicBezTo>
                    <a:pt x="19394" y="17262"/>
                    <a:pt x="18165" y="18332"/>
                    <a:pt x="16861" y="18332"/>
                  </a:cubicBezTo>
                  <a:cubicBezTo>
                    <a:pt x="16595" y="18332"/>
                    <a:pt x="16325" y="18288"/>
                    <a:pt x="16055" y="18192"/>
                  </a:cubicBezTo>
                  <a:cubicBezTo>
                    <a:pt x="15423" y="18015"/>
                    <a:pt x="14891" y="17476"/>
                    <a:pt x="14468" y="16938"/>
                  </a:cubicBezTo>
                  <a:cubicBezTo>
                    <a:pt x="14677" y="16045"/>
                    <a:pt x="14573" y="14968"/>
                    <a:pt x="14255" y="14252"/>
                  </a:cubicBezTo>
                  <a:cubicBezTo>
                    <a:pt x="13993" y="13891"/>
                    <a:pt x="13753" y="13714"/>
                    <a:pt x="13553" y="13714"/>
                  </a:cubicBezTo>
                  <a:cubicBezTo>
                    <a:pt x="13357" y="13714"/>
                    <a:pt x="13195" y="13891"/>
                    <a:pt x="13091" y="14252"/>
                  </a:cubicBezTo>
                  <a:cubicBezTo>
                    <a:pt x="13091" y="15507"/>
                    <a:pt x="13304" y="16584"/>
                    <a:pt x="13936" y="17122"/>
                  </a:cubicBezTo>
                  <a:cubicBezTo>
                    <a:pt x="13239" y="19320"/>
                    <a:pt x="11975" y="20715"/>
                    <a:pt x="10497" y="20715"/>
                  </a:cubicBezTo>
                  <a:cubicBezTo>
                    <a:pt x="10410" y="20715"/>
                    <a:pt x="10323" y="20715"/>
                    <a:pt x="10231" y="20700"/>
                  </a:cubicBezTo>
                  <a:cubicBezTo>
                    <a:pt x="9385" y="20700"/>
                    <a:pt x="8431" y="19807"/>
                    <a:pt x="7903" y="18553"/>
                  </a:cubicBezTo>
                  <a:cubicBezTo>
                    <a:pt x="8221" y="17653"/>
                    <a:pt x="8431" y="16584"/>
                    <a:pt x="8221" y="15507"/>
                  </a:cubicBezTo>
                  <a:cubicBezTo>
                    <a:pt x="8112" y="14968"/>
                    <a:pt x="7794" y="14430"/>
                    <a:pt x="7371" y="14252"/>
                  </a:cubicBezTo>
                  <a:cubicBezTo>
                    <a:pt x="7315" y="14216"/>
                    <a:pt x="7258" y="14201"/>
                    <a:pt x="7197" y="14201"/>
                  </a:cubicBezTo>
                  <a:cubicBezTo>
                    <a:pt x="6944" y="14201"/>
                    <a:pt x="6717" y="14496"/>
                    <a:pt x="6630" y="14791"/>
                  </a:cubicBezTo>
                  <a:cubicBezTo>
                    <a:pt x="6526" y="16222"/>
                    <a:pt x="6739" y="17653"/>
                    <a:pt x="7371" y="18730"/>
                  </a:cubicBezTo>
                  <a:cubicBezTo>
                    <a:pt x="6844" y="19630"/>
                    <a:pt x="6103" y="20169"/>
                    <a:pt x="5362" y="20346"/>
                  </a:cubicBezTo>
                  <a:lnTo>
                    <a:pt x="5043" y="20346"/>
                  </a:lnTo>
                  <a:cubicBezTo>
                    <a:pt x="4407" y="20346"/>
                    <a:pt x="3880" y="19807"/>
                    <a:pt x="3452" y="19092"/>
                  </a:cubicBezTo>
                  <a:cubicBezTo>
                    <a:pt x="3030" y="18192"/>
                    <a:pt x="2925" y="17299"/>
                    <a:pt x="3030" y="16399"/>
                  </a:cubicBezTo>
                  <a:cubicBezTo>
                    <a:pt x="3880" y="15868"/>
                    <a:pt x="4939" y="14430"/>
                    <a:pt x="4830" y="13537"/>
                  </a:cubicBezTo>
                  <a:cubicBezTo>
                    <a:pt x="4830" y="13279"/>
                    <a:pt x="4725" y="13028"/>
                    <a:pt x="4438" y="13028"/>
                  </a:cubicBezTo>
                  <a:cubicBezTo>
                    <a:pt x="4320" y="13028"/>
                    <a:pt x="4172" y="13072"/>
                    <a:pt x="3984" y="13175"/>
                  </a:cubicBezTo>
                  <a:cubicBezTo>
                    <a:pt x="3348" y="13537"/>
                    <a:pt x="2820" y="14614"/>
                    <a:pt x="2711" y="15868"/>
                  </a:cubicBezTo>
                  <a:cubicBezTo>
                    <a:pt x="2633" y="15883"/>
                    <a:pt x="2559" y="15890"/>
                    <a:pt x="2480" y="15890"/>
                  </a:cubicBezTo>
                  <a:cubicBezTo>
                    <a:pt x="1656" y="15890"/>
                    <a:pt x="1098" y="14983"/>
                    <a:pt x="806" y="13175"/>
                  </a:cubicBezTo>
                  <a:cubicBezTo>
                    <a:pt x="279" y="11206"/>
                    <a:pt x="383" y="9052"/>
                    <a:pt x="911" y="7082"/>
                  </a:cubicBezTo>
                  <a:cubicBezTo>
                    <a:pt x="1547" y="5828"/>
                    <a:pt x="2502" y="5112"/>
                    <a:pt x="3561" y="5112"/>
                  </a:cubicBezTo>
                  <a:lnTo>
                    <a:pt x="4830" y="5112"/>
                  </a:lnTo>
                  <a:lnTo>
                    <a:pt x="4830" y="5474"/>
                  </a:lnTo>
                  <a:cubicBezTo>
                    <a:pt x="4725" y="6189"/>
                    <a:pt x="4830" y="6905"/>
                    <a:pt x="5043" y="7443"/>
                  </a:cubicBezTo>
                  <a:cubicBezTo>
                    <a:pt x="5100" y="7635"/>
                    <a:pt x="5222" y="7783"/>
                    <a:pt x="5392" y="7783"/>
                  </a:cubicBezTo>
                  <a:cubicBezTo>
                    <a:pt x="5527" y="7783"/>
                    <a:pt x="5697" y="7687"/>
                    <a:pt x="5889" y="7443"/>
                  </a:cubicBezTo>
                  <a:cubicBezTo>
                    <a:pt x="6312" y="6728"/>
                    <a:pt x="6421" y="6543"/>
                    <a:pt x="6312" y="5828"/>
                  </a:cubicBezTo>
                  <a:cubicBezTo>
                    <a:pt x="6207" y="5289"/>
                    <a:pt x="5889" y="4751"/>
                    <a:pt x="5253" y="4574"/>
                  </a:cubicBezTo>
                  <a:cubicBezTo>
                    <a:pt x="5253" y="3497"/>
                    <a:pt x="5466" y="2427"/>
                    <a:pt x="5889" y="1704"/>
                  </a:cubicBezTo>
                  <a:cubicBezTo>
                    <a:pt x="6181" y="1114"/>
                    <a:pt x="6635" y="848"/>
                    <a:pt x="7210" y="848"/>
                  </a:cubicBezTo>
                  <a:close/>
                  <a:moveTo>
                    <a:pt x="7044" y="0"/>
                  </a:moveTo>
                  <a:cubicBezTo>
                    <a:pt x="6395" y="0"/>
                    <a:pt x="5867" y="310"/>
                    <a:pt x="5466" y="989"/>
                  </a:cubicBezTo>
                  <a:cubicBezTo>
                    <a:pt x="5043" y="1889"/>
                    <a:pt x="4725" y="3143"/>
                    <a:pt x="4725" y="4397"/>
                  </a:cubicBezTo>
                  <a:cubicBezTo>
                    <a:pt x="4512" y="4308"/>
                    <a:pt x="4302" y="4264"/>
                    <a:pt x="4089" y="4264"/>
                  </a:cubicBezTo>
                  <a:cubicBezTo>
                    <a:pt x="3880" y="4264"/>
                    <a:pt x="3666" y="4308"/>
                    <a:pt x="3452" y="4397"/>
                  </a:cubicBezTo>
                  <a:cubicBezTo>
                    <a:pt x="2288" y="4397"/>
                    <a:pt x="1229" y="5112"/>
                    <a:pt x="488" y="6543"/>
                  </a:cubicBezTo>
                  <a:cubicBezTo>
                    <a:pt x="-144" y="8698"/>
                    <a:pt x="-144" y="11206"/>
                    <a:pt x="383" y="13352"/>
                  </a:cubicBezTo>
                  <a:cubicBezTo>
                    <a:pt x="806" y="15868"/>
                    <a:pt x="1656" y="16399"/>
                    <a:pt x="2288" y="16399"/>
                  </a:cubicBezTo>
                  <a:lnTo>
                    <a:pt x="2502" y="16399"/>
                  </a:lnTo>
                  <a:cubicBezTo>
                    <a:pt x="2502" y="17653"/>
                    <a:pt x="2711" y="18730"/>
                    <a:pt x="3139" y="19446"/>
                  </a:cubicBezTo>
                  <a:cubicBezTo>
                    <a:pt x="3561" y="20523"/>
                    <a:pt x="4302" y="21061"/>
                    <a:pt x="5043" y="21061"/>
                  </a:cubicBezTo>
                  <a:lnTo>
                    <a:pt x="5362" y="21061"/>
                  </a:lnTo>
                  <a:cubicBezTo>
                    <a:pt x="6207" y="20884"/>
                    <a:pt x="7053" y="20346"/>
                    <a:pt x="7585" y="19269"/>
                  </a:cubicBezTo>
                  <a:cubicBezTo>
                    <a:pt x="8326" y="20523"/>
                    <a:pt x="9281" y="21423"/>
                    <a:pt x="10231" y="21600"/>
                  </a:cubicBezTo>
                  <a:lnTo>
                    <a:pt x="10445" y="21600"/>
                  </a:lnTo>
                  <a:cubicBezTo>
                    <a:pt x="12031" y="21423"/>
                    <a:pt x="13513" y="19984"/>
                    <a:pt x="14255" y="17653"/>
                  </a:cubicBezTo>
                  <a:cubicBezTo>
                    <a:pt x="14786" y="18192"/>
                    <a:pt x="15314" y="18553"/>
                    <a:pt x="15950" y="18730"/>
                  </a:cubicBezTo>
                  <a:cubicBezTo>
                    <a:pt x="16269" y="18870"/>
                    <a:pt x="16595" y="18930"/>
                    <a:pt x="16922" y="18930"/>
                  </a:cubicBezTo>
                  <a:cubicBezTo>
                    <a:pt x="18330" y="18930"/>
                    <a:pt x="19730" y="17720"/>
                    <a:pt x="20506" y="15684"/>
                  </a:cubicBezTo>
                  <a:cubicBezTo>
                    <a:pt x="21351" y="13714"/>
                    <a:pt x="21456" y="11029"/>
                    <a:pt x="20929" y="8875"/>
                  </a:cubicBezTo>
                  <a:cubicBezTo>
                    <a:pt x="20506" y="7266"/>
                    <a:pt x="19446" y="6189"/>
                    <a:pt x="18387" y="6189"/>
                  </a:cubicBezTo>
                  <a:cubicBezTo>
                    <a:pt x="18173" y="6189"/>
                    <a:pt x="17855" y="6189"/>
                    <a:pt x="17537" y="6366"/>
                  </a:cubicBezTo>
                  <a:cubicBezTo>
                    <a:pt x="17432" y="3681"/>
                    <a:pt x="16373" y="1704"/>
                    <a:pt x="14891" y="989"/>
                  </a:cubicBezTo>
                  <a:cubicBezTo>
                    <a:pt x="14786" y="900"/>
                    <a:pt x="14651" y="856"/>
                    <a:pt x="14520" y="856"/>
                  </a:cubicBezTo>
                  <a:cubicBezTo>
                    <a:pt x="14390" y="856"/>
                    <a:pt x="14255" y="900"/>
                    <a:pt x="14150" y="989"/>
                  </a:cubicBezTo>
                  <a:cubicBezTo>
                    <a:pt x="12986" y="989"/>
                    <a:pt x="11822" y="1527"/>
                    <a:pt x="10867" y="2427"/>
                  </a:cubicBezTo>
                  <a:cubicBezTo>
                    <a:pt x="10336" y="1704"/>
                    <a:pt x="9595" y="989"/>
                    <a:pt x="8962" y="634"/>
                  </a:cubicBezTo>
                  <a:cubicBezTo>
                    <a:pt x="8234" y="221"/>
                    <a:pt x="7594" y="0"/>
                    <a:pt x="7044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62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54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" name="نص العنوان"/>
          <p:cNvSpPr txBox="1"/>
          <p:nvPr>
            <p:ph type="title"/>
          </p:nvPr>
        </p:nvSpPr>
        <p:spPr>
          <a:xfrm>
            <a:off x="3636399" y="7566533"/>
            <a:ext cx="6900002" cy="1674401"/>
          </a:xfrm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632" name="مستوى النص الأول…"/>
          <p:cNvSpPr txBox="1"/>
          <p:nvPr>
            <p:ph type="body" sz="quarter" idx="1"/>
          </p:nvPr>
        </p:nvSpPr>
        <p:spPr>
          <a:xfrm>
            <a:off x="3636399" y="9383368"/>
            <a:ext cx="7357602" cy="1348001"/>
          </a:xfrm>
          <a:prstGeom prst="rect">
            <a:avLst/>
          </a:prstGeom>
        </p:spPr>
        <p:txBody>
          <a:bodyPr/>
          <a:lstStyle>
            <a:lvl1pPr marL="846666" indent="-706966">
              <a:buClrTx/>
              <a:buSzTx/>
              <a:buNone/>
              <a:defRPr sz="3600"/>
            </a:lvl1pPr>
            <a:lvl2pPr marL="846666" indent="-249766">
              <a:buClrTx/>
              <a:buSzTx/>
              <a:buNone/>
              <a:defRPr sz="3600"/>
            </a:lvl2pPr>
            <a:lvl3pPr marL="846666" indent="207433">
              <a:buClrTx/>
              <a:buSzTx/>
              <a:buNone/>
              <a:defRPr sz="3600"/>
            </a:lvl3pPr>
            <a:lvl4pPr marL="846666" indent="664633">
              <a:buClrTx/>
              <a:buSzTx/>
              <a:buNone/>
              <a:defRPr sz="3600"/>
            </a:lvl4pPr>
            <a:lvl5pPr marL="846666" indent="1121833">
              <a:buClrTx/>
              <a:buSzTx/>
              <a:buNone/>
              <a:defRPr sz="3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644" name="Google Shape;610;p15"/>
          <p:cNvGrpSpPr/>
          <p:nvPr/>
        </p:nvGrpSpPr>
        <p:grpSpPr>
          <a:xfrm>
            <a:off x="21507950" y="-27"/>
            <a:ext cx="3219225" cy="2315290"/>
            <a:chOff x="0" y="0"/>
            <a:chExt cx="3219224" cy="2315288"/>
          </a:xfrm>
        </p:grpSpPr>
        <p:sp>
          <p:nvSpPr>
            <p:cNvPr id="633" name="Google Shape;611;p15"/>
            <p:cNvSpPr/>
            <p:nvPr/>
          </p:nvSpPr>
          <p:spPr>
            <a:xfrm>
              <a:off x="234535" y="0"/>
              <a:ext cx="2984690" cy="1613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4" h="21600" fill="norm" stroke="1" extrusionOk="0">
                  <a:moveTo>
                    <a:pt x="20850" y="0"/>
                  </a:moveTo>
                  <a:cubicBezTo>
                    <a:pt x="20850" y="315"/>
                    <a:pt x="11747" y="20324"/>
                    <a:pt x="3356" y="20324"/>
                  </a:cubicBezTo>
                  <a:cubicBezTo>
                    <a:pt x="2405" y="20324"/>
                    <a:pt x="1469" y="20066"/>
                    <a:pt x="557" y="19507"/>
                  </a:cubicBezTo>
                  <a:cubicBezTo>
                    <a:pt x="503" y="19407"/>
                    <a:pt x="449" y="19364"/>
                    <a:pt x="394" y="19364"/>
                  </a:cubicBezTo>
                  <a:cubicBezTo>
                    <a:pt x="263" y="19364"/>
                    <a:pt x="131" y="19608"/>
                    <a:pt x="0" y="19851"/>
                  </a:cubicBezTo>
                  <a:cubicBezTo>
                    <a:pt x="0" y="20195"/>
                    <a:pt x="0" y="20554"/>
                    <a:pt x="186" y="20554"/>
                  </a:cubicBezTo>
                  <a:cubicBezTo>
                    <a:pt x="1315" y="21242"/>
                    <a:pt x="2250" y="21600"/>
                    <a:pt x="3194" y="21600"/>
                  </a:cubicBezTo>
                  <a:cubicBezTo>
                    <a:pt x="7324" y="20898"/>
                    <a:pt x="11268" y="17759"/>
                    <a:pt x="14462" y="12885"/>
                  </a:cubicBezTo>
                  <a:cubicBezTo>
                    <a:pt x="16906" y="9403"/>
                    <a:pt x="19350" y="5576"/>
                    <a:pt x="21414" y="1046"/>
                  </a:cubicBezTo>
                  <a:cubicBezTo>
                    <a:pt x="21600" y="702"/>
                    <a:pt x="21600" y="358"/>
                    <a:pt x="2141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34" name="Google Shape;612;p15"/>
            <p:cNvSpPr/>
            <p:nvPr/>
          </p:nvSpPr>
          <p:spPr>
            <a:xfrm>
              <a:off x="587533" y="1066617"/>
              <a:ext cx="868937" cy="10409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18" h="21600" fill="norm" stroke="1" extrusionOk="0">
                  <a:moveTo>
                    <a:pt x="1527" y="0"/>
                  </a:moveTo>
                  <a:cubicBezTo>
                    <a:pt x="899" y="0"/>
                    <a:pt x="272" y="556"/>
                    <a:pt x="272" y="1089"/>
                  </a:cubicBezTo>
                  <a:cubicBezTo>
                    <a:pt x="-382" y="1089"/>
                    <a:pt x="272" y="2178"/>
                    <a:pt x="899" y="2178"/>
                  </a:cubicBezTo>
                  <a:cubicBezTo>
                    <a:pt x="6626" y="3778"/>
                    <a:pt x="12981" y="5400"/>
                    <a:pt x="18681" y="7578"/>
                  </a:cubicBezTo>
                  <a:cubicBezTo>
                    <a:pt x="14236" y="12422"/>
                    <a:pt x="8509" y="16200"/>
                    <a:pt x="2808" y="19444"/>
                  </a:cubicBezTo>
                  <a:cubicBezTo>
                    <a:pt x="2181" y="19978"/>
                    <a:pt x="2181" y="20533"/>
                    <a:pt x="2808" y="21067"/>
                  </a:cubicBezTo>
                  <a:cubicBezTo>
                    <a:pt x="2808" y="21067"/>
                    <a:pt x="3436" y="21600"/>
                    <a:pt x="3436" y="21600"/>
                  </a:cubicBezTo>
                  <a:cubicBezTo>
                    <a:pt x="4064" y="21067"/>
                    <a:pt x="4064" y="21067"/>
                    <a:pt x="4064" y="21067"/>
                  </a:cubicBezTo>
                  <a:cubicBezTo>
                    <a:pt x="9163" y="17822"/>
                    <a:pt x="21218" y="10267"/>
                    <a:pt x="21218" y="7578"/>
                  </a:cubicBezTo>
                  <a:cubicBezTo>
                    <a:pt x="21218" y="7022"/>
                    <a:pt x="20590" y="6489"/>
                    <a:pt x="19963" y="6489"/>
                  </a:cubicBezTo>
                  <a:cubicBezTo>
                    <a:pt x="14236" y="3778"/>
                    <a:pt x="7881" y="2178"/>
                    <a:pt x="152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35" name="Google Shape;613;p15"/>
            <p:cNvSpPr/>
            <p:nvPr/>
          </p:nvSpPr>
          <p:spPr>
            <a:xfrm>
              <a:off x="1324228" y="621120"/>
              <a:ext cx="877569" cy="12261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90" h="21600" fill="norm" stroke="1" extrusionOk="0">
                  <a:moveTo>
                    <a:pt x="813" y="0"/>
                  </a:moveTo>
                  <a:cubicBezTo>
                    <a:pt x="-58" y="0"/>
                    <a:pt x="-379" y="1434"/>
                    <a:pt x="607" y="1434"/>
                  </a:cubicBezTo>
                  <a:cubicBezTo>
                    <a:pt x="6179" y="2811"/>
                    <a:pt x="11751" y="5112"/>
                    <a:pt x="16773" y="7395"/>
                  </a:cubicBezTo>
                  <a:cubicBezTo>
                    <a:pt x="17873" y="7848"/>
                    <a:pt x="14525" y="14281"/>
                    <a:pt x="10077" y="20223"/>
                  </a:cubicBezTo>
                  <a:cubicBezTo>
                    <a:pt x="9527" y="20694"/>
                    <a:pt x="9527" y="21147"/>
                    <a:pt x="10077" y="21600"/>
                  </a:cubicBezTo>
                  <a:lnTo>
                    <a:pt x="10627" y="21600"/>
                  </a:lnTo>
                  <a:cubicBezTo>
                    <a:pt x="11201" y="21147"/>
                    <a:pt x="11751" y="21147"/>
                    <a:pt x="11751" y="20694"/>
                  </a:cubicBezTo>
                  <a:cubicBezTo>
                    <a:pt x="14525" y="17016"/>
                    <a:pt x="21221" y="7848"/>
                    <a:pt x="17873" y="5565"/>
                  </a:cubicBezTo>
                  <a:cubicBezTo>
                    <a:pt x="12875" y="3264"/>
                    <a:pt x="7303" y="1434"/>
                    <a:pt x="1157" y="57"/>
                  </a:cubicBezTo>
                  <a:cubicBezTo>
                    <a:pt x="1043" y="19"/>
                    <a:pt x="928" y="0"/>
                    <a:pt x="81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36" name="Google Shape;614;p15"/>
            <p:cNvSpPr/>
            <p:nvPr/>
          </p:nvSpPr>
          <p:spPr>
            <a:xfrm>
              <a:off x="2061541" y="287002"/>
              <a:ext cx="807587" cy="8845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10" h="21600" fill="norm" stroke="1" extrusionOk="0">
                  <a:moveTo>
                    <a:pt x="484" y="0"/>
                  </a:moveTo>
                  <a:cubicBezTo>
                    <a:pt x="-162" y="0"/>
                    <a:pt x="-162" y="1909"/>
                    <a:pt x="484" y="2537"/>
                  </a:cubicBezTo>
                  <a:cubicBezTo>
                    <a:pt x="6383" y="2537"/>
                    <a:pt x="12281" y="3164"/>
                    <a:pt x="18152" y="4446"/>
                  </a:cubicBezTo>
                  <a:cubicBezTo>
                    <a:pt x="17506" y="10146"/>
                    <a:pt x="14893" y="15246"/>
                    <a:pt x="12281" y="20319"/>
                  </a:cubicBezTo>
                  <a:cubicBezTo>
                    <a:pt x="11608" y="20319"/>
                    <a:pt x="12281" y="21600"/>
                    <a:pt x="12281" y="21600"/>
                  </a:cubicBezTo>
                  <a:lnTo>
                    <a:pt x="12927" y="21600"/>
                  </a:lnTo>
                  <a:cubicBezTo>
                    <a:pt x="13574" y="21600"/>
                    <a:pt x="13574" y="21600"/>
                    <a:pt x="14220" y="20946"/>
                  </a:cubicBezTo>
                  <a:cubicBezTo>
                    <a:pt x="15540" y="19037"/>
                    <a:pt x="21438" y="6982"/>
                    <a:pt x="20118" y="3164"/>
                  </a:cubicBezTo>
                  <a:cubicBezTo>
                    <a:pt x="20118" y="3164"/>
                    <a:pt x="19472" y="2537"/>
                    <a:pt x="18826" y="1909"/>
                  </a:cubicBezTo>
                  <a:cubicBezTo>
                    <a:pt x="12927" y="628"/>
                    <a:pt x="7029" y="0"/>
                    <a:pt x="48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37" name="Google Shape;615;p15"/>
            <p:cNvSpPr/>
            <p:nvPr/>
          </p:nvSpPr>
          <p:spPr>
            <a:xfrm>
              <a:off x="2471708" y="1015212"/>
              <a:ext cx="364120" cy="3641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638" y="0"/>
                    <a:pt x="0" y="4638"/>
                    <a:pt x="0" y="10800"/>
                  </a:cubicBezTo>
                  <a:cubicBezTo>
                    <a:pt x="0" y="16962"/>
                    <a:pt x="4638" y="21600"/>
                    <a:pt x="10800" y="21600"/>
                  </a:cubicBezTo>
                  <a:cubicBezTo>
                    <a:pt x="16962" y="21600"/>
                    <a:pt x="21600" y="16962"/>
                    <a:pt x="21600" y="10800"/>
                  </a:cubicBezTo>
                  <a:cubicBezTo>
                    <a:pt x="21600" y="4638"/>
                    <a:pt x="16962" y="0"/>
                    <a:pt x="108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38" name="Google Shape;616;p15"/>
            <p:cNvSpPr/>
            <p:nvPr/>
          </p:nvSpPr>
          <p:spPr>
            <a:xfrm>
              <a:off x="1898759" y="78173"/>
              <a:ext cx="338417" cy="3641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620" y="0"/>
                  </a:moveTo>
                  <a:cubicBezTo>
                    <a:pt x="4990" y="0"/>
                    <a:pt x="0" y="4638"/>
                    <a:pt x="0" y="10800"/>
                  </a:cubicBezTo>
                  <a:cubicBezTo>
                    <a:pt x="0" y="17026"/>
                    <a:pt x="4990" y="21600"/>
                    <a:pt x="11620" y="21600"/>
                  </a:cubicBezTo>
                  <a:cubicBezTo>
                    <a:pt x="16610" y="21600"/>
                    <a:pt x="21600" y="17026"/>
                    <a:pt x="21600" y="10800"/>
                  </a:cubicBezTo>
                  <a:cubicBezTo>
                    <a:pt x="21600" y="4638"/>
                    <a:pt x="16610" y="0"/>
                    <a:pt x="1162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39" name="Google Shape;617;p15"/>
            <p:cNvSpPr/>
            <p:nvPr/>
          </p:nvSpPr>
          <p:spPr>
            <a:xfrm>
              <a:off x="1144826" y="469052"/>
              <a:ext cx="364120" cy="3641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638" y="0"/>
                    <a:pt x="0" y="4638"/>
                    <a:pt x="0" y="10800"/>
                  </a:cubicBezTo>
                  <a:cubicBezTo>
                    <a:pt x="0" y="16962"/>
                    <a:pt x="4638" y="21600"/>
                    <a:pt x="10800" y="21600"/>
                  </a:cubicBezTo>
                  <a:cubicBezTo>
                    <a:pt x="16962" y="21600"/>
                    <a:pt x="21600" y="16962"/>
                    <a:pt x="21600" y="10800"/>
                  </a:cubicBezTo>
                  <a:cubicBezTo>
                    <a:pt x="21600" y="4638"/>
                    <a:pt x="16962" y="0"/>
                    <a:pt x="108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40" name="Google Shape;618;p15"/>
            <p:cNvSpPr/>
            <p:nvPr/>
          </p:nvSpPr>
          <p:spPr>
            <a:xfrm>
              <a:off x="1587120" y="1690951"/>
              <a:ext cx="364120" cy="3651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638" y="0"/>
                    <a:pt x="0" y="4624"/>
                    <a:pt x="0" y="10768"/>
                  </a:cubicBezTo>
                  <a:cubicBezTo>
                    <a:pt x="0" y="16976"/>
                    <a:pt x="4638" y="21600"/>
                    <a:pt x="10800" y="21600"/>
                  </a:cubicBezTo>
                  <a:cubicBezTo>
                    <a:pt x="16962" y="21600"/>
                    <a:pt x="21600" y="16976"/>
                    <a:pt x="21600" y="10768"/>
                  </a:cubicBezTo>
                  <a:cubicBezTo>
                    <a:pt x="21600" y="4624"/>
                    <a:pt x="16962" y="0"/>
                    <a:pt x="108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41" name="Google Shape;619;p15"/>
            <p:cNvSpPr/>
            <p:nvPr/>
          </p:nvSpPr>
          <p:spPr>
            <a:xfrm>
              <a:off x="389817" y="884562"/>
              <a:ext cx="364120" cy="3384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638" y="0"/>
                    <a:pt x="0" y="4990"/>
                    <a:pt x="0" y="11620"/>
                  </a:cubicBezTo>
                  <a:cubicBezTo>
                    <a:pt x="0" y="16610"/>
                    <a:pt x="4638" y="21600"/>
                    <a:pt x="10800" y="21600"/>
                  </a:cubicBezTo>
                  <a:cubicBezTo>
                    <a:pt x="17026" y="21600"/>
                    <a:pt x="21600" y="16610"/>
                    <a:pt x="21600" y="11620"/>
                  </a:cubicBezTo>
                  <a:cubicBezTo>
                    <a:pt x="21600" y="4990"/>
                    <a:pt x="17026" y="0"/>
                    <a:pt x="108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42" name="Google Shape;620;p15"/>
            <p:cNvSpPr/>
            <p:nvPr/>
          </p:nvSpPr>
          <p:spPr>
            <a:xfrm>
              <a:off x="0" y="1301143"/>
              <a:ext cx="364118" cy="3641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6162" y="0"/>
                    <a:pt x="0" y="4638"/>
                    <a:pt x="0" y="10800"/>
                  </a:cubicBezTo>
                  <a:cubicBezTo>
                    <a:pt x="0" y="16962"/>
                    <a:pt x="6162" y="21600"/>
                    <a:pt x="10800" y="21600"/>
                  </a:cubicBezTo>
                  <a:cubicBezTo>
                    <a:pt x="16962" y="21600"/>
                    <a:pt x="21600" y="16962"/>
                    <a:pt x="21600" y="10800"/>
                  </a:cubicBezTo>
                  <a:cubicBezTo>
                    <a:pt x="21600" y="4638"/>
                    <a:pt x="16962" y="0"/>
                    <a:pt x="108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43" name="Google Shape;621;p15"/>
            <p:cNvSpPr/>
            <p:nvPr/>
          </p:nvSpPr>
          <p:spPr>
            <a:xfrm>
              <a:off x="546174" y="1977953"/>
              <a:ext cx="364120" cy="3373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638" y="0"/>
                    <a:pt x="0" y="5006"/>
                    <a:pt x="0" y="9943"/>
                  </a:cubicBezTo>
                  <a:cubicBezTo>
                    <a:pt x="0" y="16663"/>
                    <a:pt x="4638" y="21600"/>
                    <a:pt x="10800" y="21600"/>
                  </a:cubicBezTo>
                  <a:cubicBezTo>
                    <a:pt x="16962" y="21600"/>
                    <a:pt x="21600" y="16663"/>
                    <a:pt x="21600" y="9943"/>
                  </a:cubicBezTo>
                  <a:cubicBezTo>
                    <a:pt x="21600" y="5006"/>
                    <a:pt x="16962" y="0"/>
                    <a:pt x="108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653" name="Google Shape;622;p15"/>
          <p:cNvGrpSpPr/>
          <p:nvPr/>
        </p:nvGrpSpPr>
        <p:grpSpPr>
          <a:xfrm>
            <a:off x="21517669" y="4822647"/>
            <a:ext cx="3397145" cy="2694010"/>
            <a:chOff x="0" y="0"/>
            <a:chExt cx="3397143" cy="2694008"/>
          </a:xfrm>
        </p:grpSpPr>
        <p:grpSp>
          <p:nvGrpSpPr>
            <p:cNvPr id="651" name="Google Shape;623;p15"/>
            <p:cNvGrpSpPr/>
            <p:nvPr/>
          </p:nvGrpSpPr>
          <p:grpSpPr>
            <a:xfrm>
              <a:off x="187471" y="0"/>
              <a:ext cx="3209673" cy="2694009"/>
              <a:chOff x="0" y="0"/>
              <a:chExt cx="3209671" cy="2694008"/>
            </a:xfrm>
          </p:grpSpPr>
          <p:sp>
            <p:nvSpPr>
              <p:cNvPr id="645" name="Google Shape;624;p15"/>
              <p:cNvSpPr/>
              <p:nvPr/>
            </p:nvSpPr>
            <p:spPr>
              <a:xfrm flipH="1">
                <a:off x="941052" y="0"/>
                <a:ext cx="1417771" cy="1417771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46" name="Google Shape;625;p15"/>
              <p:cNvSpPr/>
              <p:nvPr/>
            </p:nvSpPr>
            <p:spPr>
              <a:xfrm flipH="1">
                <a:off x="402192" y="482159"/>
                <a:ext cx="1417772" cy="1417772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47" name="Google Shape;626;p15"/>
              <p:cNvSpPr/>
              <p:nvPr/>
            </p:nvSpPr>
            <p:spPr>
              <a:xfrm flipH="1">
                <a:off x="1678430" y="510509"/>
                <a:ext cx="1417772" cy="1417772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48" name="Google Shape;627;p15"/>
              <p:cNvSpPr/>
              <p:nvPr/>
            </p:nvSpPr>
            <p:spPr>
              <a:xfrm flipH="1">
                <a:off x="1791901" y="1134417"/>
                <a:ext cx="1417771" cy="1417772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49" name="Google Shape;628;p15"/>
              <p:cNvSpPr/>
              <p:nvPr/>
            </p:nvSpPr>
            <p:spPr>
              <a:xfrm flipH="1">
                <a:off x="1196342" y="1276237"/>
                <a:ext cx="1417772" cy="1417772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50" name="Google Shape;629;p15"/>
              <p:cNvSpPr/>
              <p:nvPr/>
            </p:nvSpPr>
            <p:spPr>
              <a:xfrm flipH="1">
                <a:off x="0" y="1162839"/>
                <a:ext cx="1791643" cy="1417771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652" name="Google Shape;630;p15"/>
            <p:cNvSpPr/>
            <p:nvPr/>
          </p:nvSpPr>
          <p:spPr>
            <a:xfrm flipH="1">
              <a:off x="-1" y="8128"/>
              <a:ext cx="3172696" cy="24339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5" h="21600" fill="norm" stroke="1" extrusionOk="0">
                  <a:moveTo>
                    <a:pt x="6045" y="4385"/>
                  </a:moveTo>
                  <a:cubicBezTo>
                    <a:pt x="6824" y="4615"/>
                    <a:pt x="7603" y="5299"/>
                    <a:pt x="7948" y="6209"/>
                  </a:cubicBezTo>
                  <a:cubicBezTo>
                    <a:pt x="7948" y="6551"/>
                    <a:pt x="7862" y="6776"/>
                    <a:pt x="7688" y="6894"/>
                  </a:cubicBezTo>
                  <a:cubicBezTo>
                    <a:pt x="7514" y="7119"/>
                    <a:pt x="7343" y="7119"/>
                    <a:pt x="7169" y="7236"/>
                  </a:cubicBezTo>
                  <a:cubicBezTo>
                    <a:pt x="6479" y="7236"/>
                    <a:pt x="5959" y="5979"/>
                    <a:pt x="5789" y="5412"/>
                  </a:cubicBezTo>
                  <a:lnTo>
                    <a:pt x="5789" y="5299"/>
                  </a:lnTo>
                  <a:cubicBezTo>
                    <a:pt x="5874" y="4957"/>
                    <a:pt x="5959" y="4727"/>
                    <a:pt x="6045" y="4385"/>
                  </a:cubicBezTo>
                  <a:close/>
                  <a:moveTo>
                    <a:pt x="13823" y="6096"/>
                  </a:moveTo>
                  <a:cubicBezTo>
                    <a:pt x="13909" y="6776"/>
                    <a:pt x="13823" y="7574"/>
                    <a:pt x="13478" y="8258"/>
                  </a:cubicBezTo>
                  <a:cubicBezTo>
                    <a:pt x="13304" y="8033"/>
                    <a:pt x="13389" y="7006"/>
                    <a:pt x="13823" y="6096"/>
                  </a:cubicBezTo>
                  <a:close/>
                  <a:moveTo>
                    <a:pt x="2492" y="10153"/>
                  </a:moveTo>
                  <a:cubicBezTo>
                    <a:pt x="2584" y="10153"/>
                    <a:pt x="2676" y="10167"/>
                    <a:pt x="2762" y="10195"/>
                  </a:cubicBezTo>
                  <a:cubicBezTo>
                    <a:pt x="3886" y="10308"/>
                    <a:pt x="4320" y="11222"/>
                    <a:pt x="4320" y="12019"/>
                  </a:cubicBezTo>
                  <a:cubicBezTo>
                    <a:pt x="4320" y="12474"/>
                    <a:pt x="3971" y="12929"/>
                    <a:pt x="3541" y="13042"/>
                  </a:cubicBezTo>
                  <a:cubicBezTo>
                    <a:pt x="3366" y="12929"/>
                    <a:pt x="3110" y="12929"/>
                    <a:pt x="2936" y="12816"/>
                  </a:cubicBezTo>
                  <a:cubicBezTo>
                    <a:pt x="2331" y="12244"/>
                    <a:pt x="1898" y="11447"/>
                    <a:pt x="1727" y="10537"/>
                  </a:cubicBezTo>
                  <a:cubicBezTo>
                    <a:pt x="1922" y="10279"/>
                    <a:pt x="2214" y="10153"/>
                    <a:pt x="2492" y="10153"/>
                  </a:cubicBezTo>
                  <a:close/>
                  <a:moveTo>
                    <a:pt x="18315" y="12132"/>
                  </a:moveTo>
                  <a:cubicBezTo>
                    <a:pt x="17885" y="13384"/>
                    <a:pt x="17191" y="14181"/>
                    <a:pt x="16761" y="14181"/>
                  </a:cubicBezTo>
                  <a:cubicBezTo>
                    <a:pt x="16587" y="14181"/>
                    <a:pt x="16416" y="14069"/>
                    <a:pt x="16327" y="13956"/>
                  </a:cubicBezTo>
                  <a:cubicBezTo>
                    <a:pt x="16068" y="13384"/>
                    <a:pt x="16156" y="13159"/>
                    <a:pt x="16156" y="13042"/>
                  </a:cubicBezTo>
                  <a:cubicBezTo>
                    <a:pt x="16327" y="12587"/>
                    <a:pt x="17191" y="12132"/>
                    <a:pt x="18141" y="12132"/>
                  </a:cubicBezTo>
                  <a:close/>
                  <a:moveTo>
                    <a:pt x="12614" y="15438"/>
                  </a:moveTo>
                  <a:cubicBezTo>
                    <a:pt x="12614" y="15438"/>
                    <a:pt x="12699" y="15550"/>
                    <a:pt x="12699" y="15550"/>
                  </a:cubicBezTo>
                  <a:cubicBezTo>
                    <a:pt x="12874" y="15893"/>
                    <a:pt x="12785" y="16915"/>
                    <a:pt x="12009" y="18055"/>
                  </a:cubicBezTo>
                  <a:cubicBezTo>
                    <a:pt x="11750" y="17600"/>
                    <a:pt x="11661" y="17032"/>
                    <a:pt x="11835" y="16460"/>
                  </a:cubicBezTo>
                  <a:cubicBezTo>
                    <a:pt x="11920" y="16005"/>
                    <a:pt x="12180" y="15663"/>
                    <a:pt x="12614" y="15550"/>
                  </a:cubicBezTo>
                  <a:lnTo>
                    <a:pt x="12614" y="15438"/>
                  </a:lnTo>
                  <a:close/>
                  <a:moveTo>
                    <a:pt x="6304" y="15780"/>
                  </a:moveTo>
                  <a:cubicBezTo>
                    <a:pt x="6393" y="15780"/>
                    <a:pt x="6738" y="15780"/>
                    <a:pt x="6824" y="16348"/>
                  </a:cubicBezTo>
                  <a:cubicBezTo>
                    <a:pt x="6738" y="17600"/>
                    <a:pt x="6219" y="18739"/>
                    <a:pt x="5355" y="19194"/>
                  </a:cubicBezTo>
                  <a:cubicBezTo>
                    <a:pt x="5095" y="18397"/>
                    <a:pt x="5184" y="17375"/>
                    <a:pt x="5529" y="16460"/>
                  </a:cubicBezTo>
                  <a:cubicBezTo>
                    <a:pt x="5700" y="16118"/>
                    <a:pt x="5959" y="15780"/>
                    <a:pt x="6304" y="15780"/>
                  </a:cubicBezTo>
                  <a:close/>
                  <a:moveTo>
                    <a:pt x="9587" y="741"/>
                  </a:moveTo>
                  <a:cubicBezTo>
                    <a:pt x="10021" y="741"/>
                    <a:pt x="10540" y="853"/>
                    <a:pt x="11056" y="1196"/>
                  </a:cubicBezTo>
                  <a:cubicBezTo>
                    <a:pt x="12354" y="1768"/>
                    <a:pt x="13389" y="3245"/>
                    <a:pt x="13734" y="4957"/>
                  </a:cubicBezTo>
                  <a:cubicBezTo>
                    <a:pt x="12959" y="6209"/>
                    <a:pt x="12614" y="8033"/>
                    <a:pt x="13219" y="8713"/>
                  </a:cubicBezTo>
                  <a:cubicBezTo>
                    <a:pt x="13304" y="8943"/>
                    <a:pt x="13478" y="9055"/>
                    <a:pt x="13564" y="9055"/>
                  </a:cubicBezTo>
                  <a:cubicBezTo>
                    <a:pt x="13823" y="9055"/>
                    <a:pt x="13994" y="8830"/>
                    <a:pt x="14083" y="8601"/>
                  </a:cubicBezTo>
                  <a:cubicBezTo>
                    <a:pt x="14513" y="7574"/>
                    <a:pt x="14599" y="6321"/>
                    <a:pt x="14343" y="5182"/>
                  </a:cubicBezTo>
                  <a:cubicBezTo>
                    <a:pt x="14773" y="4502"/>
                    <a:pt x="15463" y="4042"/>
                    <a:pt x="16156" y="4042"/>
                  </a:cubicBezTo>
                  <a:cubicBezTo>
                    <a:pt x="16761" y="4042"/>
                    <a:pt x="17366" y="4385"/>
                    <a:pt x="17796" y="4840"/>
                  </a:cubicBezTo>
                  <a:cubicBezTo>
                    <a:pt x="19265" y="6209"/>
                    <a:pt x="19265" y="9055"/>
                    <a:pt x="18575" y="11335"/>
                  </a:cubicBezTo>
                  <a:lnTo>
                    <a:pt x="18141" y="11335"/>
                  </a:lnTo>
                  <a:cubicBezTo>
                    <a:pt x="17277" y="11335"/>
                    <a:pt x="16068" y="11677"/>
                    <a:pt x="15723" y="12704"/>
                  </a:cubicBezTo>
                  <a:cubicBezTo>
                    <a:pt x="15463" y="13726"/>
                    <a:pt x="15982" y="14866"/>
                    <a:pt x="16761" y="14978"/>
                  </a:cubicBezTo>
                  <a:cubicBezTo>
                    <a:pt x="17711" y="14978"/>
                    <a:pt x="18490" y="13614"/>
                    <a:pt x="18920" y="12244"/>
                  </a:cubicBezTo>
                  <a:cubicBezTo>
                    <a:pt x="19784" y="12362"/>
                    <a:pt x="20474" y="13159"/>
                    <a:pt x="20734" y="14181"/>
                  </a:cubicBezTo>
                  <a:cubicBezTo>
                    <a:pt x="20819" y="15096"/>
                    <a:pt x="20563" y="16005"/>
                    <a:pt x="20044" y="16690"/>
                  </a:cubicBezTo>
                  <a:cubicBezTo>
                    <a:pt x="18746" y="18514"/>
                    <a:pt x="16932" y="19649"/>
                    <a:pt x="14947" y="19649"/>
                  </a:cubicBezTo>
                  <a:cubicBezTo>
                    <a:pt x="14343" y="19649"/>
                    <a:pt x="13649" y="19537"/>
                    <a:pt x="13130" y="19082"/>
                  </a:cubicBezTo>
                  <a:cubicBezTo>
                    <a:pt x="12874" y="18969"/>
                    <a:pt x="12699" y="18852"/>
                    <a:pt x="12525" y="18627"/>
                  </a:cubicBezTo>
                  <a:cubicBezTo>
                    <a:pt x="13389" y="17257"/>
                    <a:pt x="13649" y="15780"/>
                    <a:pt x="13219" y="15096"/>
                  </a:cubicBezTo>
                  <a:cubicBezTo>
                    <a:pt x="13044" y="14866"/>
                    <a:pt x="12874" y="14753"/>
                    <a:pt x="12614" y="14753"/>
                  </a:cubicBezTo>
                  <a:cubicBezTo>
                    <a:pt x="12009" y="14866"/>
                    <a:pt x="11490" y="15321"/>
                    <a:pt x="11316" y="16118"/>
                  </a:cubicBezTo>
                  <a:cubicBezTo>
                    <a:pt x="11056" y="17032"/>
                    <a:pt x="11230" y="18055"/>
                    <a:pt x="11661" y="18627"/>
                  </a:cubicBezTo>
                  <a:cubicBezTo>
                    <a:pt x="10626" y="19991"/>
                    <a:pt x="9242" y="20789"/>
                    <a:pt x="7862" y="20789"/>
                  </a:cubicBezTo>
                  <a:cubicBezTo>
                    <a:pt x="7702" y="20836"/>
                    <a:pt x="7539" y="20859"/>
                    <a:pt x="7378" y="20859"/>
                  </a:cubicBezTo>
                  <a:cubicBezTo>
                    <a:pt x="6745" y="20859"/>
                    <a:pt x="6112" y="20512"/>
                    <a:pt x="5700" y="19879"/>
                  </a:cubicBezTo>
                  <a:cubicBezTo>
                    <a:pt x="6738" y="19194"/>
                    <a:pt x="7428" y="17712"/>
                    <a:pt x="7428" y="16235"/>
                  </a:cubicBezTo>
                  <a:cubicBezTo>
                    <a:pt x="7350" y="15504"/>
                    <a:pt x="6984" y="14964"/>
                    <a:pt x="6457" y="14964"/>
                  </a:cubicBezTo>
                  <a:cubicBezTo>
                    <a:pt x="6408" y="14964"/>
                    <a:pt x="6358" y="14969"/>
                    <a:pt x="6304" y="14978"/>
                  </a:cubicBezTo>
                  <a:cubicBezTo>
                    <a:pt x="5789" y="14978"/>
                    <a:pt x="5269" y="15438"/>
                    <a:pt x="5010" y="16118"/>
                  </a:cubicBezTo>
                  <a:cubicBezTo>
                    <a:pt x="4579" y="17145"/>
                    <a:pt x="4490" y="18397"/>
                    <a:pt x="4835" y="19424"/>
                  </a:cubicBezTo>
                  <a:cubicBezTo>
                    <a:pt x="4665" y="19452"/>
                    <a:pt x="4498" y="19466"/>
                    <a:pt x="4334" y="19466"/>
                  </a:cubicBezTo>
                  <a:cubicBezTo>
                    <a:pt x="3843" y="19466"/>
                    <a:pt x="3388" y="19340"/>
                    <a:pt x="2936" y="19082"/>
                  </a:cubicBezTo>
                  <a:cubicBezTo>
                    <a:pt x="1727" y="18397"/>
                    <a:pt x="948" y="17032"/>
                    <a:pt x="777" y="15321"/>
                  </a:cubicBezTo>
                  <a:cubicBezTo>
                    <a:pt x="518" y="13956"/>
                    <a:pt x="688" y="12362"/>
                    <a:pt x="1293" y="11110"/>
                  </a:cubicBezTo>
                  <a:cubicBezTo>
                    <a:pt x="1553" y="12019"/>
                    <a:pt x="2072" y="12816"/>
                    <a:pt x="2676" y="13384"/>
                  </a:cubicBezTo>
                  <a:cubicBezTo>
                    <a:pt x="3021" y="13501"/>
                    <a:pt x="3281" y="13614"/>
                    <a:pt x="3626" y="13614"/>
                  </a:cubicBezTo>
                  <a:cubicBezTo>
                    <a:pt x="4320" y="13614"/>
                    <a:pt x="4924" y="12929"/>
                    <a:pt x="4924" y="11907"/>
                  </a:cubicBezTo>
                  <a:cubicBezTo>
                    <a:pt x="4924" y="10425"/>
                    <a:pt x="3971" y="9285"/>
                    <a:pt x="2851" y="9285"/>
                  </a:cubicBezTo>
                  <a:cubicBezTo>
                    <a:pt x="2769" y="9262"/>
                    <a:pt x="2691" y="9252"/>
                    <a:pt x="2612" y="9252"/>
                  </a:cubicBezTo>
                  <a:cubicBezTo>
                    <a:pt x="2260" y="9252"/>
                    <a:pt x="1922" y="9440"/>
                    <a:pt x="1641" y="9628"/>
                  </a:cubicBezTo>
                  <a:cubicBezTo>
                    <a:pt x="1382" y="7349"/>
                    <a:pt x="1986" y="4957"/>
                    <a:pt x="3626" y="4385"/>
                  </a:cubicBezTo>
                  <a:cubicBezTo>
                    <a:pt x="4071" y="4221"/>
                    <a:pt x="4558" y="4113"/>
                    <a:pt x="5027" y="4113"/>
                  </a:cubicBezTo>
                  <a:cubicBezTo>
                    <a:pt x="5198" y="4113"/>
                    <a:pt x="5365" y="4127"/>
                    <a:pt x="5529" y="4160"/>
                  </a:cubicBezTo>
                  <a:cubicBezTo>
                    <a:pt x="5355" y="4727"/>
                    <a:pt x="5184" y="5182"/>
                    <a:pt x="5184" y="5182"/>
                  </a:cubicBezTo>
                  <a:cubicBezTo>
                    <a:pt x="5184" y="5299"/>
                    <a:pt x="5184" y="5299"/>
                    <a:pt x="5184" y="5412"/>
                  </a:cubicBezTo>
                  <a:cubicBezTo>
                    <a:pt x="5269" y="5524"/>
                    <a:pt x="5959" y="7803"/>
                    <a:pt x="7169" y="7803"/>
                  </a:cubicBezTo>
                  <a:cubicBezTo>
                    <a:pt x="7514" y="7803"/>
                    <a:pt x="7773" y="7691"/>
                    <a:pt x="8033" y="7461"/>
                  </a:cubicBezTo>
                  <a:cubicBezTo>
                    <a:pt x="8378" y="7236"/>
                    <a:pt x="8638" y="6664"/>
                    <a:pt x="8552" y="6096"/>
                  </a:cubicBezTo>
                  <a:cubicBezTo>
                    <a:pt x="8207" y="4840"/>
                    <a:pt x="7343" y="3930"/>
                    <a:pt x="6393" y="3705"/>
                  </a:cubicBezTo>
                  <a:cubicBezTo>
                    <a:pt x="6909" y="1993"/>
                    <a:pt x="8118" y="853"/>
                    <a:pt x="9587" y="741"/>
                  </a:cubicBezTo>
                  <a:close/>
                  <a:moveTo>
                    <a:pt x="9527" y="0"/>
                  </a:moveTo>
                  <a:cubicBezTo>
                    <a:pt x="7862" y="0"/>
                    <a:pt x="6279" y="1383"/>
                    <a:pt x="5700" y="3587"/>
                  </a:cubicBezTo>
                  <a:cubicBezTo>
                    <a:pt x="5405" y="3503"/>
                    <a:pt x="5106" y="3466"/>
                    <a:pt x="4814" y="3466"/>
                  </a:cubicBezTo>
                  <a:cubicBezTo>
                    <a:pt x="4341" y="3466"/>
                    <a:pt x="3882" y="3559"/>
                    <a:pt x="3455" y="3705"/>
                  </a:cubicBezTo>
                  <a:cubicBezTo>
                    <a:pt x="1382" y="4385"/>
                    <a:pt x="603" y="7574"/>
                    <a:pt x="1037" y="10308"/>
                  </a:cubicBezTo>
                  <a:cubicBezTo>
                    <a:pt x="173" y="11789"/>
                    <a:pt x="-176" y="13726"/>
                    <a:pt x="84" y="15550"/>
                  </a:cubicBezTo>
                  <a:cubicBezTo>
                    <a:pt x="343" y="17487"/>
                    <a:pt x="1293" y="19082"/>
                    <a:pt x="2676" y="19879"/>
                  </a:cubicBezTo>
                  <a:cubicBezTo>
                    <a:pt x="3238" y="20127"/>
                    <a:pt x="3843" y="20310"/>
                    <a:pt x="4426" y="20310"/>
                  </a:cubicBezTo>
                  <a:cubicBezTo>
                    <a:pt x="4654" y="20310"/>
                    <a:pt x="4878" y="20282"/>
                    <a:pt x="5095" y="20221"/>
                  </a:cubicBezTo>
                  <a:cubicBezTo>
                    <a:pt x="5650" y="21056"/>
                    <a:pt x="6493" y="21600"/>
                    <a:pt x="7361" y="21600"/>
                  </a:cubicBezTo>
                  <a:cubicBezTo>
                    <a:pt x="7439" y="21600"/>
                    <a:pt x="7521" y="21595"/>
                    <a:pt x="7603" y="21586"/>
                  </a:cubicBezTo>
                  <a:lnTo>
                    <a:pt x="7862" y="21586"/>
                  </a:lnTo>
                  <a:cubicBezTo>
                    <a:pt x="9502" y="21473"/>
                    <a:pt x="10971" y="20676"/>
                    <a:pt x="12095" y="19194"/>
                  </a:cubicBezTo>
                  <a:cubicBezTo>
                    <a:pt x="12354" y="19424"/>
                    <a:pt x="12614" y="19649"/>
                    <a:pt x="12874" y="19879"/>
                  </a:cubicBezTo>
                  <a:cubicBezTo>
                    <a:pt x="13478" y="20221"/>
                    <a:pt x="14254" y="20446"/>
                    <a:pt x="15033" y="20446"/>
                  </a:cubicBezTo>
                  <a:cubicBezTo>
                    <a:pt x="17106" y="20446"/>
                    <a:pt x="19094" y="19194"/>
                    <a:pt x="20563" y="17257"/>
                  </a:cubicBezTo>
                  <a:cubicBezTo>
                    <a:pt x="21168" y="16348"/>
                    <a:pt x="21424" y="15208"/>
                    <a:pt x="21339" y="14069"/>
                  </a:cubicBezTo>
                  <a:cubicBezTo>
                    <a:pt x="21079" y="12704"/>
                    <a:pt x="20215" y="11677"/>
                    <a:pt x="19180" y="11564"/>
                  </a:cubicBezTo>
                  <a:cubicBezTo>
                    <a:pt x="19870" y="8943"/>
                    <a:pt x="19784" y="5867"/>
                    <a:pt x="18056" y="4272"/>
                  </a:cubicBezTo>
                  <a:cubicBezTo>
                    <a:pt x="17508" y="3658"/>
                    <a:pt x="16811" y="3348"/>
                    <a:pt x="16114" y="3348"/>
                  </a:cubicBezTo>
                  <a:cubicBezTo>
                    <a:pt x="15388" y="3348"/>
                    <a:pt x="14656" y="3686"/>
                    <a:pt x="14083" y="4385"/>
                  </a:cubicBezTo>
                  <a:cubicBezTo>
                    <a:pt x="13649" y="2565"/>
                    <a:pt x="12525" y="1196"/>
                    <a:pt x="11230" y="511"/>
                  </a:cubicBezTo>
                  <a:cubicBezTo>
                    <a:pt x="10679" y="164"/>
                    <a:pt x="10099" y="0"/>
                    <a:pt x="952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662" name="Google Shape;631;p15"/>
          <p:cNvGrpSpPr/>
          <p:nvPr/>
        </p:nvGrpSpPr>
        <p:grpSpPr>
          <a:xfrm>
            <a:off x="184154" y="1725850"/>
            <a:ext cx="4913952" cy="2162797"/>
            <a:chOff x="0" y="0"/>
            <a:chExt cx="4913951" cy="2162795"/>
          </a:xfrm>
        </p:grpSpPr>
        <p:grpSp>
          <p:nvGrpSpPr>
            <p:cNvPr id="660" name="Google Shape;632;p15"/>
            <p:cNvGrpSpPr/>
            <p:nvPr/>
          </p:nvGrpSpPr>
          <p:grpSpPr>
            <a:xfrm>
              <a:off x="0" y="0"/>
              <a:ext cx="4346247" cy="2162796"/>
              <a:chOff x="0" y="0"/>
              <a:chExt cx="4346246" cy="2162795"/>
            </a:xfrm>
          </p:grpSpPr>
          <p:grpSp>
            <p:nvGrpSpPr>
              <p:cNvPr id="658" name="Google Shape;633;p15"/>
              <p:cNvGrpSpPr/>
              <p:nvPr/>
            </p:nvGrpSpPr>
            <p:grpSpPr>
              <a:xfrm>
                <a:off x="0" y="-1"/>
                <a:ext cx="4345746" cy="1888718"/>
                <a:chOff x="0" y="0"/>
                <a:chExt cx="4345745" cy="1888716"/>
              </a:xfrm>
            </p:grpSpPr>
            <p:sp>
              <p:nvSpPr>
                <p:cNvPr id="654" name="Google Shape;634;p15"/>
                <p:cNvSpPr/>
                <p:nvPr/>
              </p:nvSpPr>
              <p:spPr>
                <a:xfrm>
                  <a:off x="749417" y="118529"/>
                  <a:ext cx="1955825" cy="1755734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55" name="Google Shape;635;p15"/>
                <p:cNvSpPr/>
                <p:nvPr/>
              </p:nvSpPr>
              <p:spPr>
                <a:xfrm>
                  <a:off x="1828457" y="-1"/>
                  <a:ext cx="1547692" cy="1389356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56" name="Google Shape;636;p15"/>
                <p:cNvSpPr/>
                <p:nvPr/>
              </p:nvSpPr>
              <p:spPr>
                <a:xfrm>
                  <a:off x="-1" y="888513"/>
                  <a:ext cx="1547692" cy="1000134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57" name="Google Shape;637;p15"/>
                <p:cNvSpPr/>
                <p:nvPr/>
              </p:nvSpPr>
              <p:spPr>
                <a:xfrm>
                  <a:off x="2389921" y="499361"/>
                  <a:ext cx="1955825" cy="1389356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659" name="Google Shape;638;p15"/>
              <p:cNvSpPr/>
              <p:nvPr/>
            </p:nvSpPr>
            <p:spPr>
              <a:xfrm>
                <a:off x="61345" y="946897"/>
                <a:ext cx="4284902" cy="1215899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661" name="Google Shape;639;p15"/>
            <p:cNvSpPr/>
            <p:nvPr/>
          </p:nvSpPr>
          <p:spPr>
            <a:xfrm>
              <a:off x="174723" y="1066"/>
              <a:ext cx="4739229" cy="19827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5" h="21600" fill="norm" stroke="1" extrusionOk="0">
                  <a:moveTo>
                    <a:pt x="10107" y="4204"/>
                  </a:moveTo>
                  <a:cubicBezTo>
                    <a:pt x="10515" y="5614"/>
                    <a:pt x="10515" y="7300"/>
                    <a:pt x="10241" y="8698"/>
                  </a:cubicBezTo>
                  <a:lnTo>
                    <a:pt x="10107" y="8698"/>
                  </a:lnTo>
                  <a:cubicBezTo>
                    <a:pt x="10107" y="8698"/>
                    <a:pt x="9972" y="8698"/>
                    <a:pt x="9833" y="8132"/>
                  </a:cubicBezTo>
                  <a:cubicBezTo>
                    <a:pt x="9698" y="7011"/>
                    <a:pt x="9698" y="5614"/>
                    <a:pt x="10107" y="4493"/>
                  </a:cubicBezTo>
                  <a:lnTo>
                    <a:pt x="10107" y="4204"/>
                  </a:lnTo>
                  <a:close/>
                  <a:moveTo>
                    <a:pt x="15946" y="6734"/>
                  </a:moveTo>
                  <a:lnTo>
                    <a:pt x="15946" y="7011"/>
                  </a:lnTo>
                  <a:cubicBezTo>
                    <a:pt x="16220" y="8698"/>
                    <a:pt x="16220" y="10384"/>
                    <a:pt x="15811" y="10939"/>
                  </a:cubicBezTo>
                  <a:cubicBezTo>
                    <a:pt x="15610" y="11077"/>
                    <a:pt x="15470" y="11158"/>
                    <a:pt x="15386" y="11158"/>
                  </a:cubicBezTo>
                  <a:cubicBezTo>
                    <a:pt x="15302" y="11158"/>
                    <a:pt x="15269" y="11077"/>
                    <a:pt x="15269" y="10939"/>
                  </a:cubicBezTo>
                  <a:cubicBezTo>
                    <a:pt x="15269" y="9264"/>
                    <a:pt x="15403" y="7855"/>
                    <a:pt x="15946" y="6734"/>
                  </a:cubicBezTo>
                  <a:close/>
                  <a:moveTo>
                    <a:pt x="3993" y="11782"/>
                  </a:moveTo>
                  <a:cubicBezTo>
                    <a:pt x="4536" y="11782"/>
                    <a:pt x="4944" y="12348"/>
                    <a:pt x="5213" y="13191"/>
                  </a:cubicBezTo>
                  <a:cubicBezTo>
                    <a:pt x="5353" y="14034"/>
                    <a:pt x="5213" y="14866"/>
                    <a:pt x="4804" y="15432"/>
                  </a:cubicBezTo>
                  <a:cubicBezTo>
                    <a:pt x="4737" y="15570"/>
                    <a:pt x="4670" y="15640"/>
                    <a:pt x="4603" y="15640"/>
                  </a:cubicBezTo>
                  <a:cubicBezTo>
                    <a:pt x="4536" y="15640"/>
                    <a:pt x="4469" y="15570"/>
                    <a:pt x="4402" y="15432"/>
                  </a:cubicBezTo>
                  <a:cubicBezTo>
                    <a:pt x="3993" y="14311"/>
                    <a:pt x="3993" y="13191"/>
                    <a:pt x="3993" y="12059"/>
                  </a:cubicBezTo>
                  <a:lnTo>
                    <a:pt x="3993" y="11782"/>
                  </a:lnTo>
                  <a:close/>
                  <a:moveTo>
                    <a:pt x="12959" y="843"/>
                  </a:moveTo>
                  <a:cubicBezTo>
                    <a:pt x="14318" y="1398"/>
                    <a:pt x="15403" y="3084"/>
                    <a:pt x="15811" y="5614"/>
                  </a:cubicBezTo>
                  <a:cubicBezTo>
                    <a:pt x="15135" y="7011"/>
                    <a:pt x="14726" y="8975"/>
                    <a:pt x="14861" y="11227"/>
                  </a:cubicBezTo>
                  <a:cubicBezTo>
                    <a:pt x="15017" y="11713"/>
                    <a:pt x="15129" y="12013"/>
                    <a:pt x="15358" y="12013"/>
                  </a:cubicBezTo>
                  <a:cubicBezTo>
                    <a:pt x="15521" y="12013"/>
                    <a:pt x="15744" y="11851"/>
                    <a:pt x="16085" y="11505"/>
                  </a:cubicBezTo>
                  <a:cubicBezTo>
                    <a:pt x="16896" y="10661"/>
                    <a:pt x="16762" y="7855"/>
                    <a:pt x="16354" y="5614"/>
                  </a:cubicBezTo>
                  <a:cubicBezTo>
                    <a:pt x="16494" y="5325"/>
                    <a:pt x="16628" y="5325"/>
                    <a:pt x="16896" y="5325"/>
                  </a:cubicBezTo>
                  <a:cubicBezTo>
                    <a:pt x="18395" y="6168"/>
                    <a:pt x="19754" y="8421"/>
                    <a:pt x="20431" y="11505"/>
                  </a:cubicBezTo>
                  <a:cubicBezTo>
                    <a:pt x="20839" y="13191"/>
                    <a:pt x="20839" y="15432"/>
                    <a:pt x="20157" y="17118"/>
                  </a:cubicBezTo>
                  <a:cubicBezTo>
                    <a:pt x="19206" y="19359"/>
                    <a:pt x="15543" y="20768"/>
                    <a:pt x="9698" y="20768"/>
                  </a:cubicBezTo>
                  <a:cubicBezTo>
                    <a:pt x="6029" y="20768"/>
                    <a:pt x="2769" y="20202"/>
                    <a:pt x="2769" y="20202"/>
                  </a:cubicBezTo>
                  <a:cubicBezTo>
                    <a:pt x="1544" y="19925"/>
                    <a:pt x="867" y="19082"/>
                    <a:pt x="593" y="17396"/>
                  </a:cubicBezTo>
                  <a:cubicBezTo>
                    <a:pt x="325" y="15998"/>
                    <a:pt x="1001" y="14034"/>
                    <a:pt x="2226" y="12902"/>
                  </a:cubicBezTo>
                  <a:cubicBezTo>
                    <a:pt x="2634" y="12348"/>
                    <a:pt x="3043" y="12059"/>
                    <a:pt x="3585" y="12059"/>
                  </a:cubicBezTo>
                  <a:cubicBezTo>
                    <a:pt x="3451" y="13468"/>
                    <a:pt x="3719" y="14866"/>
                    <a:pt x="4128" y="16275"/>
                  </a:cubicBezTo>
                  <a:cubicBezTo>
                    <a:pt x="4296" y="16622"/>
                    <a:pt x="4570" y="16864"/>
                    <a:pt x="4816" y="16864"/>
                  </a:cubicBezTo>
                  <a:cubicBezTo>
                    <a:pt x="4967" y="16864"/>
                    <a:pt x="5112" y="16772"/>
                    <a:pt x="5213" y="16552"/>
                  </a:cubicBezTo>
                  <a:cubicBezTo>
                    <a:pt x="5761" y="15709"/>
                    <a:pt x="6029" y="14311"/>
                    <a:pt x="5895" y="12902"/>
                  </a:cubicBezTo>
                  <a:cubicBezTo>
                    <a:pt x="5621" y="11782"/>
                    <a:pt x="4944" y="10661"/>
                    <a:pt x="4262" y="10661"/>
                  </a:cubicBezTo>
                  <a:cubicBezTo>
                    <a:pt x="4536" y="7855"/>
                    <a:pt x="5487" y="5325"/>
                    <a:pt x="6846" y="4204"/>
                  </a:cubicBezTo>
                  <a:cubicBezTo>
                    <a:pt x="7579" y="3200"/>
                    <a:pt x="8261" y="2691"/>
                    <a:pt x="8843" y="2691"/>
                  </a:cubicBezTo>
                  <a:cubicBezTo>
                    <a:pt x="9223" y="2691"/>
                    <a:pt x="9564" y="2922"/>
                    <a:pt x="9833" y="3361"/>
                  </a:cubicBezTo>
                  <a:cubicBezTo>
                    <a:pt x="9290" y="4770"/>
                    <a:pt x="9156" y="6734"/>
                    <a:pt x="9564" y="8421"/>
                  </a:cubicBezTo>
                  <a:cubicBezTo>
                    <a:pt x="9564" y="8975"/>
                    <a:pt x="9833" y="9541"/>
                    <a:pt x="10241" y="9541"/>
                  </a:cubicBezTo>
                  <a:cubicBezTo>
                    <a:pt x="10375" y="9541"/>
                    <a:pt x="10515" y="9264"/>
                    <a:pt x="10649" y="8975"/>
                  </a:cubicBezTo>
                  <a:cubicBezTo>
                    <a:pt x="11192" y="7300"/>
                    <a:pt x="11057" y="5048"/>
                    <a:pt x="10515" y="3361"/>
                  </a:cubicBezTo>
                  <a:cubicBezTo>
                    <a:pt x="10923" y="2530"/>
                    <a:pt x="11466" y="1686"/>
                    <a:pt x="12008" y="1398"/>
                  </a:cubicBezTo>
                  <a:cubicBezTo>
                    <a:pt x="12282" y="1120"/>
                    <a:pt x="12685" y="1120"/>
                    <a:pt x="12959" y="843"/>
                  </a:cubicBezTo>
                  <a:close/>
                  <a:moveTo>
                    <a:pt x="12825" y="0"/>
                  </a:moveTo>
                  <a:cubicBezTo>
                    <a:pt x="12416" y="0"/>
                    <a:pt x="12142" y="277"/>
                    <a:pt x="11734" y="566"/>
                  </a:cubicBezTo>
                  <a:cubicBezTo>
                    <a:pt x="11057" y="843"/>
                    <a:pt x="10515" y="1686"/>
                    <a:pt x="9972" y="2807"/>
                  </a:cubicBezTo>
                  <a:cubicBezTo>
                    <a:pt x="9598" y="2160"/>
                    <a:pt x="9139" y="1813"/>
                    <a:pt x="8608" y="1813"/>
                  </a:cubicBezTo>
                  <a:cubicBezTo>
                    <a:pt x="7976" y="1813"/>
                    <a:pt x="7249" y="2299"/>
                    <a:pt x="6438" y="3361"/>
                  </a:cubicBezTo>
                  <a:cubicBezTo>
                    <a:pt x="4944" y="4770"/>
                    <a:pt x="3993" y="7577"/>
                    <a:pt x="3585" y="10939"/>
                  </a:cubicBezTo>
                  <a:cubicBezTo>
                    <a:pt x="3043" y="10939"/>
                    <a:pt x="2500" y="11227"/>
                    <a:pt x="2092" y="11782"/>
                  </a:cubicBezTo>
                  <a:cubicBezTo>
                    <a:pt x="593" y="13468"/>
                    <a:pt x="-218" y="15709"/>
                    <a:pt x="50" y="17673"/>
                  </a:cubicBezTo>
                  <a:cubicBezTo>
                    <a:pt x="190" y="19636"/>
                    <a:pt x="1275" y="21046"/>
                    <a:pt x="2634" y="21323"/>
                  </a:cubicBezTo>
                  <a:cubicBezTo>
                    <a:pt x="2634" y="21323"/>
                    <a:pt x="6029" y="21600"/>
                    <a:pt x="9698" y="21600"/>
                  </a:cubicBezTo>
                  <a:cubicBezTo>
                    <a:pt x="15811" y="21600"/>
                    <a:pt x="19480" y="20480"/>
                    <a:pt x="20565" y="17961"/>
                  </a:cubicBezTo>
                  <a:cubicBezTo>
                    <a:pt x="21248" y="15998"/>
                    <a:pt x="21382" y="13468"/>
                    <a:pt x="20839" y="11227"/>
                  </a:cubicBezTo>
                  <a:cubicBezTo>
                    <a:pt x="20023" y="7855"/>
                    <a:pt x="18530" y="5048"/>
                    <a:pt x="16762" y="4204"/>
                  </a:cubicBezTo>
                  <a:cubicBezTo>
                    <a:pt x="16494" y="4204"/>
                    <a:pt x="16220" y="4493"/>
                    <a:pt x="16085" y="4770"/>
                  </a:cubicBezTo>
                  <a:cubicBezTo>
                    <a:pt x="15543" y="1964"/>
                    <a:pt x="14318" y="277"/>
                    <a:pt x="1282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674" name="Google Shape;640;p15"/>
          <p:cNvGrpSpPr/>
          <p:nvPr/>
        </p:nvGrpSpPr>
        <p:grpSpPr>
          <a:xfrm>
            <a:off x="10993889" y="-406767"/>
            <a:ext cx="6694352" cy="4295464"/>
            <a:chOff x="0" y="0"/>
            <a:chExt cx="6694351" cy="4295462"/>
          </a:xfrm>
        </p:grpSpPr>
        <p:grpSp>
          <p:nvGrpSpPr>
            <p:cNvPr id="672" name="Google Shape;641;p15"/>
            <p:cNvGrpSpPr/>
            <p:nvPr/>
          </p:nvGrpSpPr>
          <p:grpSpPr>
            <a:xfrm>
              <a:off x="-1" y="0"/>
              <a:ext cx="6450894" cy="4137648"/>
              <a:chOff x="0" y="0"/>
              <a:chExt cx="6450893" cy="4137647"/>
            </a:xfrm>
          </p:grpSpPr>
          <p:grpSp>
            <p:nvGrpSpPr>
              <p:cNvPr id="669" name="Google Shape;642;p15"/>
              <p:cNvGrpSpPr/>
              <p:nvPr/>
            </p:nvGrpSpPr>
            <p:grpSpPr>
              <a:xfrm>
                <a:off x="-1" y="0"/>
                <a:ext cx="6450894" cy="4137648"/>
                <a:chOff x="0" y="0"/>
                <a:chExt cx="6450892" cy="4137647"/>
              </a:xfrm>
            </p:grpSpPr>
            <p:sp>
              <p:nvSpPr>
                <p:cNvPr id="663" name="Google Shape;643;p15"/>
                <p:cNvSpPr/>
                <p:nvPr/>
              </p:nvSpPr>
              <p:spPr>
                <a:xfrm flipH="1" rot="1481318">
                  <a:off x="3488688" y="252343"/>
                  <a:ext cx="1685601" cy="2181031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64" name="Google Shape;644;p15"/>
                <p:cNvSpPr/>
                <p:nvPr/>
              </p:nvSpPr>
              <p:spPr>
                <a:xfrm flipH="1">
                  <a:off x="1702900" y="543195"/>
                  <a:ext cx="2185036" cy="1929979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65" name="Google Shape;645;p15"/>
                <p:cNvSpPr/>
                <p:nvPr/>
              </p:nvSpPr>
              <p:spPr>
                <a:xfrm flipH="1">
                  <a:off x="4520919" y="1241238"/>
                  <a:ext cx="1929974" cy="1929980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66" name="Google Shape;646;p15"/>
                <p:cNvSpPr/>
                <p:nvPr/>
              </p:nvSpPr>
              <p:spPr>
                <a:xfrm flipH="1">
                  <a:off x="4070012" y="2129775"/>
                  <a:ext cx="1839474" cy="1839474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67" name="Google Shape;647;p15"/>
                <p:cNvSpPr/>
                <p:nvPr/>
              </p:nvSpPr>
              <p:spPr>
                <a:xfrm flipH="1">
                  <a:off x="2602893" y="2084539"/>
                  <a:ext cx="1929975" cy="1929980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68" name="Google Shape;648;p15"/>
                <p:cNvSpPr/>
                <p:nvPr/>
              </p:nvSpPr>
              <p:spPr>
                <a:xfrm flipH="1" rot="2967336">
                  <a:off x="306742" y="1618013"/>
                  <a:ext cx="2439234" cy="1930679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670" name="Google Shape;649;p15"/>
              <p:cNvSpPr/>
              <p:nvPr/>
            </p:nvSpPr>
            <p:spPr>
              <a:xfrm flipH="1">
                <a:off x="3088631" y="1544815"/>
                <a:ext cx="1929937" cy="192993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71" name="Google Shape;650;p15"/>
              <p:cNvSpPr/>
              <p:nvPr/>
            </p:nvSpPr>
            <p:spPr>
              <a:xfrm flipH="1">
                <a:off x="1847330" y="1544815"/>
                <a:ext cx="1929937" cy="192993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673" name="Google Shape;651;p15"/>
            <p:cNvSpPr/>
            <p:nvPr/>
          </p:nvSpPr>
          <p:spPr>
            <a:xfrm flipH="1">
              <a:off x="776346" y="741534"/>
              <a:ext cx="5918005" cy="35539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51" h="21600" fill="norm" stroke="1" extrusionOk="0">
                  <a:moveTo>
                    <a:pt x="5148" y="5289"/>
                  </a:moveTo>
                  <a:cubicBezTo>
                    <a:pt x="5571" y="5474"/>
                    <a:pt x="5680" y="5651"/>
                    <a:pt x="5785" y="6005"/>
                  </a:cubicBezTo>
                  <a:cubicBezTo>
                    <a:pt x="5785" y="6189"/>
                    <a:pt x="5571" y="6543"/>
                    <a:pt x="5466" y="6728"/>
                  </a:cubicBezTo>
                  <a:cubicBezTo>
                    <a:pt x="5362" y="6728"/>
                    <a:pt x="5362" y="6905"/>
                    <a:pt x="5148" y="6905"/>
                  </a:cubicBezTo>
                  <a:cubicBezTo>
                    <a:pt x="5148" y="6366"/>
                    <a:pt x="5148" y="6005"/>
                    <a:pt x="5148" y="5474"/>
                  </a:cubicBezTo>
                  <a:lnTo>
                    <a:pt x="5148" y="5289"/>
                  </a:lnTo>
                  <a:close/>
                  <a:moveTo>
                    <a:pt x="10867" y="3497"/>
                  </a:moveTo>
                  <a:cubicBezTo>
                    <a:pt x="11290" y="4397"/>
                    <a:pt x="11504" y="5651"/>
                    <a:pt x="11290" y="6905"/>
                  </a:cubicBezTo>
                  <a:cubicBezTo>
                    <a:pt x="11190" y="7244"/>
                    <a:pt x="11042" y="7421"/>
                    <a:pt x="10881" y="7421"/>
                  </a:cubicBezTo>
                  <a:cubicBezTo>
                    <a:pt x="10702" y="7421"/>
                    <a:pt x="10506" y="7200"/>
                    <a:pt x="10336" y="6728"/>
                  </a:cubicBezTo>
                  <a:cubicBezTo>
                    <a:pt x="10022" y="5651"/>
                    <a:pt x="10231" y="4220"/>
                    <a:pt x="10867" y="3497"/>
                  </a:cubicBezTo>
                  <a:close/>
                  <a:moveTo>
                    <a:pt x="17219" y="7443"/>
                  </a:moveTo>
                  <a:cubicBezTo>
                    <a:pt x="17328" y="8159"/>
                    <a:pt x="17219" y="9052"/>
                    <a:pt x="17010" y="9775"/>
                  </a:cubicBezTo>
                  <a:cubicBezTo>
                    <a:pt x="16905" y="9952"/>
                    <a:pt x="16905" y="9952"/>
                    <a:pt x="16796" y="9952"/>
                  </a:cubicBezTo>
                  <a:cubicBezTo>
                    <a:pt x="16691" y="9952"/>
                    <a:pt x="16587" y="9775"/>
                    <a:pt x="16478" y="9775"/>
                  </a:cubicBezTo>
                  <a:cubicBezTo>
                    <a:pt x="16269" y="9413"/>
                    <a:pt x="16269" y="9413"/>
                    <a:pt x="16269" y="8875"/>
                  </a:cubicBezTo>
                  <a:cubicBezTo>
                    <a:pt x="16373" y="8336"/>
                    <a:pt x="16691" y="7798"/>
                    <a:pt x="17219" y="7443"/>
                  </a:cubicBezTo>
                  <a:close/>
                  <a:moveTo>
                    <a:pt x="4407" y="13714"/>
                  </a:moveTo>
                  <a:cubicBezTo>
                    <a:pt x="3984" y="14430"/>
                    <a:pt x="3561" y="14968"/>
                    <a:pt x="3139" y="15330"/>
                  </a:cubicBezTo>
                  <a:cubicBezTo>
                    <a:pt x="3243" y="14614"/>
                    <a:pt x="3666" y="14075"/>
                    <a:pt x="4089" y="13714"/>
                  </a:cubicBezTo>
                  <a:close/>
                  <a:moveTo>
                    <a:pt x="13622" y="14430"/>
                  </a:moveTo>
                  <a:cubicBezTo>
                    <a:pt x="13622" y="14430"/>
                    <a:pt x="13727" y="14430"/>
                    <a:pt x="13936" y="14791"/>
                  </a:cubicBezTo>
                  <a:cubicBezTo>
                    <a:pt x="14150" y="15145"/>
                    <a:pt x="14255" y="15868"/>
                    <a:pt x="14150" y="16399"/>
                  </a:cubicBezTo>
                  <a:cubicBezTo>
                    <a:pt x="13622" y="15684"/>
                    <a:pt x="13622" y="14791"/>
                    <a:pt x="13622" y="14430"/>
                  </a:cubicBezTo>
                  <a:close/>
                  <a:moveTo>
                    <a:pt x="7267" y="14968"/>
                  </a:moveTo>
                  <a:cubicBezTo>
                    <a:pt x="7480" y="15145"/>
                    <a:pt x="7690" y="15330"/>
                    <a:pt x="7794" y="15684"/>
                  </a:cubicBezTo>
                  <a:cubicBezTo>
                    <a:pt x="7903" y="16584"/>
                    <a:pt x="7794" y="17299"/>
                    <a:pt x="7585" y="18015"/>
                  </a:cubicBezTo>
                  <a:cubicBezTo>
                    <a:pt x="7162" y="17299"/>
                    <a:pt x="6948" y="16222"/>
                    <a:pt x="7053" y="15145"/>
                  </a:cubicBezTo>
                  <a:cubicBezTo>
                    <a:pt x="7053" y="14968"/>
                    <a:pt x="7162" y="14968"/>
                    <a:pt x="7162" y="14968"/>
                  </a:cubicBezTo>
                  <a:close/>
                  <a:moveTo>
                    <a:pt x="7210" y="848"/>
                  </a:moveTo>
                  <a:cubicBezTo>
                    <a:pt x="7681" y="848"/>
                    <a:pt x="8234" y="1025"/>
                    <a:pt x="8853" y="1350"/>
                  </a:cubicBezTo>
                  <a:cubicBezTo>
                    <a:pt x="9490" y="1704"/>
                    <a:pt x="10022" y="2243"/>
                    <a:pt x="10549" y="3143"/>
                  </a:cubicBezTo>
                  <a:cubicBezTo>
                    <a:pt x="9808" y="4035"/>
                    <a:pt x="9595" y="5828"/>
                    <a:pt x="10022" y="7082"/>
                  </a:cubicBezTo>
                  <a:cubicBezTo>
                    <a:pt x="10445" y="7982"/>
                    <a:pt x="10763" y="8336"/>
                    <a:pt x="10972" y="8336"/>
                  </a:cubicBezTo>
                  <a:cubicBezTo>
                    <a:pt x="11395" y="8159"/>
                    <a:pt x="11713" y="7798"/>
                    <a:pt x="11822" y="7266"/>
                  </a:cubicBezTo>
                  <a:cubicBezTo>
                    <a:pt x="12031" y="5828"/>
                    <a:pt x="11822" y="4220"/>
                    <a:pt x="11290" y="3143"/>
                  </a:cubicBezTo>
                  <a:cubicBezTo>
                    <a:pt x="12136" y="2243"/>
                    <a:pt x="13195" y="1704"/>
                    <a:pt x="14255" y="1704"/>
                  </a:cubicBezTo>
                  <a:lnTo>
                    <a:pt x="14891" y="1704"/>
                  </a:lnTo>
                  <a:cubicBezTo>
                    <a:pt x="16164" y="2427"/>
                    <a:pt x="17114" y="4397"/>
                    <a:pt x="17219" y="6543"/>
                  </a:cubicBezTo>
                  <a:cubicBezTo>
                    <a:pt x="16587" y="6905"/>
                    <a:pt x="16055" y="7620"/>
                    <a:pt x="15950" y="8698"/>
                  </a:cubicBezTo>
                  <a:cubicBezTo>
                    <a:pt x="15846" y="9413"/>
                    <a:pt x="15950" y="9952"/>
                    <a:pt x="16269" y="10490"/>
                  </a:cubicBezTo>
                  <a:cubicBezTo>
                    <a:pt x="16425" y="10756"/>
                    <a:pt x="16613" y="10889"/>
                    <a:pt x="16796" y="10889"/>
                  </a:cubicBezTo>
                  <a:cubicBezTo>
                    <a:pt x="16983" y="10889"/>
                    <a:pt x="17167" y="10756"/>
                    <a:pt x="17328" y="10490"/>
                  </a:cubicBezTo>
                  <a:cubicBezTo>
                    <a:pt x="17646" y="9413"/>
                    <a:pt x="17751" y="8336"/>
                    <a:pt x="17646" y="7266"/>
                  </a:cubicBezTo>
                  <a:cubicBezTo>
                    <a:pt x="17855" y="7266"/>
                    <a:pt x="18173" y="7082"/>
                    <a:pt x="18387" y="7082"/>
                  </a:cubicBezTo>
                  <a:cubicBezTo>
                    <a:pt x="19337" y="7082"/>
                    <a:pt x="20078" y="7982"/>
                    <a:pt x="20506" y="9413"/>
                  </a:cubicBezTo>
                  <a:cubicBezTo>
                    <a:pt x="20929" y="11383"/>
                    <a:pt x="20820" y="13537"/>
                    <a:pt x="20187" y="15330"/>
                  </a:cubicBezTo>
                  <a:cubicBezTo>
                    <a:pt x="19394" y="17262"/>
                    <a:pt x="18165" y="18332"/>
                    <a:pt x="16861" y="18332"/>
                  </a:cubicBezTo>
                  <a:cubicBezTo>
                    <a:pt x="16595" y="18332"/>
                    <a:pt x="16325" y="18288"/>
                    <a:pt x="16055" y="18192"/>
                  </a:cubicBezTo>
                  <a:cubicBezTo>
                    <a:pt x="15423" y="18015"/>
                    <a:pt x="14891" y="17476"/>
                    <a:pt x="14468" y="16938"/>
                  </a:cubicBezTo>
                  <a:cubicBezTo>
                    <a:pt x="14677" y="16045"/>
                    <a:pt x="14573" y="14968"/>
                    <a:pt x="14255" y="14252"/>
                  </a:cubicBezTo>
                  <a:cubicBezTo>
                    <a:pt x="13993" y="13891"/>
                    <a:pt x="13753" y="13714"/>
                    <a:pt x="13553" y="13714"/>
                  </a:cubicBezTo>
                  <a:cubicBezTo>
                    <a:pt x="13357" y="13714"/>
                    <a:pt x="13195" y="13891"/>
                    <a:pt x="13091" y="14252"/>
                  </a:cubicBezTo>
                  <a:cubicBezTo>
                    <a:pt x="13091" y="15507"/>
                    <a:pt x="13304" y="16584"/>
                    <a:pt x="13936" y="17122"/>
                  </a:cubicBezTo>
                  <a:cubicBezTo>
                    <a:pt x="13239" y="19320"/>
                    <a:pt x="11975" y="20715"/>
                    <a:pt x="10497" y="20715"/>
                  </a:cubicBezTo>
                  <a:cubicBezTo>
                    <a:pt x="10410" y="20715"/>
                    <a:pt x="10323" y="20715"/>
                    <a:pt x="10231" y="20700"/>
                  </a:cubicBezTo>
                  <a:cubicBezTo>
                    <a:pt x="9385" y="20700"/>
                    <a:pt x="8431" y="19807"/>
                    <a:pt x="7903" y="18553"/>
                  </a:cubicBezTo>
                  <a:cubicBezTo>
                    <a:pt x="8221" y="17653"/>
                    <a:pt x="8431" y="16584"/>
                    <a:pt x="8221" y="15507"/>
                  </a:cubicBezTo>
                  <a:cubicBezTo>
                    <a:pt x="8112" y="14968"/>
                    <a:pt x="7794" y="14430"/>
                    <a:pt x="7371" y="14252"/>
                  </a:cubicBezTo>
                  <a:cubicBezTo>
                    <a:pt x="7315" y="14216"/>
                    <a:pt x="7258" y="14201"/>
                    <a:pt x="7197" y="14201"/>
                  </a:cubicBezTo>
                  <a:cubicBezTo>
                    <a:pt x="6944" y="14201"/>
                    <a:pt x="6717" y="14496"/>
                    <a:pt x="6630" y="14791"/>
                  </a:cubicBezTo>
                  <a:cubicBezTo>
                    <a:pt x="6526" y="16222"/>
                    <a:pt x="6739" y="17653"/>
                    <a:pt x="7371" y="18730"/>
                  </a:cubicBezTo>
                  <a:cubicBezTo>
                    <a:pt x="6844" y="19630"/>
                    <a:pt x="6103" y="20169"/>
                    <a:pt x="5362" y="20346"/>
                  </a:cubicBezTo>
                  <a:lnTo>
                    <a:pt x="5043" y="20346"/>
                  </a:lnTo>
                  <a:cubicBezTo>
                    <a:pt x="4407" y="20346"/>
                    <a:pt x="3880" y="19807"/>
                    <a:pt x="3452" y="19092"/>
                  </a:cubicBezTo>
                  <a:cubicBezTo>
                    <a:pt x="3030" y="18192"/>
                    <a:pt x="2925" y="17299"/>
                    <a:pt x="3030" y="16399"/>
                  </a:cubicBezTo>
                  <a:cubicBezTo>
                    <a:pt x="3880" y="15868"/>
                    <a:pt x="4939" y="14430"/>
                    <a:pt x="4830" y="13537"/>
                  </a:cubicBezTo>
                  <a:cubicBezTo>
                    <a:pt x="4830" y="13279"/>
                    <a:pt x="4725" y="13028"/>
                    <a:pt x="4438" y="13028"/>
                  </a:cubicBezTo>
                  <a:cubicBezTo>
                    <a:pt x="4320" y="13028"/>
                    <a:pt x="4172" y="13072"/>
                    <a:pt x="3984" y="13175"/>
                  </a:cubicBezTo>
                  <a:cubicBezTo>
                    <a:pt x="3348" y="13537"/>
                    <a:pt x="2820" y="14614"/>
                    <a:pt x="2711" y="15868"/>
                  </a:cubicBezTo>
                  <a:cubicBezTo>
                    <a:pt x="2633" y="15883"/>
                    <a:pt x="2559" y="15890"/>
                    <a:pt x="2480" y="15890"/>
                  </a:cubicBezTo>
                  <a:cubicBezTo>
                    <a:pt x="1656" y="15890"/>
                    <a:pt x="1098" y="14983"/>
                    <a:pt x="806" y="13175"/>
                  </a:cubicBezTo>
                  <a:cubicBezTo>
                    <a:pt x="279" y="11206"/>
                    <a:pt x="383" y="9052"/>
                    <a:pt x="911" y="7082"/>
                  </a:cubicBezTo>
                  <a:cubicBezTo>
                    <a:pt x="1547" y="5828"/>
                    <a:pt x="2502" y="5112"/>
                    <a:pt x="3561" y="5112"/>
                  </a:cubicBezTo>
                  <a:lnTo>
                    <a:pt x="4830" y="5112"/>
                  </a:lnTo>
                  <a:lnTo>
                    <a:pt x="4830" y="5474"/>
                  </a:lnTo>
                  <a:cubicBezTo>
                    <a:pt x="4725" y="6189"/>
                    <a:pt x="4830" y="6905"/>
                    <a:pt x="5043" y="7443"/>
                  </a:cubicBezTo>
                  <a:cubicBezTo>
                    <a:pt x="5100" y="7635"/>
                    <a:pt x="5222" y="7783"/>
                    <a:pt x="5392" y="7783"/>
                  </a:cubicBezTo>
                  <a:cubicBezTo>
                    <a:pt x="5527" y="7783"/>
                    <a:pt x="5697" y="7687"/>
                    <a:pt x="5889" y="7443"/>
                  </a:cubicBezTo>
                  <a:cubicBezTo>
                    <a:pt x="6312" y="6728"/>
                    <a:pt x="6421" y="6543"/>
                    <a:pt x="6312" y="5828"/>
                  </a:cubicBezTo>
                  <a:cubicBezTo>
                    <a:pt x="6207" y="5289"/>
                    <a:pt x="5889" y="4751"/>
                    <a:pt x="5253" y="4574"/>
                  </a:cubicBezTo>
                  <a:cubicBezTo>
                    <a:pt x="5253" y="3497"/>
                    <a:pt x="5466" y="2427"/>
                    <a:pt x="5889" y="1704"/>
                  </a:cubicBezTo>
                  <a:cubicBezTo>
                    <a:pt x="6181" y="1114"/>
                    <a:pt x="6635" y="848"/>
                    <a:pt x="7210" y="848"/>
                  </a:cubicBezTo>
                  <a:close/>
                  <a:moveTo>
                    <a:pt x="7044" y="0"/>
                  </a:moveTo>
                  <a:cubicBezTo>
                    <a:pt x="6395" y="0"/>
                    <a:pt x="5867" y="310"/>
                    <a:pt x="5466" y="989"/>
                  </a:cubicBezTo>
                  <a:cubicBezTo>
                    <a:pt x="5043" y="1889"/>
                    <a:pt x="4725" y="3143"/>
                    <a:pt x="4725" y="4397"/>
                  </a:cubicBezTo>
                  <a:cubicBezTo>
                    <a:pt x="4512" y="4308"/>
                    <a:pt x="4302" y="4264"/>
                    <a:pt x="4089" y="4264"/>
                  </a:cubicBezTo>
                  <a:cubicBezTo>
                    <a:pt x="3880" y="4264"/>
                    <a:pt x="3666" y="4308"/>
                    <a:pt x="3452" y="4397"/>
                  </a:cubicBezTo>
                  <a:cubicBezTo>
                    <a:pt x="2288" y="4397"/>
                    <a:pt x="1229" y="5112"/>
                    <a:pt x="488" y="6543"/>
                  </a:cubicBezTo>
                  <a:cubicBezTo>
                    <a:pt x="-144" y="8698"/>
                    <a:pt x="-144" y="11206"/>
                    <a:pt x="383" y="13352"/>
                  </a:cubicBezTo>
                  <a:cubicBezTo>
                    <a:pt x="806" y="15868"/>
                    <a:pt x="1656" y="16399"/>
                    <a:pt x="2288" y="16399"/>
                  </a:cubicBezTo>
                  <a:lnTo>
                    <a:pt x="2502" y="16399"/>
                  </a:lnTo>
                  <a:cubicBezTo>
                    <a:pt x="2502" y="17653"/>
                    <a:pt x="2711" y="18730"/>
                    <a:pt x="3139" y="19446"/>
                  </a:cubicBezTo>
                  <a:cubicBezTo>
                    <a:pt x="3561" y="20523"/>
                    <a:pt x="4302" y="21061"/>
                    <a:pt x="5043" y="21061"/>
                  </a:cubicBezTo>
                  <a:lnTo>
                    <a:pt x="5362" y="21061"/>
                  </a:lnTo>
                  <a:cubicBezTo>
                    <a:pt x="6207" y="20884"/>
                    <a:pt x="7053" y="20346"/>
                    <a:pt x="7585" y="19269"/>
                  </a:cubicBezTo>
                  <a:cubicBezTo>
                    <a:pt x="8326" y="20523"/>
                    <a:pt x="9281" y="21423"/>
                    <a:pt x="10231" y="21600"/>
                  </a:cubicBezTo>
                  <a:lnTo>
                    <a:pt x="10445" y="21600"/>
                  </a:lnTo>
                  <a:cubicBezTo>
                    <a:pt x="12031" y="21423"/>
                    <a:pt x="13513" y="19984"/>
                    <a:pt x="14255" y="17653"/>
                  </a:cubicBezTo>
                  <a:cubicBezTo>
                    <a:pt x="14786" y="18192"/>
                    <a:pt x="15314" y="18553"/>
                    <a:pt x="15950" y="18730"/>
                  </a:cubicBezTo>
                  <a:cubicBezTo>
                    <a:pt x="16269" y="18870"/>
                    <a:pt x="16595" y="18930"/>
                    <a:pt x="16922" y="18930"/>
                  </a:cubicBezTo>
                  <a:cubicBezTo>
                    <a:pt x="18330" y="18930"/>
                    <a:pt x="19730" y="17720"/>
                    <a:pt x="20506" y="15684"/>
                  </a:cubicBezTo>
                  <a:cubicBezTo>
                    <a:pt x="21351" y="13714"/>
                    <a:pt x="21456" y="11029"/>
                    <a:pt x="20929" y="8875"/>
                  </a:cubicBezTo>
                  <a:cubicBezTo>
                    <a:pt x="20506" y="7266"/>
                    <a:pt x="19446" y="6189"/>
                    <a:pt x="18387" y="6189"/>
                  </a:cubicBezTo>
                  <a:cubicBezTo>
                    <a:pt x="18173" y="6189"/>
                    <a:pt x="17855" y="6189"/>
                    <a:pt x="17537" y="6366"/>
                  </a:cubicBezTo>
                  <a:cubicBezTo>
                    <a:pt x="17432" y="3681"/>
                    <a:pt x="16373" y="1704"/>
                    <a:pt x="14891" y="989"/>
                  </a:cubicBezTo>
                  <a:cubicBezTo>
                    <a:pt x="14786" y="900"/>
                    <a:pt x="14651" y="856"/>
                    <a:pt x="14520" y="856"/>
                  </a:cubicBezTo>
                  <a:cubicBezTo>
                    <a:pt x="14390" y="856"/>
                    <a:pt x="14255" y="900"/>
                    <a:pt x="14150" y="989"/>
                  </a:cubicBezTo>
                  <a:cubicBezTo>
                    <a:pt x="12986" y="989"/>
                    <a:pt x="11822" y="1527"/>
                    <a:pt x="10867" y="2427"/>
                  </a:cubicBezTo>
                  <a:cubicBezTo>
                    <a:pt x="10336" y="1704"/>
                    <a:pt x="9595" y="989"/>
                    <a:pt x="8962" y="634"/>
                  </a:cubicBezTo>
                  <a:cubicBezTo>
                    <a:pt x="8234" y="221"/>
                    <a:pt x="7594" y="0"/>
                    <a:pt x="7044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679" name="Google Shape;652;p15"/>
          <p:cNvGrpSpPr/>
          <p:nvPr/>
        </p:nvGrpSpPr>
        <p:grpSpPr>
          <a:xfrm>
            <a:off x="-607872" y="10023989"/>
            <a:ext cx="5810045" cy="3585341"/>
            <a:chOff x="0" y="0"/>
            <a:chExt cx="5810043" cy="3585339"/>
          </a:xfrm>
        </p:grpSpPr>
        <p:sp>
          <p:nvSpPr>
            <p:cNvPr id="675" name="Google Shape;653;p15"/>
            <p:cNvSpPr/>
            <p:nvPr/>
          </p:nvSpPr>
          <p:spPr>
            <a:xfrm rot="4034152">
              <a:off x="4074553" y="2150413"/>
              <a:ext cx="985410" cy="10654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0" h="21600" fill="norm" stroke="1" extrusionOk="0">
                  <a:moveTo>
                    <a:pt x="15426" y="1626"/>
                  </a:moveTo>
                  <a:cubicBezTo>
                    <a:pt x="17565" y="1626"/>
                    <a:pt x="18982" y="2293"/>
                    <a:pt x="19461" y="3847"/>
                  </a:cubicBezTo>
                  <a:cubicBezTo>
                    <a:pt x="19939" y="4733"/>
                    <a:pt x="19695" y="5619"/>
                    <a:pt x="19226" y="6286"/>
                  </a:cubicBezTo>
                  <a:cubicBezTo>
                    <a:pt x="17565" y="8287"/>
                    <a:pt x="12104" y="9174"/>
                    <a:pt x="7835" y="9174"/>
                  </a:cubicBezTo>
                  <a:lnTo>
                    <a:pt x="7591" y="9174"/>
                  </a:lnTo>
                  <a:cubicBezTo>
                    <a:pt x="6887" y="9174"/>
                    <a:pt x="6643" y="9621"/>
                    <a:pt x="6887" y="10288"/>
                  </a:cubicBezTo>
                  <a:cubicBezTo>
                    <a:pt x="7835" y="12061"/>
                    <a:pt x="10209" y="17388"/>
                    <a:pt x="8069" y="19827"/>
                  </a:cubicBezTo>
                  <a:cubicBezTo>
                    <a:pt x="7835" y="20047"/>
                    <a:pt x="7591" y="20047"/>
                    <a:pt x="7591" y="20047"/>
                  </a:cubicBezTo>
                  <a:cubicBezTo>
                    <a:pt x="6174" y="20047"/>
                    <a:pt x="3556" y="16273"/>
                    <a:pt x="1661" y="12499"/>
                  </a:cubicBezTo>
                  <a:lnTo>
                    <a:pt x="4748" y="4514"/>
                  </a:lnTo>
                  <a:cubicBezTo>
                    <a:pt x="8069" y="2960"/>
                    <a:pt x="11626" y="1846"/>
                    <a:pt x="15426" y="1626"/>
                  </a:cubicBezTo>
                  <a:close/>
                  <a:moveTo>
                    <a:pt x="16246" y="0"/>
                  </a:moveTo>
                  <a:cubicBezTo>
                    <a:pt x="15973" y="0"/>
                    <a:pt x="15699" y="27"/>
                    <a:pt x="15426" y="73"/>
                  </a:cubicBezTo>
                  <a:cubicBezTo>
                    <a:pt x="11157" y="292"/>
                    <a:pt x="7356" y="1407"/>
                    <a:pt x="3800" y="3180"/>
                  </a:cubicBezTo>
                  <a:cubicBezTo>
                    <a:pt x="3556" y="3408"/>
                    <a:pt x="3322" y="3408"/>
                    <a:pt x="3322" y="3627"/>
                  </a:cubicBezTo>
                  <a:lnTo>
                    <a:pt x="0" y="12280"/>
                  </a:lnTo>
                  <a:cubicBezTo>
                    <a:pt x="0" y="12280"/>
                    <a:pt x="0" y="12499"/>
                    <a:pt x="0" y="12728"/>
                  </a:cubicBezTo>
                  <a:cubicBezTo>
                    <a:pt x="713" y="14281"/>
                    <a:pt x="4269" y="21600"/>
                    <a:pt x="7591" y="21600"/>
                  </a:cubicBezTo>
                  <a:cubicBezTo>
                    <a:pt x="8304" y="21600"/>
                    <a:pt x="9017" y="21381"/>
                    <a:pt x="9496" y="20714"/>
                  </a:cubicBezTo>
                  <a:cubicBezTo>
                    <a:pt x="11870" y="17836"/>
                    <a:pt x="9965" y="12728"/>
                    <a:pt x="8783" y="10508"/>
                  </a:cubicBezTo>
                  <a:cubicBezTo>
                    <a:pt x="11870" y="10508"/>
                    <a:pt x="18278" y="10060"/>
                    <a:pt x="20408" y="7173"/>
                  </a:cubicBezTo>
                  <a:cubicBezTo>
                    <a:pt x="21356" y="6067"/>
                    <a:pt x="21600" y="4733"/>
                    <a:pt x="21121" y="3408"/>
                  </a:cubicBezTo>
                  <a:cubicBezTo>
                    <a:pt x="20281" y="1444"/>
                    <a:pt x="18327" y="0"/>
                    <a:pt x="1624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76" name="Google Shape;654;p15"/>
            <p:cNvSpPr/>
            <p:nvPr/>
          </p:nvSpPr>
          <p:spPr>
            <a:xfrm rot="4034152">
              <a:off x="4210689" y="1372161"/>
              <a:ext cx="793051" cy="11583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0" h="21600" fill="norm" stroke="1" extrusionOk="0">
                  <a:moveTo>
                    <a:pt x="7339" y="0"/>
                  </a:moveTo>
                  <a:cubicBezTo>
                    <a:pt x="6714" y="0"/>
                    <a:pt x="6053" y="50"/>
                    <a:pt x="5380" y="160"/>
                  </a:cubicBezTo>
                  <a:cubicBezTo>
                    <a:pt x="3925" y="370"/>
                    <a:pt x="2471" y="1185"/>
                    <a:pt x="1882" y="2202"/>
                  </a:cubicBezTo>
                  <a:cubicBezTo>
                    <a:pt x="716" y="5060"/>
                    <a:pt x="5680" y="9354"/>
                    <a:pt x="9479" y="12615"/>
                  </a:cubicBezTo>
                  <a:cubicBezTo>
                    <a:pt x="7135" y="13229"/>
                    <a:pt x="5091" y="14044"/>
                    <a:pt x="3048" y="15070"/>
                  </a:cubicBezTo>
                  <a:cubicBezTo>
                    <a:pt x="1004" y="15885"/>
                    <a:pt x="-450" y="17725"/>
                    <a:pt x="127" y="19558"/>
                  </a:cubicBezTo>
                  <a:cubicBezTo>
                    <a:pt x="127" y="20171"/>
                    <a:pt x="1004" y="20986"/>
                    <a:pt x="1882" y="21197"/>
                  </a:cubicBezTo>
                  <a:cubicBezTo>
                    <a:pt x="2759" y="21398"/>
                    <a:pt x="3637" y="21600"/>
                    <a:pt x="4514" y="21600"/>
                  </a:cubicBezTo>
                  <a:cubicBezTo>
                    <a:pt x="8601" y="21197"/>
                    <a:pt x="12688" y="20373"/>
                    <a:pt x="16486" y="18944"/>
                  </a:cubicBezTo>
                  <a:cubicBezTo>
                    <a:pt x="17063" y="18742"/>
                    <a:pt x="17063" y="18331"/>
                    <a:pt x="16775" y="17927"/>
                  </a:cubicBezTo>
                  <a:cubicBezTo>
                    <a:pt x="16775" y="17784"/>
                    <a:pt x="16330" y="17641"/>
                    <a:pt x="15969" y="17641"/>
                  </a:cubicBezTo>
                  <a:cubicBezTo>
                    <a:pt x="15825" y="17641"/>
                    <a:pt x="15693" y="17658"/>
                    <a:pt x="15609" y="17725"/>
                  </a:cubicBezTo>
                  <a:cubicBezTo>
                    <a:pt x="12460" y="18734"/>
                    <a:pt x="7519" y="20171"/>
                    <a:pt x="4418" y="20171"/>
                  </a:cubicBezTo>
                  <a:cubicBezTo>
                    <a:pt x="3769" y="20171"/>
                    <a:pt x="3204" y="20112"/>
                    <a:pt x="2759" y="19969"/>
                  </a:cubicBezTo>
                  <a:cubicBezTo>
                    <a:pt x="2471" y="19768"/>
                    <a:pt x="2170" y="19558"/>
                    <a:pt x="1882" y="19154"/>
                  </a:cubicBezTo>
                  <a:cubicBezTo>
                    <a:pt x="1882" y="18541"/>
                    <a:pt x="2170" y="17725"/>
                    <a:pt x="2759" y="17112"/>
                  </a:cubicBezTo>
                  <a:cubicBezTo>
                    <a:pt x="5091" y="15473"/>
                    <a:pt x="8012" y="14254"/>
                    <a:pt x="11221" y="13842"/>
                  </a:cubicBezTo>
                  <a:cubicBezTo>
                    <a:pt x="11522" y="13842"/>
                    <a:pt x="11810" y="13641"/>
                    <a:pt x="12099" y="13431"/>
                  </a:cubicBezTo>
                  <a:cubicBezTo>
                    <a:pt x="12688" y="13027"/>
                    <a:pt x="12387" y="12826"/>
                    <a:pt x="11522" y="12002"/>
                  </a:cubicBezTo>
                  <a:cubicBezTo>
                    <a:pt x="4214" y="6085"/>
                    <a:pt x="3336" y="3631"/>
                    <a:pt x="3925" y="2614"/>
                  </a:cubicBezTo>
                  <a:cubicBezTo>
                    <a:pt x="3925" y="2412"/>
                    <a:pt x="4214" y="1799"/>
                    <a:pt x="5680" y="1597"/>
                  </a:cubicBezTo>
                  <a:cubicBezTo>
                    <a:pt x="6197" y="1504"/>
                    <a:pt x="6702" y="1462"/>
                    <a:pt x="7183" y="1462"/>
                  </a:cubicBezTo>
                  <a:cubicBezTo>
                    <a:pt x="14491" y="1462"/>
                    <a:pt x="19107" y="10783"/>
                    <a:pt x="19107" y="10783"/>
                  </a:cubicBezTo>
                  <a:cubicBezTo>
                    <a:pt x="19395" y="10985"/>
                    <a:pt x="19984" y="11187"/>
                    <a:pt x="20273" y="11187"/>
                  </a:cubicBezTo>
                  <a:cubicBezTo>
                    <a:pt x="20862" y="10985"/>
                    <a:pt x="21150" y="10573"/>
                    <a:pt x="21150" y="10170"/>
                  </a:cubicBezTo>
                  <a:cubicBezTo>
                    <a:pt x="20886" y="9791"/>
                    <a:pt x="16041" y="0"/>
                    <a:pt x="733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77" name="Google Shape;655;p15"/>
            <p:cNvSpPr/>
            <p:nvPr/>
          </p:nvSpPr>
          <p:spPr>
            <a:xfrm rot="4034152">
              <a:off x="4860116" y="1862372"/>
              <a:ext cx="852907" cy="7774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4" h="21600" fill="norm" stroke="1" extrusionOk="0">
                  <a:moveTo>
                    <a:pt x="958" y="0"/>
                  </a:moveTo>
                  <a:cubicBezTo>
                    <a:pt x="262" y="0"/>
                    <a:pt x="-366" y="914"/>
                    <a:pt x="251" y="1828"/>
                  </a:cubicBezTo>
                  <a:cubicBezTo>
                    <a:pt x="3516" y="5785"/>
                    <a:pt x="5974" y="10355"/>
                    <a:pt x="7612" y="15527"/>
                  </a:cubicBezTo>
                  <a:cubicBezTo>
                    <a:pt x="7062" y="17343"/>
                    <a:pt x="6793" y="19171"/>
                    <a:pt x="7062" y="20698"/>
                  </a:cubicBezTo>
                  <a:cubicBezTo>
                    <a:pt x="7062" y="21299"/>
                    <a:pt x="7612" y="21600"/>
                    <a:pt x="7881" y="21600"/>
                  </a:cubicBezTo>
                  <a:cubicBezTo>
                    <a:pt x="8431" y="21600"/>
                    <a:pt x="8700" y="21299"/>
                    <a:pt x="8970" y="20999"/>
                  </a:cubicBezTo>
                  <a:cubicBezTo>
                    <a:pt x="9520" y="19171"/>
                    <a:pt x="9520" y="17656"/>
                    <a:pt x="9250" y="15827"/>
                  </a:cubicBezTo>
                  <a:cubicBezTo>
                    <a:pt x="9520" y="15527"/>
                    <a:pt x="9789" y="15214"/>
                    <a:pt x="9789" y="14913"/>
                  </a:cubicBezTo>
                  <a:cubicBezTo>
                    <a:pt x="12515" y="10957"/>
                    <a:pt x="16331" y="8828"/>
                    <a:pt x="20426" y="8227"/>
                  </a:cubicBezTo>
                  <a:cubicBezTo>
                    <a:pt x="20965" y="7914"/>
                    <a:pt x="21234" y="7613"/>
                    <a:pt x="21234" y="7000"/>
                  </a:cubicBezTo>
                  <a:cubicBezTo>
                    <a:pt x="20965" y="6399"/>
                    <a:pt x="20426" y="6098"/>
                    <a:pt x="20146" y="6098"/>
                  </a:cubicBezTo>
                  <a:cubicBezTo>
                    <a:pt x="15792" y="6699"/>
                    <a:pt x="11696" y="9128"/>
                    <a:pt x="8700" y="13085"/>
                  </a:cubicBezTo>
                  <a:cubicBezTo>
                    <a:pt x="7062" y="8227"/>
                    <a:pt x="4616" y="3969"/>
                    <a:pt x="1609" y="313"/>
                  </a:cubicBezTo>
                  <a:cubicBezTo>
                    <a:pt x="1418" y="88"/>
                    <a:pt x="1182" y="0"/>
                    <a:pt x="95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78" name="Google Shape;656;p15"/>
            <p:cNvSpPr/>
            <p:nvPr/>
          </p:nvSpPr>
          <p:spPr>
            <a:xfrm rot="4034152">
              <a:off x="527478" y="334817"/>
              <a:ext cx="2664709" cy="291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fill="norm" stroke="1" extrusionOk="0">
                  <a:moveTo>
                    <a:pt x="21288" y="0"/>
                  </a:moveTo>
                  <a:cubicBezTo>
                    <a:pt x="21259" y="0"/>
                    <a:pt x="21226" y="7"/>
                    <a:pt x="21193" y="23"/>
                  </a:cubicBezTo>
                  <a:cubicBezTo>
                    <a:pt x="21015" y="23"/>
                    <a:pt x="20927" y="104"/>
                    <a:pt x="20927" y="267"/>
                  </a:cubicBezTo>
                  <a:cubicBezTo>
                    <a:pt x="20927" y="835"/>
                    <a:pt x="20840" y="1322"/>
                    <a:pt x="20840" y="1890"/>
                  </a:cubicBezTo>
                  <a:cubicBezTo>
                    <a:pt x="20749" y="1970"/>
                    <a:pt x="20840" y="2130"/>
                    <a:pt x="21015" y="2130"/>
                  </a:cubicBezTo>
                  <a:lnTo>
                    <a:pt x="21015" y="2050"/>
                  </a:lnTo>
                  <a:cubicBezTo>
                    <a:pt x="21048" y="2067"/>
                    <a:pt x="21084" y="2074"/>
                    <a:pt x="21117" y="2074"/>
                  </a:cubicBezTo>
                  <a:cubicBezTo>
                    <a:pt x="21255" y="2074"/>
                    <a:pt x="21368" y="1953"/>
                    <a:pt x="21368" y="1890"/>
                  </a:cubicBezTo>
                  <a:cubicBezTo>
                    <a:pt x="21460" y="1322"/>
                    <a:pt x="21547" y="751"/>
                    <a:pt x="21547" y="267"/>
                  </a:cubicBezTo>
                  <a:cubicBezTo>
                    <a:pt x="21547" y="134"/>
                    <a:pt x="21430" y="0"/>
                    <a:pt x="21288" y="0"/>
                  </a:cubicBezTo>
                  <a:close/>
                  <a:moveTo>
                    <a:pt x="20650" y="3246"/>
                  </a:moveTo>
                  <a:cubicBezTo>
                    <a:pt x="20512" y="3246"/>
                    <a:pt x="20395" y="3362"/>
                    <a:pt x="20395" y="3429"/>
                  </a:cubicBezTo>
                  <a:cubicBezTo>
                    <a:pt x="20220" y="3997"/>
                    <a:pt x="20042" y="4484"/>
                    <a:pt x="19776" y="4972"/>
                  </a:cubicBezTo>
                  <a:cubicBezTo>
                    <a:pt x="19688" y="5052"/>
                    <a:pt x="19776" y="5216"/>
                    <a:pt x="19954" y="5296"/>
                  </a:cubicBezTo>
                  <a:lnTo>
                    <a:pt x="20042" y="5296"/>
                  </a:lnTo>
                  <a:lnTo>
                    <a:pt x="20042" y="5216"/>
                  </a:lnTo>
                  <a:cubicBezTo>
                    <a:pt x="20071" y="5242"/>
                    <a:pt x="20100" y="5249"/>
                    <a:pt x="20129" y="5249"/>
                  </a:cubicBezTo>
                  <a:cubicBezTo>
                    <a:pt x="20188" y="5249"/>
                    <a:pt x="20250" y="5216"/>
                    <a:pt x="20308" y="5216"/>
                  </a:cubicBezTo>
                  <a:cubicBezTo>
                    <a:pt x="20574" y="4648"/>
                    <a:pt x="20840" y="4160"/>
                    <a:pt x="21015" y="3593"/>
                  </a:cubicBezTo>
                  <a:cubicBezTo>
                    <a:pt x="21015" y="3429"/>
                    <a:pt x="20927" y="3349"/>
                    <a:pt x="20749" y="3269"/>
                  </a:cubicBezTo>
                  <a:cubicBezTo>
                    <a:pt x="20716" y="3252"/>
                    <a:pt x="20683" y="3246"/>
                    <a:pt x="20650" y="3246"/>
                  </a:cubicBezTo>
                  <a:close/>
                  <a:moveTo>
                    <a:pt x="15625" y="5853"/>
                  </a:moveTo>
                  <a:cubicBezTo>
                    <a:pt x="15312" y="5853"/>
                    <a:pt x="15118" y="6274"/>
                    <a:pt x="15527" y="6351"/>
                  </a:cubicBezTo>
                  <a:cubicBezTo>
                    <a:pt x="15971" y="6595"/>
                    <a:pt x="16500" y="6835"/>
                    <a:pt x="16853" y="7242"/>
                  </a:cubicBezTo>
                  <a:cubicBezTo>
                    <a:pt x="16853" y="7322"/>
                    <a:pt x="16944" y="7322"/>
                    <a:pt x="17032" y="7322"/>
                  </a:cubicBezTo>
                  <a:cubicBezTo>
                    <a:pt x="17119" y="7322"/>
                    <a:pt x="17210" y="7322"/>
                    <a:pt x="17298" y="7242"/>
                  </a:cubicBezTo>
                  <a:cubicBezTo>
                    <a:pt x="17385" y="7162"/>
                    <a:pt x="17385" y="6999"/>
                    <a:pt x="17298" y="6918"/>
                  </a:cubicBezTo>
                  <a:cubicBezTo>
                    <a:pt x="16853" y="6431"/>
                    <a:pt x="16325" y="6107"/>
                    <a:pt x="15705" y="5863"/>
                  </a:cubicBezTo>
                  <a:cubicBezTo>
                    <a:pt x="15676" y="5857"/>
                    <a:pt x="15650" y="5853"/>
                    <a:pt x="15625" y="5853"/>
                  </a:cubicBezTo>
                  <a:close/>
                  <a:moveTo>
                    <a:pt x="13755" y="5783"/>
                  </a:moveTo>
                  <a:cubicBezTo>
                    <a:pt x="13048" y="5943"/>
                    <a:pt x="12604" y="6431"/>
                    <a:pt x="12604" y="7079"/>
                  </a:cubicBezTo>
                  <a:cubicBezTo>
                    <a:pt x="12516" y="7162"/>
                    <a:pt x="12516" y="7242"/>
                    <a:pt x="12604" y="7322"/>
                  </a:cubicBezTo>
                  <a:cubicBezTo>
                    <a:pt x="12604" y="7486"/>
                    <a:pt x="12695" y="7566"/>
                    <a:pt x="12870" y="7566"/>
                  </a:cubicBezTo>
                  <a:lnTo>
                    <a:pt x="12961" y="7566"/>
                  </a:lnTo>
                  <a:cubicBezTo>
                    <a:pt x="13136" y="7486"/>
                    <a:pt x="13223" y="7322"/>
                    <a:pt x="13136" y="7242"/>
                  </a:cubicBezTo>
                  <a:lnTo>
                    <a:pt x="13136" y="7079"/>
                  </a:lnTo>
                  <a:cubicBezTo>
                    <a:pt x="13223" y="6675"/>
                    <a:pt x="13489" y="6431"/>
                    <a:pt x="13934" y="6351"/>
                  </a:cubicBezTo>
                  <a:cubicBezTo>
                    <a:pt x="14109" y="6267"/>
                    <a:pt x="14200" y="6107"/>
                    <a:pt x="14109" y="5943"/>
                  </a:cubicBezTo>
                  <a:cubicBezTo>
                    <a:pt x="14109" y="5863"/>
                    <a:pt x="13934" y="5783"/>
                    <a:pt x="13755" y="5783"/>
                  </a:cubicBezTo>
                  <a:close/>
                  <a:moveTo>
                    <a:pt x="19069" y="6127"/>
                  </a:moveTo>
                  <a:cubicBezTo>
                    <a:pt x="19003" y="6127"/>
                    <a:pt x="18934" y="6147"/>
                    <a:pt x="18890" y="6187"/>
                  </a:cubicBezTo>
                  <a:cubicBezTo>
                    <a:pt x="18449" y="6595"/>
                    <a:pt x="18096" y="6918"/>
                    <a:pt x="17564" y="7242"/>
                  </a:cubicBezTo>
                  <a:cubicBezTo>
                    <a:pt x="17385" y="7242"/>
                    <a:pt x="17385" y="7403"/>
                    <a:pt x="17476" y="7566"/>
                  </a:cubicBezTo>
                  <a:cubicBezTo>
                    <a:pt x="17476" y="7646"/>
                    <a:pt x="17651" y="7730"/>
                    <a:pt x="17739" y="7730"/>
                  </a:cubicBezTo>
                  <a:lnTo>
                    <a:pt x="17739" y="7646"/>
                  </a:lnTo>
                  <a:cubicBezTo>
                    <a:pt x="17739" y="7646"/>
                    <a:pt x="17830" y="7646"/>
                    <a:pt x="17830" y="7730"/>
                  </a:cubicBezTo>
                  <a:cubicBezTo>
                    <a:pt x="18358" y="7403"/>
                    <a:pt x="18890" y="6999"/>
                    <a:pt x="19244" y="6595"/>
                  </a:cubicBezTo>
                  <a:cubicBezTo>
                    <a:pt x="19422" y="6431"/>
                    <a:pt x="19422" y="6267"/>
                    <a:pt x="19244" y="6187"/>
                  </a:cubicBezTo>
                  <a:cubicBezTo>
                    <a:pt x="19200" y="6147"/>
                    <a:pt x="19134" y="6127"/>
                    <a:pt x="19069" y="6127"/>
                  </a:cubicBezTo>
                  <a:close/>
                  <a:moveTo>
                    <a:pt x="16037" y="7720"/>
                  </a:moveTo>
                  <a:cubicBezTo>
                    <a:pt x="16015" y="7720"/>
                    <a:pt x="15993" y="7723"/>
                    <a:pt x="15971" y="7730"/>
                  </a:cubicBezTo>
                  <a:cubicBezTo>
                    <a:pt x="15527" y="7810"/>
                    <a:pt x="15173" y="7890"/>
                    <a:pt x="14728" y="7890"/>
                  </a:cubicBezTo>
                  <a:lnTo>
                    <a:pt x="14287" y="7890"/>
                  </a:lnTo>
                  <a:cubicBezTo>
                    <a:pt x="14266" y="7887"/>
                    <a:pt x="14247" y="7883"/>
                    <a:pt x="14229" y="7883"/>
                  </a:cubicBezTo>
                  <a:cubicBezTo>
                    <a:pt x="13923" y="7883"/>
                    <a:pt x="13865" y="8458"/>
                    <a:pt x="14200" y="8458"/>
                  </a:cubicBezTo>
                  <a:lnTo>
                    <a:pt x="14728" y="8458"/>
                  </a:lnTo>
                  <a:lnTo>
                    <a:pt x="14728" y="8378"/>
                  </a:lnTo>
                  <a:cubicBezTo>
                    <a:pt x="15173" y="8378"/>
                    <a:pt x="15614" y="8378"/>
                    <a:pt x="16059" y="8297"/>
                  </a:cubicBezTo>
                  <a:cubicBezTo>
                    <a:pt x="16470" y="8221"/>
                    <a:pt x="16343" y="7720"/>
                    <a:pt x="16037" y="7720"/>
                  </a:cubicBezTo>
                  <a:close/>
                  <a:moveTo>
                    <a:pt x="17968" y="8184"/>
                  </a:moveTo>
                  <a:cubicBezTo>
                    <a:pt x="17925" y="8184"/>
                    <a:pt x="17877" y="8194"/>
                    <a:pt x="17830" y="8214"/>
                  </a:cubicBezTo>
                  <a:cubicBezTo>
                    <a:pt x="17651" y="8297"/>
                    <a:pt x="17651" y="8458"/>
                    <a:pt x="17651" y="8621"/>
                  </a:cubicBezTo>
                  <a:cubicBezTo>
                    <a:pt x="17917" y="9109"/>
                    <a:pt x="18005" y="9593"/>
                    <a:pt x="18096" y="10080"/>
                  </a:cubicBezTo>
                  <a:cubicBezTo>
                    <a:pt x="18096" y="10244"/>
                    <a:pt x="18271" y="10324"/>
                    <a:pt x="18449" y="10324"/>
                  </a:cubicBezTo>
                  <a:cubicBezTo>
                    <a:pt x="18624" y="10324"/>
                    <a:pt x="18715" y="10161"/>
                    <a:pt x="18715" y="10080"/>
                  </a:cubicBezTo>
                  <a:cubicBezTo>
                    <a:pt x="18624" y="9433"/>
                    <a:pt x="18449" y="8945"/>
                    <a:pt x="18271" y="8378"/>
                  </a:cubicBezTo>
                  <a:cubicBezTo>
                    <a:pt x="18205" y="8257"/>
                    <a:pt x="18096" y="8184"/>
                    <a:pt x="17968" y="8184"/>
                  </a:cubicBezTo>
                  <a:close/>
                  <a:moveTo>
                    <a:pt x="18449" y="11459"/>
                  </a:moveTo>
                  <a:cubicBezTo>
                    <a:pt x="18271" y="11459"/>
                    <a:pt x="18183" y="11540"/>
                    <a:pt x="18096" y="11703"/>
                  </a:cubicBezTo>
                  <a:cubicBezTo>
                    <a:pt x="18005" y="12191"/>
                    <a:pt x="17917" y="12758"/>
                    <a:pt x="17739" y="13242"/>
                  </a:cubicBezTo>
                  <a:cubicBezTo>
                    <a:pt x="17651" y="13326"/>
                    <a:pt x="17739" y="13486"/>
                    <a:pt x="17830" y="13570"/>
                  </a:cubicBezTo>
                  <a:lnTo>
                    <a:pt x="18005" y="13570"/>
                  </a:lnTo>
                  <a:cubicBezTo>
                    <a:pt x="18096" y="13570"/>
                    <a:pt x="18183" y="13486"/>
                    <a:pt x="18271" y="13406"/>
                  </a:cubicBezTo>
                  <a:cubicBezTo>
                    <a:pt x="18449" y="12919"/>
                    <a:pt x="18624" y="12351"/>
                    <a:pt x="18715" y="11783"/>
                  </a:cubicBezTo>
                  <a:cubicBezTo>
                    <a:pt x="18715" y="11623"/>
                    <a:pt x="18624" y="11459"/>
                    <a:pt x="18449" y="11459"/>
                  </a:cubicBezTo>
                  <a:close/>
                  <a:moveTo>
                    <a:pt x="17083" y="14488"/>
                  </a:moveTo>
                  <a:cubicBezTo>
                    <a:pt x="16988" y="14488"/>
                    <a:pt x="16908" y="14528"/>
                    <a:pt x="16853" y="14621"/>
                  </a:cubicBezTo>
                  <a:cubicBezTo>
                    <a:pt x="16500" y="15029"/>
                    <a:pt x="16059" y="15433"/>
                    <a:pt x="15705" y="15760"/>
                  </a:cubicBezTo>
                  <a:cubicBezTo>
                    <a:pt x="15527" y="15840"/>
                    <a:pt x="15527" y="16000"/>
                    <a:pt x="15705" y="16164"/>
                  </a:cubicBezTo>
                  <a:cubicBezTo>
                    <a:pt x="15705" y="16164"/>
                    <a:pt x="15793" y="16244"/>
                    <a:pt x="15880" y="16244"/>
                  </a:cubicBezTo>
                  <a:lnTo>
                    <a:pt x="15880" y="16164"/>
                  </a:lnTo>
                  <a:lnTo>
                    <a:pt x="16059" y="16164"/>
                  </a:lnTo>
                  <a:cubicBezTo>
                    <a:pt x="16500" y="15760"/>
                    <a:pt x="16944" y="15353"/>
                    <a:pt x="17298" y="14949"/>
                  </a:cubicBezTo>
                  <a:cubicBezTo>
                    <a:pt x="17385" y="14785"/>
                    <a:pt x="17385" y="14621"/>
                    <a:pt x="17298" y="14541"/>
                  </a:cubicBezTo>
                  <a:cubicBezTo>
                    <a:pt x="17225" y="14508"/>
                    <a:pt x="17152" y="14488"/>
                    <a:pt x="17083" y="14488"/>
                  </a:cubicBezTo>
                  <a:close/>
                  <a:moveTo>
                    <a:pt x="14430" y="16598"/>
                  </a:moveTo>
                  <a:cubicBezTo>
                    <a:pt x="14375" y="16598"/>
                    <a:pt x="14324" y="16618"/>
                    <a:pt x="14287" y="16652"/>
                  </a:cubicBezTo>
                  <a:cubicBezTo>
                    <a:pt x="13755" y="16895"/>
                    <a:pt x="13223" y="17056"/>
                    <a:pt x="12604" y="17139"/>
                  </a:cubicBezTo>
                  <a:cubicBezTo>
                    <a:pt x="12516" y="17219"/>
                    <a:pt x="12341" y="17380"/>
                    <a:pt x="12429" y="17543"/>
                  </a:cubicBezTo>
                  <a:cubicBezTo>
                    <a:pt x="12429" y="17623"/>
                    <a:pt x="12604" y="17707"/>
                    <a:pt x="12695" y="17707"/>
                  </a:cubicBezTo>
                  <a:lnTo>
                    <a:pt x="12782" y="17707"/>
                  </a:lnTo>
                  <a:cubicBezTo>
                    <a:pt x="13402" y="17543"/>
                    <a:pt x="13934" y="17380"/>
                    <a:pt x="14554" y="17139"/>
                  </a:cubicBezTo>
                  <a:cubicBezTo>
                    <a:pt x="14641" y="17056"/>
                    <a:pt x="14728" y="16895"/>
                    <a:pt x="14641" y="16732"/>
                  </a:cubicBezTo>
                  <a:cubicBezTo>
                    <a:pt x="14590" y="16638"/>
                    <a:pt x="14506" y="16598"/>
                    <a:pt x="14430" y="16598"/>
                  </a:cubicBezTo>
                  <a:close/>
                  <a:moveTo>
                    <a:pt x="5523" y="17380"/>
                  </a:moveTo>
                  <a:cubicBezTo>
                    <a:pt x="5169" y="17380"/>
                    <a:pt x="5169" y="17947"/>
                    <a:pt x="5523" y="17947"/>
                  </a:cubicBezTo>
                  <a:lnTo>
                    <a:pt x="7381" y="17947"/>
                  </a:lnTo>
                  <a:cubicBezTo>
                    <a:pt x="7469" y="17947"/>
                    <a:pt x="7647" y="17787"/>
                    <a:pt x="7647" y="17707"/>
                  </a:cubicBezTo>
                  <a:cubicBezTo>
                    <a:pt x="7647" y="17543"/>
                    <a:pt x="7560" y="17380"/>
                    <a:pt x="7381" y="17380"/>
                  </a:cubicBezTo>
                  <a:close/>
                  <a:moveTo>
                    <a:pt x="9153" y="17380"/>
                  </a:moveTo>
                  <a:cubicBezTo>
                    <a:pt x="8974" y="17380"/>
                    <a:pt x="8887" y="17543"/>
                    <a:pt x="8887" y="17623"/>
                  </a:cubicBezTo>
                  <a:cubicBezTo>
                    <a:pt x="8799" y="17787"/>
                    <a:pt x="8974" y="17947"/>
                    <a:pt x="9153" y="17947"/>
                  </a:cubicBezTo>
                  <a:lnTo>
                    <a:pt x="10924" y="17947"/>
                  </a:lnTo>
                  <a:cubicBezTo>
                    <a:pt x="11099" y="17947"/>
                    <a:pt x="11277" y="17787"/>
                    <a:pt x="11277" y="17623"/>
                  </a:cubicBezTo>
                  <a:cubicBezTo>
                    <a:pt x="11190" y="17463"/>
                    <a:pt x="11099" y="17380"/>
                    <a:pt x="10924" y="17380"/>
                  </a:cubicBezTo>
                  <a:close/>
                  <a:moveTo>
                    <a:pt x="3748" y="17597"/>
                  </a:moveTo>
                  <a:cubicBezTo>
                    <a:pt x="3723" y="17597"/>
                    <a:pt x="3693" y="17607"/>
                    <a:pt x="3664" y="17623"/>
                  </a:cubicBezTo>
                  <a:cubicBezTo>
                    <a:pt x="3045" y="17787"/>
                    <a:pt x="2425" y="18031"/>
                    <a:pt x="1981" y="18354"/>
                  </a:cubicBezTo>
                  <a:cubicBezTo>
                    <a:pt x="1806" y="18515"/>
                    <a:pt x="1806" y="18678"/>
                    <a:pt x="1981" y="18759"/>
                  </a:cubicBezTo>
                  <a:cubicBezTo>
                    <a:pt x="1981" y="18842"/>
                    <a:pt x="2072" y="18842"/>
                    <a:pt x="2159" y="18922"/>
                  </a:cubicBezTo>
                  <a:cubicBezTo>
                    <a:pt x="2247" y="18842"/>
                    <a:pt x="2247" y="18842"/>
                    <a:pt x="2338" y="18842"/>
                  </a:cubicBezTo>
                  <a:cubicBezTo>
                    <a:pt x="2779" y="18515"/>
                    <a:pt x="3220" y="18274"/>
                    <a:pt x="3839" y="18111"/>
                  </a:cubicBezTo>
                  <a:cubicBezTo>
                    <a:pt x="4076" y="18111"/>
                    <a:pt x="3963" y="17597"/>
                    <a:pt x="3748" y="17597"/>
                  </a:cubicBezTo>
                  <a:close/>
                  <a:moveTo>
                    <a:pt x="1018" y="19580"/>
                  </a:moveTo>
                  <a:cubicBezTo>
                    <a:pt x="909" y="19580"/>
                    <a:pt x="800" y="19623"/>
                    <a:pt x="741" y="19733"/>
                  </a:cubicBezTo>
                  <a:cubicBezTo>
                    <a:pt x="388" y="20221"/>
                    <a:pt x="213" y="20705"/>
                    <a:pt x="34" y="21273"/>
                  </a:cubicBezTo>
                  <a:cubicBezTo>
                    <a:pt x="-53" y="21436"/>
                    <a:pt x="34" y="21600"/>
                    <a:pt x="213" y="21600"/>
                  </a:cubicBezTo>
                  <a:lnTo>
                    <a:pt x="301" y="21600"/>
                  </a:lnTo>
                  <a:cubicBezTo>
                    <a:pt x="388" y="21600"/>
                    <a:pt x="475" y="21517"/>
                    <a:pt x="567" y="21436"/>
                  </a:cubicBezTo>
                  <a:cubicBezTo>
                    <a:pt x="741" y="20949"/>
                    <a:pt x="1008" y="20465"/>
                    <a:pt x="1274" y="19977"/>
                  </a:cubicBezTo>
                  <a:cubicBezTo>
                    <a:pt x="1452" y="19760"/>
                    <a:pt x="1233" y="19580"/>
                    <a:pt x="1018" y="1958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68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54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7" name="نص العنوان"/>
          <p:cNvSpPr txBox="1"/>
          <p:nvPr>
            <p:ph type="title"/>
          </p:nvPr>
        </p:nvSpPr>
        <p:spPr>
          <a:xfrm>
            <a:off x="11267634" y="2541866"/>
            <a:ext cx="6997601" cy="1798401"/>
          </a:xfrm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688" name="مستوى النص الأول…"/>
          <p:cNvSpPr txBox="1"/>
          <p:nvPr>
            <p:ph type="body" sz="quarter" idx="1"/>
          </p:nvPr>
        </p:nvSpPr>
        <p:spPr>
          <a:xfrm>
            <a:off x="11267666" y="4367600"/>
            <a:ext cx="6997601" cy="1481601"/>
          </a:xfrm>
          <a:prstGeom prst="rect">
            <a:avLst/>
          </a:prstGeom>
        </p:spPr>
        <p:txBody>
          <a:bodyPr/>
          <a:lstStyle>
            <a:lvl1pPr marL="846666" indent="-706966">
              <a:buClrTx/>
              <a:buSzTx/>
              <a:buNone/>
              <a:defRPr sz="3600"/>
            </a:lvl1pPr>
            <a:lvl2pPr marL="846666" indent="-249766">
              <a:buClrTx/>
              <a:buSzTx/>
              <a:buNone/>
              <a:defRPr sz="3600"/>
            </a:lvl2pPr>
            <a:lvl3pPr marL="846666" indent="207433">
              <a:buClrTx/>
              <a:buSzTx/>
              <a:buNone/>
              <a:defRPr sz="3600"/>
            </a:lvl3pPr>
            <a:lvl4pPr marL="846666" indent="664633">
              <a:buClrTx/>
              <a:buSzTx/>
              <a:buNone/>
              <a:defRPr sz="3600"/>
            </a:lvl4pPr>
            <a:lvl5pPr marL="846666" indent="1121833">
              <a:buClrTx/>
              <a:buSzTx/>
              <a:buNone/>
              <a:defRPr sz="3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697" name="Google Shape;661;p16"/>
          <p:cNvGrpSpPr/>
          <p:nvPr/>
        </p:nvGrpSpPr>
        <p:grpSpPr>
          <a:xfrm>
            <a:off x="-498929" y="6106093"/>
            <a:ext cx="5416596" cy="4295477"/>
            <a:chOff x="0" y="0"/>
            <a:chExt cx="5416594" cy="4295475"/>
          </a:xfrm>
        </p:grpSpPr>
        <p:grpSp>
          <p:nvGrpSpPr>
            <p:cNvPr id="695" name="Google Shape;662;p16"/>
            <p:cNvGrpSpPr/>
            <p:nvPr/>
          </p:nvGrpSpPr>
          <p:grpSpPr>
            <a:xfrm>
              <a:off x="-1" y="-1"/>
              <a:ext cx="5117674" cy="4295477"/>
              <a:chOff x="0" y="0"/>
              <a:chExt cx="5117672" cy="4295475"/>
            </a:xfrm>
          </p:grpSpPr>
          <p:sp>
            <p:nvSpPr>
              <p:cNvPr id="689" name="Google Shape;663;p16"/>
              <p:cNvSpPr/>
              <p:nvPr/>
            </p:nvSpPr>
            <p:spPr>
              <a:xfrm>
                <a:off x="1356640" y="0"/>
                <a:ext cx="2260572" cy="2260571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90" name="Google Shape;664;p16"/>
              <p:cNvSpPr/>
              <p:nvPr/>
            </p:nvSpPr>
            <p:spPr>
              <a:xfrm>
                <a:off x="2215827" y="768782"/>
                <a:ext cx="2260572" cy="2260572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91" name="Google Shape;665;p16"/>
              <p:cNvSpPr/>
              <p:nvPr/>
            </p:nvSpPr>
            <p:spPr>
              <a:xfrm>
                <a:off x="180923" y="813985"/>
                <a:ext cx="2260572" cy="2260571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92" name="Google Shape;666;p16"/>
              <p:cNvSpPr/>
              <p:nvPr/>
            </p:nvSpPr>
            <p:spPr>
              <a:xfrm>
                <a:off x="-1" y="1808779"/>
                <a:ext cx="2260572" cy="2260571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93" name="Google Shape;667;p16"/>
              <p:cNvSpPr/>
              <p:nvPr/>
            </p:nvSpPr>
            <p:spPr>
              <a:xfrm>
                <a:off x="949591" y="2034905"/>
                <a:ext cx="2260572" cy="2260571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94" name="Google Shape;668;p16"/>
              <p:cNvSpPr/>
              <p:nvPr/>
            </p:nvSpPr>
            <p:spPr>
              <a:xfrm>
                <a:off x="2260984" y="1854096"/>
                <a:ext cx="2856689" cy="2260571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696" name="Google Shape;669;p16"/>
            <p:cNvSpPr/>
            <p:nvPr/>
          </p:nvSpPr>
          <p:spPr>
            <a:xfrm>
              <a:off x="357874" y="12959"/>
              <a:ext cx="5058721" cy="38807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5" h="21600" fill="norm" stroke="1" extrusionOk="0">
                  <a:moveTo>
                    <a:pt x="6045" y="4385"/>
                  </a:moveTo>
                  <a:cubicBezTo>
                    <a:pt x="6824" y="4615"/>
                    <a:pt x="7603" y="5299"/>
                    <a:pt x="7948" y="6209"/>
                  </a:cubicBezTo>
                  <a:cubicBezTo>
                    <a:pt x="7948" y="6551"/>
                    <a:pt x="7862" y="6776"/>
                    <a:pt x="7688" y="6894"/>
                  </a:cubicBezTo>
                  <a:cubicBezTo>
                    <a:pt x="7514" y="7119"/>
                    <a:pt x="7343" y="7119"/>
                    <a:pt x="7169" y="7236"/>
                  </a:cubicBezTo>
                  <a:cubicBezTo>
                    <a:pt x="6479" y="7236"/>
                    <a:pt x="5959" y="5979"/>
                    <a:pt x="5789" y="5412"/>
                  </a:cubicBezTo>
                  <a:lnTo>
                    <a:pt x="5789" y="5299"/>
                  </a:lnTo>
                  <a:cubicBezTo>
                    <a:pt x="5874" y="4957"/>
                    <a:pt x="5959" y="4727"/>
                    <a:pt x="6045" y="4385"/>
                  </a:cubicBezTo>
                  <a:close/>
                  <a:moveTo>
                    <a:pt x="13823" y="6096"/>
                  </a:moveTo>
                  <a:cubicBezTo>
                    <a:pt x="13909" y="6776"/>
                    <a:pt x="13823" y="7574"/>
                    <a:pt x="13478" y="8258"/>
                  </a:cubicBezTo>
                  <a:cubicBezTo>
                    <a:pt x="13304" y="8033"/>
                    <a:pt x="13389" y="7006"/>
                    <a:pt x="13823" y="6096"/>
                  </a:cubicBezTo>
                  <a:close/>
                  <a:moveTo>
                    <a:pt x="2492" y="10153"/>
                  </a:moveTo>
                  <a:cubicBezTo>
                    <a:pt x="2584" y="10153"/>
                    <a:pt x="2676" y="10167"/>
                    <a:pt x="2762" y="10195"/>
                  </a:cubicBezTo>
                  <a:cubicBezTo>
                    <a:pt x="3886" y="10308"/>
                    <a:pt x="4320" y="11222"/>
                    <a:pt x="4320" y="12019"/>
                  </a:cubicBezTo>
                  <a:cubicBezTo>
                    <a:pt x="4320" y="12474"/>
                    <a:pt x="3971" y="12929"/>
                    <a:pt x="3541" y="13042"/>
                  </a:cubicBezTo>
                  <a:cubicBezTo>
                    <a:pt x="3366" y="12929"/>
                    <a:pt x="3110" y="12929"/>
                    <a:pt x="2936" y="12816"/>
                  </a:cubicBezTo>
                  <a:cubicBezTo>
                    <a:pt x="2331" y="12244"/>
                    <a:pt x="1898" y="11447"/>
                    <a:pt x="1727" y="10537"/>
                  </a:cubicBezTo>
                  <a:cubicBezTo>
                    <a:pt x="1922" y="10279"/>
                    <a:pt x="2214" y="10153"/>
                    <a:pt x="2492" y="10153"/>
                  </a:cubicBezTo>
                  <a:close/>
                  <a:moveTo>
                    <a:pt x="18315" y="12132"/>
                  </a:moveTo>
                  <a:cubicBezTo>
                    <a:pt x="17885" y="13384"/>
                    <a:pt x="17191" y="14181"/>
                    <a:pt x="16761" y="14181"/>
                  </a:cubicBezTo>
                  <a:cubicBezTo>
                    <a:pt x="16587" y="14181"/>
                    <a:pt x="16416" y="14069"/>
                    <a:pt x="16327" y="13956"/>
                  </a:cubicBezTo>
                  <a:cubicBezTo>
                    <a:pt x="16068" y="13384"/>
                    <a:pt x="16156" y="13159"/>
                    <a:pt x="16156" y="13042"/>
                  </a:cubicBezTo>
                  <a:cubicBezTo>
                    <a:pt x="16327" y="12587"/>
                    <a:pt x="17191" y="12132"/>
                    <a:pt x="18141" y="12132"/>
                  </a:cubicBezTo>
                  <a:close/>
                  <a:moveTo>
                    <a:pt x="12614" y="15438"/>
                  </a:moveTo>
                  <a:cubicBezTo>
                    <a:pt x="12614" y="15438"/>
                    <a:pt x="12699" y="15550"/>
                    <a:pt x="12699" y="15550"/>
                  </a:cubicBezTo>
                  <a:cubicBezTo>
                    <a:pt x="12874" y="15893"/>
                    <a:pt x="12785" y="16915"/>
                    <a:pt x="12009" y="18055"/>
                  </a:cubicBezTo>
                  <a:cubicBezTo>
                    <a:pt x="11750" y="17600"/>
                    <a:pt x="11661" y="17032"/>
                    <a:pt x="11835" y="16460"/>
                  </a:cubicBezTo>
                  <a:cubicBezTo>
                    <a:pt x="11920" y="16005"/>
                    <a:pt x="12180" y="15663"/>
                    <a:pt x="12614" y="15550"/>
                  </a:cubicBezTo>
                  <a:lnTo>
                    <a:pt x="12614" y="15438"/>
                  </a:lnTo>
                  <a:close/>
                  <a:moveTo>
                    <a:pt x="6304" y="15780"/>
                  </a:moveTo>
                  <a:cubicBezTo>
                    <a:pt x="6393" y="15780"/>
                    <a:pt x="6738" y="15780"/>
                    <a:pt x="6824" y="16348"/>
                  </a:cubicBezTo>
                  <a:cubicBezTo>
                    <a:pt x="6738" y="17600"/>
                    <a:pt x="6219" y="18739"/>
                    <a:pt x="5355" y="19194"/>
                  </a:cubicBezTo>
                  <a:cubicBezTo>
                    <a:pt x="5095" y="18397"/>
                    <a:pt x="5184" y="17375"/>
                    <a:pt x="5529" y="16460"/>
                  </a:cubicBezTo>
                  <a:cubicBezTo>
                    <a:pt x="5700" y="16118"/>
                    <a:pt x="5959" y="15780"/>
                    <a:pt x="6304" y="15780"/>
                  </a:cubicBezTo>
                  <a:close/>
                  <a:moveTo>
                    <a:pt x="9587" y="741"/>
                  </a:moveTo>
                  <a:cubicBezTo>
                    <a:pt x="10021" y="741"/>
                    <a:pt x="10540" y="853"/>
                    <a:pt x="11056" y="1196"/>
                  </a:cubicBezTo>
                  <a:cubicBezTo>
                    <a:pt x="12354" y="1768"/>
                    <a:pt x="13389" y="3245"/>
                    <a:pt x="13734" y="4957"/>
                  </a:cubicBezTo>
                  <a:cubicBezTo>
                    <a:pt x="12959" y="6209"/>
                    <a:pt x="12614" y="8033"/>
                    <a:pt x="13219" y="8713"/>
                  </a:cubicBezTo>
                  <a:cubicBezTo>
                    <a:pt x="13304" y="8943"/>
                    <a:pt x="13478" y="9055"/>
                    <a:pt x="13564" y="9055"/>
                  </a:cubicBezTo>
                  <a:cubicBezTo>
                    <a:pt x="13823" y="9055"/>
                    <a:pt x="13994" y="8830"/>
                    <a:pt x="14083" y="8601"/>
                  </a:cubicBezTo>
                  <a:cubicBezTo>
                    <a:pt x="14513" y="7574"/>
                    <a:pt x="14599" y="6321"/>
                    <a:pt x="14343" y="5182"/>
                  </a:cubicBezTo>
                  <a:cubicBezTo>
                    <a:pt x="14773" y="4502"/>
                    <a:pt x="15463" y="4042"/>
                    <a:pt x="16156" y="4042"/>
                  </a:cubicBezTo>
                  <a:cubicBezTo>
                    <a:pt x="16761" y="4042"/>
                    <a:pt x="17366" y="4385"/>
                    <a:pt x="17796" y="4840"/>
                  </a:cubicBezTo>
                  <a:cubicBezTo>
                    <a:pt x="19265" y="6209"/>
                    <a:pt x="19265" y="9055"/>
                    <a:pt x="18575" y="11335"/>
                  </a:cubicBezTo>
                  <a:lnTo>
                    <a:pt x="18141" y="11335"/>
                  </a:lnTo>
                  <a:cubicBezTo>
                    <a:pt x="17277" y="11335"/>
                    <a:pt x="16068" y="11677"/>
                    <a:pt x="15723" y="12704"/>
                  </a:cubicBezTo>
                  <a:cubicBezTo>
                    <a:pt x="15463" y="13726"/>
                    <a:pt x="15982" y="14866"/>
                    <a:pt x="16761" y="14978"/>
                  </a:cubicBezTo>
                  <a:cubicBezTo>
                    <a:pt x="17711" y="14978"/>
                    <a:pt x="18490" y="13614"/>
                    <a:pt x="18920" y="12244"/>
                  </a:cubicBezTo>
                  <a:cubicBezTo>
                    <a:pt x="19784" y="12362"/>
                    <a:pt x="20474" y="13159"/>
                    <a:pt x="20734" y="14181"/>
                  </a:cubicBezTo>
                  <a:cubicBezTo>
                    <a:pt x="20819" y="15096"/>
                    <a:pt x="20563" y="16005"/>
                    <a:pt x="20044" y="16690"/>
                  </a:cubicBezTo>
                  <a:cubicBezTo>
                    <a:pt x="18746" y="18514"/>
                    <a:pt x="16932" y="19649"/>
                    <a:pt x="14947" y="19649"/>
                  </a:cubicBezTo>
                  <a:cubicBezTo>
                    <a:pt x="14343" y="19649"/>
                    <a:pt x="13649" y="19537"/>
                    <a:pt x="13130" y="19082"/>
                  </a:cubicBezTo>
                  <a:cubicBezTo>
                    <a:pt x="12874" y="18969"/>
                    <a:pt x="12699" y="18852"/>
                    <a:pt x="12525" y="18627"/>
                  </a:cubicBezTo>
                  <a:cubicBezTo>
                    <a:pt x="13389" y="17257"/>
                    <a:pt x="13649" y="15780"/>
                    <a:pt x="13219" y="15096"/>
                  </a:cubicBezTo>
                  <a:cubicBezTo>
                    <a:pt x="13044" y="14866"/>
                    <a:pt x="12874" y="14753"/>
                    <a:pt x="12614" y="14753"/>
                  </a:cubicBezTo>
                  <a:cubicBezTo>
                    <a:pt x="12009" y="14866"/>
                    <a:pt x="11490" y="15321"/>
                    <a:pt x="11316" y="16118"/>
                  </a:cubicBezTo>
                  <a:cubicBezTo>
                    <a:pt x="11056" y="17032"/>
                    <a:pt x="11230" y="18055"/>
                    <a:pt x="11661" y="18627"/>
                  </a:cubicBezTo>
                  <a:cubicBezTo>
                    <a:pt x="10626" y="19991"/>
                    <a:pt x="9242" y="20789"/>
                    <a:pt x="7862" y="20789"/>
                  </a:cubicBezTo>
                  <a:cubicBezTo>
                    <a:pt x="7702" y="20836"/>
                    <a:pt x="7539" y="20859"/>
                    <a:pt x="7378" y="20859"/>
                  </a:cubicBezTo>
                  <a:cubicBezTo>
                    <a:pt x="6745" y="20859"/>
                    <a:pt x="6112" y="20512"/>
                    <a:pt x="5700" y="19879"/>
                  </a:cubicBezTo>
                  <a:cubicBezTo>
                    <a:pt x="6738" y="19194"/>
                    <a:pt x="7428" y="17712"/>
                    <a:pt x="7428" y="16235"/>
                  </a:cubicBezTo>
                  <a:cubicBezTo>
                    <a:pt x="7350" y="15504"/>
                    <a:pt x="6984" y="14964"/>
                    <a:pt x="6457" y="14964"/>
                  </a:cubicBezTo>
                  <a:cubicBezTo>
                    <a:pt x="6408" y="14964"/>
                    <a:pt x="6358" y="14969"/>
                    <a:pt x="6304" y="14978"/>
                  </a:cubicBezTo>
                  <a:cubicBezTo>
                    <a:pt x="5789" y="14978"/>
                    <a:pt x="5269" y="15438"/>
                    <a:pt x="5010" y="16118"/>
                  </a:cubicBezTo>
                  <a:cubicBezTo>
                    <a:pt x="4579" y="17145"/>
                    <a:pt x="4490" y="18397"/>
                    <a:pt x="4835" y="19424"/>
                  </a:cubicBezTo>
                  <a:cubicBezTo>
                    <a:pt x="4665" y="19452"/>
                    <a:pt x="4498" y="19466"/>
                    <a:pt x="4334" y="19466"/>
                  </a:cubicBezTo>
                  <a:cubicBezTo>
                    <a:pt x="3843" y="19466"/>
                    <a:pt x="3388" y="19340"/>
                    <a:pt x="2936" y="19082"/>
                  </a:cubicBezTo>
                  <a:cubicBezTo>
                    <a:pt x="1727" y="18397"/>
                    <a:pt x="948" y="17032"/>
                    <a:pt x="777" y="15321"/>
                  </a:cubicBezTo>
                  <a:cubicBezTo>
                    <a:pt x="518" y="13956"/>
                    <a:pt x="688" y="12362"/>
                    <a:pt x="1293" y="11110"/>
                  </a:cubicBezTo>
                  <a:cubicBezTo>
                    <a:pt x="1553" y="12019"/>
                    <a:pt x="2072" y="12816"/>
                    <a:pt x="2676" y="13384"/>
                  </a:cubicBezTo>
                  <a:cubicBezTo>
                    <a:pt x="3021" y="13501"/>
                    <a:pt x="3281" y="13614"/>
                    <a:pt x="3626" y="13614"/>
                  </a:cubicBezTo>
                  <a:cubicBezTo>
                    <a:pt x="4320" y="13614"/>
                    <a:pt x="4924" y="12929"/>
                    <a:pt x="4924" y="11907"/>
                  </a:cubicBezTo>
                  <a:cubicBezTo>
                    <a:pt x="4924" y="10425"/>
                    <a:pt x="3971" y="9285"/>
                    <a:pt x="2851" y="9285"/>
                  </a:cubicBezTo>
                  <a:cubicBezTo>
                    <a:pt x="2769" y="9262"/>
                    <a:pt x="2691" y="9252"/>
                    <a:pt x="2612" y="9252"/>
                  </a:cubicBezTo>
                  <a:cubicBezTo>
                    <a:pt x="2260" y="9252"/>
                    <a:pt x="1922" y="9440"/>
                    <a:pt x="1641" y="9628"/>
                  </a:cubicBezTo>
                  <a:cubicBezTo>
                    <a:pt x="1382" y="7349"/>
                    <a:pt x="1986" y="4957"/>
                    <a:pt x="3626" y="4385"/>
                  </a:cubicBezTo>
                  <a:cubicBezTo>
                    <a:pt x="4071" y="4221"/>
                    <a:pt x="4558" y="4113"/>
                    <a:pt x="5027" y="4113"/>
                  </a:cubicBezTo>
                  <a:cubicBezTo>
                    <a:pt x="5198" y="4113"/>
                    <a:pt x="5365" y="4127"/>
                    <a:pt x="5529" y="4160"/>
                  </a:cubicBezTo>
                  <a:cubicBezTo>
                    <a:pt x="5355" y="4727"/>
                    <a:pt x="5184" y="5182"/>
                    <a:pt x="5184" y="5182"/>
                  </a:cubicBezTo>
                  <a:cubicBezTo>
                    <a:pt x="5184" y="5299"/>
                    <a:pt x="5184" y="5299"/>
                    <a:pt x="5184" y="5412"/>
                  </a:cubicBezTo>
                  <a:cubicBezTo>
                    <a:pt x="5269" y="5524"/>
                    <a:pt x="5959" y="7803"/>
                    <a:pt x="7169" y="7803"/>
                  </a:cubicBezTo>
                  <a:cubicBezTo>
                    <a:pt x="7514" y="7803"/>
                    <a:pt x="7773" y="7691"/>
                    <a:pt x="8033" y="7461"/>
                  </a:cubicBezTo>
                  <a:cubicBezTo>
                    <a:pt x="8378" y="7236"/>
                    <a:pt x="8638" y="6664"/>
                    <a:pt x="8552" y="6096"/>
                  </a:cubicBezTo>
                  <a:cubicBezTo>
                    <a:pt x="8207" y="4840"/>
                    <a:pt x="7343" y="3930"/>
                    <a:pt x="6393" y="3705"/>
                  </a:cubicBezTo>
                  <a:cubicBezTo>
                    <a:pt x="6909" y="1993"/>
                    <a:pt x="8118" y="853"/>
                    <a:pt x="9587" y="741"/>
                  </a:cubicBezTo>
                  <a:close/>
                  <a:moveTo>
                    <a:pt x="9527" y="0"/>
                  </a:moveTo>
                  <a:cubicBezTo>
                    <a:pt x="7862" y="0"/>
                    <a:pt x="6279" y="1383"/>
                    <a:pt x="5700" y="3587"/>
                  </a:cubicBezTo>
                  <a:cubicBezTo>
                    <a:pt x="5405" y="3503"/>
                    <a:pt x="5106" y="3466"/>
                    <a:pt x="4814" y="3466"/>
                  </a:cubicBezTo>
                  <a:cubicBezTo>
                    <a:pt x="4341" y="3466"/>
                    <a:pt x="3882" y="3559"/>
                    <a:pt x="3455" y="3705"/>
                  </a:cubicBezTo>
                  <a:cubicBezTo>
                    <a:pt x="1382" y="4385"/>
                    <a:pt x="603" y="7574"/>
                    <a:pt x="1037" y="10308"/>
                  </a:cubicBezTo>
                  <a:cubicBezTo>
                    <a:pt x="173" y="11789"/>
                    <a:pt x="-176" y="13726"/>
                    <a:pt x="84" y="15550"/>
                  </a:cubicBezTo>
                  <a:cubicBezTo>
                    <a:pt x="343" y="17487"/>
                    <a:pt x="1293" y="19082"/>
                    <a:pt x="2676" y="19879"/>
                  </a:cubicBezTo>
                  <a:cubicBezTo>
                    <a:pt x="3238" y="20127"/>
                    <a:pt x="3843" y="20310"/>
                    <a:pt x="4426" y="20310"/>
                  </a:cubicBezTo>
                  <a:cubicBezTo>
                    <a:pt x="4654" y="20310"/>
                    <a:pt x="4878" y="20282"/>
                    <a:pt x="5095" y="20221"/>
                  </a:cubicBezTo>
                  <a:cubicBezTo>
                    <a:pt x="5650" y="21056"/>
                    <a:pt x="6493" y="21600"/>
                    <a:pt x="7361" y="21600"/>
                  </a:cubicBezTo>
                  <a:cubicBezTo>
                    <a:pt x="7439" y="21600"/>
                    <a:pt x="7521" y="21595"/>
                    <a:pt x="7603" y="21586"/>
                  </a:cubicBezTo>
                  <a:lnTo>
                    <a:pt x="7862" y="21586"/>
                  </a:lnTo>
                  <a:cubicBezTo>
                    <a:pt x="9502" y="21473"/>
                    <a:pt x="10971" y="20676"/>
                    <a:pt x="12095" y="19194"/>
                  </a:cubicBezTo>
                  <a:cubicBezTo>
                    <a:pt x="12354" y="19424"/>
                    <a:pt x="12614" y="19649"/>
                    <a:pt x="12874" y="19879"/>
                  </a:cubicBezTo>
                  <a:cubicBezTo>
                    <a:pt x="13478" y="20221"/>
                    <a:pt x="14254" y="20446"/>
                    <a:pt x="15033" y="20446"/>
                  </a:cubicBezTo>
                  <a:cubicBezTo>
                    <a:pt x="17106" y="20446"/>
                    <a:pt x="19094" y="19194"/>
                    <a:pt x="20563" y="17257"/>
                  </a:cubicBezTo>
                  <a:cubicBezTo>
                    <a:pt x="21168" y="16348"/>
                    <a:pt x="21424" y="15208"/>
                    <a:pt x="21339" y="14069"/>
                  </a:cubicBezTo>
                  <a:cubicBezTo>
                    <a:pt x="21079" y="12704"/>
                    <a:pt x="20215" y="11677"/>
                    <a:pt x="19180" y="11564"/>
                  </a:cubicBezTo>
                  <a:cubicBezTo>
                    <a:pt x="19870" y="8943"/>
                    <a:pt x="19784" y="5867"/>
                    <a:pt x="18056" y="4272"/>
                  </a:cubicBezTo>
                  <a:cubicBezTo>
                    <a:pt x="17508" y="3658"/>
                    <a:pt x="16811" y="3348"/>
                    <a:pt x="16114" y="3348"/>
                  </a:cubicBezTo>
                  <a:cubicBezTo>
                    <a:pt x="15388" y="3348"/>
                    <a:pt x="14656" y="3686"/>
                    <a:pt x="14083" y="4385"/>
                  </a:cubicBezTo>
                  <a:cubicBezTo>
                    <a:pt x="13649" y="2565"/>
                    <a:pt x="12525" y="1196"/>
                    <a:pt x="11230" y="511"/>
                  </a:cubicBezTo>
                  <a:cubicBezTo>
                    <a:pt x="10679" y="164"/>
                    <a:pt x="10099" y="0"/>
                    <a:pt x="952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706" name="Google Shape;670;p16"/>
          <p:cNvGrpSpPr/>
          <p:nvPr/>
        </p:nvGrpSpPr>
        <p:grpSpPr>
          <a:xfrm>
            <a:off x="14721675" y="416727"/>
            <a:ext cx="4362141" cy="1919927"/>
            <a:chOff x="0" y="0"/>
            <a:chExt cx="4362140" cy="1919926"/>
          </a:xfrm>
        </p:grpSpPr>
        <p:grpSp>
          <p:nvGrpSpPr>
            <p:cNvPr id="704" name="Google Shape;671;p16"/>
            <p:cNvGrpSpPr/>
            <p:nvPr/>
          </p:nvGrpSpPr>
          <p:grpSpPr>
            <a:xfrm>
              <a:off x="-1" y="-1"/>
              <a:ext cx="3858186" cy="1919928"/>
              <a:chOff x="0" y="0"/>
              <a:chExt cx="3858184" cy="1919926"/>
            </a:xfrm>
          </p:grpSpPr>
          <p:grpSp>
            <p:nvGrpSpPr>
              <p:cNvPr id="702" name="Google Shape;672;p16"/>
              <p:cNvGrpSpPr/>
              <p:nvPr/>
            </p:nvGrpSpPr>
            <p:grpSpPr>
              <a:xfrm>
                <a:off x="0" y="-1"/>
                <a:ext cx="3857738" cy="1676626"/>
                <a:chOff x="0" y="0"/>
                <a:chExt cx="3857737" cy="1676624"/>
              </a:xfrm>
            </p:grpSpPr>
            <p:sp>
              <p:nvSpPr>
                <p:cNvPr id="698" name="Google Shape;673;p16"/>
                <p:cNvSpPr/>
                <p:nvPr/>
              </p:nvSpPr>
              <p:spPr>
                <a:xfrm>
                  <a:off x="665262" y="105219"/>
                  <a:ext cx="1736193" cy="1558577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99" name="Google Shape;674;p16"/>
                <p:cNvSpPr/>
                <p:nvPr/>
              </p:nvSpPr>
              <p:spPr>
                <a:xfrm>
                  <a:off x="1623131" y="-1"/>
                  <a:ext cx="1373894" cy="1233340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00" name="Google Shape;675;p16"/>
                <p:cNvSpPr/>
                <p:nvPr/>
              </p:nvSpPr>
              <p:spPr>
                <a:xfrm>
                  <a:off x="-1" y="788738"/>
                  <a:ext cx="1373895" cy="887825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01" name="Google Shape;676;p16"/>
                <p:cNvSpPr/>
                <p:nvPr/>
              </p:nvSpPr>
              <p:spPr>
                <a:xfrm>
                  <a:off x="2121545" y="443286"/>
                  <a:ext cx="1736193" cy="1233339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703" name="Google Shape;677;p16"/>
              <p:cNvSpPr/>
              <p:nvPr/>
            </p:nvSpPr>
            <p:spPr>
              <a:xfrm>
                <a:off x="54456" y="840565"/>
                <a:ext cx="3803729" cy="1079362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705" name="Google Shape;678;p16"/>
            <p:cNvSpPr/>
            <p:nvPr/>
          </p:nvSpPr>
          <p:spPr>
            <a:xfrm>
              <a:off x="155102" y="946"/>
              <a:ext cx="4207039" cy="17601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5" h="21600" fill="norm" stroke="1" extrusionOk="0">
                  <a:moveTo>
                    <a:pt x="10107" y="4204"/>
                  </a:moveTo>
                  <a:cubicBezTo>
                    <a:pt x="10515" y="5614"/>
                    <a:pt x="10515" y="7300"/>
                    <a:pt x="10241" y="8698"/>
                  </a:cubicBezTo>
                  <a:lnTo>
                    <a:pt x="10107" y="8698"/>
                  </a:lnTo>
                  <a:cubicBezTo>
                    <a:pt x="10107" y="8698"/>
                    <a:pt x="9972" y="8698"/>
                    <a:pt x="9833" y="8132"/>
                  </a:cubicBezTo>
                  <a:cubicBezTo>
                    <a:pt x="9698" y="7011"/>
                    <a:pt x="9698" y="5614"/>
                    <a:pt x="10107" y="4493"/>
                  </a:cubicBezTo>
                  <a:lnTo>
                    <a:pt x="10107" y="4204"/>
                  </a:lnTo>
                  <a:close/>
                  <a:moveTo>
                    <a:pt x="15946" y="6734"/>
                  </a:moveTo>
                  <a:lnTo>
                    <a:pt x="15946" y="7011"/>
                  </a:lnTo>
                  <a:cubicBezTo>
                    <a:pt x="16220" y="8698"/>
                    <a:pt x="16220" y="10384"/>
                    <a:pt x="15811" y="10939"/>
                  </a:cubicBezTo>
                  <a:cubicBezTo>
                    <a:pt x="15610" y="11077"/>
                    <a:pt x="15470" y="11158"/>
                    <a:pt x="15386" y="11158"/>
                  </a:cubicBezTo>
                  <a:cubicBezTo>
                    <a:pt x="15302" y="11158"/>
                    <a:pt x="15269" y="11077"/>
                    <a:pt x="15269" y="10939"/>
                  </a:cubicBezTo>
                  <a:cubicBezTo>
                    <a:pt x="15269" y="9264"/>
                    <a:pt x="15403" y="7855"/>
                    <a:pt x="15946" y="6734"/>
                  </a:cubicBezTo>
                  <a:close/>
                  <a:moveTo>
                    <a:pt x="3993" y="11782"/>
                  </a:moveTo>
                  <a:cubicBezTo>
                    <a:pt x="4536" y="11782"/>
                    <a:pt x="4944" y="12348"/>
                    <a:pt x="5213" y="13191"/>
                  </a:cubicBezTo>
                  <a:cubicBezTo>
                    <a:pt x="5353" y="14034"/>
                    <a:pt x="5213" y="14866"/>
                    <a:pt x="4804" y="15432"/>
                  </a:cubicBezTo>
                  <a:cubicBezTo>
                    <a:pt x="4737" y="15570"/>
                    <a:pt x="4670" y="15640"/>
                    <a:pt x="4603" y="15640"/>
                  </a:cubicBezTo>
                  <a:cubicBezTo>
                    <a:pt x="4536" y="15640"/>
                    <a:pt x="4469" y="15570"/>
                    <a:pt x="4402" y="15432"/>
                  </a:cubicBezTo>
                  <a:cubicBezTo>
                    <a:pt x="3993" y="14311"/>
                    <a:pt x="3993" y="13191"/>
                    <a:pt x="3993" y="12059"/>
                  </a:cubicBezTo>
                  <a:lnTo>
                    <a:pt x="3993" y="11782"/>
                  </a:lnTo>
                  <a:close/>
                  <a:moveTo>
                    <a:pt x="12959" y="843"/>
                  </a:moveTo>
                  <a:cubicBezTo>
                    <a:pt x="14318" y="1398"/>
                    <a:pt x="15403" y="3084"/>
                    <a:pt x="15811" y="5614"/>
                  </a:cubicBezTo>
                  <a:cubicBezTo>
                    <a:pt x="15135" y="7011"/>
                    <a:pt x="14726" y="8975"/>
                    <a:pt x="14861" y="11227"/>
                  </a:cubicBezTo>
                  <a:cubicBezTo>
                    <a:pt x="15017" y="11713"/>
                    <a:pt x="15129" y="12013"/>
                    <a:pt x="15358" y="12013"/>
                  </a:cubicBezTo>
                  <a:cubicBezTo>
                    <a:pt x="15521" y="12013"/>
                    <a:pt x="15744" y="11851"/>
                    <a:pt x="16085" y="11505"/>
                  </a:cubicBezTo>
                  <a:cubicBezTo>
                    <a:pt x="16896" y="10661"/>
                    <a:pt x="16762" y="7855"/>
                    <a:pt x="16354" y="5614"/>
                  </a:cubicBezTo>
                  <a:cubicBezTo>
                    <a:pt x="16494" y="5325"/>
                    <a:pt x="16628" y="5325"/>
                    <a:pt x="16896" y="5325"/>
                  </a:cubicBezTo>
                  <a:cubicBezTo>
                    <a:pt x="18395" y="6168"/>
                    <a:pt x="19754" y="8421"/>
                    <a:pt x="20431" y="11505"/>
                  </a:cubicBezTo>
                  <a:cubicBezTo>
                    <a:pt x="20839" y="13191"/>
                    <a:pt x="20839" y="15432"/>
                    <a:pt x="20157" y="17118"/>
                  </a:cubicBezTo>
                  <a:cubicBezTo>
                    <a:pt x="19206" y="19359"/>
                    <a:pt x="15543" y="20768"/>
                    <a:pt x="9698" y="20768"/>
                  </a:cubicBezTo>
                  <a:cubicBezTo>
                    <a:pt x="6029" y="20768"/>
                    <a:pt x="2769" y="20202"/>
                    <a:pt x="2769" y="20202"/>
                  </a:cubicBezTo>
                  <a:cubicBezTo>
                    <a:pt x="1544" y="19925"/>
                    <a:pt x="867" y="19082"/>
                    <a:pt x="593" y="17396"/>
                  </a:cubicBezTo>
                  <a:cubicBezTo>
                    <a:pt x="325" y="15998"/>
                    <a:pt x="1001" y="14034"/>
                    <a:pt x="2226" y="12902"/>
                  </a:cubicBezTo>
                  <a:cubicBezTo>
                    <a:pt x="2634" y="12348"/>
                    <a:pt x="3043" y="12059"/>
                    <a:pt x="3585" y="12059"/>
                  </a:cubicBezTo>
                  <a:cubicBezTo>
                    <a:pt x="3451" y="13468"/>
                    <a:pt x="3719" y="14866"/>
                    <a:pt x="4128" y="16275"/>
                  </a:cubicBezTo>
                  <a:cubicBezTo>
                    <a:pt x="4296" y="16622"/>
                    <a:pt x="4570" y="16864"/>
                    <a:pt x="4816" y="16864"/>
                  </a:cubicBezTo>
                  <a:cubicBezTo>
                    <a:pt x="4967" y="16864"/>
                    <a:pt x="5112" y="16772"/>
                    <a:pt x="5213" y="16552"/>
                  </a:cubicBezTo>
                  <a:cubicBezTo>
                    <a:pt x="5761" y="15709"/>
                    <a:pt x="6029" y="14311"/>
                    <a:pt x="5895" y="12902"/>
                  </a:cubicBezTo>
                  <a:cubicBezTo>
                    <a:pt x="5621" y="11782"/>
                    <a:pt x="4944" y="10661"/>
                    <a:pt x="4262" y="10661"/>
                  </a:cubicBezTo>
                  <a:cubicBezTo>
                    <a:pt x="4536" y="7855"/>
                    <a:pt x="5487" y="5325"/>
                    <a:pt x="6846" y="4204"/>
                  </a:cubicBezTo>
                  <a:cubicBezTo>
                    <a:pt x="7579" y="3200"/>
                    <a:pt x="8261" y="2691"/>
                    <a:pt x="8843" y="2691"/>
                  </a:cubicBezTo>
                  <a:cubicBezTo>
                    <a:pt x="9223" y="2691"/>
                    <a:pt x="9564" y="2922"/>
                    <a:pt x="9833" y="3361"/>
                  </a:cubicBezTo>
                  <a:cubicBezTo>
                    <a:pt x="9290" y="4770"/>
                    <a:pt x="9156" y="6734"/>
                    <a:pt x="9564" y="8421"/>
                  </a:cubicBezTo>
                  <a:cubicBezTo>
                    <a:pt x="9564" y="8975"/>
                    <a:pt x="9833" y="9541"/>
                    <a:pt x="10241" y="9541"/>
                  </a:cubicBezTo>
                  <a:cubicBezTo>
                    <a:pt x="10375" y="9541"/>
                    <a:pt x="10515" y="9264"/>
                    <a:pt x="10649" y="8975"/>
                  </a:cubicBezTo>
                  <a:cubicBezTo>
                    <a:pt x="11192" y="7300"/>
                    <a:pt x="11057" y="5048"/>
                    <a:pt x="10515" y="3361"/>
                  </a:cubicBezTo>
                  <a:cubicBezTo>
                    <a:pt x="10923" y="2530"/>
                    <a:pt x="11466" y="1686"/>
                    <a:pt x="12008" y="1398"/>
                  </a:cubicBezTo>
                  <a:cubicBezTo>
                    <a:pt x="12282" y="1120"/>
                    <a:pt x="12685" y="1120"/>
                    <a:pt x="12959" y="843"/>
                  </a:cubicBezTo>
                  <a:close/>
                  <a:moveTo>
                    <a:pt x="12825" y="0"/>
                  </a:moveTo>
                  <a:cubicBezTo>
                    <a:pt x="12416" y="0"/>
                    <a:pt x="12142" y="277"/>
                    <a:pt x="11734" y="566"/>
                  </a:cubicBezTo>
                  <a:cubicBezTo>
                    <a:pt x="11057" y="843"/>
                    <a:pt x="10515" y="1686"/>
                    <a:pt x="9972" y="2807"/>
                  </a:cubicBezTo>
                  <a:cubicBezTo>
                    <a:pt x="9598" y="2160"/>
                    <a:pt x="9139" y="1813"/>
                    <a:pt x="8608" y="1813"/>
                  </a:cubicBezTo>
                  <a:cubicBezTo>
                    <a:pt x="7976" y="1813"/>
                    <a:pt x="7249" y="2299"/>
                    <a:pt x="6438" y="3361"/>
                  </a:cubicBezTo>
                  <a:cubicBezTo>
                    <a:pt x="4944" y="4770"/>
                    <a:pt x="3993" y="7577"/>
                    <a:pt x="3585" y="10939"/>
                  </a:cubicBezTo>
                  <a:cubicBezTo>
                    <a:pt x="3043" y="10939"/>
                    <a:pt x="2500" y="11227"/>
                    <a:pt x="2092" y="11782"/>
                  </a:cubicBezTo>
                  <a:cubicBezTo>
                    <a:pt x="593" y="13468"/>
                    <a:pt x="-218" y="15709"/>
                    <a:pt x="50" y="17673"/>
                  </a:cubicBezTo>
                  <a:cubicBezTo>
                    <a:pt x="190" y="19636"/>
                    <a:pt x="1275" y="21046"/>
                    <a:pt x="2634" y="21323"/>
                  </a:cubicBezTo>
                  <a:cubicBezTo>
                    <a:pt x="2634" y="21323"/>
                    <a:pt x="6029" y="21600"/>
                    <a:pt x="9698" y="21600"/>
                  </a:cubicBezTo>
                  <a:cubicBezTo>
                    <a:pt x="15811" y="21600"/>
                    <a:pt x="19480" y="20480"/>
                    <a:pt x="20565" y="17961"/>
                  </a:cubicBezTo>
                  <a:cubicBezTo>
                    <a:pt x="21248" y="15998"/>
                    <a:pt x="21382" y="13468"/>
                    <a:pt x="20839" y="11227"/>
                  </a:cubicBezTo>
                  <a:cubicBezTo>
                    <a:pt x="20023" y="7855"/>
                    <a:pt x="18530" y="5048"/>
                    <a:pt x="16762" y="4204"/>
                  </a:cubicBezTo>
                  <a:cubicBezTo>
                    <a:pt x="16494" y="4204"/>
                    <a:pt x="16220" y="4493"/>
                    <a:pt x="16085" y="4770"/>
                  </a:cubicBezTo>
                  <a:cubicBezTo>
                    <a:pt x="15543" y="1964"/>
                    <a:pt x="14318" y="277"/>
                    <a:pt x="1282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713" name="Google Shape;679;p16"/>
          <p:cNvGrpSpPr/>
          <p:nvPr/>
        </p:nvGrpSpPr>
        <p:grpSpPr>
          <a:xfrm>
            <a:off x="306865" y="391144"/>
            <a:ext cx="2497924" cy="2449363"/>
            <a:chOff x="0" y="0"/>
            <a:chExt cx="2497923" cy="2449361"/>
          </a:xfrm>
        </p:grpSpPr>
        <p:sp>
          <p:nvSpPr>
            <p:cNvPr id="707" name="Google Shape;680;p16"/>
            <p:cNvSpPr/>
            <p:nvPr/>
          </p:nvSpPr>
          <p:spPr>
            <a:xfrm rot="8903269">
              <a:off x="3708" y="1880325"/>
              <a:ext cx="896816" cy="2680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72" h="21600" fill="norm" stroke="1" extrusionOk="0">
                  <a:moveTo>
                    <a:pt x="19992" y="0"/>
                  </a:moveTo>
                  <a:lnTo>
                    <a:pt x="830" y="15570"/>
                  </a:lnTo>
                  <a:cubicBezTo>
                    <a:pt x="142" y="15570"/>
                    <a:pt x="-217" y="16805"/>
                    <a:pt x="142" y="19178"/>
                  </a:cubicBezTo>
                  <a:cubicBezTo>
                    <a:pt x="142" y="20414"/>
                    <a:pt x="486" y="21600"/>
                    <a:pt x="830" y="21600"/>
                  </a:cubicBezTo>
                  <a:lnTo>
                    <a:pt x="1189" y="21600"/>
                  </a:lnTo>
                  <a:lnTo>
                    <a:pt x="20350" y="5981"/>
                  </a:lnTo>
                  <a:cubicBezTo>
                    <a:pt x="21383" y="5981"/>
                    <a:pt x="21039" y="0"/>
                    <a:pt x="1999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08" name="Google Shape;681;p16"/>
            <p:cNvSpPr/>
            <p:nvPr/>
          </p:nvSpPr>
          <p:spPr>
            <a:xfrm rot="8903269">
              <a:off x="339489" y="1458434"/>
              <a:ext cx="320908" cy="9794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86" h="21600" fill="norm" stroke="1" extrusionOk="0">
                  <a:moveTo>
                    <a:pt x="2569" y="0"/>
                  </a:moveTo>
                  <a:cubicBezTo>
                    <a:pt x="1073" y="0"/>
                    <a:pt x="-461" y="433"/>
                    <a:pt x="129" y="1231"/>
                  </a:cubicBezTo>
                  <a:lnTo>
                    <a:pt x="15395" y="21275"/>
                  </a:lnTo>
                  <a:cubicBezTo>
                    <a:pt x="16378" y="21600"/>
                    <a:pt x="17323" y="21600"/>
                    <a:pt x="18267" y="21600"/>
                  </a:cubicBezTo>
                  <a:lnTo>
                    <a:pt x="19250" y="21600"/>
                  </a:lnTo>
                  <a:cubicBezTo>
                    <a:pt x="20195" y="21600"/>
                    <a:pt x="21139" y="20951"/>
                    <a:pt x="20195" y="20626"/>
                  </a:cubicBezTo>
                  <a:lnTo>
                    <a:pt x="4890" y="582"/>
                  </a:lnTo>
                  <a:cubicBezTo>
                    <a:pt x="4536" y="189"/>
                    <a:pt x="3552" y="0"/>
                    <a:pt x="256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09" name="Google Shape;682;p16"/>
            <p:cNvSpPr/>
            <p:nvPr/>
          </p:nvSpPr>
          <p:spPr>
            <a:xfrm rot="8903269">
              <a:off x="209940" y="1582277"/>
              <a:ext cx="572524" cy="7709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69" h="21600" fill="norm" stroke="1" extrusionOk="0">
                  <a:moveTo>
                    <a:pt x="19743" y="0"/>
                  </a:moveTo>
                  <a:cubicBezTo>
                    <a:pt x="19333" y="0"/>
                    <a:pt x="18900" y="103"/>
                    <a:pt x="18626" y="309"/>
                  </a:cubicBezTo>
                  <a:lnTo>
                    <a:pt x="376" y="19933"/>
                  </a:lnTo>
                  <a:cubicBezTo>
                    <a:pt x="-194" y="20346"/>
                    <a:pt x="-194" y="21188"/>
                    <a:pt x="922" y="21600"/>
                  </a:cubicBezTo>
                  <a:lnTo>
                    <a:pt x="2586" y="21600"/>
                  </a:lnTo>
                  <a:lnTo>
                    <a:pt x="20859" y="1564"/>
                  </a:lnTo>
                  <a:cubicBezTo>
                    <a:pt x="21406" y="1151"/>
                    <a:pt x="21406" y="309"/>
                    <a:pt x="20859" y="309"/>
                  </a:cubicBezTo>
                  <a:cubicBezTo>
                    <a:pt x="20563" y="103"/>
                    <a:pt x="20153" y="0"/>
                    <a:pt x="1974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10" name="Google Shape;683;p16"/>
            <p:cNvSpPr/>
            <p:nvPr/>
          </p:nvSpPr>
          <p:spPr>
            <a:xfrm rot="8903269">
              <a:off x="105315" y="1681984"/>
              <a:ext cx="854508" cy="5685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55" h="21600" fill="norm" stroke="1" extrusionOk="0">
                  <a:moveTo>
                    <a:pt x="1194" y="0"/>
                  </a:moveTo>
                  <a:cubicBezTo>
                    <a:pt x="241" y="0"/>
                    <a:pt x="-519" y="1911"/>
                    <a:pt x="449" y="2913"/>
                  </a:cubicBezTo>
                  <a:lnTo>
                    <a:pt x="19279" y="21600"/>
                  </a:lnTo>
                  <a:lnTo>
                    <a:pt x="19994" y="21600"/>
                  </a:lnTo>
                  <a:cubicBezTo>
                    <a:pt x="20723" y="21600"/>
                    <a:pt x="21081" y="19340"/>
                    <a:pt x="20366" y="18757"/>
                  </a:cubicBezTo>
                  <a:lnTo>
                    <a:pt x="1537" y="93"/>
                  </a:lnTo>
                  <a:cubicBezTo>
                    <a:pt x="1418" y="23"/>
                    <a:pt x="1313" y="0"/>
                    <a:pt x="119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11" name="Google Shape;684;p16"/>
            <p:cNvSpPr/>
            <p:nvPr/>
          </p:nvSpPr>
          <p:spPr>
            <a:xfrm rot="8903269">
              <a:off x="1500336" y="344465"/>
              <a:ext cx="839838" cy="8396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52" h="21600" fill="norm" stroke="1" extrusionOk="0">
                  <a:moveTo>
                    <a:pt x="9289" y="2051"/>
                  </a:moveTo>
                  <a:cubicBezTo>
                    <a:pt x="13224" y="2051"/>
                    <a:pt x="16485" y="5885"/>
                    <a:pt x="16822" y="10871"/>
                  </a:cubicBezTo>
                  <a:cubicBezTo>
                    <a:pt x="16822" y="16062"/>
                    <a:pt x="13062" y="19675"/>
                    <a:pt x="9114" y="19675"/>
                  </a:cubicBezTo>
                  <a:cubicBezTo>
                    <a:pt x="7228" y="19675"/>
                    <a:pt x="5314" y="18855"/>
                    <a:pt x="3724" y="17009"/>
                  </a:cubicBezTo>
                  <a:cubicBezTo>
                    <a:pt x="-857" y="11644"/>
                    <a:pt x="2417" y="2051"/>
                    <a:pt x="9289" y="2051"/>
                  </a:cubicBezTo>
                  <a:close/>
                  <a:moveTo>
                    <a:pt x="9060" y="0"/>
                  </a:moveTo>
                  <a:cubicBezTo>
                    <a:pt x="6810" y="0"/>
                    <a:pt x="4533" y="978"/>
                    <a:pt x="2740" y="3203"/>
                  </a:cubicBezTo>
                  <a:cubicBezTo>
                    <a:pt x="-3148" y="10098"/>
                    <a:pt x="1110" y="21600"/>
                    <a:pt x="9289" y="21600"/>
                  </a:cubicBezTo>
                  <a:cubicBezTo>
                    <a:pt x="14194" y="21600"/>
                    <a:pt x="18452" y="17009"/>
                    <a:pt x="18452" y="10871"/>
                  </a:cubicBezTo>
                  <a:cubicBezTo>
                    <a:pt x="18452" y="4370"/>
                    <a:pt x="13790" y="0"/>
                    <a:pt x="906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12" name="Google Shape;685;p16"/>
            <p:cNvSpPr/>
            <p:nvPr/>
          </p:nvSpPr>
          <p:spPr>
            <a:xfrm rot="8903269">
              <a:off x="221942" y="104900"/>
              <a:ext cx="552529" cy="5378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21" h="21600" fill="norm" stroke="1" extrusionOk="0">
                  <a:moveTo>
                    <a:pt x="9072" y="3054"/>
                  </a:moveTo>
                  <a:cubicBezTo>
                    <a:pt x="12585" y="3054"/>
                    <a:pt x="15603" y="6625"/>
                    <a:pt x="15603" y="10812"/>
                  </a:cubicBezTo>
                  <a:cubicBezTo>
                    <a:pt x="15603" y="15319"/>
                    <a:pt x="12337" y="18398"/>
                    <a:pt x="9154" y="18398"/>
                  </a:cubicBezTo>
                  <a:cubicBezTo>
                    <a:pt x="7666" y="18398"/>
                    <a:pt x="6178" y="17733"/>
                    <a:pt x="5062" y="16206"/>
                  </a:cubicBezTo>
                  <a:cubicBezTo>
                    <a:pt x="1052" y="11428"/>
                    <a:pt x="3553" y="3054"/>
                    <a:pt x="9072" y="3054"/>
                  </a:cubicBezTo>
                  <a:close/>
                  <a:moveTo>
                    <a:pt x="9092" y="0"/>
                  </a:moveTo>
                  <a:cubicBezTo>
                    <a:pt x="6798" y="0"/>
                    <a:pt x="4483" y="936"/>
                    <a:pt x="2561" y="3054"/>
                  </a:cubicBezTo>
                  <a:cubicBezTo>
                    <a:pt x="-2979" y="10221"/>
                    <a:pt x="1052" y="21600"/>
                    <a:pt x="9072" y="21600"/>
                  </a:cubicBezTo>
                  <a:cubicBezTo>
                    <a:pt x="14094" y="21600"/>
                    <a:pt x="18125" y="16797"/>
                    <a:pt x="18621" y="10812"/>
                  </a:cubicBezTo>
                  <a:cubicBezTo>
                    <a:pt x="18621" y="4310"/>
                    <a:pt x="13970" y="0"/>
                    <a:pt x="909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725" name="Google Shape;686;p16"/>
          <p:cNvGrpSpPr/>
          <p:nvPr/>
        </p:nvGrpSpPr>
        <p:grpSpPr>
          <a:xfrm>
            <a:off x="19305508" y="5789668"/>
            <a:ext cx="6694352" cy="4295464"/>
            <a:chOff x="0" y="0"/>
            <a:chExt cx="6694351" cy="4295462"/>
          </a:xfrm>
        </p:grpSpPr>
        <p:grpSp>
          <p:nvGrpSpPr>
            <p:cNvPr id="723" name="Google Shape;687;p16"/>
            <p:cNvGrpSpPr/>
            <p:nvPr/>
          </p:nvGrpSpPr>
          <p:grpSpPr>
            <a:xfrm>
              <a:off x="243458" y="0"/>
              <a:ext cx="6450894" cy="4137648"/>
              <a:chOff x="0" y="15"/>
              <a:chExt cx="6450893" cy="4137647"/>
            </a:xfrm>
          </p:grpSpPr>
          <p:grpSp>
            <p:nvGrpSpPr>
              <p:cNvPr id="720" name="Google Shape;688;p16"/>
              <p:cNvGrpSpPr/>
              <p:nvPr/>
            </p:nvGrpSpPr>
            <p:grpSpPr>
              <a:xfrm>
                <a:off x="0" y="15"/>
                <a:ext cx="6450894" cy="4137648"/>
                <a:chOff x="0" y="14"/>
                <a:chExt cx="6450893" cy="4137647"/>
              </a:xfrm>
            </p:grpSpPr>
            <p:sp>
              <p:nvSpPr>
                <p:cNvPr id="714" name="Google Shape;689;p16"/>
                <p:cNvSpPr/>
                <p:nvPr/>
              </p:nvSpPr>
              <p:spPr>
                <a:xfrm rot="20118682">
                  <a:off x="1276604" y="252358"/>
                  <a:ext cx="1685602" cy="2181031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15" name="Google Shape;690;p16"/>
                <p:cNvSpPr/>
                <p:nvPr/>
              </p:nvSpPr>
              <p:spPr>
                <a:xfrm>
                  <a:off x="2562957" y="543210"/>
                  <a:ext cx="2185036" cy="1929979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16" name="Google Shape;691;p16"/>
                <p:cNvSpPr/>
                <p:nvPr/>
              </p:nvSpPr>
              <p:spPr>
                <a:xfrm>
                  <a:off x="0" y="1241253"/>
                  <a:ext cx="1929974" cy="1929980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17" name="Google Shape;692;p16"/>
                <p:cNvSpPr/>
                <p:nvPr/>
              </p:nvSpPr>
              <p:spPr>
                <a:xfrm>
                  <a:off x="541407" y="2129790"/>
                  <a:ext cx="1839474" cy="1839474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18" name="Google Shape;693;p16"/>
                <p:cNvSpPr/>
                <p:nvPr/>
              </p:nvSpPr>
              <p:spPr>
                <a:xfrm>
                  <a:off x="1918025" y="2084554"/>
                  <a:ext cx="1929975" cy="1929980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19" name="Google Shape;694;p16"/>
                <p:cNvSpPr/>
                <p:nvPr/>
              </p:nvSpPr>
              <p:spPr>
                <a:xfrm rot="18632664">
                  <a:off x="3704918" y="1618028"/>
                  <a:ext cx="2439233" cy="1930679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721" name="Google Shape;695;p16"/>
              <p:cNvSpPr/>
              <p:nvPr/>
            </p:nvSpPr>
            <p:spPr>
              <a:xfrm>
                <a:off x="1432325" y="1544830"/>
                <a:ext cx="1929937" cy="192993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22" name="Google Shape;696;p16"/>
              <p:cNvSpPr/>
              <p:nvPr/>
            </p:nvSpPr>
            <p:spPr>
              <a:xfrm>
                <a:off x="2673626" y="1544830"/>
                <a:ext cx="1929937" cy="192993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724" name="Google Shape;697;p16"/>
            <p:cNvSpPr/>
            <p:nvPr/>
          </p:nvSpPr>
          <p:spPr>
            <a:xfrm>
              <a:off x="-1" y="741534"/>
              <a:ext cx="5918006" cy="35539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51" h="21600" fill="norm" stroke="1" extrusionOk="0">
                  <a:moveTo>
                    <a:pt x="5148" y="5289"/>
                  </a:moveTo>
                  <a:cubicBezTo>
                    <a:pt x="5571" y="5474"/>
                    <a:pt x="5680" y="5651"/>
                    <a:pt x="5785" y="6005"/>
                  </a:cubicBezTo>
                  <a:cubicBezTo>
                    <a:pt x="5785" y="6189"/>
                    <a:pt x="5571" y="6543"/>
                    <a:pt x="5466" y="6728"/>
                  </a:cubicBezTo>
                  <a:cubicBezTo>
                    <a:pt x="5362" y="6728"/>
                    <a:pt x="5362" y="6905"/>
                    <a:pt x="5148" y="6905"/>
                  </a:cubicBezTo>
                  <a:cubicBezTo>
                    <a:pt x="5148" y="6366"/>
                    <a:pt x="5148" y="6005"/>
                    <a:pt x="5148" y="5474"/>
                  </a:cubicBezTo>
                  <a:lnTo>
                    <a:pt x="5148" y="5289"/>
                  </a:lnTo>
                  <a:close/>
                  <a:moveTo>
                    <a:pt x="10867" y="3497"/>
                  </a:moveTo>
                  <a:cubicBezTo>
                    <a:pt x="11290" y="4397"/>
                    <a:pt x="11504" y="5651"/>
                    <a:pt x="11290" y="6905"/>
                  </a:cubicBezTo>
                  <a:cubicBezTo>
                    <a:pt x="11190" y="7244"/>
                    <a:pt x="11042" y="7421"/>
                    <a:pt x="10881" y="7421"/>
                  </a:cubicBezTo>
                  <a:cubicBezTo>
                    <a:pt x="10702" y="7421"/>
                    <a:pt x="10506" y="7200"/>
                    <a:pt x="10336" y="6728"/>
                  </a:cubicBezTo>
                  <a:cubicBezTo>
                    <a:pt x="10022" y="5651"/>
                    <a:pt x="10231" y="4220"/>
                    <a:pt x="10867" y="3497"/>
                  </a:cubicBezTo>
                  <a:close/>
                  <a:moveTo>
                    <a:pt x="17219" y="7443"/>
                  </a:moveTo>
                  <a:cubicBezTo>
                    <a:pt x="17328" y="8159"/>
                    <a:pt x="17219" y="9052"/>
                    <a:pt x="17010" y="9775"/>
                  </a:cubicBezTo>
                  <a:cubicBezTo>
                    <a:pt x="16905" y="9952"/>
                    <a:pt x="16905" y="9952"/>
                    <a:pt x="16796" y="9952"/>
                  </a:cubicBezTo>
                  <a:cubicBezTo>
                    <a:pt x="16691" y="9952"/>
                    <a:pt x="16587" y="9775"/>
                    <a:pt x="16478" y="9775"/>
                  </a:cubicBezTo>
                  <a:cubicBezTo>
                    <a:pt x="16269" y="9413"/>
                    <a:pt x="16269" y="9413"/>
                    <a:pt x="16269" y="8875"/>
                  </a:cubicBezTo>
                  <a:cubicBezTo>
                    <a:pt x="16373" y="8336"/>
                    <a:pt x="16691" y="7798"/>
                    <a:pt x="17219" y="7443"/>
                  </a:cubicBezTo>
                  <a:close/>
                  <a:moveTo>
                    <a:pt x="4407" y="13714"/>
                  </a:moveTo>
                  <a:cubicBezTo>
                    <a:pt x="3984" y="14430"/>
                    <a:pt x="3561" y="14968"/>
                    <a:pt x="3139" y="15330"/>
                  </a:cubicBezTo>
                  <a:cubicBezTo>
                    <a:pt x="3243" y="14614"/>
                    <a:pt x="3666" y="14075"/>
                    <a:pt x="4089" y="13714"/>
                  </a:cubicBezTo>
                  <a:close/>
                  <a:moveTo>
                    <a:pt x="13622" y="14430"/>
                  </a:moveTo>
                  <a:cubicBezTo>
                    <a:pt x="13622" y="14430"/>
                    <a:pt x="13727" y="14430"/>
                    <a:pt x="13936" y="14791"/>
                  </a:cubicBezTo>
                  <a:cubicBezTo>
                    <a:pt x="14150" y="15145"/>
                    <a:pt x="14255" y="15868"/>
                    <a:pt x="14150" y="16399"/>
                  </a:cubicBezTo>
                  <a:cubicBezTo>
                    <a:pt x="13622" y="15684"/>
                    <a:pt x="13622" y="14791"/>
                    <a:pt x="13622" y="14430"/>
                  </a:cubicBezTo>
                  <a:close/>
                  <a:moveTo>
                    <a:pt x="7267" y="14968"/>
                  </a:moveTo>
                  <a:cubicBezTo>
                    <a:pt x="7480" y="15145"/>
                    <a:pt x="7690" y="15330"/>
                    <a:pt x="7794" y="15684"/>
                  </a:cubicBezTo>
                  <a:cubicBezTo>
                    <a:pt x="7903" y="16584"/>
                    <a:pt x="7794" y="17299"/>
                    <a:pt x="7585" y="18015"/>
                  </a:cubicBezTo>
                  <a:cubicBezTo>
                    <a:pt x="7162" y="17299"/>
                    <a:pt x="6948" y="16222"/>
                    <a:pt x="7053" y="15145"/>
                  </a:cubicBezTo>
                  <a:cubicBezTo>
                    <a:pt x="7053" y="14968"/>
                    <a:pt x="7162" y="14968"/>
                    <a:pt x="7162" y="14968"/>
                  </a:cubicBezTo>
                  <a:close/>
                  <a:moveTo>
                    <a:pt x="7210" y="848"/>
                  </a:moveTo>
                  <a:cubicBezTo>
                    <a:pt x="7681" y="848"/>
                    <a:pt x="8234" y="1025"/>
                    <a:pt x="8853" y="1350"/>
                  </a:cubicBezTo>
                  <a:cubicBezTo>
                    <a:pt x="9490" y="1704"/>
                    <a:pt x="10022" y="2243"/>
                    <a:pt x="10549" y="3143"/>
                  </a:cubicBezTo>
                  <a:cubicBezTo>
                    <a:pt x="9808" y="4035"/>
                    <a:pt x="9595" y="5828"/>
                    <a:pt x="10022" y="7082"/>
                  </a:cubicBezTo>
                  <a:cubicBezTo>
                    <a:pt x="10445" y="7982"/>
                    <a:pt x="10763" y="8336"/>
                    <a:pt x="10972" y="8336"/>
                  </a:cubicBezTo>
                  <a:cubicBezTo>
                    <a:pt x="11395" y="8159"/>
                    <a:pt x="11713" y="7798"/>
                    <a:pt x="11822" y="7266"/>
                  </a:cubicBezTo>
                  <a:cubicBezTo>
                    <a:pt x="12031" y="5828"/>
                    <a:pt x="11822" y="4220"/>
                    <a:pt x="11290" y="3143"/>
                  </a:cubicBezTo>
                  <a:cubicBezTo>
                    <a:pt x="12136" y="2243"/>
                    <a:pt x="13195" y="1704"/>
                    <a:pt x="14255" y="1704"/>
                  </a:cubicBezTo>
                  <a:lnTo>
                    <a:pt x="14891" y="1704"/>
                  </a:lnTo>
                  <a:cubicBezTo>
                    <a:pt x="16164" y="2427"/>
                    <a:pt x="17114" y="4397"/>
                    <a:pt x="17219" y="6543"/>
                  </a:cubicBezTo>
                  <a:cubicBezTo>
                    <a:pt x="16587" y="6905"/>
                    <a:pt x="16055" y="7620"/>
                    <a:pt x="15950" y="8698"/>
                  </a:cubicBezTo>
                  <a:cubicBezTo>
                    <a:pt x="15846" y="9413"/>
                    <a:pt x="15950" y="9952"/>
                    <a:pt x="16269" y="10490"/>
                  </a:cubicBezTo>
                  <a:cubicBezTo>
                    <a:pt x="16425" y="10756"/>
                    <a:pt x="16613" y="10889"/>
                    <a:pt x="16796" y="10889"/>
                  </a:cubicBezTo>
                  <a:cubicBezTo>
                    <a:pt x="16983" y="10889"/>
                    <a:pt x="17167" y="10756"/>
                    <a:pt x="17328" y="10490"/>
                  </a:cubicBezTo>
                  <a:cubicBezTo>
                    <a:pt x="17646" y="9413"/>
                    <a:pt x="17751" y="8336"/>
                    <a:pt x="17646" y="7266"/>
                  </a:cubicBezTo>
                  <a:cubicBezTo>
                    <a:pt x="17855" y="7266"/>
                    <a:pt x="18173" y="7082"/>
                    <a:pt x="18387" y="7082"/>
                  </a:cubicBezTo>
                  <a:cubicBezTo>
                    <a:pt x="19337" y="7082"/>
                    <a:pt x="20078" y="7982"/>
                    <a:pt x="20506" y="9413"/>
                  </a:cubicBezTo>
                  <a:cubicBezTo>
                    <a:pt x="20929" y="11383"/>
                    <a:pt x="20820" y="13537"/>
                    <a:pt x="20187" y="15330"/>
                  </a:cubicBezTo>
                  <a:cubicBezTo>
                    <a:pt x="19394" y="17262"/>
                    <a:pt x="18165" y="18332"/>
                    <a:pt x="16861" y="18332"/>
                  </a:cubicBezTo>
                  <a:cubicBezTo>
                    <a:pt x="16595" y="18332"/>
                    <a:pt x="16325" y="18288"/>
                    <a:pt x="16055" y="18192"/>
                  </a:cubicBezTo>
                  <a:cubicBezTo>
                    <a:pt x="15423" y="18015"/>
                    <a:pt x="14891" y="17476"/>
                    <a:pt x="14468" y="16938"/>
                  </a:cubicBezTo>
                  <a:cubicBezTo>
                    <a:pt x="14677" y="16045"/>
                    <a:pt x="14573" y="14968"/>
                    <a:pt x="14255" y="14252"/>
                  </a:cubicBezTo>
                  <a:cubicBezTo>
                    <a:pt x="13993" y="13891"/>
                    <a:pt x="13753" y="13714"/>
                    <a:pt x="13553" y="13714"/>
                  </a:cubicBezTo>
                  <a:cubicBezTo>
                    <a:pt x="13357" y="13714"/>
                    <a:pt x="13195" y="13891"/>
                    <a:pt x="13091" y="14252"/>
                  </a:cubicBezTo>
                  <a:cubicBezTo>
                    <a:pt x="13091" y="15507"/>
                    <a:pt x="13304" y="16584"/>
                    <a:pt x="13936" y="17122"/>
                  </a:cubicBezTo>
                  <a:cubicBezTo>
                    <a:pt x="13239" y="19320"/>
                    <a:pt x="11975" y="20715"/>
                    <a:pt x="10497" y="20715"/>
                  </a:cubicBezTo>
                  <a:cubicBezTo>
                    <a:pt x="10410" y="20715"/>
                    <a:pt x="10323" y="20715"/>
                    <a:pt x="10231" y="20700"/>
                  </a:cubicBezTo>
                  <a:cubicBezTo>
                    <a:pt x="9385" y="20700"/>
                    <a:pt x="8431" y="19807"/>
                    <a:pt x="7903" y="18553"/>
                  </a:cubicBezTo>
                  <a:cubicBezTo>
                    <a:pt x="8221" y="17653"/>
                    <a:pt x="8431" y="16584"/>
                    <a:pt x="8221" y="15507"/>
                  </a:cubicBezTo>
                  <a:cubicBezTo>
                    <a:pt x="8112" y="14968"/>
                    <a:pt x="7794" y="14430"/>
                    <a:pt x="7371" y="14252"/>
                  </a:cubicBezTo>
                  <a:cubicBezTo>
                    <a:pt x="7315" y="14216"/>
                    <a:pt x="7258" y="14201"/>
                    <a:pt x="7197" y="14201"/>
                  </a:cubicBezTo>
                  <a:cubicBezTo>
                    <a:pt x="6944" y="14201"/>
                    <a:pt x="6717" y="14496"/>
                    <a:pt x="6630" y="14791"/>
                  </a:cubicBezTo>
                  <a:cubicBezTo>
                    <a:pt x="6526" y="16222"/>
                    <a:pt x="6739" y="17653"/>
                    <a:pt x="7371" y="18730"/>
                  </a:cubicBezTo>
                  <a:cubicBezTo>
                    <a:pt x="6844" y="19630"/>
                    <a:pt x="6103" y="20169"/>
                    <a:pt x="5362" y="20346"/>
                  </a:cubicBezTo>
                  <a:lnTo>
                    <a:pt x="5043" y="20346"/>
                  </a:lnTo>
                  <a:cubicBezTo>
                    <a:pt x="4407" y="20346"/>
                    <a:pt x="3880" y="19807"/>
                    <a:pt x="3452" y="19092"/>
                  </a:cubicBezTo>
                  <a:cubicBezTo>
                    <a:pt x="3030" y="18192"/>
                    <a:pt x="2925" y="17299"/>
                    <a:pt x="3030" y="16399"/>
                  </a:cubicBezTo>
                  <a:cubicBezTo>
                    <a:pt x="3880" y="15868"/>
                    <a:pt x="4939" y="14430"/>
                    <a:pt x="4830" y="13537"/>
                  </a:cubicBezTo>
                  <a:cubicBezTo>
                    <a:pt x="4830" y="13279"/>
                    <a:pt x="4725" y="13028"/>
                    <a:pt x="4438" y="13028"/>
                  </a:cubicBezTo>
                  <a:cubicBezTo>
                    <a:pt x="4320" y="13028"/>
                    <a:pt x="4172" y="13072"/>
                    <a:pt x="3984" y="13175"/>
                  </a:cubicBezTo>
                  <a:cubicBezTo>
                    <a:pt x="3348" y="13537"/>
                    <a:pt x="2820" y="14614"/>
                    <a:pt x="2711" y="15868"/>
                  </a:cubicBezTo>
                  <a:cubicBezTo>
                    <a:pt x="2633" y="15883"/>
                    <a:pt x="2559" y="15890"/>
                    <a:pt x="2480" y="15890"/>
                  </a:cubicBezTo>
                  <a:cubicBezTo>
                    <a:pt x="1656" y="15890"/>
                    <a:pt x="1098" y="14983"/>
                    <a:pt x="806" y="13175"/>
                  </a:cubicBezTo>
                  <a:cubicBezTo>
                    <a:pt x="279" y="11206"/>
                    <a:pt x="383" y="9052"/>
                    <a:pt x="911" y="7082"/>
                  </a:cubicBezTo>
                  <a:cubicBezTo>
                    <a:pt x="1547" y="5828"/>
                    <a:pt x="2502" y="5112"/>
                    <a:pt x="3561" y="5112"/>
                  </a:cubicBezTo>
                  <a:lnTo>
                    <a:pt x="4830" y="5112"/>
                  </a:lnTo>
                  <a:lnTo>
                    <a:pt x="4830" y="5474"/>
                  </a:lnTo>
                  <a:cubicBezTo>
                    <a:pt x="4725" y="6189"/>
                    <a:pt x="4830" y="6905"/>
                    <a:pt x="5043" y="7443"/>
                  </a:cubicBezTo>
                  <a:cubicBezTo>
                    <a:pt x="5100" y="7635"/>
                    <a:pt x="5222" y="7783"/>
                    <a:pt x="5392" y="7783"/>
                  </a:cubicBezTo>
                  <a:cubicBezTo>
                    <a:pt x="5527" y="7783"/>
                    <a:pt x="5697" y="7687"/>
                    <a:pt x="5889" y="7443"/>
                  </a:cubicBezTo>
                  <a:cubicBezTo>
                    <a:pt x="6312" y="6728"/>
                    <a:pt x="6421" y="6543"/>
                    <a:pt x="6312" y="5828"/>
                  </a:cubicBezTo>
                  <a:cubicBezTo>
                    <a:pt x="6207" y="5289"/>
                    <a:pt x="5889" y="4751"/>
                    <a:pt x="5253" y="4574"/>
                  </a:cubicBezTo>
                  <a:cubicBezTo>
                    <a:pt x="5253" y="3497"/>
                    <a:pt x="5466" y="2427"/>
                    <a:pt x="5889" y="1704"/>
                  </a:cubicBezTo>
                  <a:cubicBezTo>
                    <a:pt x="6181" y="1114"/>
                    <a:pt x="6635" y="848"/>
                    <a:pt x="7210" y="848"/>
                  </a:cubicBezTo>
                  <a:close/>
                  <a:moveTo>
                    <a:pt x="7044" y="0"/>
                  </a:moveTo>
                  <a:cubicBezTo>
                    <a:pt x="6395" y="0"/>
                    <a:pt x="5867" y="310"/>
                    <a:pt x="5466" y="989"/>
                  </a:cubicBezTo>
                  <a:cubicBezTo>
                    <a:pt x="5043" y="1889"/>
                    <a:pt x="4725" y="3143"/>
                    <a:pt x="4725" y="4397"/>
                  </a:cubicBezTo>
                  <a:cubicBezTo>
                    <a:pt x="4512" y="4308"/>
                    <a:pt x="4302" y="4264"/>
                    <a:pt x="4089" y="4264"/>
                  </a:cubicBezTo>
                  <a:cubicBezTo>
                    <a:pt x="3880" y="4264"/>
                    <a:pt x="3666" y="4308"/>
                    <a:pt x="3452" y="4397"/>
                  </a:cubicBezTo>
                  <a:cubicBezTo>
                    <a:pt x="2288" y="4397"/>
                    <a:pt x="1229" y="5112"/>
                    <a:pt x="488" y="6543"/>
                  </a:cubicBezTo>
                  <a:cubicBezTo>
                    <a:pt x="-144" y="8698"/>
                    <a:pt x="-144" y="11206"/>
                    <a:pt x="383" y="13352"/>
                  </a:cubicBezTo>
                  <a:cubicBezTo>
                    <a:pt x="806" y="15868"/>
                    <a:pt x="1656" y="16399"/>
                    <a:pt x="2288" y="16399"/>
                  </a:cubicBezTo>
                  <a:lnTo>
                    <a:pt x="2502" y="16399"/>
                  </a:lnTo>
                  <a:cubicBezTo>
                    <a:pt x="2502" y="17653"/>
                    <a:pt x="2711" y="18730"/>
                    <a:pt x="3139" y="19446"/>
                  </a:cubicBezTo>
                  <a:cubicBezTo>
                    <a:pt x="3561" y="20523"/>
                    <a:pt x="4302" y="21061"/>
                    <a:pt x="5043" y="21061"/>
                  </a:cubicBezTo>
                  <a:lnTo>
                    <a:pt x="5362" y="21061"/>
                  </a:lnTo>
                  <a:cubicBezTo>
                    <a:pt x="6207" y="20884"/>
                    <a:pt x="7053" y="20346"/>
                    <a:pt x="7585" y="19269"/>
                  </a:cubicBezTo>
                  <a:cubicBezTo>
                    <a:pt x="8326" y="20523"/>
                    <a:pt x="9281" y="21423"/>
                    <a:pt x="10231" y="21600"/>
                  </a:cubicBezTo>
                  <a:lnTo>
                    <a:pt x="10445" y="21600"/>
                  </a:lnTo>
                  <a:cubicBezTo>
                    <a:pt x="12031" y="21423"/>
                    <a:pt x="13513" y="19984"/>
                    <a:pt x="14255" y="17653"/>
                  </a:cubicBezTo>
                  <a:cubicBezTo>
                    <a:pt x="14786" y="18192"/>
                    <a:pt x="15314" y="18553"/>
                    <a:pt x="15950" y="18730"/>
                  </a:cubicBezTo>
                  <a:cubicBezTo>
                    <a:pt x="16269" y="18870"/>
                    <a:pt x="16595" y="18930"/>
                    <a:pt x="16922" y="18930"/>
                  </a:cubicBezTo>
                  <a:cubicBezTo>
                    <a:pt x="18330" y="18930"/>
                    <a:pt x="19730" y="17720"/>
                    <a:pt x="20506" y="15684"/>
                  </a:cubicBezTo>
                  <a:cubicBezTo>
                    <a:pt x="21351" y="13714"/>
                    <a:pt x="21456" y="11029"/>
                    <a:pt x="20929" y="8875"/>
                  </a:cubicBezTo>
                  <a:cubicBezTo>
                    <a:pt x="20506" y="7266"/>
                    <a:pt x="19446" y="6189"/>
                    <a:pt x="18387" y="6189"/>
                  </a:cubicBezTo>
                  <a:cubicBezTo>
                    <a:pt x="18173" y="6189"/>
                    <a:pt x="17855" y="6189"/>
                    <a:pt x="17537" y="6366"/>
                  </a:cubicBezTo>
                  <a:cubicBezTo>
                    <a:pt x="17432" y="3681"/>
                    <a:pt x="16373" y="1704"/>
                    <a:pt x="14891" y="989"/>
                  </a:cubicBezTo>
                  <a:cubicBezTo>
                    <a:pt x="14786" y="900"/>
                    <a:pt x="14651" y="856"/>
                    <a:pt x="14520" y="856"/>
                  </a:cubicBezTo>
                  <a:cubicBezTo>
                    <a:pt x="14390" y="856"/>
                    <a:pt x="14255" y="900"/>
                    <a:pt x="14150" y="989"/>
                  </a:cubicBezTo>
                  <a:cubicBezTo>
                    <a:pt x="12986" y="989"/>
                    <a:pt x="11822" y="1527"/>
                    <a:pt x="10867" y="2427"/>
                  </a:cubicBezTo>
                  <a:cubicBezTo>
                    <a:pt x="10336" y="1704"/>
                    <a:pt x="9595" y="989"/>
                    <a:pt x="8962" y="634"/>
                  </a:cubicBezTo>
                  <a:cubicBezTo>
                    <a:pt x="8234" y="221"/>
                    <a:pt x="7594" y="0"/>
                    <a:pt x="7044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726" name="Google Shape;698;p16"/>
          <p:cNvSpPr/>
          <p:nvPr/>
        </p:nvSpPr>
        <p:spPr>
          <a:xfrm>
            <a:off x="-130814" y="12863390"/>
            <a:ext cx="4276598" cy="9834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8352" y="0"/>
                </a:moveTo>
                <a:lnTo>
                  <a:pt x="6262" y="15337"/>
                </a:lnTo>
                <a:lnTo>
                  <a:pt x="4751" y="3441"/>
                </a:lnTo>
                <a:lnTo>
                  <a:pt x="3311" y="17527"/>
                </a:lnTo>
                <a:lnTo>
                  <a:pt x="1728" y="9705"/>
                </a:lnTo>
                <a:lnTo>
                  <a:pt x="0" y="21600"/>
                </a:lnTo>
                <a:lnTo>
                  <a:pt x="21600" y="21600"/>
                </a:lnTo>
                <a:lnTo>
                  <a:pt x="19727" y="7191"/>
                </a:lnTo>
                <a:lnTo>
                  <a:pt x="17783" y="15337"/>
                </a:lnTo>
                <a:lnTo>
                  <a:pt x="15984" y="3441"/>
                </a:lnTo>
                <a:lnTo>
                  <a:pt x="14039" y="15337"/>
                </a:lnTo>
                <a:lnTo>
                  <a:pt x="12599" y="0"/>
                </a:lnTo>
                <a:lnTo>
                  <a:pt x="9935" y="14396"/>
                </a:lnTo>
                <a:lnTo>
                  <a:pt x="8352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727" name="Google Shape;699;p16"/>
          <p:cNvSpPr/>
          <p:nvPr/>
        </p:nvSpPr>
        <p:spPr>
          <a:xfrm>
            <a:off x="4016471" y="13229066"/>
            <a:ext cx="2842035" cy="6178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988" y="0"/>
                </a:moveTo>
                <a:lnTo>
                  <a:pt x="7939" y="14923"/>
                </a:lnTo>
                <a:lnTo>
                  <a:pt x="5890" y="2749"/>
                </a:lnTo>
                <a:lnTo>
                  <a:pt x="4186" y="15699"/>
                </a:lnTo>
                <a:lnTo>
                  <a:pt x="1880" y="5885"/>
                </a:lnTo>
                <a:lnTo>
                  <a:pt x="0" y="21600"/>
                </a:lnTo>
                <a:lnTo>
                  <a:pt x="21600" y="21600"/>
                </a:lnTo>
                <a:lnTo>
                  <a:pt x="19635" y="4317"/>
                </a:lnTo>
                <a:lnTo>
                  <a:pt x="17418" y="15311"/>
                </a:lnTo>
                <a:cubicBezTo>
                  <a:pt x="17411" y="15392"/>
                  <a:pt x="17400" y="15440"/>
                  <a:pt x="17383" y="15440"/>
                </a:cubicBezTo>
                <a:cubicBezTo>
                  <a:pt x="17070" y="15440"/>
                  <a:pt x="14856" y="3137"/>
                  <a:pt x="14856" y="3137"/>
                </a:cubicBezTo>
                <a:lnTo>
                  <a:pt x="12722" y="14535"/>
                </a:lnTo>
                <a:lnTo>
                  <a:pt x="9988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728" name="Google Shape;700;p16"/>
          <p:cNvSpPr/>
          <p:nvPr/>
        </p:nvSpPr>
        <p:spPr>
          <a:xfrm>
            <a:off x="16010477" y="12917244"/>
            <a:ext cx="4276510" cy="9296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988" y="0"/>
                </a:moveTo>
                <a:lnTo>
                  <a:pt x="7939" y="14923"/>
                </a:lnTo>
                <a:lnTo>
                  <a:pt x="5890" y="2749"/>
                </a:lnTo>
                <a:lnTo>
                  <a:pt x="4186" y="15699"/>
                </a:lnTo>
                <a:lnTo>
                  <a:pt x="1880" y="5885"/>
                </a:lnTo>
                <a:lnTo>
                  <a:pt x="0" y="21600"/>
                </a:lnTo>
                <a:lnTo>
                  <a:pt x="21600" y="21600"/>
                </a:lnTo>
                <a:lnTo>
                  <a:pt x="19635" y="4317"/>
                </a:lnTo>
                <a:lnTo>
                  <a:pt x="17418" y="15311"/>
                </a:lnTo>
                <a:cubicBezTo>
                  <a:pt x="17411" y="15392"/>
                  <a:pt x="17400" y="15440"/>
                  <a:pt x="17383" y="15440"/>
                </a:cubicBezTo>
                <a:cubicBezTo>
                  <a:pt x="17070" y="15440"/>
                  <a:pt x="14856" y="3137"/>
                  <a:pt x="14856" y="3137"/>
                </a:cubicBezTo>
                <a:lnTo>
                  <a:pt x="12722" y="14535"/>
                </a:lnTo>
                <a:lnTo>
                  <a:pt x="9988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729" name="Google Shape;701;p16"/>
          <p:cNvSpPr/>
          <p:nvPr/>
        </p:nvSpPr>
        <p:spPr>
          <a:xfrm>
            <a:off x="20086270" y="12863536"/>
            <a:ext cx="4523785" cy="9833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988" y="0"/>
                </a:moveTo>
                <a:lnTo>
                  <a:pt x="7939" y="14923"/>
                </a:lnTo>
                <a:lnTo>
                  <a:pt x="5890" y="2749"/>
                </a:lnTo>
                <a:lnTo>
                  <a:pt x="4186" y="15699"/>
                </a:lnTo>
                <a:lnTo>
                  <a:pt x="1880" y="5885"/>
                </a:lnTo>
                <a:lnTo>
                  <a:pt x="0" y="21600"/>
                </a:lnTo>
                <a:lnTo>
                  <a:pt x="21600" y="21600"/>
                </a:lnTo>
                <a:lnTo>
                  <a:pt x="19635" y="4317"/>
                </a:lnTo>
                <a:lnTo>
                  <a:pt x="17418" y="15311"/>
                </a:lnTo>
                <a:cubicBezTo>
                  <a:pt x="17411" y="15392"/>
                  <a:pt x="17400" y="15440"/>
                  <a:pt x="17383" y="15440"/>
                </a:cubicBezTo>
                <a:cubicBezTo>
                  <a:pt x="17070" y="15440"/>
                  <a:pt x="14856" y="3137"/>
                  <a:pt x="14856" y="3137"/>
                </a:cubicBezTo>
                <a:lnTo>
                  <a:pt x="12722" y="14535"/>
                </a:lnTo>
                <a:lnTo>
                  <a:pt x="9988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730" name="Google Shape;702;p16"/>
          <p:cNvSpPr/>
          <p:nvPr/>
        </p:nvSpPr>
        <p:spPr>
          <a:xfrm>
            <a:off x="8388429" y="12917244"/>
            <a:ext cx="4276511" cy="9296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988" y="0"/>
                </a:moveTo>
                <a:lnTo>
                  <a:pt x="7939" y="14923"/>
                </a:lnTo>
                <a:lnTo>
                  <a:pt x="5890" y="2749"/>
                </a:lnTo>
                <a:lnTo>
                  <a:pt x="4186" y="15699"/>
                </a:lnTo>
                <a:lnTo>
                  <a:pt x="1880" y="5885"/>
                </a:lnTo>
                <a:lnTo>
                  <a:pt x="0" y="21600"/>
                </a:lnTo>
                <a:lnTo>
                  <a:pt x="21600" y="21600"/>
                </a:lnTo>
                <a:lnTo>
                  <a:pt x="19635" y="4317"/>
                </a:lnTo>
                <a:lnTo>
                  <a:pt x="17418" y="15311"/>
                </a:lnTo>
                <a:cubicBezTo>
                  <a:pt x="17411" y="15392"/>
                  <a:pt x="17400" y="15440"/>
                  <a:pt x="17383" y="15440"/>
                </a:cubicBezTo>
                <a:cubicBezTo>
                  <a:pt x="17070" y="15440"/>
                  <a:pt x="14856" y="3137"/>
                  <a:pt x="14856" y="3137"/>
                </a:cubicBezTo>
                <a:lnTo>
                  <a:pt x="12722" y="14535"/>
                </a:lnTo>
                <a:lnTo>
                  <a:pt x="9988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731" name="Google Shape;703;p16"/>
          <p:cNvSpPr/>
          <p:nvPr/>
        </p:nvSpPr>
        <p:spPr>
          <a:xfrm>
            <a:off x="12452303" y="13031037"/>
            <a:ext cx="3753119" cy="8158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988" y="0"/>
                </a:moveTo>
                <a:lnTo>
                  <a:pt x="7939" y="14923"/>
                </a:lnTo>
                <a:lnTo>
                  <a:pt x="5890" y="2749"/>
                </a:lnTo>
                <a:lnTo>
                  <a:pt x="4186" y="15699"/>
                </a:lnTo>
                <a:lnTo>
                  <a:pt x="1880" y="5885"/>
                </a:lnTo>
                <a:lnTo>
                  <a:pt x="0" y="21600"/>
                </a:lnTo>
                <a:lnTo>
                  <a:pt x="21600" y="21600"/>
                </a:lnTo>
                <a:lnTo>
                  <a:pt x="19635" y="4317"/>
                </a:lnTo>
                <a:lnTo>
                  <a:pt x="17418" y="15311"/>
                </a:lnTo>
                <a:cubicBezTo>
                  <a:pt x="17411" y="15392"/>
                  <a:pt x="17400" y="15440"/>
                  <a:pt x="17383" y="15440"/>
                </a:cubicBezTo>
                <a:cubicBezTo>
                  <a:pt x="17070" y="15440"/>
                  <a:pt x="14856" y="3137"/>
                  <a:pt x="14856" y="3137"/>
                </a:cubicBezTo>
                <a:lnTo>
                  <a:pt x="12722" y="14535"/>
                </a:lnTo>
                <a:lnTo>
                  <a:pt x="9988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732" name="Google Shape;704;p16"/>
          <p:cNvSpPr/>
          <p:nvPr/>
        </p:nvSpPr>
        <p:spPr>
          <a:xfrm>
            <a:off x="6315346" y="13229066"/>
            <a:ext cx="2842035" cy="6178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988" y="0"/>
                </a:moveTo>
                <a:lnTo>
                  <a:pt x="7939" y="14923"/>
                </a:lnTo>
                <a:lnTo>
                  <a:pt x="5890" y="2749"/>
                </a:lnTo>
                <a:lnTo>
                  <a:pt x="4186" y="15699"/>
                </a:lnTo>
                <a:lnTo>
                  <a:pt x="1880" y="5885"/>
                </a:lnTo>
                <a:lnTo>
                  <a:pt x="0" y="21600"/>
                </a:lnTo>
                <a:lnTo>
                  <a:pt x="21600" y="21600"/>
                </a:lnTo>
                <a:lnTo>
                  <a:pt x="19635" y="4317"/>
                </a:lnTo>
                <a:lnTo>
                  <a:pt x="17418" y="15311"/>
                </a:lnTo>
                <a:cubicBezTo>
                  <a:pt x="17411" y="15392"/>
                  <a:pt x="17400" y="15440"/>
                  <a:pt x="17383" y="15440"/>
                </a:cubicBezTo>
                <a:cubicBezTo>
                  <a:pt x="17070" y="15440"/>
                  <a:pt x="14856" y="3137"/>
                  <a:pt x="14856" y="3137"/>
                </a:cubicBezTo>
                <a:lnTo>
                  <a:pt x="12722" y="14535"/>
                </a:lnTo>
                <a:lnTo>
                  <a:pt x="9988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73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54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0" name="نص العنوان"/>
          <p:cNvSpPr txBox="1"/>
          <p:nvPr>
            <p:ph type="title"/>
          </p:nvPr>
        </p:nvSpPr>
        <p:spPr>
          <a:xfrm>
            <a:off x="14447367" y="2002066"/>
            <a:ext cx="6997601" cy="1798401"/>
          </a:xfrm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741" name="مستوى النص الأول…"/>
          <p:cNvSpPr txBox="1"/>
          <p:nvPr>
            <p:ph type="body" sz="quarter" idx="1"/>
          </p:nvPr>
        </p:nvSpPr>
        <p:spPr>
          <a:xfrm>
            <a:off x="14447400" y="3827799"/>
            <a:ext cx="6997601" cy="1424801"/>
          </a:xfrm>
          <a:prstGeom prst="rect">
            <a:avLst/>
          </a:prstGeom>
        </p:spPr>
        <p:txBody>
          <a:bodyPr/>
          <a:lstStyle>
            <a:lvl1pPr marL="846666" indent="-706966">
              <a:buClrTx/>
              <a:buSzTx/>
              <a:buNone/>
              <a:defRPr sz="3600"/>
            </a:lvl1pPr>
            <a:lvl2pPr marL="846666" indent="-249766">
              <a:buClrTx/>
              <a:buSzTx/>
              <a:buNone/>
              <a:defRPr sz="3600"/>
            </a:lvl2pPr>
            <a:lvl3pPr marL="846666" indent="207433">
              <a:buClrTx/>
              <a:buSzTx/>
              <a:buNone/>
              <a:defRPr sz="3600"/>
            </a:lvl3pPr>
            <a:lvl4pPr marL="846666" indent="664633">
              <a:buClrTx/>
              <a:buSzTx/>
              <a:buNone/>
              <a:defRPr sz="3600"/>
            </a:lvl4pPr>
            <a:lvl5pPr marL="846666" indent="1121833">
              <a:buClrTx/>
              <a:buSzTx/>
              <a:buNone/>
              <a:defRPr sz="3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750" name="Google Shape;709;p17"/>
          <p:cNvGrpSpPr/>
          <p:nvPr/>
        </p:nvGrpSpPr>
        <p:grpSpPr>
          <a:xfrm>
            <a:off x="534469" y="6547084"/>
            <a:ext cx="5416595" cy="4295477"/>
            <a:chOff x="0" y="0"/>
            <a:chExt cx="5416594" cy="4295475"/>
          </a:xfrm>
        </p:grpSpPr>
        <p:grpSp>
          <p:nvGrpSpPr>
            <p:cNvPr id="748" name="Google Shape;710;p17"/>
            <p:cNvGrpSpPr/>
            <p:nvPr/>
          </p:nvGrpSpPr>
          <p:grpSpPr>
            <a:xfrm>
              <a:off x="-1" y="-1"/>
              <a:ext cx="5117674" cy="4295477"/>
              <a:chOff x="0" y="0"/>
              <a:chExt cx="5117672" cy="4295475"/>
            </a:xfrm>
          </p:grpSpPr>
          <p:sp>
            <p:nvSpPr>
              <p:cNvPr id="742" name="Google Shape;711;p17"/>
              <p:cNvSpPr/>
              <p:nvPr/>
            </p:nvSpPr>
            <p:spPr>
              <a:xfrm>
                <a:off x="1356640" y="0"/>
                <a:ext cx="2260572" cy="2260571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43" name="Google Shape;712;p17"/>
              <p:cNvSpPr/>
              <p:nvPr/>
            </p:nvSpPr>
            <p:spPr>
              <a:xfrm>
                <a:off x="2215827" y="768782"/>
                <a:ext cx="2260572" cy="2260572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44" name="Google Shape;713;p17"/>
              <p:cNvSpPr/>
              <p:nvPr/>
            </p:nvSpPr>
            <p:spPr>
              <a:xfrm>
                <a:off x="180923" y="813985"/>
                <a:ext cx="2260572" cy="2260571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45" name="Google Shape;714;p17"/>
              <p:cNvSpPr/>
              <p:nvPr/>
            </p:nvSpPr>
            <p:spPr>
              <a:xfrm>
                <a:off x="-1" y="1808779"/>
                <a:ext cx="2260572" cy="2260571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46" name="Google Shape;715;p17"/>
              <p:cNvSpPr/>
              <p:nvPr/>
            </p:nvSpPr>
            <p:spPr>
              <a:xfrm>
                <a:off x="949591" y="2034905"/>
                <a:ext cx="2260572" cy="2260571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47" name="Google Shape;716;p17"/>
              <p:cNvSpPr/>
              <p:nvPr/>
            </p:nvSpPr>
            <p:spPr>
              <a:xfrm>
                <a:off x="2260984" y="1854096"/>
                <a:ext cx="2856689" cy="2260571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749" name="Google Shape;717;p17"/>
            <p:cNvSpPr/>
            <p:nvPr/>
          </p:nvSpPr>
          <p:spPr>
            <a:xfrm>
              <a:off x="357874" y="12959"/>
              <a:ext cx="5058721" cy="38807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5" h="21600" fill="norm" stroke="1" extrusionOk="0">
                  <a:moveTo>
                    <a:pt x="6045" y="4385"/>
                  </a:moveTo>
                  <a:cubicBezTo>
                    <a:pt x="6824" y="4615"/>
                    <a:pt x="7603" y="5299"/>
                    <a:pt x="7948" y="6209"/>
                  </a:cubicBezTo>
                  <a:cubicBezTo>
                    <a:pt x="7948" y="6551"/>
                    <a:pt x="7862" y="6776"/>
                    <a:pt x="7688" y="6894"/>
                  </a:cubicBezTo>
                  <a:cubicBezTo>
                    <a:pt x="7514" y="7119"/>
                    <a:pt x="7343" y="7119"/>
                    <a:pt x="7169" y="7236"/>
                  </a:cubicBezTo>
                  <a:cubicBezTo>
                    <a:pt x="6479" y="7236"/>
                    <a:pt x="5959" y="5979"/>
                    <a:pt x="5789" y="5412"/>
                  </a:cubicBezTo>
                  <a:lnTo>
                    <a:pt x="5789" y="5299"/>
                  </a:lnTo>
                  <a:cubicBezTo>
                    <a:pt x="5874" y="4957"/>
                    <a:pt x="5959" y="4727"/>
                    <a:pt x="6045" y="4385"/>
                  </a:cubicBezTo>
                  <a:close/>
                  <a:moveTo>
                    <a:pt x="13823" y="6096"/>
                  </a:moveTo>
                  <a:cubicBezTo>
                    <a:pt x="13909" y="6776"/>
                    <a:pt x="13823" y="7574"/>
                    <a:pt x="13478" y="8258"/>
                  </a:cubicBezTo>
                  <a:cubicBezTo>
                    <a:pt x="13304" y="8033"/>
                    <a:pt x="13389" y="7006"/>
                    <a:pt x="13823" y="6096"/>
                  </a:cubicBezTo>
                  <a:close/>
                  <a:moveTo>
                    <a:pt x="2492" y="10153"/>
                  </a:moveTo>
                  <a:cubicBezTo>
                    <a:pt x="2584" y="10153"/>
                    <a:pt x="2676" y="10167"/>
                    <a:pt x="2762" y="10195"/>
                  </a:cubicBezTo>
                  <a:cubicBezTo>
                    <a:pt x="3886" y="10308"/>
                    <a:pt x="4320" y="11222"/>
                    <a:pt x="4320" y="12019"/>
                  </a:cubicBezTo>
                  <a:cubicBezTo>
                    <a:pt x="4320" y="12474"/>
                    <a:pt x="3971" y="12929"/>
                    <a:pt x="3541" y="13042"/>
                  </a:cubicBezTo>
                  <a:cubicBezTo>
                    <a:pt x="3366" y="12929"/>
                    <a:pt x="3110" y="12929"/>
                    <a:pt x="2936" y="12816"/>
                  </a:cubicBezTo>
                  <a:cubicBezTo>
                    <a:pt x="2331" y="12244"/>
                    <a:pt x="1898" y="11447"/>
                    <a:pt x="1727" y="10537"/>
                  </a:cubicBezTo>
                  <a:cubicBezTo>
                    <a:pt x="1922" y="10279"/>
                    <a:pt x="2214" y="10153"/>
                    <a:pt x="2492" y="10153"/>
                  </a:cubicBezTo>
                  <a:close/>
                  <a:moveTo>
                    <a:pt x="18315" y="12132"/>
                  </a:moveTo>
                  <a:cubicBezTo>
                    <a:pt x="17885" y="13384"/>
                    <a:pt x="17191" y="14181"/>
                    <a:pt x="16761" y="14181"/>
                  </a:cubicBezTo>
                  <a:cubicBezTo>
                    <a:pt x="16587" y="14181"/>
                    <a:pt x="16416" y="14069"/>
                    <a:pt x="16327" y="13956"/>
                  </a:cubicBezTo>
                  <a:cubicBezTo>
                    <a:pt x="16068" y="13384"/>
                    <a:pt x="16156" y="13159"/>
                    <a:pt x="16156" y="13042"/>
                  </a:cubicBezTo>
                  <a:cubicBezTo>
                    <a:pt x="16327" y="12587"/>
                    <a:pt x="17191" y="12132"/>
                    <a:pt x="18141" y="12132"/>
                  </a:cubicBezTo>
                  <a:close/>
                  <a:moveTo>
                    <a:pt x="12614" y="15438"/>
                  </a:moveTo>
                  <a:cubicBezTo>
                    <a:pt x="12614" y="15438"/>
                    <a:pt x="12699" y="15550"/>
                    <a:pt x="12699" y="15550"/>
                  </a:cubicBezTo>
                  <a:cubicBezTo>
                    <a:pt x="12874" y="15893"/>
                    <a:pt x="12785" y="16915"/>
                    <a:pt x="12009" y="18055"/>
                  </a:cubicBezTo>
                  <a:cubicBezTo>
                    <a:pt x="11750" y="17600"/>
                    <a:pt x="11661" y="17032"/>
                    <a:pt x="11835" y="16460"/>
                  </a:cubicBezTo>
                  <a:cubicBezTo>
                    <a:pt x="11920" y="16005"/>
                    <a:pt x="12180" y="15663"/>
                    <a:pt x="12614" y="15550"/>
                  </a:cubicBezTo>
                  <a:lnTo>
                    <a:pt x="12614" y="15438"/>
                  </a:lnTo>
                  <a:close/>
                  <a:moveTo>
                    <a:pt x="6304" y="15780"/>
                  </a:moveTo>
                  <a:cubicBezTo>
                    <a:pt x="6393" y="15780"/>
                    <a:pt x="6738" y="15780"/>
                    <a:pt x="6824" y="16348"/>
                  </a:cubicBezTo>
                  <a:cubicBezTo>
                    <a:pt x="6738" y="17600"/>
                    <a:pt x="6219" y="18739"/>
                    <a:pt x="5355" y="19194"/>
                  </a:cubicBezTo>
                  <a:cubicBezTo>
                    <a:pt x="5095" y="18397"/>
                    <a:pt x="5184" y="17375"/>
                    <a:pt x="5529" y="16460"/>
                  </a:cubicBezTo>
                  <a:cubicBezTo>
                    <a:pt x="5700" y="16118"/>
                    <a:pt x="5959" y="15780"/>
                    <a:pt x="6304" y="15780"/>
                  </a:cubicBezTo>
                  <a:close/>
                  <a:moveTo>
                    <a:pt x="9587" y="741"/>
                  </a:moveTo>
                  <a:cubicBezTo>
                    <a:pt x="10021" y="741"/>
                    <a:pt x="10540" y="853"/>
                    <a:pt x="11056" y="1196"/>
                  </a:cubicBezTo>
                  <a:cubicBezTo>
                    <a:pt x="12354" y="1768"/>
                    <a:pt x="13389" y="3245"/>
                    <a:pt x="13734" y="4957"/>
                  </a:cubicBezTo>
                  <a:cubicBezTo>
                    <a:pt x="12959" y="6209"/>
                    <a:pt x="12614" y="8033"/>
                    <a:pt x="13219" y="8713"/>
                  </a:cubicBezTo>
                  <a:cubicBezTo>
                    <a:pt x="13304" y="8943"/>
                    <a:pt x="13478" y="9055"/>
                    <a:pt x="13564" y="9055"/>
                  </a:cubicBezTo>
                  <a:cubicBezTo>
                    <a:pt x="13823" y="9055"/>
                    <a:pt x="13994" y="8830"/>
                    <a:pt x="14083" y="8601"/>
                  </a:cubicBezTo>
                  <a:cubicBezTo>
                    <a:pt x="14513" y="7574"/>
                    <a:pt x="14599" y="6321"/>
                    <a:pt x="14343" y="5182"/>
                  </a:cubicBezTo>
                  <a:cubicBezTo>
                    <a:pt x="14773" y="4502"/>
                    <a:pt x="15463" y="4042"/>
                    <a:pt x="16156" y="4042"/>
                  </a:cubicBezTo>
                  <a:cubicBezTo>
                    <a:pt x="16761" y="4042"/>
                    <a:pt x="17366" y="4385"/>
                    <a:pt x="17796" y="4840"/>
                  </a:cubicBezTo>
                  <a:cubicBezTo>
                    <a:pt x="19265" y="6209"/>
                    <a:pt x="19265" y="9055"/>
                    <a:pt x="18575" y="11335"/>
                  </a:cubicBezTo>
                  <a:lnTo>
                    <a:pt x="18141" y="11335"/>
                  </a:lnTo>
                  <a:cubicBezTo>
                    <a:pt x="17277" y="11335"/>
                    <a:pt x="16068" y="11677"/>
                    <a:pt x="15723" y="12704"/>
                  </a:cubicBezTo>
                  <a:cubicBezTo>
                    <a:pt x="15463" y="13726"/>
                    <a:pt x="15982" y="14866"/>
                    <a:pt x="16761" y="14978"/>
                  </a:cubicBezTo>
                  <a:cubicBezTo>
                    <a:pt x="17711" y="14978"/>
                    <a:pt x="18490" y="13614"/>
                    <a:pt x="18920" y="12244"/>
                  </a:cubicBezTo>
                  <a:cubicBezTo>
                    <a:pt x="19784" y="12362"/>
                    <a:pt x="20474" y="13159"/>
                    <a:pt x="20734" y="14181"/>
                  </a:cubicBezTo>
                  <a:cubicBezTo>
                    <a:pt x="20819" y="15096"/>
                    <a:pt x="20563" y="16005"/>
                    <a:pt x="20044" y="16690"/>
                  </a:cubicBezTo>
                  <a:cubicBezTo>
                    <a:pt x="18746" y="18514"/>
                    <a:pt x="16932" y="19649"/>
                    <a:pt x="14947" y="19649"/>
                  </a:cubicBezTo>
                  <a:cubicBezTo>
                    <a:pt x="14343" y="19649"/>
                    <a:pt x="13649" y="19537"/>
                    <a:pt x="13130" y="19082"/>
                  </a:cubicBezTo>
                  <a:cubicBezTo>
                    <a:pt x="12874" y="18969"/>
                    <a:pt x="12699" y="18852"/>
                    <a:pt x="12525" y="18627"/>
                  </a:cubicBezTo>
                  <a:cubicBezTo>
                    <a:pt x="13389" y="17257"/>
                    <a:pt x="13649" y="15780"/>
                    <a:pt x="13219" y="15096"/>
                  </a:cubicBezTo>
                  <a:cubicBezTo>
                    <a:pt x="13044" y="14866"/>
                    <a:pt x="12874" y="14753"/>
                    <a:pt x="12614" y="14753"/>
                  </a:cubicBezTo>
                  <a:cubicBezTo>
                    <a:pt x="12009" y="14866"/>
                    <a:pt x="11490" y="15321"/>
                    <a:pt x="11316" y="16118"/>
                  </a:cubicBezTo>
                  <a:cubicBezTo>
                    <a:pt x="11056" y="17032"/>
                    <a:pt x="11230" y="18055"/>
                    <a:pt x="11661" y="18627"/>
                  </a:cubicBezTo>
                  <a:cubicBezTo>
                    <a:pt x="10626" y="19991"/>
                    <a:pt x="9242" y="20789"/>
                    <a:pt x="7862" y="20789"/>
                  </a:cubicBezTo>
                  <a:cubicBezTo>
                    <a:pt x="7702" y="20836"/>
                    <a:pt x="7539" y="20859"/>
                    <a:pt x="7378" y="20859"/>
                  </a:cubicBezTo>
                  <a:cubicBezTo>
                    <a:pt x="6745" y="20859"/>
                    <a:pt x="6112" y="20512"/>
                    <a:pt x="5700" y="19879"/>
                  </a:cubicBezTo>
                  <a:cubicBezTo>
                    <a:pt x="6738" y="19194"/>
                    <a:pt x="7428" y="17712"/>
                    <a:pt x="7428" y="16235"/>
                  </a:cubicBezTo>
                  <a:cubicBezTo>
                    <a:pt x="7350" y="15504"/>
                    <a:pt x="6984" y="14964"/>
                    <a:pt x="6457" y="14964"/>
                  </a:cubicBezTo>
                  <a:cubicBezTo>
                    <a:pt x="6408" y="14964"/>
                    <a:pt x="6358" y="14969"/>
                    <a:pt x="6304" y="14978"/>
                  </a:cubicBezTo>
                  <a:cubicBezTo>
                    <a:pt x="5789" y="14978"/>
                    <a:pt x="5269" y="15438"/>
                    <a:pt x="5010" y="16118"/>
                  </a:cubicBezTo>
                  <a:cubicBezTo>
                    <a:pt x="4579" y="17145"/>
                    <a:pt x="4490" y="18397"/>
                    <a:pt x="4835" y="19424"/>
                  </a:cubicBezTo>
                  <a:cubicBezTo>
                    <a:pt x="4665" y="19452"/>
                    <a:pt x="4498" y="19466"/>
                    <a:pt x="4334" y="19466"/>
                  </a:cubicBezTo>
                  <a:cubicBezTo>
                    <a:pt x="3843" y="19466"/>
                    <a:pt x="3388" y="19340"/>
                    <a:pt x="2936" y="19082"/>
                  </a:cubicBezTo>
                  <a:cubicBezTo>
                    <a:pt x="1727" y="18397"/>
                    <a:pt x="948" y="17032"/>
                    <a:pt x="777" y="15321"/>
                  </a:cubicBezTo>
                  <a:cubicBezTo>
                    <a:pt x="518" y="13956"/>
                    <a:pt x="688" y="12362"/>
                    <a:pt x="1293" y="11110"/>
                  </a:cubicBezTo>
                  <a:cubicBezTo>
                    <a:pt x="1553" y="12019"/>
                    <a:pt x="2072" y="12816"/>
                    <a:pt x="2676" y="13384"/>
                  </a:cubicBezTo>
                  <a:cubicBezTo>
                    <a:pt x="3021" y="13501"/>
                    <a:pt x="3281" y="13614"/>
                    <a:pt x="3626" y="13614"/>
                  </a:cubicBezTo>
                  <a:cubicBezTo>
                    <a:pt x="4320" y="13614"/>
                    <a:pt x="4924" y="12929"/>
                    <a:pt x="4924" y="11907"/>
                  </a:cubicBezTo>
                  <a:cubicBezTo>
                    <a:pt x="4924" y="10425"/>
                    <a:pt x="3971" y="9285"/>
                    <a:pt x="2851" y="9285"/>
                  </a:cubicBezTo>
                  <a:cubicBezTo>
                    <a:pt x="2769" y="9262"/>
                    <a:pt x="2691" y="9252"/>
                    <a:pt x="2612" y="9252"/>
                  </a:cubicBezTo>
                  <a:cubicBezTo>
                    <a:pt x="2260" y="9252"/>
                    <a:pt x="1922" y="9440"/>
                    <a:pt x="1641" y="9628"/>
                  </a:cubicBezTo>
                  <a:cubicBezTo>
                    <a:pt x="1382" y="7349"/>
                    <a:pt x="1986" y="4957"/>
                    <a:pt x="3626" y="4385"/>
                  </a:cubicBezTo>
                  <a:cubicBezTo>
                    <a:pt x="4071" y="4221"/>
                    <a:pt x="4558" y="4113"/>
                    <a:pt x="5027" y="4113"/>
                  </a:cubicBezTo>
                  <a:cubicBezTo>
                    <a:pt x="5198" y="4113"/>
                    <a:pt x="5365" y="4127"/>
                    <a:pt x="5529" y="4160"/>
                  </a:cubicBezTo>
                  <a:cubicBezTo>
                    <a:pt x="5355" y="4727"/>
                    <a:pt x="5184" y="5182"/>
                    <a:pt x="5184" y="5182"/>
                  </a:cubicBezTo>
                  <a:cubicBezTo>
                    <a:pt x="5184" y="5299"/>
                    <a:pt x="5184" y="5299"/>
                    <a:pt x="5184" y="5412"/>
                  </a:cubicBezTo>
                  <a:cubicBezTo>
                    <a:pt x="5269" y="5524"/>
                    <a:pt x="5959" y="7803"/>
                    <a:pt x="7169" y="7803"/>
                  </a:cubicBezTo>
                  <a:cubicBezTo>
                    <a:pt x="7514" y="7803"/>
                    <a:pt x="7773" y="7691"/>
                    <a:pt x="8033" y="7461"/>
                  </a:cubicBezTo>
                  <a:cubicBezTo>
                    <a:pt x="8378" y="7236"/>
                    <a:pt x="8638" y="6664"/>
                    <a:pt x="8552" y="6096"/>
                  </a:cubicBezTo>
                  <a:cubicBezTo>
                    <a:pt x="8207" y="4840"/>
                    <a:pt x="7343" y="3930"/>
                    <a:pt x="6393" y="3705"/>
                  </a:cubicBezTo>
                  <a:cubicBezTo>
                    <a:pt x="6909" y="1993"/>
                    <a:pt x="8118" y="853"/>
                    <a:pt x="9587" y="741"/>
                  </a:cubicBezTo>
                  <a:close/>
                  <a:moveTo>
                    <a:pt x="9527" y="0"/>
                  </a:moveTo>
                  <a:cubicBezTo>
                    <a:pt x="7862" y="0"/>
                    <a:pt x="6279" y="1383"/>
                    <a:pt x="5700" y="3587"/>
                  </a:cubicBezTo>
                  <a:cubicBezTo>
                    <a:pt x="5405" y="3503"/>
                    <a:pt x="5106" y="3466"/>
                    <a:pt x="4814" y="3466"/>
                  </a:cubicBezTo>
                  <a:cubicBezTo>
                    <a:pt x="4341" y="3466"/>
                    <a:pt x="3882" y="3559"/>
                    <a:pt x="3455" y="3705"/>
                  </a:cubicBezTo>
                  <a:cubicBezTo>
                    <a:pt x="1382" y="4385"/>
                    <a:pt x="603" y="7574"/>
                    <a:pt x="1037" y="10308"/>
                  </a:cubicBezTo>
                  <a:cubicBezTo>
                    <a:pt x="173" y="11789"/>
                    <a:pt x="-176" y="13726"/>
                    <a:pt x="84" y="15550"/>
                  </a:cubicBezTo>
                  <a:cubicBezTo>
                    <a:pt x="343" y="17487"/>
                    <a:pt x="1293" y="19082"/>
                    <a:pt x="2676" y="19879"/>
                  </a:cubicBezTo>
                  <a:cubicBezTo>
                    <a:pt x="3238" y="20127"/>
                    <a:pt x="3843" y="20310"/>
                    <a:pt x="4426" y="20310"/>
                  </a:cubicBezTo>
                  <a:cubicBezTo>
                    <a:pt x="4654" y="20310"/>
                    <a:pt x="4878" y="20282"/>
                    <a:pt x="5095" y="20221"/>
                  </a:cubicBezTo>
                  <a:cubicBezTo>
                    <a:pt x="5650" y="21056"/>
                    <a:pt x="6493" y="21600"/>
                    <a:pt x="7361" y="21600"/>
                  </a:cubicBezTo>
                  <a:cubicBezTo>
                    <a:pt x="7439" y="21600"/>
                    <a:pt x="7521" y="21595"/>
                    <a:pt x="7603" y="21586"/>
                  </a:cubicBezTo>
                  <a:lnTo>
                    <a:pt x="7862" y="21586"/>
                  </a:lnTo>
                  <a:cubicBezTo>
                    <a:pt x="9502" y="21473"/>
                    <a:pt x="10971" y="20676"/>
                    <a:pt x="12095" y="19194"/>
                  </a:cubicBezTo>
                  <a:cubicBezTo>
                    <a:pt x="12354" y="19424"/>
                    <a:pt x="12614" y="19649"/>
                    <a:pt x="12874" y="19879"/>
                  </a:cubicBezTo>
                  <a:cubicBezTo>
                    <a:pt x="13478" y="20221"/>
                    <a:pt x="14254" y="20446"/>
                    <a:pt x="15033" y="20446"/>
                  </a:cubicBezTo>
                  <a:cubicBezTo>
                    <a:pt x="17106" y="20446"/>
                    <a:pt x="19094" y="19194"/>
                    <a:pt x="20563" y="17257"/>
                  </a:cubicBezTo>
                  <a:cubicBezTo>
                    <a:pt x="21168" y="16348"/>
                    <a:pt x="21424" y="15208"/>
                    <a:pt x="21339" y="14069"/>
                  </a:cubicBezTo>
                  <a:cubicBezTo>
                    <a:pt x="21079" y="12704"/>
                    <a:pt x="20215" y="11677"/>
                    <a:pt x="19180" y="11564"/>
                  </a:cubicBezTo>
                  <a:cubicBezTo>
                    <a:pt x="19870" y="8943"/>
                    <a:pt x="19784" y="5867"/>
                    <a:pt x="18056" y="4272"/>
                  </a:cubicBezTo>
                  <a:cubicBezTo>
                    <a:pt x="17508" y="3658"/>
                    <a:pt x="16811" y="3348"/>
                    <a:pt x="16114" y="3348"/>
                  </a:cubicBezTo>
                  <a:cubicBezTo>
                    <a:pt x="15388" y="3348"/>
                    <a:pt x="14656" y="3686"/>
                    <a:pt x="14083" y="4385"/>
                  </a:cubicBezTo>
                  <a:cubicBezTo>
                    <a:pt x="13649" y="2565"/>
                    <a:pt x="12525" y="1196"/>
                    <a:pt x="11230" y="511"/>
                  </a:cubicBezTo>
                  <a:cubicBezTo>
                    <a:pt x="10679" y="164"/>
                    <a:pt x="10099" y="0"/>
                    <a:pt x="952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762" name="Google Shape;718;p17"/>
          <p:cNvGrpSpPr/>
          <p:nvPr/>
        </p:nvGrpSpPr>
        <p:grpSpPr>
          <a:xfrm>
            <a:off x="21120410" y="4270566"/>
            <a:ext cx="6694352" cy="4295464"/>
            <a:chOff x="0" y="0"/>
            <a:chExt cx="6694351" cy="4295462"/>
          </a:xfrm>
        </p:grpSpPr>
        <p:grpSp>
          <p:nvGrpSpPr>
            <p:cNvPr id="760" name="Google Shape;719;p17"/>
            <p:cNvGrpSpPr/>
            <p:nvPr/>
          </p:nvGrpSpPr>
          <p:grpSpPr>
            <a:xfrm>
              <a:off x="243458" y="0"/>
              <a:ext cx="6450894" cy="4137648"/>
              <a:chOff x="0" y="15"/>
              <a:chExt cx="6450893" cy="4137647"/>
            </a:xfrm>
          </p:grpSpPr>
          <p:grpSp>
            <p:nvGrpSpPr>
              <p:cNvPr id="757" name="Google Shape;720;p17"/>
              <p:cNvGrpSpPr/>
              <p:nvPr/>
            </p:nvGrpSpPr>
            <p:grpSpPr>
              <a:xfrm>
                <a:off x="0" y="15"/>
                <a:ext cx="6450894" cy="4137648"/>
                <a:chOff x="0" y="14"/>
                <a:chExt cx="6450893" cy="4137647"/>
              </a:xfrm>
            </p:grpSpPr>
            <p:sp>
              <p:nvSpPr>
                <p:cNvPr id="751" name="Google Shape;721;p17"/>
                <p:cNvSpPr/>
                <p:nvPr/>
              </p:nvSpPr>
              <p:spPr>
                <a:xfrm rot="20118682">
                  <a:off x="1276604" y="252358"/>
                  <a:ext cx="1685602" cy="2181031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52" name="Google Shape;722;p17"/>
                <p:cNvSpPr/>
                <p:nvPr/>
              </p:nvSpPr>
              <p:spPr>
                <a:xfrm>
                  <a:off x="2562957" y="543210"/>
                  <a:ext cx="2185036" cy="1929979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53" name="Google Shape;723;p17"/>
                <p:cNvSpPr/>
                <p:nvPr/>
              </p:nvSpPr>
              <p:spPr>
                <a:xfrm>
                  <a:off x="0" y="1241253"/>
                  <a:ext cx="1929974" cy="1929980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54" name="Google Shape;724;p17"/>
                <p:cNvSpPr/>
                <p:nvPr/>
              </p:nvSpPr>
              <p:spPr>
                <a:xfrm>
                  <a:off x="541407" y="2129790"/>
                  <a:ext cx="1839474" cy="1839474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55" name="Google Shape;725;p17"/>
                <p:cNvSpPr/>
                <p:nvPr/>
              </p:nvSpPr>
              <p:spPr>
                <a:xfrm>
                  <a:off x="1918025" y="2084554"/>
                  <a:ext cx="1929975" cy="1929980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56" name="Google Shape;726;p17"/>
                <p:cNvSpPr/>
                <p:nvPr/>
              </p:nvSpPr>
              <p:spPr>
                <a:xfrm rot="18632664">
                  <a:off x="3704918" y="1618028"/>
                  <a:ext cx="2439233" cy="1930679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758" name="Google Shape;727;p17"/>
              <p:cNvSpPr/>
              <p:nvPr/>
            </p:nvSpPr>
            <p:spPr>
              <a:xfrm>
                <a:off x="1432325" y="1544830"/>
                <a:ext cx="1929937" cy="192993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59" name="Google Shape;728;p17"/>
              <p:cNvSpPr/>
              <p:nvPr/>
            </p:nvSpPr>
            <p:spPr>
              <a:xfrm>
                <a:off x="2673626" y="1544830"/>
                <a:ext cx="1929937" cy="192993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761" name="Google Shape;729;p17"/>
            <p:cNvSpPr/>
            <p:nvPr/>
          </p:nvSpPr>
          <p:spPr>
            <a:xfrm>
              <a:off x="-1" y="741534"/>
              <a:ext cx="5918006" cy="35539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51" h="21600" fill="norm" stroke="1" extrusionOk="0">
                  <a:moveTo>
                    <a:pt x="5148" y="5289"/>
                  </a:moveTo>
                  <a:cubicBezTo>
                    <a:pt x="5571" y="5474"/>
                    <a:pt x="5680" y="5651"/>
                    <a:pt x="5785" y="6005"/>
                  </a:cubicBezTo>
                  <a:cubicBezTo>
                    <a:pt x="5785" y="6189"/>
                    <a:pt x="5571" y="6543"/>
                    <a:pt x="5466" y="6728"/>
                  </a:cubicBezTo>
                  <a:cubicBezTo>
                    <a:pt x="5362" y="6728"/>
                    <a:pt x="5362" y="6905"/>
                    <a:pt x="5148" y="6905"/>
                  </a:cubicBezTo>
                  <a:cubicBezTo>
                    <a:pt x="5148" y="6366"/>
                    <a:pt x="5148" y="6005"/>
                    <a:pt x="5148" y="5474"/>
                  </a:cubicBezTo>
                  <a:lnTo>
                    <a:pt x="5148" y="5289"/>
                  </a:lnTo>
                  <a:close/>
                  <a:moveTo>
                    <a:pt x="10867" y="3497"/>
                  </a:moveTo>
                  <a:cubicBezTo>
                    <a:pt x="11290" y="4397"/>
                    <a:pt x="11504" y="5651"/>
                    <a:pt x="11290" y="6905"/>
                  </a:cubicBezTo>
                  <a:cubicBezTo>
                    <a:pt x="11190" y="7244"/>
                    <a:pt x="11042" y="7421"/>
                    <a:pt x="10881" y="7421"/>
                  </a:cubicBezTo>
                  <a:cubicBezTo>
                    <a:pt x="10702" y="7421"/>
                    <a:pt x="10506" y="7200"/>
                    <a:pt x="10336" y="6728"/>
                  </a:cubicBezTo>
                  <a:cubicBezTo>
                    <a:pt x="10022" y="5651"/>
                    <a:pt x="10231" y="4220"/>
                    <a:pt x="10867" y="3497"/>
                  </a:cubicBezTo>
                  <a:close/>
                  <a:moveTo>
                    <a:pt x="17219" y="7443"/>
                  </a:moveTo>
                  <a:cubicBezTo>
                    <a:pt x="17328" y="8159"/>
                    <a:pt x="17219" y="9052"/>
                    <a:pt x="17010" y="9775"/>
                  </a:cubicBezTo>
                  <a:cubicBezTo>
                    <a:pt x="16905" y="9952"/>
                    <a:pt x="16905" y="9952"/>
                    <a:pt x="16796" y="9952"/>
                  </a:cubicBezTo>
                  <a:cubicBezTo>
                    <a:pt x="16691" y="9952"/>
                    <a:pt x="16587" y="9775"/>
                    <a:pt x="16478" y="9775"/>
                  </a:cubicBezTo>
                  <a:cubicBezTo>
                    <a:pt x="16269" y="9413"/>
                    <a:pt x="16269" y="9413"/>
                    <a:pt x="16269" y="8875"/>
                  </a:cubicBezTo>
                  <a:cubicBezTo>
                    <a:pt x="16373" y="8336"/>
                    <a:pt x="16691" y="7798"/>
                    <a:pt x="17219" y="7443"/>
                  </a:cubicBezTo>
                  <a:close/>
                  <a:moveTo>
                    <a:pt x="4407" y="13714"/>
                  </a:moveTo>
                  <a:cubicBezTo>
                    <a:pt x="3984" y="14430"/>
                    <a:pt x="3561" y="14968"/>
                    <a:pt x="3139" y="15330"/>
                  </a:cubicBezTo>
                  <a:cubicBezTo>
                    <a:pt x="3243" y="14614"/>
                    <a:pt x="3666" y="14075"/>
                    <a:pt x="4089" y="13714"/>
                  </a:cubicBezTo>
                  <a:close/>
                  <a:moveTo>
                    <a:pt x="13622" y="14430"/>
                  </a:moveTo>
                  <a:cubicBezTo>
                    <a:pt x="13622" y="14430"/>
                    <a:pt x="13727" y="14430"/>
                    <a:pt x="13936" y="14791"/>
                  </a:cubicBezTo>
                  <a:cubicBezTo>
                    <a:pt x="14150" y="15145"/>
                    <a:pt x="14255" y="15868"/>
                    <a:pt x="14150" y="16399"/>
                  </a:cubicBezTo>
                  <a:cubicBezTo>
                    <a:pt x="13622" y="15684"/>
                    <a:pt x="13622" y="14791"/>
                    <a:pt x="13622" y="14430"/>
                  </a:cubicBezTo>
                  <a:close/>
                  <a:moveTo>
                    <a:pt x="7267" y="14968"/>
                  </a:moveTo>
                  <a:cubicBezTo>
                    <a:pt x="7480" y="15145"/>
                    <a:pt x="7690" y="15330"/>
                    <a:pt x="7794" y="15684"/>
                  </a:cubicBezTo>
                  <a:cubicBezTo>
                    <a:pt x="7903" y="16584"/>
                    <a:pt x="7794" y="17299"/>
                    <a:pt x="7585" y="18015"/>
                  </a:cubicBezTo>
                  <a:cubicBezTo>
                    <a:pt x="7162" y="17299"/>
                    <a:pt x="6948" y="16222"/>
                    <a:pt x="7053" y="15145"/>
                  </a:cubicBezTo>
                  <a:cubicBezTo>
                    <a:pt x="7053" y="14968"/>
                    <a:pt x="7162" y="14968"/>
                    <a:pt x="7162" y="14968"/>
                  </a:cubicBezTo>
                  <a:close/>
                  <a:moveTo>
                    <a:pt x="7210" y="848"/>
                  </a:moveTo>
                  <a:cubicBezTo>
                    <a:pt x="7681" y="848"/>
                    <a:pt x="8234" y="1025"/>
                    <a:pt x="8853" y="1350"/>
                  </a:cubicBezTo>
                  <a:cubicBezTo>
                    <a:pt x="9490" y="1704"/>
                    <a:pt x="10022" y="2243"/>
                    <a:pt x="10549" y="3143"/>
                  </a:cubicBezTo>
                  <a:cubicBezTo>
                    <a:pt x="9808" y="4035"/>
                    <a:pt x="9595" y="5828"/>
                    <a:pt x="10022" y="7082"/>
                  </a:cubicBezTo>
                  <a:cubicBezTo>
                    <a:pt x="10445" y="7982"/>
                    <a:pt x="10763" y="8336"/>
                    <a:pt x="10972" y="8336"/>
                  </a:cubicBezTo>
                  <a:cubicBezTo>
                    <a:pt x="11395" y="8159"/>
                    <a:pt x="11713" y="7798"/>
                    <a:pt x="11822" y="7266"/>
                  </a:cubicBezTo>
                  <a:cubicBezTo>
                    <a:pt x="12031" y="5828"/>
                    <a:pt x="11822" y="4220"/>
                    <a:pt x="11290" y="3143"/>
                  </a:cubicBezTo>
                  <a:cubicBezTo>
                    <a:pt x="12136" y="2243"/>
                    <a:pt x="13195" y="1704"/>
                    <a:pt x="14255" y="1704"/>
                  </a:cubicBezTo>
                  <a:lnTo>
                    <a:pt x="14891" y="1704"/>
                  </a:lnTo>
                  <a:cubicBezTo>
                    <a:pt x="16164" y="2427"/>
                    <a:pt x="17114" y="4397"/>
                    <a:pt x="17219" y="6543"/>
                  </a:cubicBezTo>
                  <a:cubicBezTo>
                    <a:pt x="16587" y="6905"/>
                    <a:pt x="16055" y="7620"/>
                    <a:pt x="15950" y="8698"/>
                  </a:cubicBezTo>
                  <a:cubicBezTo>
                    <a:pt x="15846" y="9413"/>
                    <a:pt x="15950" y="9952"/>
                    <a:pt x="16269" y="10490"/>
                  </a:cubicBezTo>
                  <a:cubicBezTo>
                    <a:pt x="16425" y="10756"/>
                    <a:pt x="16613" y="10889"/>
                    <a:pt x="16796" y="10889"/>
                  </a:cubicBezTo>
                  <a:cubicBezTo>
                    <a:pt x="16983" y="10889"/>
                    <a:pt x="17167" y="10756"/>
                    <a:pt x="17328" y="10490"/>
                  </a:cubicBezTo>
                  <a:cubicBezTo>
                    <a:pt x="17646" y="9413"/>
                    <a:pt x="17751" y="8336"/>
                    <a:pt x="17646" y="7266"/>
                  </a:cubicBezTo>
                  <a:cubicBezTo>
                    <a:pt x="17855" y="7266"/>
                    <a:pt x="18173" y="7082"/>
                    <a:pt x="18387" y="7082"/>
                  </a:cubicBezTo>
                  <a:cubicBezTo>
                    <a:pt x="19337" y="7082"/>
                    <a:pt x="20078" y="7982"/>
                    <a:pt x="20506" y="9413"/>
                  </a:cubicBezTo>
                  <a:cubicBezTo>
                    <a:pt x="20929" y="11383"/>
                    <a:pt x="20820" y="13537"/>
                    <a:pt x="20187" y="15330"/>
                  </a:cubicBezTo>
                  <a:cubicBezTo>
                    <a:pt x="19394" y="17262"/>
                    <a:pt x="18165" y="18332"/>
                    <a:pt x="16861" y="18332"/>
                  </a:cubicBezTo>
                  <a:cubicBezTo>
                    <a:pt x="16595" y="18332"/>
                    <a:pt x="16325" y="18288"/>
                    <a:pt x="16055" y="18192"/>
                  </a:cubicBezTo>
                  <a:cubicBezTo>
                    <a:pt x="15423" y="18015"/>
                    <a:pt x="14891" y="17476"/>
                    <a:pt x="14468" y="16938"/>
                  </a:cubicBezTo>
                  <a:cubicBezTo>
                    <a:pt x="14677" y="16045"/>
                    <a:pt x="14573" y="14968"/>
                    <a:pt x="14255" y="14252"/>
                  </a:cubicBezTo>
                  <a:cubicBezTo>
                    <a:pt x="13993" y="13891"/>
                    <a:pt x="13753" y="13714"/>
                    <a:pt x="13553" y="13714"/>
                  </a:cubicBezTo>
                  <a:cubicBezTo>
                    <a:pt x="13357" y="13714"/>
                    <a:pt x="13195" y="13891"/>
                    <a:pt x="13091" y="14252"/>
                  </a:cubicBezTo>
                  <a:cubicBezTo>
                    <a:pt x="13091" y="15507"/>
                    <a:pt x="13304" y="16584"/>
                    <a:pt x="13936" y="17122"/>
                  </a:cubicBezTo>
                  <a:cubicBezTo>
                    <a:pt x="13239" y="19320"/>
                    <a:pt x="11975" y="20715"/>
                    <a:pt x="10497" y="20715"/>
                  </a:cubicBezTo>
                  <a:cubicBezTo>
                    <a:pt x="10410" y="20715"/>
                    <a:pt x="10323" y="20715"/>
                    <a:pt x="10231" y="20700"/>
                  </a:cubicBezTo>
                  <a:cubicBezTo>
                    <a:pt x="9385" y="20700"/>
                    <a:pt x="8431" y="19807"/>
                    <a:pt x="7903" y="18553"/>
                  </a:cubicBezTo>
                  <a:cubicBezTo>
                    <a:pt x="8221" y="17653"/>
                    <a:pt x="8431" y="16584"/>
                    <a:pt x="8221" y="15507"/>
                  </a:cubicBezTo>
                  <a:cubicBezTo>
                    <a:pt x="8112" y="14968"/>
                    <a:pt x="7794" y="14430"/>
                    <a:pt x="7371" y="14252"/>
                  </a:cubicBezTo>
                  <a:cubicBezTo>
                    <a:pt x="7315" y="14216"/>
                    <a:pt x="7258" y="14201"/>
                    <a:pt x="7197" y="14201"/>
                  </a:cubicBezTo>
                  <a:cubicBezTo>
                    <a:pt x="6944" y="14201"/>
                    <a:pt x="6717" y="14496"/>
                    <a:pt x="6630" y="14791"/>
                  </a:cubicBezTo>
                  <a:cubicBezTo>
                    <a:pt x="6526" y="16222"/>
                    <a:pt x="6739" y="17653"/>
                    <a:pt x="7371" y="18730"/>
                  </a:cubicBezTo>
                  <a:cubicBezTo>
                    <a:pt x="6844" y="19630"/>
                    <a:pt x="6103" y="20169"/>
                    <a:pt x="5362" y="20346"/>
                  </a:cubicBezTo>
                  <a:lnTo>
                    <a:pt x="5043" y="20346"/>
                  </a:lnTo>
                  <a:cubicBezTo>
                    <a:pt x="4407" y="20346"/>
                    <a:pt x="3880" y="19807"/>
                    <a:pt x="3452" y="19092"/>
                  </a:cubicBezTo>
                  <a:cubicBezTo>
                    <a:pt x="3030" y="18192"/>
                    <a:pt x="2925" y="17299"/>
                    <a:pt x="3030" y="16399"/>
                  </a:cubicBezTo>
                  <a:cubicBezTo>
                    <a:pt x="3880" y="15868"/>
                    <a:pt x="4939" y="14430"/>
                    <a:pt x="4830" y="13537"/>
                  </a:cubicBezTo>
                  <a:cubicBezTo>
                    <a:pt x="4830" y="13279"/>
                    <a:pt x="4725" y="13028"/>
                    <a:pt x="4438" y="13028"/>
                  </a:cubicBezTo>
                  <a:cubicBezTo>
                    <a:pt x="4320" y="13028"/>
                    <a:pt x="4172" y="13072"/>
                    <a:pt x="3984" y="13175"/>
                  </a:cubicBezTo>
                  <a:cubicBezTo>
                    <a:pt x="3348" y="13537"/>
                    <a:pt x="2820" y="14614"/>
                    <a:pt x="2711" y="15868"/>
                  </a:cubicBezTo>
                  <a:cubicBezTo>
                    <a:pt x="2633" y="15883"/>
                    <a:pt x="2559" y="15890"/>
                    <a:pt x="2480" y="15890"/>
                  </a:cubicBezTo>
                  <a:cubicBezTo>
                    <a:pt x="1656" y="15890"/>
                    <a:pt x="1098" y="14983"/>
                    <a:pt x="806" y="13175"/>
                  </a:cubicBezTo>
                  <a:cubicBezTo>
                    <a:pt x="279" y="11206"/>
                    <a:pt x="383" y="9052"/>
                    <a:pt x="911" y="7082"/>
                  </a:cubicBezTo>
                  <a:cubicBezTo>
                    <a:pt x="1547" y="5828"/>
                    <a:pt x="2502" y="5112"/>
                    <a:pt x="3561" y="5112"/>
                  </a:cubicBezTo>
                  <a:lnTo>
                    <a:pt x="4830" y="5112"/>
                  </a:lnTo>
                  <a:lnTo>
                    <a:pt x="4830" y="5474"/>
                  </a:lnTo>
                  <a:cubicBezTo>
                    <a:pt x="4725" y="6189"/>
                    <a:pt x="4830" y="6905"/>
                    <a:pt x="5043" y="7443"/>
                  </a:cubicBezTo>
                  <a:cubicBezTo>
                    <a:pt x="5100" y="7635"/>
                    <a:pt x="5222" y="7783"/>
                    <a:pt x="5392" y="7783"/>
                  </a:cubicBezTo>
                  <a:cubicBezTo>
                    <a:pt x="5527" y="7783"/>
                    <a:pt x="5697" y="7687"/>
                    <a:pt x="5889" y="7443"/>
                  </a:cubicBezTo>
                  <a:cubicBezTo>
                    <a:pt x="6312" y="6728"/>
                    <a:pt x="6421" y="6543"/>
                    <a:pt x="6312" y="5828"/>
                  </a:cubicBezTo>
                  <a:cubicBezTo>
                    <a:pt x="6207" y="5289"/>
                    <a:pt x="5889" y="4751"/>
                    <a:pt x="5253" y="4574"/>
                  </a:cubicBezTo>
                  <a:cubicBezTo>
                    <a:pt x="5253" y="3497"/>
                    <a:pt x="5466" y="2427"/>
                    <a:pt x="5889" y="1704"/>
                  </a:cubicBezTo>
                  <a:cubicBezTo>
                    <a:pt x="6181" y="1114"/>
                    <a:pt x="6635" y="848"/>
                    <a:pt x="7210" y="848"/>
                  </a:cubicBezTo>
                  <a:close/>
                  <a:moveTo>
                    <a:pt x="7044" y="0"/>
                  </a:moveTo>
                  <a:cubicBezTo>
                    <a:pt x="6395" y="0"/>
                    <a:pt x="5867" y="310"/>
                    <a:pt x="5466" y="989"/>
                  </a:cubicBezTo>
                  <a:cubicBezTo>
                    <a:pt x="5043" y="1889"/>
                    <a:pt x="4725" y="3143"/>
                    <a:pt x="4725" y="4397"/>
                  </a:cubicBezTo>
                  <a:cubicBezTo>
                    <a:pt x="4512" y="4308"/>
                    <a:pt x="4302" y="4264"/>
                    <a:pt x="4089" y="4264"/>
                  </a:cubicBezTo>
                  <a:cubicBezTo>
                    <a:pt x="3880" y="4264"/>
                    <a:pt x="3666" y="4308"/>
                    <a:pt x="3452" y="4397"/>
                  </a:cubicBezTo>
                  <a:cubicBezTo>
                    <a:pt x="2288" y="4397"/>
                    <a:pt x="1229" y="5112"/>
                    <a:pt x="488" y="6543"/>
                  </a:cubicBezTo>
                  <a:cubicBezTo>
                    <a:pt x="-144" y="8698"/>
                    <a:pt x="-144" y="11206"/>
                    <a:pt x="383" y="13352"/>
                  </a:cubicBezTo>
                  <a:cubicBezTo>
                    <a:pt x="806" y="15868"/>
                    <a:pt x="1656" y="16399"/>
                    <a:pt x="2288" y="16399"/>
                  </a:cubicBezTo>
                  <a:lnTo>
                    <a:pt x="2502" y="16399"/>
                  </a:lnTo>
                  <a:cubicBezTo>
                    <a:pt x="2502" y="17653"/>
                    <a:pt x="2711" y="18730"/>
                    <a:pt x="3139" y="19446"/>
                  </a:cubicBezTo>
                  <a:cubicBezTo>
                    <a:pt x="3561" y="20523"/>
                    <a:pt x="4302" y="21061"/>
                    <a:pt x="5043" y="21061"/>
                  </a:cubicBezTo>
                  <a:lnTo>
                    <a:pt x="5362" y="21061"/>
                  </a:lnTo>
                  <a:cubicBezTo>
                    <a:pt x="6207" y="20884"/>
                    <a:pt x="7053" y="20346"/>
                    <a:pt x="7585" y="19269"/>
                  </a:cubicBezTo>
                  <a:cubicBezTo>
                    <a:pt x="8326" y="20523"/>
                    <a:pt x="9281" y="21423"/>
                    <a:pt x="10231" y="21600"/>
                  </a:cubicBezTo>
                  <a:lnTo>
                    <a:pt x="10445" y="21600"/>
                  </a:lnTo>
                  <a:cubicBezTo>
                    <a:pt x="12031" y="21423"/>
                    <a:pt x="13513" y="19984"/>
                    <a:pt x="14255" y="17653"/>
                  </a:cubicBezTo>
                  <a:cubicBezTo>
                    <a:pt x="14786" y="18192"/>
                    <a:pt x="15314" y="18553"/>
                    <a:pt x="15950" y="18730"/>
                  </a:cubicBezTo>
                  <a:cubicBezTo>
                    <a:pt x="16269" y="18870"/>
                    <a:pt x="16595" y="18930"/>
                    <a:pt x="16922" y="18930"/>
                  </a:cubicBezTo>
                  <a:cubicBezTo>
                    <a:pt x="18330" y="18930"/>
                    <a:pt x="19730" y="17720"/>
                    <a:pt x="20506" y="15684"/>
                  </a:cubicBezTo>
                  <a:cubicBezTo>
                    <a:pt x="21351" y="13714"/>
                    <a:pt x="21456" y="11029"/>
                    <a:pt x="20929" y="8875"/>
                  </a:cubicBezTo>
                  <a:cubicBezTo>
                    <a:pt x="20506" y="7266"/>
                    <a:pt x="19446" y="6189"/>
                    <a:pt x="18387" y="6189"/>
                  </a:cubicBezTo>
                  <a:cubicBezTo>
                    <a:pt x="18173" y="6189"/>
                    <a:pt x="17855" y="6189"/>
                    <a:pt x="17537" y="6366"/>
                  </a:cubicBezTo>
                  <a:cubicBezTo>
                    <a:pt x="17432" y="3681"/>
                    <a:pt x="16373" y="1704"/>
                    <a:pt x="14891" y="989"/>
                  </a:cubicBezTo>
                  <a:cubicBezTo>
                    <a:pt x="14786" y="900"/>
                    <a:pt x="14651" y="856"/>
                    <a:pt x="14520" y="856"/>
                  </a:cubicBezTo>
                  <a:cubicBezTo>
                    <a:pt x="14390" y="856"/>
                    <a:pt x="14255" y="900"/>
                    <a:pt x="14150" y="989"/>
                  </a:cubicBezTo>
                  <a:cubicBezTo>
                    <a:pt x="12986" y="989"/>
                    <a:pt x="11822" y="1527"/>
                    <a:pt x="10867" y="2427"/>
                  </a:cubicBezTo>
                  <a:cubicBezTo>
                    <a:pt x="10336" y="1704"/>
                    <a:pt x="9595" y="989"/>
                    <a:pt x="8962" y="634"/>
                  </a:cubicBezTo>
                  <a:cubicBezTo>
                    <a:pt x="8234" y="221"/>
                    <a:pt x="7594" y="0"/>
                    <a:pt x="7044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768" name="Google Shape;730;p17"/>
          <p:cNvGrpSpPr/>
          <p:nvPr/>
        </p:nvGrpSpPr>
        <p:grpSpPr>
          <a:xfrm>
            <a:off x="19443013" y="9130329"/>
            <a:ext cx="5512336" cy="6125122"/>
            <a:chOff x="0" y="0"/>
            <a:chExt cx="5512335" cy="6125120"/>
          </a:xfrm>
        </p:grpSpPr>
        <p:sp>
          <p:nvSpPr>
            <p:cNvPr id="763" name="Google Shape;731;p17"/>
            <p:cNvSpPr/>
            <p:nvPr/>
          </p:nvSpPr>
          <p:spPr>
            <a:xfrm flipH="1" rot="20327443">
              <a:off x="164125" y="519479"/>
              <a:ext cx="683238" cy="10352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835" h="21600" fill="norm" stroke="1" extrusionOk="0">
                  <a:moveTo>
                    <a:pt x="9464" y="0"/>
                  </a:moveTo>
                  <a:cubicBezTo>
                    <a:pt x="4655" y="0"/>
                    <a:pt x="835" y="7075"/>
                    <a:pt x="835" y="7075"/>
                  </a:cubicBezTo>
                  <a:cubicBezTo>
                    <a:pt x="-2203" y="17839"/>
                    <a:pt x="3705" y="21600"/>
                    <a:pt x="8066" y="21600"/>
                  </a:cubicBezTo>
                  <a:cubicBezTo>
                    <a:pt x="10209" y="21600"/>
                    <a:pt x="11998" y="20687"/>
                    <a:pt x="12147" y="19254"/>
                  </a:cubicBezTo>
                  <a:cubicBezTo>
                    <a:pt x="12595" y="14901"/>
                    <a:pt x="6724" y="13164"/>
                    <a:pt x="6724" y="13164"/>
                  </a:cubicBezTo>
                  <a:cubicBezTo>
                    <a:pt x="6724" y="13164"/>
                    <a:pt x="19397" y="7075"/>
                    <a:pt x="13061" y="1415"/>
                  </a:cubicBezTo>
                  <a:cubicBezTo>
                    <a:pt x="11830" y="394"/>
                    <a:pt x="10619" y="0"/>
                    <a:pt x="9464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64" name="Google Shape;732;p17"/>
            <p:cNvSpPr/>
            <p:nvPr/>
          </p:nvSpPr>
          <p:spPr>
            <a:xfrm flipH="1" rot="20327443">
              <a:off x="814342" y="222851"/>
              <a:ext cx="666547" cy="10189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290" h="21600" fill="norm" stroke="1" extrusionOk="0">
                  <a:moveTo>
                    <a:pt x="5723" y="0"/>
                  </a:moveTo>
                  <a:cubicBezTo>
                    <a:pt x="4601" y="0"/>
                    <a:pt x="3380" y="291"/>
                    <a:pt x="2120" y="1037"/>
                  </a:cubicBezTo>
                  <a:cubicBezTo>
                    <a:pt x="-5067" y="5459"/>
                    <a:pt x="8322" y="13411"/>
                    <a:pt x="8322" y="13411"/>
                  </a:cubicBezTo>
                  <a:cubicBezTo>
                    <a:pt x="8322" y="13411"/>
                    <a:pt x="1628" y="14740"/>
                    <a:pt x="1628" y="18725"/>
                  </a:cubicBezTo>
                  <a:cubicBezTo>
                    <a:pt x="1805" y="20363"/>
                    <a:pt x="4069" y="21600"/>
                    <a:pt x="6688" y="21600"/>
                  </a:cubicBezTo>
                  <a:cubicBezTo>
                    <a:pt x="11099" y="21600"/>
                    <a:pt x="16533" y="18179"/>
                    <a:pt x="15037" y="7661"/>
                  </a:cubicBezTo>
                  <a:cubicBezTo>
                    <a:pt x="15037" y="7661"/>
                    <a:pt x="11374" y="0"/>
                    <a:pt x="572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65" name="Google Shape;733;p17"/>
            <p:cNvSpPr/>
            <p:nvPr/>
          </p:nvSpPr>
          <p:spPr>
            <a:xfrm flipH="1" rot="20327443">
              <a:off x="247665" y="211722"/>
              <a:ext cx="409298" cy="4583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52" h="21600" fill="norm" stroke="1" extrusionOk="0">
                  <a:moveTo>
                    <a:pt x="16895" y="0"/>
                  </a:moveTo>
                  <a:cubicBezTo>
                    <a:pt x="10031" y="971"/>
                    <a:pt x="-1758" y="7847"/>
                    <a:pt x="220" y="19658"/>
                  </a:cubicBezTo>
                  <a:cubicBezTo>
                    <a:pt x="220" y="20629"/>
                    <a:pt x="1189" y="21600"/>
                    <a:pt x="2158" y="21600"/>
                  </a:cubicBezTo>
                  <a:lnTo>
                    <a:pt x="3168" y="21600"/>
                  </a:lnTo>
                  <a:cubicBezTo>
                    <a:pt x="4137" y="21600"/>
                    <a:pt x="4137" y="20629"/>
                    <a:pt x="4137" y="19658"/>
                  </a:cubicBezTo>
                  <a:cubicBezTo>
                    <a:pt x="2158" y="6876"/>
                    <a:pt x="16895" y="3924"/>
                    <a:pt x="17864" y="3924"/>
                  </a:cubicBezTo>
                  <a:cubicBezTo>
                    <a:pt x="18833" y="2953"/>
                    <a:pt x="19842" y="1942"/>
                    <a:pt x="18833" y="971"/>
                  </a:cubicBezTo>
                  <a:cubicBezTo>
                    <a:pt x="18833" y="0"/>
                    <a:pt x="17864" y="0"/>
                    <a:pt x="1689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66" name="Google Shape;734;p17"/>
            <p:cNvSpPr/>
            <p:nvPr/>
          </p:nvSpPr>
          <p:spPr>
            <a:xfrm flipH="1" rot="20327443">
              <a:off x="618557" y="52326"/>
              <a:ext cx="375098" cy="4583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373" y="0"/>
                  </a:moveTo>
                  <a:cubicBezTo>
                    <a:pt x="0" y="0"/>
                    <a:pt x="0" y="971"/>
                    <a:pt x="0" y="1942"/>
                  </a:cubicBezTo>
                  <a:cubicBezTo>
                    <a:pt x="0" y="3924"/>
                    <a:pt x="1186" y="3924"/>
                    <a:pt x="2373" y="3924"/>
                  </a:cubicBezTo>
                  <a:cubicBezTo>
                    <a:pt x="4795" y="3924"/>
                    <a:pt x="7167" y="4894"/>
                    <a:pt x="9589" y="5865"/>
                  </a:cubicBezTo>
                  <a:cubicBezTo>
                    <a:pt x="14384" y="9789"/>
                    <a:pt x="16805" y="14724"/>
                    <a:pt x="16805" y="20629"/>
                  </a:cubicBezTo>
                  <a:cubicBezTo>
                    <a:pt x="16805" y="21600"/>
                    <a:pt x="17992" y="21600"/>
                    <a:pt x="19178" y="21600"/>
                  </a:cubicBezTo>
                  <a:cubicBezTo>
                    <a:pt x="20414" y="21600"/>
                    <a:pt x="21600" y="20629"/>
                    <a:pt x="21600" y="19618"/>
                  </a:cubicBezTo>
                  <a:cubicBezTo>
                    <a:pt x="21600" y="13753"/>
                    <a:pt x="17992" y="6876"/>
                    <a:pt x="11962" y="2912"/>
                  </a:cubicBezTo>
                  <a:cubicBezTo>
                    <a:pt x="9589" y="971"/>
                    <a:pt x="5981" y="0"/>
                    <a:pt x="237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67" name="Google Shape;735;p17"/>
            <p:cNvSpPr/>
            <p:nvPr/>
          </p:nvSpPr>
          <p:spPr>
            <a:xfrm flipH="1" rot="20327443">
              <a:off x="1739141" y="1025205"/>
              <a:ext cx="3023114" cy="47126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557" y="0"/>
                  </a:moveTo>
                  <a:cubicBezTo>
                    <a:pt x="20410" y="94"/>
                    <a:pt x="20410" y="189"/>
                    <a:pt x="20410" y="283"/>
                  </a:cubicBezTo>
                  <a:cubicBezTo>
                    <a:pt x="20557" y="476"/>
                    <a:pt x="20705" y="669"/>
                    <a:pt x="20705" y="956"/>
                  </a:cubicBezTo>
                  <a:cubicBezTo>
                    <a:pt x="20705" y="1050"/>
                    <a:pt x="20858" y="1050"/>
                    <a:pt x="21005" y="1050"/>
                  </a:cubicBezTo>
                  <a:cubicBezTo>
                    <a:pt x="21152" y="1050"/>
                    <a:pt x="21306" y="956"/>
                    <a:pt x="21306" y="858"/>
                  </a:cubicBezTo>
                  <a:cubicBezTo>
                    <a:pt x="21152" y="382"/>
                    <a:pt x="21005" y="94"/>
                    <a:pt x="21005" y="94"/>
                  </a:cubicBezTo>
                  <a:cubicBezTo>
                    <a:pt x="20858" y="0"/>
                    <a:pt x="20705" y="0"/>
                    <a:pt x="20557" y="0"/>
                  </a:cubicBezTo>
                  <a:close/>
                  <a:moveTo>
                    <a:pt x="21244" y="1479"/>
                  </a:moveTo>
                  <a:cubicBezTo>
                    <a:pt x="21079" y="1479"/>
                    <a:pt x="20932" y="1527"/>
                    <a:pt x="21005" y="1625"/>
                  </a:cubicBezTo>
                  <a:cubicBezTo>
                    <a:pt x="21005" y="1814"/>
                    <a:pt x="21005" y="2101"/>
                    <a:pt x="21005" y="2294"/>
                  </a:cubicBezTo>
                  <a:lnTo>
                    <a:pt x="21005" y="2388"/>
                  </a:lnTo>
                  <a:cubicBezTo>
                    <a:pt x="21005" y="2483"/>
                    <a:pt x="21152" y="2577"/>
                    <a:pt x="21306" y="2577"/>
                  </a:cubicBezTo>
                  <a:cubicBezTo>
                    <a:pt x="21453" y="2577"/>
                    <a:pt x="21453" y="2483"/>
                    <a:pt x="21600" y="2483"/>
                  </a:cubicBezTo>
                  <a:lnTo>
                    <a:pt x="21600" y="2294"/>
                  </a:lnTo>
                  <a:cubicBezTo>
                    <a:pt x="21600" y="2101"/>
                    <a:pt x="21600" y="1908"/>
                    <a:pt x="21600" y="1625"/>
                  </a:cubicBezTo>
                  <a:cubicBezTo>
                    <a:pt x="21600" y="1527"/>
                    <a:pt x="21416" y="1479"/>
                    <a:pt x="21244" y="1479"/>
                  </a:cubicBezTo>
                  <a:close/>
                  <a:moveTo>
                    <a:pt x="21152" y="2963"/>
                  </a:moveTo>
                  <a:cubicBezTo>
                    <a:pt x="21005" y="2963"/>
                    <a:pt x="20858" y="2963"/>
                    <a:pt x="20858" y="3057"/>
                  </a:cubicBezTo>
                  <a:cubicBezTo>
                    <a:pt x="20858" y="3344"/>
                    <a:pt x="20705" y="3533"/>
                    <a:pt x="20557" y="3726"/>
                  </a:cubicBezTo>
                  <a:cubicBezTo>
                    <a:pt x="20410" y="3820"/>
                    <a:pt x="20557" y="3919"/>
                    <a:pt x="20705" y="4013"/>
                  </a:cubicBezTo>
                  <a:lnTo>
                    <a:pt x="20858" y="4013"/>
                  </a:lnTo>
                  <a:cubicBezTo>
                    <a:pt x="21005" y="4013"/>
                    <a:pt x="21005" y="3919"/>
                    <a:pt x="21005" y="3919"/>
                  </a:cubicBezTo>
                  <a:cubicBezTo>
                    <a:pt x="21152" y="3631"/>
                    <a:pt x="21306" y="3439"/>
                    <a:pt x="21453" y="3151"/>
                  </a:cubicBezTo>
                  <a:cubicBezTo>
                    <a:pt x="21453" y="3057"/>
                    <a:pt x="21306" y="2963"/>
                    <a:pt x="21152" y="2963"/>
                  </a:cubicBezTo>
                  <a:close/>
                  <a:moveTo>
                    <a:pt x="15792" y="3533"/>
                  </a:moveTo>
                  <a:cubicBezTo>
                    <a:pt x="15344" y="3631"/>
                    <a:pt x="14897" y="3919"/>
                    <a:pt x="14750" y="4108"/>
                  </a:cubicBezTo>
                  <a:cubicBezTo>
                    <a:pt x="14750" y="4202"/>
                    <a:pt x="14750" y="4395"/>
                    <a:pt x="14897" y="4395"/>
                  </a:cubicBezTo>
                  <a:lnTo>
                    <a:pt x="15044" y="4395"/>
                  </a:lnTo>
                  <a:cubicBezTo>
                    <a:pt x="15197" y="4395"/>
                    <a:pt x="15197" y="4395"/>
                    <a:pt x="15344" y="4300"/>
                  </a:cubicBezTo>
                  <a:cubicBezTo>
                    <a:pt x="15344" y="4108"/>
                    <a:pt x="15639" y="4013"/>
                    <a:pt x="15939" y="3919"/>
                  </a:cubicBezTo>
                  <a:cubicBezTo>
                    <a:pt x="16240" y="3820"/>
                    <a:pt x="16087" y="3533"/>
                    <a:pt x="15792" y="3533"/>
                  </a:cubicBezTo>
                  <a:close/>
                  <a:moveTo>
                    <a:pt x="16688" y="3726"/>
                  </a:moveTo>
                  <a:cubicBezTo>
                    <a:pt x="16534" y="3820"/>
                    <a:pt x="16534" y="3919"/>
                    <a:pt x="16688" y="4013"/>
                  </a:cubicBezTo>
                  <a:cubicBezTo>
                    <a:pt x="16982" y="4108"/>
                    <a:pt x="17129" y="4300"/>
                    <a:pt x="17282" y="4489"/>
                  </a:cubicBezTo>
                  <a:cubicBezTo>
                    <a:pt x="17430" y="4588"/>
                    <a:pt x="17430" y="4588"/>
                    <a:pt x="17577" y="4588"/>
                  </a:cubicBezTo>
                  <a:lnTo>
                    <a:pt x="17877" y="4682"/>
                  </a:lnTo>
                  <a:cubicBezTo>
                    <a:pt x="17877" y="4588"/>
                    <a:pt x="18025" y="4489"/>
                    <a:pt x="17877" y="4395"/>
                  </a:cubicBezTo>
                  <a:cubicBezTo>
                    <a:pt x="17730" y="4108"/>
                    <a:pt x="17430" y="3919"/>
                    <a:pt x="17129" y="3726"/>
                  </a:cubicBezTo>
                  <a:close/>
                  <a:moveTo>
                    <a:pt x="20036" y="4237"/>
                  </a:moveTo>
                  <a:cubicBezTo>
                    <a:pt x="19963" y="4237"/>
                    <a:pt x="19883" y="4253"/>
                    <a:pt x="19815" y="4300"/>
                  </a:cubicBezTo>
                  <a:cubicBezTo>
                    <a:pt x="19662" y="4489"/>
                    <a:pt x="19368" y="4588"/>
                    <a:pt x="19067" y="4776"/>
                  </a:cubicBezTo>
                  <a:cubicBezTo>
                    <a:pt x="18920" y="4776"/>
                    <a:pt x="18920" y="4871"/>
                    <a:pt x="19067" y="4969"/>
                  </a:cubicBezTo>
                  <a:cubicBezTo>
                    <a:pt x="19067" y="5064"/>
                    <a:pt x="19214" y="5064"/>
                    <a:pt x="19368" y="5064"/>
                  </a:cubicBezTo>
                  <a:cubicBezTo>
                    <a:pt x="19662" y="4969"/>
                    <a:pt x="19963" y="4776"/>
                    <a:pt x="20263" y="4588"/>
                  </a:cubicBezTo>
                  <a:cubicBezTo>
                    <a:pt x="20490" y="4438"/>
                    <a:pt x="20281" y="4237"/>
                    <a:pt x="20036" y="4237"/>
                  </a:cubicBezTo>
                  <a:close/>
                  <a:moveTo>
                    <a:pt x="15136" y="4706"/>
                  </a:moveTo>
                  <a:cubicBezTo>
                    <a:pt x="15081" y="4706"/>
                    <a:pt x="15044" y="4729"/>
                    <a:pt x="15044" y="4776"/>
                  </a:cubicBezTo>
                  <a:cubicBezTo>
                    <a:pt x="14897" y="4776"/>
                    <a:pt x="14750" y="4969"/>
                    <a:pt x="14897" y="4969"/>
                  </a:cubicBezTo>
                  <a:cubicBezTo>
                    <a:pt x="15197" y="5256"/>
                    <a:pt x="15492" y="5445"/>
                    <a:pt x="15939" y="5445"/>
                  </a:cubicBezTo>
                  <a:lnTo>
                    <a:pt x="16087" y="5544"/>
                  </a:lnTo>
                  <a:cubicBezTo>
                    <a:pt x="16240" y="5544"/>
                    <a:pt x="16387" y="5445"/>
                    <a:pt x="16387" y="5351"/>
                  </a:cubicBezTo>
                  <a:cubicBezTo>
                    <a:pt x="16387" y="5256"/>
                    <a:pt x="16240" y="5064"/>
                    <a:pt x="16087" y="5064"/>
                  </a:cubicBezTo>
                  <a:cubicBezTo>
                    <a:pt x="15792" y="5064"/>
                    <a:pt x="15492" y="4969"/>
                    <a:pt x="15344" y="4776"/>
                  </a:cubicBezTo>
                  <a:cubicBezTo>
                    <a:pt x="15271" y="4729"/>
                    <a:pt x="15197" y="4706"/>
                    <a:pt x="15136" y="4706"/>
                  </a:cubicBezTo>
                  <a:close/>
                  <a:moveTo>
                    <a:pt x="18135" y="4926"/>
                  </a:moveTo>
                  <a:cubicBezTo>
                    <a:pt x="18110" y="4926"/>
                    <a:pt x="18074" y="4938"/>
                    <a:pt x="18025" y="4969"/>
                  </a:cubicBezTo>
                  <a:cubicBezTo>
                    <a:pt x="17877" y="4969"/>
                    <a:pt x="17730" y="4969"/>
                    <a:pt x="17730" y="5064"/>
                  </a:cubicBezTo>
                  <a:lnTo>
                    <a:pt x="17129" y="5158"/>
                  </a:lnTo>
                  <a:cubicBezTo>
                    <a:pt x="17105" y="5150"/>
                    <a:pt x="17080" y="5146"/>
                    <a:pt x="17056" y="5146"/>
                  </a:cubicBezTo>
                  <a:cubicBezTo>
                    <a:pt x="16835" y="5146"/>
                    <a:pt x="16859" y="5544"/>
                    <a:pt x="17129" y="5544"/>
                  </a:cubicBezTo>
                  <a:cubicBezTo>
                    <a:pt x="17430" y="5544"/>
                    <a:pt x="17577" y="5445"/>
                    <a:pt x="17877" y="5445"/>
                  </a:cubicBezTo>
                  <a:cubicBezTo>
                    <a:pt x="17877" y="5544"/>
                    <a:pt x="17877" y="5732"/>
                    <a:pt x="17877" y="5827"/>
                  </a:cubicBezTo>
                  <a:cubicBezTo>
                    <a:pt x="17877" y="5925"/>
                    <a:pt x="18025" y="6020"/>
                    <a:pt x="18172" y="6020"/>
                  </a:cubicBezTo>
                  <a:lnTo>
                    <a:pt x="18325" y="6020"/>
                  </a:lnTo>
                  <a:cubicBezTo>
                    <a:pt x="18472" y="6020"/>
                    <a:pt x="18619" y="5925"/>
                    <a:pt x="18619" y="5827"/>
                  </a:cubicBezTo>
                  <a:cubicBezTo>
                    <a:pt x="18472" y="5638"/>
                    <a:pt x="18472" y="5544"/>
                    <a:pt x="18472" y="5351"/>
                  </a:cubicBezTo>
                  <a:cubicBezTo>
                    <a:pt x="18619" y="5351"/>
                    <a:pt x="18619" y="5256"/>
                    <a:pt x="18619" y="5158"/>
                  </a:cubicBezTo>
                  <a:cubicBezTo>
                    <a:pt x="18472" y="5064"/>
                    <a:pt x="18472" y="4969"/>
                    <a:pt x="18325" y="4969"/>
                  </a:cubicBezTo>
                  <a:cubicBezTo>
                    <a:pt x="18227" y="4969"/>
                    <a:pt x="18190" y="4926"/>
                    <a:pt x="18135" y="4926"/>
                  </a:cubicBezTo>
                  <a:close/>
                  <a:moveTo>
                    <a:pt x="18325" y="6401"/>
                  </a:moveTo>
                  <a:cubicBezTo>
                    <a:pt x="18172" y="6401"/>
                    <a:pt x="18025" y="6496"/>
                    <a:pt x="18025" y="6594"/>
                  </a:cubicBezTo>
                  <a:cubicBezTo>
                    <a:pt x="17877" y="6783"/>
                    <a:pt x="17877" y="7070"/>
                    <a:pt x="17730" y="7263"/>
                  </a:cubicBezTo>
                  <a:cubicBezTo>
                    <a:pt x="17730" y="7357"/>
                    <a:pt x="17877" y="7452"/>
                    <a:pt x="18025" y="7452"/>
                  </a:cubicBezTo>
                  <a:cubicBezTo>
                    <a:pt x="18172" y="7452"/>
                    <a:pt x="18325" y="7452"/>
                    <a:pt x="18325" y="7357"/>
                  </a:cubicBezTo>
                  <a:cubicBezTo>
                    <a:pt x="18472" y="7070"/>
                    <a:pt x="18472" y="6881"/>
                    <a:pt x="18619" y="6594"/>
                  </a:cubicBezTo>
                  <a:cubicBezTo>
                    <a:pt x="18619" y="6496"/>
                    <a:pt x="18472" y="6401"/>
                    <a:pt x="18325" y="6401"/>
                  </a:cubicBezTo>
                  <a:close/>
                  <a:moveTo>
                    <a:pt x="9978" y="7837"/>
                  </a:moveTo>
                  <a:cubicBezTo>
                    <a:pt x="9831" y="7837"/>
                    <a:pt x="9684" y="7932"/>
                    <a:pt x="9684" y="8026"/>
                  </a:cubicBezTo>
                  <a:cubicBezTo>
                    <a:pt x="9684" y="8121"/>
                    <a:pt x="9831" y="8219"/>
                    <a:pt x="9978" y="8219"/>
                  </a:cubicBezTo>
                  <a:cubicBezTo>
                    <a:pt x="10279" y="8219"/>
                    <a:pt x="10579" y="8219"/>
                    <a:pt x="10726" y="8313"/>
                  </a:cubicBezTo>
                  <a:lnTo>
                    <a:pt x="11174" y="8313"/>
                  </a:lnTo>
                  <a:cubicBezTo>
                    <a:pt x="11174" y="8313"/>
                    <a:pt x="11321" y="8313"/>
                    <a:pt x="11321" y="8219"/>
                  </a:cubicBezTo>
                  <a:cubicBezTo>
                    <a:pt x="11321" y="8121"/>
                    <a:pt x="11321" y="8026"/>
                    <a:pt x="11174" y="7932"/>
                  </a:cubicBezTo>
                  <a:lnTo>
                    <a:pt x="11021" y="7932"/>
                  </a:lnTo>
                  <a:cubicBezTo>
                    <a:pt x="10726" y="7837"/>
                    <a:pt x="10279" y="7837"/>
                    <a:pt x="9978" y="7837"/>
                  </a:cubicBezTo>
                  <a:close/>
                  <a:moveTo>
                    <a:pt x="17730" y="7837"/>
                  </a:moveTo>
                  <a:cubicBezTo>
                    <a:pt x="17577" y="7837"/>
                    <a:pt x="17430" y="7837"/>
                    <a:pt x="17282" y="7932"/>
                  </a:cubicBezTo>
                  <a:cubicBezTo>
                    <a:pt x="17129" y="8121"/>
                    <a:pt x="16982" y="8313"/>
                    <a:pt x="16688" y="8506"/>
                  </a:cubicBezTo>
                  <a:cubicBezTo>
                    <a:pt x="16688" y="8601"/>
                    <a:pt x="16688" y="8695"/>
                    <a:pt x="16688" y="8790"/>
                  </a:cubicBezTo>
                  <a:lnTo>
                    <a:pt x="17129" y="8790"/>
                  </a:lnTo>
                  <a:cubicBezTo>
                    <a:pt x="17430" y="8601"/>
                    <a:pt x="17577" y="8313"/>
                    <a:pt x="17877" y="8121"/>
                  </a:cubicBezTo>
                  <a:cubicBezTo>
                    <a:pt x="17877" y="8026"/>
                    <a:pt x="17877" y="7932"/>
                    <a:pt x="17730" y="7837"/>
                  </a:cubicBezTo>
                  <a:close/>
                  <a:moveTo>
                    <a:pt x="12063" y="8431"/>
                  </a:moveTo>
                  <a:cubicBezTo>
                    <a:pt x="11990" y="8431"/>
                    <a:pt x="11916" y="8455"/>
                    <a:pt x="11916" y="8506"/>
                  </a:cubicBezTo>
                  <a:cubicBezTo>
                    <a:pt x="11769" y="8506"/>
                    <a:pt x="11769" y="8695"/>
                    <a:pt x="11916" y="8695"/>
                  </a:cubicBezTo>
                  <a:cubicBezTo>
                    <a:pt x="12217" y="8888"/>
                    <a:pt x="12364" y="8982"/>
                    <a:pt x="12664" y="9175"/>
                  </a:cubicBezTo>
                  <a:lnTo>
                    <a:pt x="12959" y="9175"/>
                  </a:lnTo>
                  <a:cubicBezTo>
                    <a:pt x="12959" y="9270"/>
                    <a:pt x="13112" y="9270"/>
                    <a:pt x="13112" y="9270"/>
                  </a:cubicBezTo>
                  <a:cubicBezTo>
                    <a:pt x="13259" y="9175"/>
                    <a:pt x="13259" y="9077"/>
                    <a:pt x="13112" y="8982"/>
                  </a:cubicBezTo>
                  <a:cubicBezTo>
                    <a:pt x="12959" y="8790"/>
                    <a:pt x="12664" y="8601"/>
                    <a:pt x="12217" y="8506"/>
                  </a:cubicBezTo>
                  <a:cubicBezTo>
                    <a:pt x="12217" y="8455"/>
                    <a:pt x="12143" y="8431"/>
                    <a:pt x="12063" y="8431"/>
                  </a:cubicBezTo>
                  <a:close/>
                  <a:moveTo>
                    <a:pt x="9383" y="8313"/>
                  </a:moveTo>
                  <a:cubicBezTo>
                    <a:pt x="9236" y="8313"/>
                    <a:pt x="9089" y="8408"/>
                    <a:pt x="9089" y="8506"/>
                  </a:cubicBezTo>
                  <a:cubicBezTo>
                    <a:pt x="9089" y="8790"/>
                    <a:pt x="9236" y="9077"/>
                    <a:pt x="9530" y="9270"/>
                  </a:cubicBezTo>
                  <a:cubicBezTo>
                    <a:pt x="9530" y="9270"/>
                    <a:pt x="9684" y="9364"/>
                    <a:pt x="9831" y="9364"/>
                  </a:cubicBezTo>
                  <a:cubicBezTo>
                    <a:pt x="9831" y="9364"/>
                    <a:pt x="9978" y="9364"/>
                    <a:pt x="9978" y="9270"/>
                  </a:cubicBezTo>
                  <a:cubicBezTo>
                    <a:pt x="10132" y="9270"/>
                    <a:pt x="10132" y="9077"/>
                    <a:pt x="9978" y="9077"/>
                  </a:cubicBezTo>
                  <a:cubicBezTo>
                    <a:pt x="9684" y="8888"/>
                    <a:pt x="9684" y="8695"/>
                    <a:pt x="9530" y="8506"/>
                  </a:cubicBezTo>
                  <a:cubicBezTo>
                    <a:pt x="9684" y="8408"/>
                    <a:pt x="9530" y="8313"/>
                    <a:pt x="9383" y="8313"/>
                  </a:cubicBezTo>
                  <a:close/>
                  <a:moveTo>
                    <a:pt x="16166" y="8911"/>
                  </a:moveTo>
                  <a:cubicBezTo>
                    <a:pt x="16087" y="8911"/>
                    <a:pt x="16013" y="8935"/>
                    <a:pt x="15939" y="8982"/>
                  </a:cubicBezTo>
                  <a:cubicBezTo>
                    <a:pt x="15639" y="9077"/>
                    <a:pt x="15344" y="9175"/>
                    <a:pt x="15044" y="9270"/>
                  </a:cubicBezTo>
                  <a:cubicBezTo>
                    <a:pt x="14750" y="9364"/>
                    <a:pt x="14750" y="9462"/>
                    <a:pt x="14897" y="9557"/>
                  </a:cubicBezTo>
                  <a:cubicBezTo>
                    <a:pt x="14897" y="9651"/>
                    <a:pt x="14897" y="9651"/>
                    <a:pt x="15044" y="9651"/>
                  </a:cubicBezTo>
                  <a:lnTo>
                    <a:pt x="15344" y="9557"/>
                  </a:lnTo>
                  <a:cubicBezTo>
                    <a:pt x="15639" y="9462"/>
                    <a:pt x="15939" y="9364"/>
                    <a:pt x="16387" y="9175"/>
                  </a:cubicBezTo>
                  <a:cubicBezTo>
                    <a:pt x="16387" y="9175"/>
                    <a:pt x="16387" y="8982"/>
                    <a:pt x="16387" y="8982"/>
                  </a:cubicBezTo>
                  <a:cubicBezTo>
                    <a:pt x="16313" y="8935"/>
                    <a:pt x="16240" y="8911"/>
                    <a:pt x="16166" y="8911"/>
                  </a:cubicBezTo>
                  <a:close/>
                  <a:moveTo>
                    <a:pt x="10714" y="9419"/>
                  </a:moveTo>
                  <a:cubicBezTo>
                    <a:pt x="10579" y="9419"/>
                    <a:pt x="10426" y="9490"/>
                    <a:pt x="10426" y="9557"/>
                  </a:cubicBezTo>
                  <a:cubicBezTo>
                    <a:pt x="10279" y="9651"/>
                    <a:pt x="10426" y="9746"/>
                    <a:pt x="10579" y="9746"/>
                  </a:cubicBezTo>
                  <a:cubicBezTo>
                    <a:pt x="10874" y="9938"/>
                    <a:pt x="11321" y="9938"/>
                    <a:pt x="11769" y="10033"/>
                  </a:cubicBezTo>
                  <a:cubicBezTo>
                    <a:pt x="12063" y="9938"/>
                    <a:pt x="12063" y="9746"/>
                    <a:pt x="11769" y="9651"/>
                  </a:cubicBezTo>
                  <a:cubicBezTo>
                    <a:pt x="11468" y="9651"/>
                    <a:pt x="11174" y="9557"/>
                    <a:pt x="10874" y="9462"/>
                  </a:cubicBezTo>
                  <a:cubicBezTo>
                    <a:pt x="10831" y="9431"/>
                    <a:pt x="10775" y="9419"/>
                    <a:pt x="10714" y="9419"/>
                  </a:cubicBezTo>
                  <a:close/>
                  <a:moveTo>
                    <a:pt x="13535" y="9419"/>
                  </a:moveTo>
                  <a:cubicBezTo>
                    <a:pt x="13492" y="9419"/>
                    <a:pt x="13449" y="9431"/>
                    <a:pt x="13406" y="9462"/>
                  </a:cubicBezTo>
                  <a:cubicBezTo>
                    <a:pt x="13259" y="9462"/>
                    <a:pt x="13112" y="9557"/>
                    <a:pt x="13112" y="9651"/>
                  </a:cubicBezTo>
                  <a:lnTo>
                    <a:pt x="12812" y="9651"/>
                  </a:lnTo>
                  <a:cubicBezTo>
                    <a:pt x="12664" y="9651"/>
                    <a:pt x="12511" y="9746"/>
                    <a:pt x="12511" y="9844"/>
                  </a:cubicBezTo>
                  <a:cubicBezTo>
                    <a:pt x="12511" y="9938"/>
                    <a:pt x="12664" y="10033"/>
                    <a:pt x="12812" y="10033"/>
                  </a:cubicBezTo>
                  <a:lnTo>
                    <a:pt x="13406" y="10033"/>
                  </a:lnTo>
                  <a:cubicBezTo>
                    <a:pt x="13406" y="10033"/>
                    <a:pt x="13406" y="10131"/>
                    <a:pt x="13406" y="10226"/>
                  </a:cubicBezTo>
                  <a:lnTo>
                    <a:pt x="13406" y="10320"/>
                  </a:lnTo>
                  <a:cubicBezTo>
                    <a:pt x="13259" y="10414"/>
                    <a:pt x="13406" y="10513"/>
                    <a:pt x="13554" y="10513"/>
                  </a:cubicBezTo>
                  <a:lnTo>
                    <a:pt x="13707" y="10513"/>
                  </a:lnTo>
                  <a:cubicBezTo>
                    <a:pt x="13854" y="10513"/>
                    <a:pt x="13854" y="10414"/>
                    <a:pt x="13854" y="10320"/>
                  </a:cubicBezTo>
                  <a:lnTo>
                    <a:pt x="13854" y="10226"/>
                  </a:lnTo>
                  <a:cubicBezTo>
                    <a:pt x="13854" y="10131"/>
                    <a:pt x="13854" y="10033"/>
                    <a:pt x="13854" y="9938"/>
                  </a:cubicBezTo>
                  <a:lnTo>
                    <a:pt x="14001" y="9938"/>
                  </a:lnTo>
                  <a:cubicBezTo>
                    <a:pt x="14302" y="9746"/>
                    <a:pt x="14155" y="9557"/>
                    <a:pt x="13854" y="9557"/>
                  </a:cubicBezTo>
                  <a:lnTo>
                    <a:pt x="13707" y="9557"/>
                  </a:lnTo>
                  <a:cubicBezTo>
                    <a:pt x="13707" y="9490"/>
                    <a:pt x="13633" y="9419"/>
                    <a:pt x="13535" y="9419"/>
                  </a:cubicBezTo>
                  <a:close/>
                  <a:moveTo>
                    <a:pt x="13229" y="10910"/>
                  </a:moveTo>
                  <a:cubicBezTo>
                    <a:pt x="13161" y="10910"/>
                    <a:pt x="13112" y="10934"/>
                    <a:pt x="13112" y="10989"/>
                  </a:cubicBezTo>
                  <a:cubicBezTo>
                    <a:pt x="12812" y="11182"/>
                    <a:pt x="12664" y="11370"/>
                    <a:pt x="12511" y="11563"/>
                  </a:cubicBezTo>
                  <a:cubicBezTo>
                    <a:pt x="12364" y="11658"/>
                    <a:pt x="12364" y="11756"/>
                    <a:pt x="12511" y="11850"/>
                  </a:cubicBezTo>
                  <a:lnTo>
                    <a:pt x="12812" y="11850"/>
                  </a:lnTo>
                  <a:cubicBezTo>
                    <a:pt x="13112" y="11658"/>
                    <a:pt x="13406" y="11469"/>
                    <a:pt x="13554" y="11182"/>
                  </a:cubicBezTo>
                  <a:cubicBezTo>
                    <a:pt x="13664" y="11044"/>
                    <a:pt x="13394" y="10910"/>
                    <a:pt x="13229" y="10910"/>
                  </a:cubicBezTo>
                  <a:close/>
                  <a:moveTo>
                    <a:pt x="11910" y="11976"/>
                  </a:moveTo>
                  <a:cubicBezTo>
                    <a:pt x="11855" y="11976"/>
                    <a:pt x="11806" y="11996"/>
                    <a:pt x="11769" y="12039"/>
                  </a:cubicBezTo>
                  <a:cubicBezTo>
                    <a:pt x="11468" y="12138"/>
                    <a:pt x="11021" y="12327"/>
                    <a:pt x="10726" y="12519"/>
                  </a:cubicBezTo>
                  <a:cubicBezTo>
                    <a:pt x="10426" y="12614"/>
                    <a:pt x="10579" y="12807"/>
                    <a:pt x="10874" y="12807"/>
                  </a:cubicBezTo>
                  <a:lnTo>
                    <a:pt x="11021" y="12807"/>
                  </a:lnTo>
                  <a:cubicBezTo>
                    <a:pt x="11021" y="12807"/>
                    <a:pt x="11174" y="12807"/>
                    <a:pt x="11174" y="12708"/>
                  </a:cubicBezTo>
                  <a:cubicBezTo>
                    <a:pt x="11468" y="12614"/>
                    <a:pt x="11769" y="12425"/>
                    <a:pt x="12063" y="12327"/>
                  </a:cubicBezTo>
                  <a:cubicBezTo>
                    <a:pt x="12296" y="12181"/>
                    <a:pt x="12082" y="11976"/>
                    <a:pt x="11910" y="11976"/>
                  </a:cubicBezTo>
                  <a:close/>
                  <a:moveTo>
                    <a:pt x="10015" y="12858"/>
                  </a:moveTo>
                  <a:cubicBezTo>
                    <a:pt x="9948" y="12858"/>
                    <a:pt x="9880" y="12870"/>
                    <a:pt x="9831" y="12901"/>
                  </a:cubicBezTo>
                  <a:lnTo>
                    <a:pt x="9684" y="12995"/>
                  </a:lnTo>
                  <a:lnTo>
                    <a:pt x="8936" y="13283"/>
                  </a:lnTo>
                  <a:cubicBezTo>
                    <a:pt x="8788" y="13283"/>
                    <a:pt x="8788" y="13381"/>
                    <a:pt x="8788" y="13475"/>
                  </a:cubicBezTo>
                  <a:cubicBezTo>
                    <a:pt x="8788" y="13570"/>
                    <a:pt x="8936" y="13570"/>
                    <a:pt x="9089" y="13570"/>
                  </a:cubicBezTo>
                  <a:lnTo>
                    <a:pt x="9236" y="13570"/>
                  </a:lnTo>
                  <a:lnTo>
                    <a:pt x="10132" y="13283"/>
                  </a:lnTo>
                  <a:lnTo>
                    <a:pt x="10279" y="13188"/>
                  </a:lnTo>
                  <a:cubicBezTo>
                    <a:pt x="10426" y="13094"/>
                    <a:pt x="10426" y="12995"/>
                    <a:pt x="10279" y="12901"/>
                  </a:cubicBezTo>
                  <a:cubicBezTo>
                    <a:pt x="10279" y="12901"/>
                    <a:pt x="10144" y="12858"/>
                    <a:pt x="10015" y="12858"/>
                  </a:cubicBezTo>
                  <a:close/>
                  <a:moveTo>
                    <a:pt x="7985" y="13613"/>
                  </a:moveTo>
                  <a:cubicBezTo>
                    <a:pt x="7918" y="13613"/>
                    <a:pt x="7832" y="13629"/>
                    <a:pt x="7746" y="13664"/>
                  </a:cubicBezTo>
                  <a:lnTo>
                    <a:pt x="6850" y="14050"/>
                  </a:lnTo>
                  <a:cubicBezTo>
                    <a:pt x="6703" y="14050"/>
                    <a:pt x="6703" y="14239"/>
                    <a:pt x="6850" y="14239"/>
                  </a:cubicBezTo>
                  <a:cubicBezTo>
                    <a:pt x="6850" y="14333"/>
                    <a:pt x="7004" y="14333"/>
                    <a:pt x="7151" y="14333"/>
                  </a:cubicBezTo>
                  <a:lnTo>
                    <a:pt x="8194" y="13951"/>
                  </a:lnTo>
                  <a:cubicBezTo>
                    <a:pt x="8433" y="13877"/>
                    <a:pt x="8286" y="13613"/>
                    <a:pt x="7985" y="13613"/>
                  </a:cubicBezTo>
                  <a:close/>
                  <a:moveTo>
                    <a:pt x="6164" y="14361"/>
                  </a:moveTo>
                  <a:cubicBezTo>
                    <a:pt x="6108" y="14361"/>
                    <a:pt x="6035" y="14384"/>
                    <a:pt x="5955" y="14431"/>
                  </a:cubicBezTo>
                  <a:lnTo>
                    <a:pt x="4912" y="14813"/>
                  </a:lnTo>
                  <a:cubicBezTo>
                    <a:pt x="4765" y="14813"/>
                    <a:pt x="4765" y="15002"/>
                    <a:pt x="4912" y="15100"/>
                  </a:cubicBezTo>
                  <a:lnTo>
                    <a:pt x="5213" y="15100"/>
                  </a:lnTo>
                  <a:cubicBezTo>
                    <a:pt x="5513" y="15002"/>
                    <a:pt x="5955" y="14813"/>
                    <a:pt x="6256" y="14719"/>
                  </a:cubicBezTo>
                  <a:cubicBezTo>
                    <a:pt x="6403" y="14620"/>
                    <a:pt x="6403" y="14526"/>
                    <a:pt x="6256" y="14431"/>
                  </a:cubicBezTo>
                  <a:cubicBezTo>
                    <a:pt x="6256" y="14384"/>
                    <a:pt x="6219" y="14361"/>
                    <a:pt x="6164" y="14361"/>
                  </a:cubicBezTo>
                  <a:close/>
                  <a:moveTo>
                    <a:pt x="4023" y="15195"/>
                  </a:moveTo>
                  <a:lnTo>
                    <a:pt x="2981" y="15675"/>
                  </a:lnTo>
                  <a:cubicBezTo>
                    <a:pt x="2981" y="15769"/>
                    <a:pt x="2981" y="15864"/>
                    <a:pt x="2981" y="15958"/>
                  </a:cubicBezTo>
                  <a:lnTo>
                    <a:pt x="3428" y="15958"/>
                  </a:lnTo>
                  <a:lnTo>
                    <a:pt x="4318" y="15482"/>
                  </a:lnTo>
                  <a:cubicBezTo>
                    <a:pt x="4471" y="15388"/>
                    <a:pt x="4471" y="15289"/>
                    <a:pt x="4318" y="15195"/>
                  </a:cubicBezTo>
                  <a:close/>
                  <a:moveTo>
                    <a:pt x="2355" y="16131"/>
                  </a:moveTo>
                  <a:cubicBezTo>
                    <a:pt x="2318" y="16131"/>
                    <a:pt x="2275" y="16139"/>
                    <a:pt x="2232" y="16151"/>
                  </a:cubicBezTo>
                  <a:cubicBezTo>
                    <a:pt x="1938" y="16344"/>
                    <a:pt x="1637" y="16532"/>
                    <a:pt x="1337" y="16725"/>
                  </a:cubicBezTo>
                  <a:cubicBezTo>
                    <a:pt x="1337" y="16820"/>
                    <a:pt x="1337" y="16914"/>
                    <a:pt x="1337" y="17012"/>
                  </a:cubicBezTo>
                  <a:lnTo>
                    <a:pt x="1785" y="17012"/>
                  </a:lnTo>
                  <a:cubicBezTo>
                    <a:pt x="2085" y="16820"/>
                    <a:pt x="2380" y="16627"/>
                    <a:pt x="2680" y="16438"/>
                  </a:cubicBezTo>
                  <a:cubicBezTo>
                    <a:pt x="2809" y="16355"/>
                    <a:pt x="2606" y="16131"/>
                    <a:pt x="2355" y="16131"/>
                  </a:cubicBezTo>
                  <a:close/>
                  <a:moveTo>
                    <a:pt x="834" y="17225"/>
                  </a:moveTo>
                  <a:cubicBezTo>
                    <a:pt x="779" y="17225"/>
                    <a:pt x="742" y="17249"/>
                    <a:pt x="742" y="17296"/>
                  </a:cubicBezTo>
                  <a:cubicBezTo>
                    <a:pt x="448" y="17583"/>
                    <a:pt x="294" y="17776"/>
                    <a:pt x="147" y="18063"/>
                  </a:cubicBezTo>
                  <a:cubicBezTo>
                    <a:pt x="147" y="18157"/>
                    <a:pt x="147" y="18252"/>
                    <a:pt x="294" y="18252"/>
                  </a:cubicBezTo>
                  <a:lnTo>
                    <a:pt x="595" y="18252"/>
                  </a:lnTo>
                  <a:cubicBezTo>
                    <a:pt x="595" y="18252"/>
                    <a:pt x="742" y="18252"/>
                    <a:pt x="742" y="18157"/>
                  </a:cubicBezTo>
                  <a:cubicBezTo>
                    <a:pt x="895" y="17969"/>
                    <a:pt x="1043" y="17681"/>
                    <a:pt x="1190" y="17489"/>
                  </a:cubicBezTo>
                  <a:cubicBezTo>
                    <a:pt x="1190" y="17394"/>
                    <a:pt x="1190" y="17296"/>
                    <a:pt x="1043" y="17296"/>
                  </a:cubicBezTo>
                  <a:cubicBezTo>
                    <a:pt x="969" y="17249"/>
                    <a:pt x="895" y="17225"/>
                    <a:pt x="834" y="17225"/>
                  </a:cubicBezTo>
                  <a:close/>
                  <a:moveTo>
                    <a:pt x="294" y="18637"/>
                  </a:moveTo>
                  <a:cubicBezTo>
                    <a:pt x="147" y="18637"/>
                    <a:pt x="0" y="18732"/>
                    <a:pt x="0" y="18826"/>
                  </a:cubicBezTo>
                  <a:cubicBezTo>
                    <a:pt x="0" y="19113"/>
                    <a:pt x="147" y="19306"/>
                    <a:pt x="147" y="19593"/>
                  </a:cubicBezTo>
                  <a:cubicBezTo>
                    <a:pt x="294" y="19688"/>
                    <a:pt x="294" y="19688"/>
                    <a:pt x="448" y="19688"/>
                  </a:cubicBezTo>
                  <a:lnTo>
                    <a:pt x="595" y="19688"/>
                  </a:lnTo>
                  <a:cubicBezTo>
                    <a:pt x="742" y="19688"/>
                    <a:pt x="742" y="19593"/>
                    <a:pt x="742" y="19495"/>
                  </a:cubicBezTo>
                  <a:cubicBezTo>
                    <a:pt x="595" y="19306"/>
                    <a:pt x="595" y="19019"/>
                    <a:pt x="595" y="18826"/>
                  </a:cubicBezTo>
                  <a:cubicBezTo>
                    <a:pt x="595" y="18732"/>
                    <a:pt x="448" y="18637"/>
                    <a:pt x="294" y="18637"/>
                  </a:cubicBezTo>
                  <a:close/>
                  <a:moveTo>
                    <a:pt x="877" y="20030"/>
                  </a:moveTo>
                  <a:cubicBezTo>
                    <a:pt x="828" y="20030"/>
                    <a:pt x="785" y="20042"/>
                    <a:pt x="742" y="20070"/>
                  </a:cubicBezTo>
                  <a:cubicBezTo>
                    <a:pt x="595" y="20070"/>
                    <a:pt x="595" y="20262"/>
                    <a:pt x="595" y="20357"/>
                  </a:cubicBezTo>
                  <a:cubicBezTo>
                    <a:pt x="895" y="20546"/>
                    <a:pt x="1043" y="20738"/>
                    <a:pt x="1337" y="20931"/>
                  </a:cubicBezTo>
                  <a:cubicBezTo>
                    <a:pt x="1337" y="21026"/>
                    <a:pt x="1490" y="21026"/>
                    <a:pt x="1490" y="21026"/>
                  </a:cubicBezTo>
                  <a:lnTo>
                    <a:pt x="1785" y="21026"/>
                  </a:lnTo>
                  <a:cubicBezTo>
                    <a:pt x="1785" y="20931"/>
                    <a:pt x="1785" y="20833"/>
                    <a:pt x="1785" y="20738"/>
                  </a:cubicBezTo>
                  <a:cubicBezTo>
                    <a:pt x="1490" y="20546"/>
                    <a:pt x="1337" y="20357"/>
                    <a:pt x="1190" y="20164"/>
                  </a:cubicBezTo>
                  <a:cubicBezTo>
                    <a:pt x="1086" y="20097"/>
                    <a:pt x="981" y="20030"/>
                    <a:pt x="877" y="20030"/>
                  </a:cubicBezTo>
                  <a:close/>
                  <a:moveTo>
                    <a:pt x="2232" y="21242"/>
                  </a:moveTo>
                  <a:cubicBezTo>
                    <a:pt x="2159" y="21242"/>
                    <a:pt x="2085" y="21266"/>
                    <a:pt x="2085" y="21313"/>
                  </a:cubicBezTo>
                  <a:cubicBezTo>
                    <a:pt x="1938" y="21407"/>
                    <a:pt x="1938" y="21502"/>
                    <a:pt x="2085" y="21600"/>
                  </a:cubicBezTo>
                  <a:lnTo>
                    <a:pt x="2380" y="21600"/>
                  </a:lnTo>
                  <a:cubicBezTo>
                    <a:pt x="2533" y="21502"/>
                    <a:pt x="2533" y="21407"/>
                    <a:pt x="2380" y="21313"/>
                  </a:cubicBezTo>
                  <a:cubicBezTo>
                    <a:pt x="2380" y="21266"/>
                    <a:pt x="2306" y="21242"/>
                    <a:pt x="2232" y="21242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777" name="Google Shape;736;p17"/>
          <p:cNvGrpSpPr/>
          <p:nvPr/>
        </p:nvGrpSpPr>
        <p:grpSpPr>
          <a:xfrm>
            <a:off x="3385389" y="787517"/>
            <a:ext cx="4913952" cy="2162796"/>
            <a:chOff x="0" y="0"/>
            <a:chExt cx="4913951" cy="2162795"/>
          </a:xfrm>
        </p:grpSpPr>
        <p:grpSp>
          <p:nvGrpSpPr>
            <p:cNvPr id="775" name="Google Shape;737;p17"/>
            <p:cNvGrpSpPr/>
            <p:nvPr/>
          </p:nvGrpSpPr>
          <p:grpSpPr>
            <a:xfrm>
              <a:off x="0" y="0"/>
              <a:ext cx="4346247" cy="2162796"/>
              <a:chOff x="0" y="0"/>
              <a:chExt cx="4346246" cy="2162795"/>
            </a:xfrm>
          </p:grpSpPr>
          <p:grpSp>
            <p:nvGrpSpPr>
              <p:cNvPr id="773" name="Google Shape;738;p17"/>
              <p:cNvGrpSpPr/>
              <p:nvPr/>
            </p:nvGrpSpPr>
            <p:grpSpPr>
              <a:xfrm>
                <a:off x="0" y="-1"/>
                <a:ext cx="4345746" cy="1888718"/>
                <a:chOff x="0" y="0"/>
                <a:chExt cx="4345745" cy="1888716"/>
              </a:xfrm>
            </p:grpSpPr>
            <p:sp>
              <p:nvSpPr>
                <p:cNvPr id="769" name="Google Shape;739;p17"/>
                <p:cNvSpPr/>
                <p:nvPr/>
              </p:nvSpPr>
              <p:spPr>
                <a:xfrm>
                  <a:off x="749417" y="118529"/>
                  <a:ext cx="1955825" cy="1755734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70" name="Google Shape;740;p17"/>
                <p:cNvSpPr/>
                <p:nvPr/>
              </p:nvSpPr>
              <p:spPr>
                <a:xfrm>
                  <a:off x="1828457" y="-1"/>
                  <a:ext cx="1547692" cy="1389356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71" name="Google Shape;741;p17"/>
                <p:cNvSpPr/>
                <p:nvPr/>
              </p:nvSpPr>
              <p:spPr>
                <a:xfrm>
                  <a:off x="-1" y="888513"/>
                  <a:ext cx="1547692" cy="1000134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72" name="Google Shape;742;p17"/>
                <p:cNvSpPr/>
                <p:nvPr/>
              </p:nvSpPr>
              <p:spPr>
                <a:xfrm>
                  <a:off x="2389921" y="499361"/>
                  <a:ext cx="1955825" cy="1389356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774" name="Google Shape;743;p17"/>
              <p:cNvSpPr/>
              <p:nvPr/>
            </p:nvSpPr>
            <p:spPr>
              <a:xfrm>
                <a:off x="61345" y="946897"/>
                <a:ext cx="4284902" cy="1215899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776" name="Google Shape;744;p17"/>
            <p:cNvSpPr/>
            <p:nvPr/>
          </p:nvSpPr>
          <p:spPr>
            <a:xfrm>
              <a:off x="174723" y="1066"/>
              <a:ext cx="4739229" cy="19827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5" h="21600" fill="norm" stroke="1" extrusionOk="0">
                  <a:moveTo>
                    <a:pt x="10107" y="4204"/>
                  </a:moveTo>
                  <a:cubicBezTo>
                    <a:pt x="10515" y="5614"/>
                    <a:pt x="10515" y="7300"/>
                    <a:pt x="10241" y="8698"/>
                  </a:cubicBezTo>
                  <a:lnTo>
                    <a:pt x="10107" y="8698"/>
                  </a:lnTo>
                  <a:cubicBezTo>
                    <a:pt x="10107" y="8698"/>
                    <a:pt x="9972" y="8698"/>
                    <a:pt x="9833" y="8132"/>
                  </a:cubicBezTo>
                  <a:cubicBezTo>
                    <a:pt x="9698" y="7011"/>
                    <a:pt x="9698" y="5614"/>
                    <a:pt x="10107" y="4493"/>
                  </a:cubicBezTo>
                  <a:lnTo>
                    <a:pt x="10107" y="4204"/>
                  </a:lnTo>
                  <a:close/>
                  <a:moveTo>
                    <a:pt x="15946" y="6734"/>
                  </a:moveTo>
                  <a:lnTo>
                    <a:pt x="15946" y="7011"/>
                  </a:lnTo>
                  <a:cubicBezTo>
                    <a:pt x="16220" y="8698"/>
                    <a:pt x="16220" y="10384"/>
                    <a:pt x="15811" y="10939"/>
                  </a:cubicBezTo>
                  <a:cubicBezTo>
                    <a:pt x="15610" y="11077"/>
                    <a:pt x="15470" y="11158"/>
                    <a:pt x="15386" y="11158"/>
                  </a:cubicBezTo>
                  <a:cubicBezTo>
                    <a:pt x="15302" y="11158"/>
                    <a:pt x="15269" y="11077"/>
                    <a:pt x="15269" y="10939"/>
                  </a:cubicBezTo>
                  <a:cubicBezTo>
                    <a:pt x="15269" y="9264"/>
                    <a:pt x="15403" y="7855"/>
                    <a:pt x="15946" y="6734"/>
                  </a:cubicBezTo>
                  <a:close/>
                  <a:moveTo>
                    <a:pt x="3993" y="11782"/>
                  </a:moveTo>
                  <a:cubicBezTo>
                    <a:pt x="4536" y="11782"/>
                    <a:pt x="4944" y="12348"/>
                    <a:pt x="5213" y="13191"/>
                  </a:cubicBezTo>
                  <a:cubicBezTo>
                    <a:pt x="5353" y="14034"/>
                    <a:pt x="5213" y="14866"/>
                    <a:pt x="4804" y="15432"/>
                  </a:cubicBezTo>
                  <a:cubicBezTo>
                    <a:pt x="4737" y="15570"/>
                    <a:pt x="4670" y="15640"/>
                    <a:pt x="4603" y="15640"/>
                  </a:cubicBezTo>
                  <a:cubicBezTo>
                    <a:pt x="4536" y="15640"/>
                    <a:pt x="4469" y="15570"/>
                    <a:pt x="4402" y="15432"/>
                  </a:cubicBezTo>
                  <a:cubicBezTo>
                    <a:pt x="3993" y="14311"/>
                    <a:pt x="3993" y="13191"/>
                    <a:pt x="3993" y="12059"/>
                  </a:cubicBezTo>
                  <a:lnTo>
                    <a:pt x="3993" y="11782"/>
                  </a:lnTo>
                  <a:close/>
                  <a:moveTo>
                    <a:pt x="12959" y="843"/>
                  </a:moveTo>
                  <a:cubicBezTo>
                    <a:pt x="14318" y="1398"/>
                    <a:pt x="15403" y="3084"/>
                    <a:pt x="15811" y="5614"/>
                  </a:cubicBezTo>
                  <a:cubicBezTo>
                    <a:pt x="15135" y="7011"/>
                    <a:pt x="14726" y="8975"/>
                    <a:pt x="14861" y="11227"/>
                  </a:cubicBezTo>
                  <a:cubicBezTo>
                    <a:pt x="15017" y="11713"/>
                    <a:pt x="15129" y="12013"/>
                    <a:pt x="15358" y="12013"/>
                  </a:cubicBezTo>
                  <a:cubicBezTo>
                    <a:pt x="15521" y="12013"/>
                    <a:pt x="15744" y="11851"/>
                    <a:pt x="16085" y="11505"/>
                  </a:cubicBezTo>
                  <a:cubicBezTo>
                    <a:pt x="16896" y="10661"/>
                    <a:pt x="16762" y="7855"/>
                    <a:pt x="16354" y="5614"/>
                  </a:cubicBezTo>
                  <a:cubicBezTo>
                    <a:pt x="16494" y="5325"/>
                    <a:pt x="16628" y="5325"/>
                    <a:pt x="16896" y="5325"/>
                  </a:cubicBezTo>
                  <a:cubicBezTo>
                    <a:pt x="18395" y="6168"/>
                    <a:pt x="19754" y="8421"/>
                    <a:pt x="20431" y="11505"/>
                  </a:cubicBezTo>
                  <a:cubicBezTo>
                    <a:pt x="20839" y="13191"/>
                    <a:pt x="20839" y="15432"/>
                    <a:pt x="20157" y="17118"/>
                  </a:cubicBezTo>
                  <a:cubicBezTo>
                    <a:pt x="19206" y="19359"/>
                    <a:pt x="15543" y="20768"/>
                    <a:pt x="9698" y="20768"/>
                  </a:cubicBezTo>
                  <a:cubicBezTo>
                    <a:pt x="6029" y="20768"/>
                    <a:pt x="2769" y="20202"/>
                    <a:pt x="2769" y="20202"/>
                  </a:cubicBezTo>
                  <a:cubicBezTo>
                    <a:pt x="1544" y="19925"/>
                    <a:pt x="867" y="19082"/>
                    <a:pt x="593" y="17396"/>
                  </a:cubicBezTo>
                  <a:cubicBezTo>
                    <a:pt x="325" y="15998"/>
                    <a:pt x="1001" y="14034"/>
                    <a:pt x="2226" y="12902"/>
                  </a:cubicBezTo>
                  <a:cubicBezTo>
                    <a:pt x="2634" y="12348"/>
                    <a:pt x="3043" y="12059"/>
                    <a:pt x="3585" y="12059"/>
                  </a:cubicBezTo>
                  <a:cubicBezTo>
                    <a:pt x="3451" y="13468"/>
                    <a:pt x="3719" y="14866"/>
                    <a:pt x="4128" y="16275"/>
                  </a:cubicBezTo>
                  <a:cubicBezTo>
                    <a:pt x="4296" y="16622"/>
                    <a:pt x="4570" y="16864"/>
                    <a:pt x="4816" y="16864"/>
                  </a:cubicBezTo>
                  <a:cubicBezTo>
                    <a:pt x="4967" y="16864"/>
                    <a:pt x="5112" y="16772"/>
                    <a:pt x="5213" y="16552"/>
                  </a:cubicBezTo>
                  <a:cubicBezTo>
                    <a:pt x="5761" y="15709"/>
                    <a:pt x="6029" y="14311"/>
                    <a:pt x="5895" y="12902"/>
                  </a:cubicBezTo>
                  <a:cubicBezTo>
                    <a:pt x="5621" y="11782"/>
                    <a:pt x="4944" y="10661"/>
                    <a:pt x="4262" y="10661"/>
                  </a:cubicBezTo>
                  <a:cubicBezTo>
                    <a:pt x="4536" y="7855"/>
                    <a:pt x="5487" y="5325"/>
                    <a:pt x="6846" y="4204"/>
                  </a:cubicBezTo>
                  <a:cubicBezTo>
                    <a:pt x="7579" y="3200"/>
                    <a:pt x="8261" y="2691"/>
                    <a:pt x="8843" y="2691"/>
                  </a:cubicBezTo>
                  <a:cubicBezTo>
                    <a:pt x="9223" y="2691"/>
                    <a:pt x="9564" y="2922"/>
                    <a:pt x="9833" y="3361"/>
                  </a:cubicBezTo>
                  <a:cubicBezTo>
                    <a:pt x="9290" y="4770"/>
                    <a:pt x="9156" y="6734"/>
                    <a:pt x="9564" y="8421"/>
                  </a:cubicBezTo>
                  <a:cubicBezTo>
                    <a:pt x="9564" y="8975"/>
                    <a:pt x="9833" y="9541"/>
                    <a:pt x="10241" y="9541"/>
                  </a:cubicBezTo>
                  <a:cubicBezTo>
                    <a:pt x="10375" y="9541"/>
                    <a:pt x="10515" y="9264"/>
                    <a:pt x="10649" y="8975"/>
                  </a:cubicBezTo>
                  <a:cubicBezTo>
                    <a:pt x="11192" y="7300"/>
                    <a:pt x="11057" y="5048"/>
                    <a:pt x="10515" y="3361"/>
                  </a:cubicBezTo>
                  <a:cubicBezTo>
                    <a:pt x="10923" y="2530"/>
                    <a:pt x="11466" y="1686"/>
                    <a:pt x="12008" y="1398"/>
                  </a:cubicBezTo>
                  <a:cubicBezTo>
                    <a:pt x="12282" y="1120"/>
                    <a:pt x="12685" y="1120"/>
                    <a:pt x="12959" y="843"/>
                  </a:cubicBezTo>
                  <a:close/>
                  <a:moveTo>
                    <a:pt x="12825" y="0"/>
                  </a:moveTo>
                  <a:cubicBezTo>
                    <a:pt x="12416" y="0"/>
                    <a:pt x="12142" y="277"/>
                    <a:pt x="11734" y="566"/>
                  </a:cubicBezTo>
                  <a:cubicBezTo>
                    <a:pt x="11057" y="843"/>
                    <a:pt x="10515" y="1686"/>
                    <a:pt x="9972" y="2807"/>
                  </a:cubicBezTo>
                  <a:cubicBezTo>
                    <a:pt x="9598" y="2160"/>
                    <a:pt x="9139" y="1813"/>
                    <a:pt x="8608" y="1813"/>
                  </a:cubicBezTo>
                  <a:cubicBezTo>
                    <a:pt x="7976" y="1813"/>
                    <a:pt x="7249" y="2299"/>
                    <a:pt x="6438" y="3361"/>
                  </a:cubicBezTo>
                  <a:cubicBezTo>
                    <a:pt x="4944" y="4770"/>
                    <a:pt x="3993" y="7577"/>
                    <a:pt x="3585" y="10939"/>
                  </a:cubicBezTo>
                  <a:cubicBezTo>
                    <a:pt x="3043" y="10939"/>
                    <a:pt x="2500" y="11227"/>
                    <a:pt x="2092" y="11782"/>
                  </a:cubicBezTo>
                  <a:cubicBezTo>
                    <a:pt x="593" y="13468"/>
                    <a:pt x="-218" y="15709"/>
                    <a:pt x="50" y="17673"/>
                  </a:cubicBezTo>
                  <a:cubicBezTo>
                    <a:pt x="190" y="19636"/>
                    <a:pt x="1275" y="21046"/>
                    <a:pt x="2634" y="21323"/>
                  </a:cubicBezTo>
                  <a:cubicBezTo>
                    <a:pt x="2634" y="21323"/>
                    <a:pt x="6029" y="21600"/>
                    <a:pt x="9698" y="21600"/>
                  </a:cubicBezTo>
                  <a:cubicBezTo>
                    <a:pt x="15811" y="21600"/>
                    <a:pt x="19480" y="20480"/>
                    <a:pt x="20565" y="17961"/>
                  </a:cubicBezTo>
                  <a:cubicBezTo>
                    <a:pt x="21248" y="15998"/>
                    <a:pt x="21382" y="13468"/>
                    <a:pt x="20839" y="11227"/>
                  </a:cubicBezTo>
                  <a:cubicBezTo>
                    <a:pt x="20023" y="7855"/>
                    <a:pt x="18530" y="5048"/>
                    <a:pt x="16762" y="4204"/>
                  </a:cubicBezTo>
                  <a:cubicBezTo>
                    <a:pt x="16494" y="4204"/>
                    <a:pt x="16220" y="4493"/>
                    <a:pt x="16085" y="4770"/>
                  </a:cubicBezTo>
                  <a:cubicBezTo>
                    <a:pt x="15543" y="1964"/>
                    <a:pt x="14318" y="277"/>
                    <a:pt x="1282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778" name="Google Shape;745;p17"/>
          <p:cNvSpPr/>
          <p:nvPr/>
        </p:nvSpPr>
        <p:spPr>
          <a:xfrm>
            <a:off x="-130814" y="12863390"/>
            <a:ext cx="4276598" cy="9834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8352" y="0"/>
                </a:moveTo>
                <a:lnTo>
                  <a:pt x="6262" y="15337"/>
                </a:lnTo>
                <a:lnTo>
                  <a:pt x="4751" y="3441"/>
                </a:lnTo>
                <a:lnTo>
                  <a:pt x="3311" y="17527"/>
                </a:lnTo>
                <a:lnTo>
                  <a:pt x="1728" y="9705"/>
                </a:lnTo>
                <a:lnTo>
                  <a:pt x="0" y="21600"/>
                </a:lnTo>
                <a:lnTo>
                  <a:pt x="21600" y="21600"/>
                </a:lnTo>
                <a:lnTo>
                  <a:pt x="19727" y="7191"/>
                </a:lnTo>
                <a:lnTo>
                  <a:pt x="17783" y="15337"/>
                </a:lnTo>
                <a:lnTo>
                  <a:pt x="15984" y="3441"/>
                </a:lnTo>
                <a:lnTo>
                  <a:pt x="14039" y="15337"/>
                </a:lnTo>
                <a:lnTo>
                  <a:pt x="12599" y="0"/>
                </a:lnTo>
                <a:lnTo>
                  <a:pt x="9935" y="14396"/>
                </a:lnTo>
                <a:lnTo>
                  <a:pt x="8352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779" name="Google Shape;746;p17"/>
          <p:cNvSpPr/>
          <p:nvPr/>
        </p:nvSpPr>
        <p:spPr>
          <a:xfrm>
            <a:off x="4016471" y="13229066"/>
            <a:ext cx="2842035" cy="6178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988" y="0"/>
                </a:moveTo>
                <a:lnTo>
                  <a:pt x="7939" y="14923"/>
                </a:lnTo>
                <a:lnTo>
                  <a:pt x="5890" y="2749"/>
                </a:lnTo>
                <a:lnTo>
                  <a:pt x="4186" y="15699"/>
                </a:lnTo>
                <a:lnTo>
                  <a:pt x="1880" y="5885"/>
                </a:lnTo>
                <a:lnTo>
                  <a:pt x="0" y="21600"/>
                </a:lnTo>
                <a:lnTo>
                  <a:pt x="21600" y="21600"/>
                </a:lnTo>
                <a:lnTo>
                  <a:pt x="19635" y="4317"/>
                </a:lnTo>
                <a:lnTo>
                  <a:pt x="17418" y="15311"/>
                </a:lnTo>
                <a:cubicBezTo>
                  <a:pt x="17411" y="15392"/>
                  <a:pt x="17400" y="15440"/>
                  <a:pt x="17383" y="15440"/>
                </a:cubicBezTo>
                <a:cubicBezTo>
                  <a:pt x="17070" y="15440"/>
                  <a:pt x="14856" y="3137"/>
                  <a:pt x="14856" y="3137"/>
                </a:cubicBezTo>
                <a:lnTo>
                  <a:pt x="12722" y="14535"/>
                </a:lnTo>
                <a:lnTo>
                  <a:pt x="9988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780" name="Google Shape;747;p17"/>
          <p:cNvSpPr/>
          <p:nvPr/>
        </p:nvSpPr>
        <p:spPr>
          <a:xfrm>
            <a:off x="16010477" y="12917244"/>
            <a:ext cx="4276510" cy="9296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988" y="0"/>
                </a:moveTo>
                <a:lnTo>
                  <a:pt x="7939" y="14923"/>
                </a:lnTo>
                <a:lnTo>
                  <a:pt x="5890" y="2749"/>
                </a:lnTo>
                <a:lnTo>
                  <a:pt x="4186" y="15699"/>
                </a:lnTo>
                <a:lnTo>
                  <a:pt x="1880" y="5885"/>
                </a:lnTo>
                <a:lnTo>
                  <a:pt x="0" y="21600"/>
                </a:lnTo>
                <a:lnTo>
                  <a:pt x="21600" y="21600"/>
                </a:lnTo>
                <a:lnTo>
                  <a:pt x="19635" y="4317"/>
                </a:lnTo>
                <a:lnTo>
                  <a:pt x="17418" y="15311"/>
                </a:lnTo>
                <a:cubicBezTo>
                  <a:pt x="17411" y="15392"/>
                  <a:pt x="17400" y="15440"/>
                  <a:pt x="17383" y="15440"/>
                </a:cubicBezTo>
                <a:cubicBezTo>
                  <a:pt x="17070" y="15440"/>
                  <a:pt x="14856" y="3137"/>
                  <a:pt x="14856" y="3137"/>
                </a:cubicBezTo>
                <a:lnTo>
                  <a:pt x="12722" y="14535"/>
                </a:lnTo>
                <a:lnTo>
                  <a:pt x="9988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781" name="Google Shape;748;p17"/>
          <p:cNvSpPr/>
          <p:nvPr/>
        </p:nvSpPr>
        <p:spPr>
          <a:xfrm>
            <a:off x="20086270" y="12863536"/>
            <a:ext cx="4523785" cy="9833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988" y="0"/>
                </a:moveTo>
                <a:lnTo>
                  <a:pt x="7939" y="14923"/>
                </a:lnTo>
                <a:lnTo>
                  <a:pt x="5890" y="2749"/>
                </a:lnTo>
                <a:lnTo>
                  <a:pt x="4186" y="15699"/>
                </a:lnTo>
                <a:lnTo>
                  <a:pt x="1880" y="5885"/>
                </a:lnTo>
                <a:lnTo>
                  <a:pt x="0" y="21600"/>
                </a:lnTo>
                <a:lnTo>
                  <a:pt x="21600" y="21600"/>
                </a:lnTo>
                <a:lnTo>
                  <a:pt x="19635" y="4317"/>
                </a:lnTo>
                <a:lnTo>
                  <a:pt x="17418" y="15311"/>
                </a:lnTo>
                <a:cubicBezTo>
                  <a:pt x="17411" y="15392"/>
                  <a:pt x="17400" y="15440"/>
                  <a:pt x="17383" y="15440"/>
                </a:cubicBezTo>
                <a:cubicBezTo>
                  <a:pt x="17070" y="15440"/>
                  <a:pt x="14856" y="3137"/>
                  <a:pt x="14856" y="3137"/>
                </a:cubicBezTo>
                <a:lnTo>
                  <a:pt x="12722" y="14535"/>
                </a:lnTo>
                <a:lnTo>
                  <a:pt x="9988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782" name="Google Shape;749;p17"/>
          <p:cNvSpPr/>
          <p:nvPr/>
        </p:nvSpPr>
        <p:spPr>
          <a:xfrm>
            <a:off x="8388429" y="12917244"/>
            <a:ext cx="4276511" cy="9296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988" y="0"/>
                </a:moveTo>
                <a:lnTo>
                  <a:pt x="7939" y="14923"/>
                </a:lnTo>
                <a:lnTo>
                  <a:pt x="5890" y="2749"/>
                </a:lnTo>
                <a:lnTo>
                  <a:pt x="4186" y="15699"/>
                </a:lnTo>
                <a:lnTo>
                  <a:pt x="1880" y="5885"/>
                </a:lnTo>
                <a:lnTo>
                  <a:pt x="0" y="21600"/>
                </a:lnTo>
                <a:lnTo>
                  <a:pt x="21600" y="21600"/>
                </a:lnTo>
                <a:lnTo>
                  <a:pt x="19635" y="4317"/>
                </a:lnTo>
                <a:lnTo>
                  <a:pt x="17418" y="15311"/>
                </a:lnTo>
                <a:cubicBezTo>
                  <a:pt x="17411" y="15392"/>
                  <a:pt x="17400" y="15440"/>
                  <a:pt x="17383" y="15440"/>
                </a:cubicBezTo>
                <a:cubicBezTo>
                  <a:pt x="17070" y="15440"/>
                  <a:pt x="14856" y="3137"/>
                  <a:pt x="14856" y="3137"/>
                </a:cubicBezTo>
                <a:lnTo>
                  <a:pt x="12722" y="14535"/>
                </a:lnTo>
                <a:lnTo>
                  <a:pt x="9988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783" name="Google Shape;750;p17"/>
          <p:cNvSpPr/>
          <p:nvPr/>
        </p:nvSpPr>
        <p:spPr>
          <a:xfrm>
            <a:off x="12452303" y="13031037"/>
            <a:ext cx="3753119" cy="8158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988" y="0"/>
                </a:moveTo>
                <a:lnTo>
                  <a:pt x="7939" y="14923"/>
                </a:lnTo>
                <a:lnTo>
                  <a:pt x="5890" y="2749"/>
                </a:lnTo>
                <a:lnTo>
                  <a:pt x="4186" y="15699"/>
                </a:lnTo>
                <a:lnTo>
                  <a:pt x="1880" y="5885"/>
                </a:lnTo>
                <a:lnTo>
                  <a:pt x="0" y="21600"/>
                </a:lnTo>
                <a:lnTo>
                  <a:pt x="21600" y="21600"/>
                </a:lnTo>
                <a:lnTo>
                  <a:pt x="19635" y="4317"/>
                </a:lnTo>
                <a:lnTo>
                  <a:pt x="17418" y="15311"/>
                </a:lnTo>
                <a:cubicBezTo>
                  <a:pt x="17411" y="15392"/>
                  <a:pt x="17400" y="15440"/>
                  <a:pt x="17383" y="15440"/>
                </a:cubicBezTo>
                <a:cubicBezTo>
                  <a:pt x="17070" y="15440"/>
                  <a:pt x="14856" y="3137"/>
                  <a:pt x="14856" y="3137"/>
                </a:cubicBezTo>
                <a:lnTo>
                  <a:pt x="12722" y="14535"/>
                </a:lnTo>
                <a:lnTo>
                  <a:pt x="9988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784" name="Google Shape;751;p17"/>
          <p:cNvSpPr/>
          <p:nvPr/>
        </p:nvSpPr>
        <p:spPr>
          <a:xfrm>
            <a:off x="6315346" y="13229066"/>
            <a:ext cx="2842035" cy="6178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988" y="0"/>
                </a:moveTo>
                <a:lnTo>
                  <a:pt x="7939" y="14923"/>
                </a:lnTo>
                <a:lnTo>
                  <a:pt x="5890" y="2749"/>
                </a:lnTo>
                <a:lnTo>
                  <a:pt x="4186" y="15699"/>
                </a:lnTo>
                <a:lnTo>
                  <a:pt x="1880" y="5885"/>
                </a:lnTo>
                <a:lnTo>
                  <a:pt x="0" y="21600"/>
                </a:lnTo>
                <a:lnTo>
                  <a:pt x="21600" y="21600"/>
                </a:lnTo>
                <a:lnTo>
                  <a:pt x="19635" y="4317"/>
                </a:lnTo>
                <a:lnTo>
                  <a:pt x="17418" y="15311"/>
                </a:lnTo>
                <a:cubicBezTo>
                  <a:pt x="17411" y="15392"/>
                  <a:pt x="17400" y="15440"/>
                  <a:pt x="17383" y="15440"/>
                </a:cubicBezTo>
                <a:cubicBezTo>
                  <a:pt x="17070" y="15440"/>
                  <a:pt x="14856" y="3137"/>
                  <a:pt x="14856" y="3137"/>
                </a:cubicBezTo>
                <a:lnTo>
                  <a:pt x="12722" y="14535"/>
                </a:lnTo>
                <a:lnTo>
                  <a:pt x="9988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78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_ONLY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2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grpSp>
        <p:nvGrpSpPr>
          <p:cNvPr id="805" name="Google Shape;754;p18"/>
          <p:cNvGrpSpPr/>
          <p:nvPr/>
        </p:nvGrpSpPr>
        <p:grpSpPr>
          <a:xfrm>
            <a:off x="-894205" y="10034713"/>
            <a:ext cx="2714379" cy="3750190"/>
            <a:chOff x="0" y="0"/>
            <a:chExt cx="2714377" cy="3750188"/>
          </a:xfrm>
        </p:grpSpPr>
        <p:sp>
          <p:nvSpPr>
            <p:cNvPr id="793" name="Google Shape;755;p18"/>
            <p:cNvSpPr/>
            <p:nvPr/>
          </p:nvSpPr>
          <p:spPr>
            <a:xfrm flipH="1" rot="19535934">
              <a:off x="209774" y="1878310"/>
              <a:ext cx="2113746" cy="13969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9" h="21600" fill="norm" stroke="1" extrusionOk="0">
                  <a:moveTo>
                    <a:pt x="11015" y="4801"/>
                  </a:moveTo>
                  <a:cubicBezTo>
                    <a:pt x="11263" y="4993"/>
                    <a:pt x="11505" y="5362"/>
                    <a:pt x="11505" y="5546"/>
                  </a:cubicBezTo>
                  <a:cubicBezTo>
                    <a:pt x="11753" y="7413"/>
                    <a:pt x="11384" y="9471"/>
                    <a:pt x="10525" y="10961"/>
                  </a:cubicBezTo>
                  <a:lnTo>
                    <a:pt x="10404" y="10961"/>
                  </a:lnTo>
                  <a:cubicBezTo>
                    <a:pt x="9545" y="8910"/>
                    <a:pt x="9297" y="7228"/>
                    <a:pt x="9787" y="6299"/>
                  </a:cubicBezTo>
                  <a:cubicBezTo>
                    <a:pt x="10156" y="5362"/>
                    <a:pt x="10646" y="4801"/>
                    <a:pt x="11015" y="4801"/>
                  </a:cubicBezTo>
                  <a:close/>
                  <a:moveTo>
                    <a:pt x="278" y="0"/>
                  </a:moveTo>
                  <a:cubicBezTo>
                    <a:pt x="213" y="0"/>
                    <a:pt x="152" y="46"/>
                    <a:pt x="91" y="138"/>
                  </a:cubicBezTo>
                  <a:cubicBezTo>
                    <a:pt x="-30" y="323"/>
                    <a:pt x="-30" y="699"/>
                    <a:pt x="91" y="883"/>
                  </a:cubicBezTo>
                  <a:cubicBezTo>
                    <a:pt x="339" y="1260"/>
                    <a:pt x="6720" y="12083"/>
                    <a:pt x="9787" y="12083"/>
                  </a:cubicBezTo>
                  <a:lnTo>
                    <a:pt x="10277" y="12083"/>
                  </a:lnTo>
                  <a:cubicBezTo>
                    <a:pt x="10525" y="12451"/>
                    <a:pt x="10646" y="12828"/>
                    <a:pt x="10894" y="13389"/>
                  </a:cubicBezTo>
                  <a:cubicBezTo>
                    <a:pt x="13102" y="17122"/>
                    <a:pt x="17154" y="21600"/>
                    <a:pt x="19978" y="21600"/>
                  </a:cubicBezTo>
                  <a:cubicBezTo>
                    <a:pt x="20469" y="21600"/>
                    <a:pt x="20959" y="21408"/>
                    <a:pt x="21327" y="21039"/>
                  </a:cubicBezTo>
                  <a:cubicBezTo>
                    <a:pt x="21449" y="20847"/>
                    <a:pt x="21570" y="20663"/>
                    <a:pt x="21449" y="20479"/>
                  </a:cubicBezTo>
                  <a:cubicBezTo>
                    <a:pt x="21449" y="20256"/>
                    <a:pt x="21363" y="20171"/>
                    <a:pt x="21272" y="20171"/>
                  </a:cubicBezTo>
                  <a:cubicBezTo>
                    <a:pt x="21201" y="20171"/>
                    <a:pt x="21130" y="20210"/>
                    <a:pt x="21080" y="20286"/>
                  </a:cubicBezTo>
                  <a:cubicBezTo>
                    <a:pt x="20777" y="20532"/>
                    <a:pt x="20408" y="20648"/>
                    <a:pt x="19999" y="20648"/>
                  </a:cubicBezTo>
                  <a:cubicBezTo>
                    <a:pt x="17599" y="20648"/>
                    <a:pt x="13673" y="16784"/>
                    <a:pt x="11263" y="12636"/>
                  </a:cubicBezTo>
                  <a:lnTo>
                    <a:pt x="10773" y="11522"/>
                  </a:lnTo>
                  <a:lnTo>
                    <a:pt x="10894" y="11330"/>
                  </a:lnTo>
                  <a:cubicBezTo>
                    <a:pt x="12000" y="9655"/>
                    <a:pt x="12364" y="7413"/>
                    <a:pt x="12000" y="5177"/>
                  </a:cubicBezTo>
                  <a:cubicBezTo>
                    <a:pt x="11874" y="4432"/>
                    <a:pt x="11505" y="3871"/>
                    <a:pt x="11015" y="3871"/>
                  </a:cubicBezTo>
                  <a:cubicBezTo>
                    <a:pt x="10970" y="3848"/>
                    <a:pt x="10919" y="3833"/>
                    <a:pt x="10863" y="3833"/>
                  </a:cubicBezTo>
                  <a:cubicBezTo>
                    <a:pt x="10464" y="3833"/>
                    <a:pt x="9833" y="4409"/>
                    <a:pt x="9297" y="5546"/>
                  </a:cubicBezTo>
                  <a:cubicBezTo>
                    <a:pt x="8686" y="6852"/>
                    <a:pt x="8807" y="8910"/>
                    <a:pt x="9914" y="11146"/>
                  </a:cubicBezTo>
                  <a:lnTo>
                    <a:pt x="9666" y="11146"/>
                  </a:lnTo>
                  <a:cubicBezTo>
                    <a:pt x="6842" y="11146"/>
                    <a:pt x="460" y="323"/>
                    <a:pt x="460" y="138"/>
                  </a:cubicBezTo>
                  <a:cubicBezTo>
                    <a:pt x="399" y="46"/>
                    <a:pt x="339" y="0"/>
                    <a:pt x="27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94" name="Google Shape;756;p18"/>
            <p:cNvSpPr/>
            <p:nvPr/>
          </p:nvSpPr>
          <p:spPr>
            <a:xfrm flipH="1" rot="19535934">
              <a:off x="1049823" y="279195"/>
              <a:ext cx="1322534" cy="14903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21" h="21600" fill="norm" stroke="1" extrusionOk="0">
                  <a:moveTo>
                    <a:pt x="10197" y="0"/>
                  </a:moveTo>
                  <a:cubicBezTo>
                    <a:pt x="8180" y="0"/>
                    <a:pt x="6285" y="554"/>
                    <a:pt x="5411" y="1562"/>
                  </a:cubicBezTo>
                  <a:cubicBezTo>
                    <a:pt x="4920" y="2218"/>
                    <a:pt x="4759" y="2844"/>
                    <a:pt x="4813" y="3406"/>
                  </a:cubicBezTo>
                  <a:cubicBezTo>
                    <a:pt x="2565" y="3823"/>
                    <a:pt x="-104" y="5623"/>
                    <a:pt x="3" y="9086"/>
                  </a:cubicBezTo>
                  <a:cubicBezTo>
                    <a:pt x="65" y="10973"/>
                    <a:pt x="540" y="12161"/>
                    <a:pt x="1185" y="12816"/>
                  </a:cubicBezTo>
                  <a:cubicBezTo>
                    <a:pt x="862" y="13680"/>
                    <a:pt x="632" y="14760"/>
                    <a:pt x="563" y="16078"/>
                  </a:cubicBezTo>
                  <a:cubicBezTo>
                    <a:pt x="464" y="20095"/>
                    <a:pt x="2696" y="21600"/>
                    <a:pt x="5265" y="21600"/>
                  </a:cubicBezTo>
                  <a:cubicBezTo>
                    <a:pt x="6431" y="21600"/>
                    <a:pt x="7674" y="21290"/>
                    <a:pt x="8794" y="20758"/>
                  </a:cubicBezTo>
                  <a:cubicBezTo>
                    <a:pt x="9461" y="20952"/>
                    <a:pt x="10305" y="21053"/>
                    <a:pt x="11225" y="21053"/>
                  </a:cubicBezTo>
                  <a:cubicBezTo>
                    <a:pt x="13434" y="21053"/>
                    <a:pt x="16042" y="20462"/>
                    <a:pt x="17523" y="19231"/>
                  </a:cubicBezTo>
                  <a:cubicBezTo>
                    <a:pt x="19318" y="17726"/>
                    <a:pt x="19341" y="16171"/>
                    <a:pt x="18520" y="15012"/>
                  </a:cubicBezTo>
                  <a:cubicBezTo>
                    <a:pt x="19110" y="14638"/>
                    <a:pt x="19617" y="13982"/>
                    <a:pt x="19947" y="12931"/>
                  </a:cubicBezTo>
                  <a:cubicBezTo>
                    <a:pt x="21496" y="8129"/>
                    <a:pt x="18926" y="7178"/>
                    <a:pt x="16878" y="7121"/>
                  </a:cubicBezTo>
                  <a:cubicBezTo>
                    <a:pt x="16978" y="6739"/>
                    <a:pt x="17070" y="6293"/>
                    <a:pt x="17147" y="5760"/>
                  </a:cubicBezTo>
                  <a:cubicBezTo>
                    <a:pt x="17745" y="1735"/>
                    <a:pt x="13772" y="0"/>
                    <a:pt x="10197" y="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95" name="Google Shape;757;p18"/>
            <p:cNvSpPr/>
            <p:nvPr/>
          </p:nvSpPr>
          <p:spPr>
            <a:xfrm flipH="1" rot="19535934">
              <a:off x="1020102" y="254013"/>
              <a:ext cx="1377914" cy="15464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68" h="21600" fill="norm" stroke="1" extrusionOk="0">
                  <a:moveTo>
                    <a:pt x="6345" y="4073"/>
                  </a:moveTo>
                  <a:cubicBezTo>
                    <a:pt x="7088" y="4073"/>
                    <a:pt x="7832" y="4240"/>
                    <a:pt x="7832" y="4913"/>
                  </a:cubicBezTo>
                  <a:cubicBezTo>
                    <a:pt x="7832" y="5086"/>
                    <a:pt x="7832" y="5253"/>
                    <a:pt x="7832" y="5419"/>
                  </a:cubicBezTo>
                  <a:lnTo>
                    <a:pt x="7464" y="5419"/>
                  </a:lnTo>
                  <a:cubicBezTo>
                    <a:pt x="6713" y="5253"/>
                    <a:pt x="6153" y="4746"/>
                    <a:pt x="5969" y="4073"/>
                  </a:cubicBezTo>
                  <a:close/>
                  <a:moveTo>
                    <a:pt x="16773" y="7612"/>
                  </a:moveTo>
                  <a:cubicBezTo>
                    <a:pt x="16589" y="8458"/>
                    <a:pt x="16213" y="8625"/>
                    <a:pt x="16029" y="8625"/>
                  </a:cubicBezTo>
                  <a:cubicBezTo>
                    <a:pt x="15845" y="8625"/>
                    <a:pt x="15653" y="8458"/>
                    <a:pt x="15469" y="8458"/>
                  </a:cubicBezTo>
                  <a:cubicBezTo>
                    <a:pt x="15285" y="8118"/>
                    <a:pt x="15285" y="7952"/>
                    <a:pt x="15285" y="7778"/>
                  </a:cubicBezTo>
                  <a:cubicBezTo>
                    <a:pt x="15653" y="7612"/>
                    <a:pt x="16213" y="7612"/>
                    <a:pt x="16773" y="7612"/>
                  </a:cubicBezTo>
                  <a:close/>
                  <a:moveTo>
                    <a:pt x="4665" y="10311"/>
                  </a:moveTo>
                  <a:cubicBezTo>
                    <a:pt x="4849" y="10311"/>
                    <a:pt x="5041" y="10477"/>
                    <a:pt x="5225" y="10644"/>
                  </a:cubicBezTo>
                  <a:cubicBezTo>
                    <a:pt x="5409" y="10817"/>
                    <a:pt x="5409" y="11150"/>
                    <a:pt x="5225" y="11324"/>
                  </a:cubicBezTo>
                  <a:cubicBezTo>
                    <a:pt x="5041" y="12163"/>
                    <a:pt x="4106" y="12836"/>
                    <a:pt x="3178" y="12836"/>
                  </a:cubicBezTo>
                  <a:cubicBezTo>
                    <a:pt x="2802" y="12836"/>
                    <a:pt x="2434" y="12836"/>
                    <a:pt x="2058" y="12503"/>
                  </a:cubicBezTo>
                  <a:cubicBezTo>
                    <a:pt x="2802" y="10984"/>
                    <a:pt x="3922" y="10311"/>
                    <a:pt x="4665" y="10311"/>
                  </a:cubicBezTo>
                  <a:close/>
                  <a:moveTo>
                    <a:pt x="15285" y="13510"/>
                  </a:moveTo>
                  <a:cubicBezTo>
                    <a:pt x="16405" y="13510"/>
                    <a:pt x="17516" y="13850"/>
                    <a:pt x="18260" y="14689"/>
                  </a:cubicBezTo>
                  <a:cubicBezTo>
                    <a:pt x="17892" y="14689"/>
                    <a:pt x="17708" y="14863"/>
                    <a:pt x="17332" y="14863"/>
                  </a:cubicBezTo>
                  <a:cubicBezTo>
                    <a:pt x="16405" y="14689"/>
                    <a:pt x="15469" y="14356"/>
                    <a:pt x="14725" y="13850"/>
                  </a:cubicBezTo>
                  <a:cubicBezTo>
                    <a:pt x="14725" y="13683"/>
                    <a:pt x="14541" y="13510"/>
                    <a:pt x="14541" y="13510"/>
                  </a:cubicBezTo>
                  <a:close/>
                  <a:moveTo>
                    <a:pt x="12003" y="16334"/>
                  </a:moveTo>
                  <a:cubicBezTo>
                    <a:pt x="12072" y="16334"/>
                    <a:pt x="12118" y="16375"/>
                    <a:pt x="12118" y="16549"/>
                  </a:cubicBezTo>
                  <a:cubicBezTo>
                    <a:pt x="12302" y="16715"/>
                    <a:pt x="12118" y="17388"/>
                    <a:pt x="11183" y="18401"/>
                  </a:cubicBezTo>
                  <a:cubicBezTo>
                    <a:pt x="10631" y="19074"/>
                    <a:pt x="9879" y="19581"/>
                    <a:pt x="9136" y="19921"/>
                  </a:cubicBezTo>
                  <a:cubicBezTo>
                    <a:pt x="8576" y="19747"/>
                    <a:pt x="8208" y="19414"/>
                    <a:pt x="8016" y="19241"/>
                  </a:cubicBezTo>
                  <a:cubicBezTo>
                    <a:pt x="8016" y="18908"/>
                    <a:pt x="8016" y="18568"/>
                    <a:pt x="8392" y="18235"/>
                  </a:cubicBezTo>
                  <a:cubicBezTo>
                    <a:pt x="9136" y="17222"/>
                    <a:pt x="10439" y="16549"/>
                    <a:pt x="11743" y="16375"/>
                  </a:cubicBezTo>
                  <a:cubicBezTo>
                    <a:pt x="11835" y="16375"/>
                    <a:pt x="11934" y="16334"/>
                    <a:pt x="12003" y="16334"/>
                  </a:cubicBezTo>
                  <a:close/>
                  <a:moveTo>
                    <a:pt x="9994" y="840"/>
                  </a:moveTo>
                  <a:cubicBezTo>
                    <a:pt x="10201" y="840"/>
                    <a:pt x="10416" y="847"/>
                    <a:pt x="10631" y="867"/>
                  </a:cubicBezTo>
                  <a:cubicBezTo>
                    <a:pt x="10830" y="853"/>
                    <a:pt x="11037" y="847"/>
                    <a:pt x="11244" y="847"/>
                  </a:cubicBezTo>
                  <a:cubicBezTo>
                    <a:pt x="13085" y="847"/>
                    <a:pt x="14856" y="1513"/>
                    <a:pt x="16029" y="2727"/>
                  </a:cubicBezTo>
                  <a:cubicBezTo>
                    <a:pt x="16957" y="3566"/>
                    <a:pt x="17332" y="4746"/>
                    <a:pt x="17148" y="5926"/>
                  </a:cubicBezTo>
                  <a:cubicBezTo>
                    <a:pt x="16957" y="6266"/>
                    <a:pt x="16957" y="6599"/>
                    <a:pt x="16957" y="6939"/>
                  </a:cubicBezTo>
                  <a:cubicBezTo>
                    <a:pt x="16405" y="6939"/>
                    <a:pt x="15653" y="6939"/>
                    <a:pt x="15101" y="7105"/>
                  </a:cubicBezTo>
                  <a:cubicBezTo>
                    <a:pt x="14725" y="7105"/>
                    <a:pt x="14541" y="7105"/>
                    <a:pt x="14541" y="7279"/>
                  </a:cubicBezTo>
                  <a:cubicBezTo>
                    <a:pt x="14350" y="7445"/>
                    <a:pt x="14350" y="7612"/>
                    <a:pt x="14350" y="7778"/>
                  </a:cubicBezTo>
                  <a:cubicBezTo>
                    <a:pt x="14350" y="8458"/>
                    <a:pt x="15285" y="9464"/>
                    <a:pt x="16029" y="9464"/>
                  </a:cubicBezTo>
                  <a:cubicBezTo>
                    <a:pt x="16773" y="9464"/>
                    <a:pt x="17332" y="8965"/>
                    <a:pt x="17708" y="7778"/>
                  </a:cubicBezTo>
                  <a:cubicBezTo>
                    <a:pt x="17831" y="7750"/>
                    <a:pt x="17969" y="7737"/>
                    <a:pt x="18099" y="7737"/>
                  </a:cubicBezTo>
                  <a:cubicBezTo>
                    <a:pt x="18759" y="7737"/>
                    <a:pt x="19479" y="8063"/>
                    <a:pt x="19939" y="8625"/>
                  </a:cubicBezTo>
                  <a:cubicBezTo>
                    <a:pt x="20499" y="9804"/>
                    <a:pt x="20499" y="11324"/>
                    <a:pt x="19939" y="12503"/>
                  </a:cubicBezTo>
                  <a:cubicBezTo>
                    <a:pt x="19755" y="13176"/>
                    <a:pt x="19380" y="13683"/>
                    <a:pt x="19012" y="14190"/>
                  </a:cubicBezTo>
                  <a:cubicBezTo>
                    <a:pt x="17892" y="13010"/>
                    <a:pt x="16405" y="12503"/>
                    <a:pt x="14909" y="12503"/>
                  </a:cubicBezTo>
                  <a:cubicBezTo>
                    <a:pt x="13606" y="12670"/>
                    <a:pt x="13606" y="13176"/>
                    <a:pt x="13606" y="13510"/>
                  </a:cubicBezTo>
                  <a:cubicBezTo>
                    <a:pt x="13790" y="14356"/>
                    <a:pt x="15469" y="15536"/>
                    <a:pt x="17332" y="15536"/>
                  </a:cubicBezTo>
                  <a:cubicBezTo>
                    <a:pt x="17708" y="15536"/>
                    <a:pt x="18260" y="15536"/>
                    <a:pt x="18636" y="15196"/>
                  </a:cubicBezTo>
                  <a:cubicBezTo>
                    <a:pt x="19196" y="16375"/>
                    <a:pt x="18820" y="17728"/>
                    <a:pt x="17708" y="18401"/>
                  </a:cubicBezTo>
                  <a:cubicBezTo>
                    <a:pt x="16029" y="19463"/>
                    <a:pt x="14212" y="20108"/>
                    <a:pt x="12233" y="20108"/>
                  </a:cubicBezTo>
                  <a:cubicBezTo>
                    <a:pt x="12011" y="20108"/>
                    <a:pt x="11789" y="20101"/>
                    <a:pt x="11559" y="20087"/>
                  </a:cubicBezTo>
                  <a:cubicBezTo>
                    <a:pt x="11375" y="20171"/>
                    <a:pt x="11183" y="20212"/>
                    <a:pt x="10976" y="20212"/>
                  </a:cubicBezTo>
                  <a:cubicBezTo>
                    <a:pt x="10769" y="20212"/>
                    <a:pt x="10531" y="20171"/>
                    <a:pt x="10255" y="20087"/>
                  </a:cubicBezTo>
                  <a:cubicBezTo>
                    <a:pt x="10815" y="19747"/>
                    <a:pt x="11375" y="19414"/>
                    <a:pt x="11934" y="18908"/>
                  </a:cubicBezTo>
                  <a:cubicBezTo>
                    <a:pt x="13238" y="17555"/>
                    <a:pt x="13238" y="16549"/>
                    <a:pt x="13046" y="16209"/>
                  </a:cubicBezTo>
                  <a:cubicBezTo>
                    <a:pt x="12678" y="15702"/>
                    <a:pt x="12302" y="15536"/>
                    <a:pt x="11743" y="15536"/>
                  </a:cubicBezTo>
                  <a:cubicBezTo>
                    <a:pt x="10071" y="15702"/>
                    <a:pt x="8576" y="16549"/>
                    <a:pt x="7648" y="17728"/>
                  </a:cubicBezTo>
                  <a:cubicBezTo>
                    <a:pt x="7272" y="18235"/>
                    <a:pt x="7088" y="18908"/>
                    <a:pt x="7272" y="19414"/>
                  </a:cubicBezTo>
                  <a:cubicBezTo>
                    <a:pt x="7272" y="19921"/>
                    <a:pt x="7648" y="20087"/>
                    <a:pt x="8016" y="20420"/>
                  </a:cubicBezTo>
                  <a:cubicBezTo>
                    <a:pt x="7272" y="20594"/>
                    <a:pt x="6529" y="20760"/>
                    <a:pt x="5785" y="20760"/>
                  </a:cubicBezTo>
                  <a:cubicBezTo>
                    <a:pt x="4481" y="20760"/>
                    <a:pt x="3546" y="20420"/>
                    <a:pt x="2618" y="19747"/>
                  </a:cubicBezTo>
                  <a:cubicBezTo>
                    <a:pt x="1683" y="18734"/>
                    <a:pt x="1315" y="17222"/>
                    <a:pt x="1499" y="15869"/>
                  </a:cubicBezTo>
                  <a:cubicBezTo>
                    <a:pt x="1499" y="15029"/>
                    <a:pt x="1499" y="14190"/>
                    <a:pt x="1874" y="13343"/>
                  </a:cubicBezTo>
                  <a:cubicBezTo>
                    <a:pt x="2242" y="13510"/>
                    <a:pt x="2802" y="13683"/>
                    <a:pt x="3362" y="13683"/>
                  </a:cubicBezTo>
                  <a:cubicBezTo>
                    <a:pt x="4665" y="13683"/>
                    <a:pt x="5785" y="12670"/>
                    <a:pt x="6153" y="11490"/>
                  </a:cubicBezTo>
                  <a:cubicBezTo>
                    <a:pt x="6345" y="11150"/>
                    <a:pt x="6345" y="10644"/>
                    <a:pt x="5969" y="10144"/>
                  </a:cubicBezTo>
                  <a:cubicBezTo>
                    <a:pt x="5785" y="9804"/>
                    <a:pt x="5225" y="9638"/>
                    <a:pt x="4665" y="9638"/>
                  </a:cubicBezTo>
                  <a:cubicBezTo>
                    <a:pt x="3362" y="9804"/>
                    <a:pt x="2058" y="10644"/>
                    <a:pt x="1683" y="11823"/>
                  </a:cubicBezTo>
                  <a:cubicBezTo>
                    <a:pt x="1131" y="10984"/>
                    <a:pt x="939" y="10144"/>
                    <a:pt x="939" y="9131"/>
                  </a:cubicBezTo>
                  <a:cubicBezTo>
                    <a:pt x="939" y="6772"/>
                    <a:pt x="2618" y="4746"/>
                    <a:pt x="5041" y="4240"/>
                  </a:cubicBezTo>
                  <a:cubicBezTo>
                    <a:pt x="5225" y="5253"/>
                    <a:pt x="6153" y="6099"/>
                    <a:pt x="7272" y="6266"/>
                  </a:cubicBezTo>
                  <a:cubicBezTo>
                    <a:pt x="7648" y="6266"/>
                    <a:pt x="8016" y="6099"/>
                    <a:pt x="8208" y="5926"/>
                  </a:cubicBezTo>
                  <a:cubicBezTo>
                    <a:pt x="8576" y="5593"/>
                    <a:pt x="8576" y="5253"/>
                    <a:pt x="8576" y="4913"/>
                  </a:cubicBezTo>
                  <a:cubicBezTo>
                    <a:pt x="8576" y="3733"/>
                    <a:pt x="7464" y="3233"/>
                    <a:pt x="5785" y="3233"/>
                  </a:cubicBezTo>
                  <a:cubicBezTo>
                    <a:pt x="5785" y="2893"/>
                    <a:pt x="5969" y="2553"/>
                    <a:pt x="6153" y="2220"/>
                  </a:cubicBezTo>
                  <a:cubicBezTo>
                    <a:pt x="7295" y="1339"/>
                    <a:pt x="8576" y="840"/>
                    <a:pt x="9994" y="840"/>
                  </a:cubicBezTo>
                  <a:close/>
                  <a:moveTo>
                    <a:pt x="10056" y="0"/>
                  </a:moveTo>
                  <a:cubicBezTo>
                    <a:pt x="8392" y="0"/>
                    <a:pt x="6766" y="652"/>
                    <a:pt x="5601" y="1714"/>
                  </a:cubicBezTo>
                  <a:cubicBezTo>
                    <a:pt x="5041" y="2220"/>
                    <a:pt x="4849" y="2727"/>
                    <a:pt x="4849" y="3400"/>
                  </a:cubicBezTo>
                  <a:cubicBezTo>
                    <a:pt x="1874" y="3906"/>
                    <a:pt x="-173" y="6432"/>
                    <a:pt x="11" y="9131"/>
                  </a:cubicBezTo>
                  <a:cubicBezTo>
                    <a:pt x="11" y="10311"/>
                    <a:pt x="379" y="11657"/>
                    <a:pt x="1131" y="12670"/>
                  </a:cubicBezTo>
                  <a:cubicBezTo>
                    <a:pt x="755" y="13683"/>
                    <a:pt x="571" y="14863"/>
                    <a:pt x="571" y="15869"/>
                  </a:cubicBezTo>
                  <a:cubicBezTo>
                    <a:pt x="379" y="17555"/>
                    <a:pt x="939" y="19074"/>
                    <a:pt x="2058" y="20254"/>
                  </a:cubicBezTo>
                  <a:cubicBezTo>
                    <a:pt x="2994" y="21100"/>
                    <a:pt x="4297" y="21600"/>
                    <a:pt x="5785" y="21600"/>
                  </a:cubicBezTo>
                  <a:cubicBezTo>
                    <a:pt x="7088" y="21600"/>
                    <a:pt x="8208" y="21267"/>
                    <a:pt x="9320" y="20760"/>
                  </a:cubicBezTo>
                  <a:cubicBezTo>
                    <a:pt x="10071" y="20927"/>
                    <a:pt x="10815" y="21100"/>
                    <a:pt x="11559" y="21100"/>
                  </a:cubicBezTo>
                  <a:cubicBezTo>
                    <a:pt x="13982" y="21100"/>
                    <a:pt x="16405" y="20420"/>
                    <a:pt x="18260" y="19241"/>
                  </a:cubicBezTo>
                  <a:cubicBezTo>
                    <a:pt x="19755" y="18235"/>
                    <a:pt x="20315" y="16375"/>
                    <a:pt x="19380" y="15029"/>
                  </a:cubicBezTo>
                  <a:cubicBezTo>
                    <a:pt x="20123" y="14356"/>
                    <a:pt x="20499" y="13683"/>
                    <a:pt x="20875" y="12836"/>
                  </a:cubicBezTo>
                  <a:cubicBezTo>
                    <a:pt x="21427" y="11324"/>
                    <a:pt x="21427" y="9638"/>
                    <a:pt x="20683" y="8118"/>
                  </a:cubicBezTo>
                  <a:cubicBezTo>
                    <a:pt x="19939" y="7445"/>
                    <a:pt x="19012" y="6939"/>
                    <a:pt x="17892" y="6772"/>
                  </a:cubicBezTo>
                  <a:cubicBezTo>
                    <a:pt x="17892" y="6599"/>
                    <a:pt x="18076" y="6266"/>
                    <a:pt x="18076" y="5926"/>
                  </a:cubicBezTo>
                  <a:cubicBezTo>
                    <a:pt x="18260" y="4580"/>
                    <a:pt x="17892" y="3060"/>
                    <a:pt x="16773" y="2054"/>
                  </a:cubicBezTo>
                  <a:cubicBezTo>
                    <a:pt x="15239" y="819"/>
                    <a:pt x="13238" y="7"/>
                    <a:pt x="11198" y="7"/>
                  </a:cubicBezTo>
                  <a:cubicBezTo>
                    <a:pt x="11007" y="7"/>
                    <a:pt x="10815" y="14"/>
                    <a:pt x="10631" y="28"/>
                  </a:cubicBezTo>
                  <a:cubicBezTo>
                    <a:pt x="10439" y="14"/>
                    <a:pt x="10247" y="0"/>
                    <a:pt x="1005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96" name="Google Shape;758;p18"/>
            <p:cNvSpPr/>
            <p:nvPr/>
          </p:nvSpPr>
          <p:spPr>
            <a:xfrm flipH="1" rot="19535934">
              <a:off x="1506304" y="802556"/>
              <a:ext cx="434179" cy="446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795" y="0"/>
                    <a:pt x="0" y="4685"/>
                    <a:pt x="0" y="10524"/>
                  </a:cubicBezTo>
                  <a:cubicBezTo>
                    <a:pt x="0" y="16362"/>
                    <a:pt x="4795" y="21600"/>
                    <a:pt x="10800" y="21600"/>
                  </a:cubicBezTo>
                  <a:cubicBezTo>
                    <a:pt x="16805" y="21600"/>
                    <a:pt x="21600" y="16362"/>
                    <a:pt x="21600" y="10524"/>
                  </a:cubicBezTo>
                  <a:cubicBezTo>
                    <a:pt x="21600" y="4685"/>
                    <a:pt x="16805" y="0"/>
                    <a:pt x="1080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97" name="Google Shape;759;p18"/>
            <p:cNvSpPr/>
            <p:nvPr/>
          </p:nvSpPr>
          <p:spPr>
            <a:xfrm flipH="1" rot="19535934">
              <a:off x="1704325" y="1907383"/>
              <a:ext cx="514328" cy="4341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20" h="21600" fill="norm" stroke="1" extrusionOk="0">
                  <a:moveTo>
                    <a:pt x="16441" y="0"/>
                  </a:moveTo>
                  <a:cubicBezTo>
                    <a:pt x="12256" y="0"/>
                    <a:pt x="3521" y="1335"/>
                    <a:pt x="524" y="12159"/>
                  </a:cubicBezTo>
                  <a:cubicBezTo>
                    <a:pt x="-1340" y="18214"/>
                    <a:pt x="2041" y="21600"/>
                    <a:pt x="6390" y="21600"/>
                  </a:cubicBezTo>
                  <a:cubicBezTo>
                    <a:pt x="12402" y="21600"/>
                    <a:pt x="20260" y="15125"/>
                    <a:pt x="18725" y="148"/>
                  </a:cubicBezTo>
                  <a:cubicBezTo>
                    <a:pt x="18725" y="148"/>
                    <a:pt x="17830" y="0"/>
                    <a:pt x="16441" y="0"/>
                  </a:cubicBezTo>
                  <a:close/>
                </a:path>
              </a:pathLst>
            </a:custGeom>
            <a:solidFill>
              <a:srgbClr val="B4D5C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98" name="Google Shape;760;p18"/>
            <p:cNvSpPr/>
            <p:nvPr/>
          </p:nvSpPr>
          <p:spPr>
            <a:xfrm flipH="1" rot="19535934">
              <a:off x="1655334" y="1962552"/>
              <a:ext cx="318621" cy="3070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19" h="21600" fill="norm" stroke="1" extrusionOk="0">
                  <a:moveTo>
                    <a:pt x="18814" y="0"/>
                  </a:moveTo>
                  <a:cubicBezTo>
                    <a:pt x="18254" y="0"/>
                    <a:pt x="17695" y="594"/>
                    <a:pt x="17135" y="1223"/>
                  </a:cubicBezTo>
                  <a:cubicBezTo>
                    <a:pt x="13118" y="8004"/>
                    <a:pt x="7520" y="13107"/>
                    <a:pt x="1132" y="17336"/>
                  </a:cubicBezTo>
                  <a:cubicBezTo>
                    <a:pt x="342" y="18175"/>
                    <a:pt x="-481" y="19049"/>
                    <a:pt x="342" y="19887"/>
                  </a:cubicBezTo>
                  <a:cubicBezTo>
                    <a:pt x="342" y="20726"/>
                    <a:pt x="1132" y="20726"/>
                    <a:pt x="1923" y="21600"/>
                  </a:cubicBezTo>
                  <a:cubicBezTo>
                    <a:pt x="1923" y="20726"/>
                    <a:pt x="2713" y="20726"/>
                    <a:pt x="2713" y="20726"/>
                  </a:cubicBezTo>
                  <a:cubicBezTo>
                    <a:pt x="9924" y="16497"/>
                    <a:pt x="16312" y="9717"/>
                    <a:pt x="21119" y="2901"/>
                  </a:cubicBezTo>
                  <a:cubicBezTo>
                    <a:pt x="21119" y="1223"/>
                    <a:pt x="21119" y="350"/>
                    <a:pt x="19539" y="350"/>
                  </a:cubicBezTo>
                  <a:cubicBezTo>
                    <a:pt x="19275" y="105"/>
                    <a:pt x="19045" y="0"/>
                    <a:pt x="1881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99" name="Google Shape;761;p18"/>
            <p:cNvSpPr/>
            <p:nvPr/>
          </p:nvSpPr>
          <p:spPr>
            <a:xfrm flipH="1" rot="19535934">
              <a:off x="1307118" y="2969687"/>
              <a:ext cx="514380" cy="4381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06" h="21600" fill="norm" stroke="1" extrusionOk="0">
                  <a:moveTo>
                    <a:pt x="16499" y="0"/>
                  </a:moveTo>
                  <a:cubicBezTo>
                    <a:pt x="12409" y="0"/>
                    <a:pt x="3846" y="1322"/>
                    <a:pt x="523" y="12049"/>
                  </a:cubicBezTo>
                  <a:cubicBezTo>
                    <a:pt x="-1358" y="18098"/>
                    <a:pt x="2111" y="21600"/>
                    <a:pt x="6548" y="21600"/>
                  </a:cubicBezTo>
                  <a:cubicBezTo>
                    <a:pt x="12519" y="21600"/>
                    <a:pt x="20242" y="15184"/>
                    <a:pt x="18708" y="147"/>
                  </a:cubicBezTo>
                  <a:cubicBezTo>
                    <a:pt x="18708" y="147"/>
                    <a:pt x="17850" y="0"/>
                    <a:pt x="16499" y="0"/>
                  </a:cubicBezTo>
                  <a:close/>
                </a:path>
              </a:pathLst>
            </a:custGeom>
            <a:solidFill>
              <a:srgbClr val="B4D5C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00" name="Google Shape;762;p18"/>
            <p:cNvSpPr/>
            <p:nvPr/>
          </p:nvSpPr>
          <p:spPr>
            <a:xfrm flipH="1" rot="19535934">
              <a:off x="1256504" y="3025415"/>
              <a:ext cx="318899" cy="3065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37" h="21600" fill="norm" stroke="1" extrusionOk="0">
                  <a:moveTo>
                    <a:pt x="19128" y="0"/>
                  </a:moveTo>
                  <a:cubicBezTo>
                    <a:pt x="18338" y="0"/>
                    <a:pt x="17910" y="595"/>
                    <a:pt x="17910" y="1190"/>
                  </a:cubicBezTo>
                  <a:cubicBezTo>
                    <a:pt x="13136" y="8017"/>
                    <a:pt x="7538" y="13968"/>
                    <a:pt x="1117" y="18204"/>
                  </a:cubicBezTo>
                  <a:cubicBezTo>
                    <a:pt x="327" y="18204"/>
                    <a:pt x="-463" y="19920"/>
                    <a:pt x="327" y="20760"/>
                  </a:cubicBezTo>
                  <a:cubicBezTo>
                    <a:pt x="1117" y="20760"/>
                    <a:pt x="1117" y="21600"/>
                    <a:pt x="1941" y="21600"/>
                  </a:cubicBezTo>
                  <a:lnTo>
                    <a:pt x="2731" y="21600"/>
                  </a:lnTo>
                  <a:cubicBezTo>
                    <a:pt x="9942" y="16524"/>
                    <a:pt x="16330" y="10572"/>
                    <a:pt x="21137" y="2906"/>
                  </a:cubicBezTo>
                  <a:cubicBezTo>
                    <a:pt x="21137" y="2065"/>
                    <a:pt x="21137" y="1190"/>
                    <a:pt x="20314" y="350"/>
                  </a:cubicBezTo>
                  <a:cubicBezTo>
                    <a:pt x="19853" y="105"/>
                    <a:pt x="19458" y="0"/>
                    <a:pt x="1912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01" name="Google Shape;763;p18"/>
            <p:cNvSpPr/>
            <p:nvPr/>
          </p:nvSpPr>
          <p:spPr>
            <a:xfrm flipH="1" rot="19535934">
              <a:off x="904145" y="1722151"/>
              <a:ext cx="362913" cy="4863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161" h="21600" fill="norm" stroke="1" extrusionOk="0">
                  <a:moveTo>
                    <a:pt x="5846" y="0"/>
                  </a:moveTo>
                  <a:cubicBezTo>
                    <a:pt x="4585" y="0"/>
                    <a:pt x="3270" y="530"/>
                    <a:pt x="1955" y="1765"/>
                  </a:cubicBezTo>
                  <a:cubicBezTo>
                    <a:pt x="-5485" y="8185"/>
                    <a:pt x="10710" y="21600"/>
                    <a:pt x="10710" y="21600"/>
                  </a:cubicBezTo>
                  <a:cubicBezTo>
                    <a:pt x="16115" y="11892"/>
                    <a:pt x="11719" y="0"/>
                    <a:pt x="5846" y="0"/>
                  </a:cubicBezTo>
                  <a:close/>
                </a:path>
              </a:pathLst>
            </a:custGeom>
            <a:solidFill>
              <a:srgbClr val="B4D5C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02" name="Google Shape;764;p18"/>
            <p:cNvSpPr/>
            <p:nvPr/>
          </p:nvSpPr>
          <p:spPr>
            <a:xfrm flipH="1" rot="19535934">
              <a:off x="1008896" y="1921519"/>
              <a:ext cx="161643" cy="3432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71" h="21600" fill="norm" stroke="1" extrusionOk="0">
                  <a:moveTo>
                    <a:pt x="3836" y="0"/>
                  </a:moveTo>
                  <a:cubicBezTo>
                    <a:pt x="3200" y="0"/>
                    <a:pt x="2629" y="94"/>
                    <a:pt x="2184" y="313"/>
                  </a:cubicBezTo>
                  <a:cubicBezTo>
                    <a:pt x="659" y="313"/>
                    <a:pt x="-929" y="1844"/>
                    <a:pt x="659" y="2595"/>
                  </a:cubicBezTo>
                  <a:cubicBezTo>
                    <a:pt x="6822" y="7909"/>
                    <a:pt x="11459" y="13223"/>
                    <a:pt x="12984" y="19318"/>
                  </a:cubicBezTo>
                  <a:cubicBezTo>
                    <a:pt x="12984" y="20068"/>
                    <a:pt x="14509" y="20819"/>
                    <a:pt x="16097" y="21600"/>
                  </a:cubicBezTo>
                  <a:cubicBezTo>
                    <a:pt x="19146" y="21600"/>
                    <a:pt x="20671" y="20819"/>
                    <a:pt x="20671" y="20068"/>
                  </a:cubicBezTo>
                  <a:cubicBezTo>
                    <a:pt x="19146" y="13223"/>
                    <a:pt x="14509" y="6408"/>
                    <a:pt x="6822" y="1094"/>
                  </a:cubicBezTo>
                  <a:cubicBezTo>
                    <a:pt x="6822" y="563"/>
                    <a:pt x="5297" y="0"/>
                    <a:pt x="383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03" name="Google Shape;765;p18"/>
            <p:cNvSpPr/>
            <p:nvPr/>
          </p:nvSpPr>
          <p:spPr>
            <a:xfrm flipH="1" rot="19535934">
              <a:off x="875490" y="2538469"/>
              <a:ext cx="317916" cy="5072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28" h="21600" fill="norm" stroke="1" extrusionOk="0">
                  <a:moveTo>
                    <a:pt x="5761" y="0"/>
                  </a:moveTo>
                  <a:cubicBezTo>
                    <a:pt x="-4601" y="0"/>
                    <a:pt x="2178" y="21600"/>
                    <a:pt x="2178" y="21600"/>
                  </a:cubicBezTo>
                  <a:cubicBezTo>
                    <a:pt x="14536" y="17496"/>
                    <a:pt x="16999" y="529"/>
                    <a:pt x="6128" y="21"/>
                  </a:cubicBezTo>
                  <a:cubicBezTo>
                    <a:pt x="6006" y="0"/>
                    <a:pt x="5883" y="0"/>
                    <a:pt x="5761" y="0"/>
                  </a:cubicBezTo>
                  <a:close/>
                </a:path>
              </a:pathLst>
            </a:custGeom>
            <a:solidFill>
              <a:srgbClr val="B4D5C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04" name="Google Shape;766;p18"/>
            <p:cNvSpPr/>
            <p:nvPr/>
          </p:nvSpPr>
          <p:spPr>
            <a:xfrm flipH="1" rot="19535934">
              <a:off x="1070467" y="2677511"/>
              <a:ext cx="153502" cy="3378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89" h="21600" fill="norm" stroke="1" extrusionOk="0">
                  <a:moveTo>
                    <a:pt x="17898" y="0"/>
                  </a:moveTo>
                  <a:cubicBezTo>
                    <a:pt x="16252" y="0"/>
                    <a:pt x="12892" y="794"/>
                    <a:pt x="12892" y="1556"/>
                  </a:cubicBezTo>
                  <a:cubicBezTo>
                    <a:pt x="11246" y="7719"/>
                    <a:pt x="7886" y="13119"/>
                    <a:pt x="1235" y="18519"/>
                  </a:cubicBezTo>
                  <a:cubicBezTo>
                    <a:pt x="-411" y="19313"/>
                    <a:pt x="-411" y="20838"/>
                    <a:pt x="1235" y="21600"/>
                  </a:cubicBezTo>
                  <a:lnTo>
                    <a:pt x="6240" y="21600"/>
                  </a:lnTo>
                  <a:cubicBezTo>
                    <a:pt x="12892" y="15438"/>
                    <a:pt x="17898" y="9275"/>
                    <a:pt x="21189" y="2319"/>
                  </a:cubicBezTo>
                  <a:cubicBezTo>
                    <a:pt x="21189" y="1556"/>
                    <a:pt x="19543" y="0"/>
                    <a:pt x="1789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816" name="Google Shape;767;p18"/>
          <p:cNvGrpSpPr/>
          <p:nvPr/>
        </p:nvGrpSpPr>
        <p:grpSpPr>
          <a:xfrm>
            <a:off x="164826" y="-113844"/>
            <a:ext cx="1580903" cy="1794291"/>
            <a:chOff x="0" y="0"/>
            <a:chExt cx="1580902" cy="1794289"/>
          </a:xfrm>
        </p:grpSpPr>
        <p:sp>
          <p:nvSpPr>
            <p:cNvPr id="806" name="Google Shape;768;p18"/>
            <p:cNvSpPr/>
            <p:nvPr/>
          </p:nvSpPr>
          <p:spPr>
            <a:xfrm rot="8099880">
              <a:off x="803525" y="1142858"/>
              <a:ext cx="423303" cy="5878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2966" h="21600" fill="norm" stroke="1" extrusionOk="0">
                  <a:moveTo>
                    <a:pt x="5366" y="0"/>
                  </a:moveTo>
                  <a:cubicBezTo>
                    <a:pt x="4979" y="0"/>
                    <a:pt x="4565" y="47"/>
                    <a:pt x="4125" y="140"/>
                  </a:cubicBezTo>
                  <a:cubicBezTo>
                    <a:pt x="-6862" y="2403"/>
                    <a:pt x="7577" y="18979"/>
                    <a:pt x="7577" y="18979"/>
                  </a:cubicBezTo>
                  <a:cubicBezTo>
                    <a:pt x="8740" y="20825"/>
                    <a:pt x="9723" y="21600"/>
                    <a:pt x="10524" y="21600"/>
                  </a:cubicBezTo>
                  <a:cubicBezTo>
                    <a:pt x="14738" y="21600"/>
                    <a:pt x="13794" y="0"/>
                    <a:pt x="5366" y="0"/>
                  </a:cubicBezTo>
                  <a:close/>
                </a:path>
              </a:pathLst>
            </a:custGeom>
            <a:solidFill>
              <a:srgbClr val="B4D5C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07" name="Google Shape;769;p18"/>
            <p:cNvSpPr/>
            <p:nvPr/>
          </p:nvSpPr>
          <p:spPr>
            <a:xfrm rot="8099880">
              <a:off x="114970" y="1124138"/>
              <a:ext cx="490273" cy="3861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32" h="21600" fill="norm" stroke="1" extrusionOk="0">
                  <a:moveTo>
                    <a:pt x="10552" y="0"/>
                  </a:moveTo>
                  <a:cubicBezTo>
                    <a:pt x="5401" y="0"/>
                    <a:pt x="822" y="12677"/>
                    <a:pt x="822" y="12677"/>
                  </a:cubicBezTo>
                  <a:cubicBezTo>
                    <a:pt x="-1045" y="19145"/>
                    <a:pt x="495" y="21600"/>
                    <a:pt x="3180" y="21600"/>
                  </a:cubicBezTo>
                  <a:cubicBezTo>
                    <a:pt x="9094" y="21600"/>
                    <a:pt x="20555" y="9655"/>
                    <a:pt x="13727" y="1770"/>
                  </a:cubicBezTo>
                  <a:cubicBezTo>
                    <a:pt x="12665" y="519"/>
                    <a:pt x="11602" y="0"/>
                    <a:pt x="10552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08" name="Google Shape;770;p18"/>
            <p:cNvSpPr/>
            <p:nvPr/>
          </p:nvSpPr>
          <p:spPr>
            <a:xfrm rot="8099880">
              <a:off x="86040" y="537292"/>
              <a:ext cx="534458" cy="3034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979" h="21600" fill="norm" stroke="1" extrusionOk="0">
                  <a:moveTo>
                    <a:pt x="8237" y="0"/>
                  </a:moveTo>
                  <a:cubicBezTo>
                    <a:pt x="5411" y="0"/>
                    <a:pt x="2912" y="1652"/>
                    <a:pt x="2912" y="1652"/>
                  </a:cubicBezTo>
                  <a:cubicBezTo>
                    <a:pt x="-4910" y="9013"/>
                    <a:pt x="4805" y="21600"/>
                    <a:pt x="11214" y="21600"/>
                  </a:cubicBezTo>
                  <a:cubicBezTo>
                    <a:pt x="14343" y="21600"/>
                    <a:pt x="16690" y="18566"/>
                    <a:pt x="15782" y="10424"/>
                  </a:cubicBezTo>
                  <a:cubicBezTo>
                    <a:pt x="14823" y="2013"/>
                    <a:pt x="11328" y="0"/>
                    <a:pt x="8237" y="0"/>
                  </a:cubicBezTo>
                  <a:close/>
                </a:path>
              </a:pathLst>
            </a:custGeom>
            <a:solidFill>
              <a:srgbClr val="B4D5C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09" name="Google Shape;771;p18"/>
            <p:cNvSpPr/>
            <p:nvPr/>
          </p:nvSpPr>
          <p:spPr>
            <a:xfrm rot="8099880">
              <a:off x="812912" y="731021"/>
              <a:ext cx="297905" cy="546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387" h="21600" fill="norm" stroke="1" extrusionOk="0">
                  <a:moveTo>
                    <a:pt x="7813" y="0"/>
                  </a:moveTo>
                  <a:cubicBezTo>
                    <a:pt x="6902" y="0"/>
                    <a:pt x="5859" y="234"/>
                    <a:pt x="4684" y="751"/>
                  </a:cubicBezTo>
                  <a:cubicBezTo>
                    <a:pt x="-4988" y="4804"/>
                    <a:pt x="3318" y="18581"/>
                    <a:pt x="3318" y="18581"/>
                  </a:cubicBezTo>
                  <a:cubicBezTo>
                    <a:pt x="4816" y="20716"/>
                    <a:pt x="6239" y="21600"/>
                    <a:pt x="7509" y="21600"/>
                  </a:cubicBezTo>
                  <a:cubicBezTo>
                    <a:pt x="13824" y="21600"/>
                    <a:pt x="16612" y="0"/>
                    <a:pt x="7813" y="0"/>
                  </a:cubicBezTo>
                  <a:close/>
                </a:path>
              </a:pathLst>
            </a:custGeom>
            <a:solidFill>
              <a:srgbClr val="B4D5C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10" name="Google Shape;772;p18"/>
            <p:cNvSpPr/>
            <p:nvPr/>
          </p:nvSpPr>
          <p:spPr>
            <a:xfrm rot="8099880">
              <a:off x="304344" y="158689"/>
              <a:ext cx="972215" cy="12635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1" h="21600" fill="norm" stroke="1" extrusionOk="0">
                  <a:moveTo>
                    <a:pt x="17575" y="0"/>
                  </a:moveTo>
                  <a:cubicBezTo>
                    <a:pt x="17236" y="0"/>
                    <a:pt x="17007" y="281"/>
                    <a:pt x="17374" y="570"/>
                  </a:cubicBezTo>
                  <a:cubicBezTo>
                    <a:pt x="19821" y="2150"/>
                    <a:pt x="20931" y="4776"/>
                    <a:pt x="20041" y="7402"/>
                  </a:cubicBezTo>
                  <a:cubicBezTo>
                    <a:pt x="19372" y="10208"/>
                    <a:pt x="16255" y="12315"/>
                    <a:pt x="12469" y="12488"/>
                  </a:cubicBezTo>
                  <a:cubicBezTo>
                    <a:pt x="6454" y="12834"/>
                    <a:pt x="1339" y="16341"/>
                    <a:pt x="0" y="21246"/>
                  </a:cubicBezTo>
                  <a:cubicBezTo>
                    <a:pt x="0" y="21427"/>
                    <a:pt x="220" y="21600"/>
                    <a:pt x="449" y="21600"/>
                  </a:cubicBezTo>
                  <a:cubicBezTo>
                    <a:pt x="449" y="21600"/>
                    <a:pt x="669" y="21427"/>
                    <a:pt x="669" y="21246"/>
                  </a:cubicBezTo>
                  <a:cubicBezTo>
                    <a:pt x="2008" y="16867"/>
                    <a:pt x="6684" y="13541"/>
                    <a:pt x="12469" y="13015"/>
                  </a:cubicBezTo>
                  <a:cubicBezTo>
                    <a:pt x="16704" y="12834"/>
                    <a:pt x="20041" y="10562"/>
                    <a:pt x="20931" y="7402"/>
                  </a:cubicBezTo>
                  <a:cubicBezTo>
                    <a:pt x="21600" y="4776"/>
                    <a:pt x="20491" y="1796"/>
                    <a:pt x="17814" y="43"/>
                  </a:cubicBezTo>
                  <a:cubicBezTo>
                    <a:pt x="17731" y="14"/>
                    <a:pt x="17658" y="0"/>
                    <a:pt x="17575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11" name="Google Shape;773;p18"/>
            <p:cNvSpPr/>
            <p:nvPr/>
          </p:nvSpPr>
          <p:spPr>
            <a:xfrm rot="8099880">
              <a:off x="175371" y="1081557"/>
              <a:ext cx="473240" cy="1371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10" h="21600" fill="norm" stroke="1" extrusionOk="0">
                  <a:moveTo>
                    <a:pt x="20106" y="0"/>
                  </a:moveTo>
                  <a:cubicBezTo>
                    <a:pt x="16948" y="6181"/>
                    <a:pt x="9741" y="16150"/>
                    <a:pt x="4880" y="16150"/>
                  </a:cubicBezTo>
                  <a:cubicBezTo>
                    <a:pt x="3405" y="16150"/>
                    <a:pt x="2119" y="15220"/>
                    <a:pt x="1268" y="12960"/>
                  </a:cubicBezTo>
                  <a:cubicBezTo>
                    <a:pt x="1268" y="12162"/>
                    <a:pt x="1154" y="11764"/>
                    <a:pt x="984" y="11764"/>
                  </a:cubicBezTo>
                  <a:cubicBezTo>
                    <a:pt x="814" y="11764"/>
                    <a:pt x="568" y="12162"/>
                    <a:pt x="341" y="12960"/>
                  </a:cubicBezTo>
                  <a:cubicBezTo>
                    <a:pt x="-113" y="12960"/>
                    <a:pt x="-113" y="16150"/>
                    <a:pt x="341" y="16150"/>
                  </a:cubicBezTo>
                  <a:cubicBezTo>
                    <a:pt x="1381" y="19806"/>
                    <a:pt x="2422" y="21600"/>
                    <a:pt x="3632" y="21600"/>
                  </a:cubicBezTo>
                  <a:cubicBezTo>
                    <a:pt x="4048" y="21600"/>
                    <a:pt x="4483" y="21401"/>
                    <a:pt x="4937" y="21002"/>
                  </a:cubicBezTo>
                  <a:cubicBezTo>
                    <a:pt x="10460" y="19407"/>
                    <a:pt x="15964" y="14555"/>
                    <a:pt x="20560" y="6513"/>
                  </a:cubicBezTo>
                  <a:cubicBezTo>
                    <a:pt x="21014" y="4852"/>
                    <a:pt x="21487" y="3257"/>
                    <a:pt x="21014" y="1662"/>
                  </a:cubicBezTo>
                  <a:cubicBezTo>
                    <a:pt x="21014" y="0"/>
                    <a:pt x="20560" y="0"/>
                    <a:pt x="20106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12" name="Google Shape;774;p18"/>
            <p:cNvSpPr/>
            <p:nvPr/>
          </p:nvSpPr>
          <p:spPr>
            <a:xfrm rot="8099880">
              <a:off x="771789" y="681537"/>
              <a:ext cx="77302" cy="4553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550" h="21600" fill="norm" stroke="1" extrusionOk="0">
                  <a:moveTo>
                    <a:pt x="8446" y="0"/>
                  </a:moveTo>
                  <a:cubicBezTo>
                    <a:pt x="7262" y="0"/>
                    <a:pt x="6375" y="340"/>
                    <a:pt x="6375" y="681"/>
                  </a:cubicBezTo>
                  <a:cubicBezTo>
                    <a:pt x="4599" y="2622"/>
                    <a:pt x="-8050" y="18197"/>
                    <a:pt x="8150" y="21600"/>
                  </a:cubicBezTo>
                  <a:lnTo>
                    <a:pt x="13550" y="21600"/>
                  </a:lnTo>
                  <a:cubicBezTo>
                    <a:pt x="13550" y="21100"/>
                    <a:pt x="13550" y="20619"/>
                    <a:pt x="13550" y="20139"/>
                  </a:cubicBezTo>
                  <a:cubicBezTo>
                    <a:pt x="2750" y="18197"/>
                    <a:pt x="6375" y="7006"/>
                    <a:pt x="13550" y="1161"/>
                  </a:cubicBezTo>
                  <a:cubicBezTo>
                    <a:pt x="13550" y="681"/>
                    <a:pt x="11775" y="200"/>
                    <a:pt x="9925" y="200"/>
                  </a:cubicBezTo>
                  <a:cubicBezTo>
                    <a:pt x="9408" y="60"/>
                    <a:pt x="8890" y="0"/>
                    <a:pt x="8446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13" name="Google Shape;775;p18"/>
            <p:cNvSpPr/>
            <p:nvPr/>
          </p:nvSpPr>
          <p:spPr>
            <a:xfrm rot="8099880">
              <a:off x="970809" y="251881"/>
              <a:ext cx="301935" cy="5469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568" h="21600" fill="norm" stroke="1" extrusionOk="0">
                  <a:moveTo>
                    <a:pt x="7589" y="0"/>
                  </a:moveTo>
                  <a:cubicBezTo>
                    <a:pt x="6641" y="0"/>
                    <a:pt x="5560" y="250"/>
                    <a:pt x="4347" y="750"/>
                  </a:cubicBezTo>
                  <a:cubicBezTo>
                    <a:pt x="-4870" y="4800"/>
                    <a:pt x="3436" y="18567"/>
                    <a:pt x="3436" y="18567"/>
                  </a:cubicBezTo>
                  <a:cubicBezTo>
                    <a:pt x="5010" y="20700"/>
                    <a:pt x="6470" y="21600"/>
                    <a:pt x="7779" y="21600"/>
                  </a:cubicBezTo>
                  <a:cubicBezTo>
                    <a:pt x="14246" y="21600"/>
                    <a:pt x="16730" y="0"/>
                    <a:pt x="7589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14" name="Google Shape;776;p18"/>
            <p:cNvSpPr/>
            <p:nvPr/>
          </p:nvSpPr>
          <p:spPr>
            <a:xfrm rot="8099880">
              <a:off x="926384" y="195226"/>
              <a:ext cx="77117" cy="4612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564" h="21600" fill="norm" stroke="1" extrusionOk="0">
                  <a:moveTo>
                    <a:pt x="10001" y="0"/>
                  </a:moveTo>
                  <a:cubicBezTo>
                    <a:pt x="8145" y="0"/>
                    <a:pt x="6364" y="0"/>
                    <a:pt x="6364" y="494"/>
                  </a:cubicBezTo>
                  <a:cubicBezTo>
                    <a:pt x="4583" y="2411"/>
                    <a:pt x="-8036" y="17766"/>
                    <a:pt x="8145" y="21600"/>
                  </a:cubicBezTo>
                  <a:lnTo>
                    <a:pt x="10001" y="21600"/>
                  </a:lnTo>
                  <a:cubicBezTo>
                    <a:pt x="11783" y="21600"/>
                    <a:pt x="11783" y="21600"/>
                    <a:pt x="13564" y="21126"/>
                  </a:cubicBezTo>
                  <a:cubicBezTo>
                    <a:pt x="13564" y="20651"/>
                    <a:pt x="13564" y="20177"/>
                    <a:pt x="13564" y="20177"/>
                  </a:cubicBezTo>
                  <a:cubicBezTo>
                    <a:pt x="2727" y="17766"/>
                    <a:pt x="8145" y="7213"/>
                    <a:pt x="13564" y="968"/>
                  </a:cubicBezTo>
                  <a:cubicBezTo>
                    <a:pt x="13564" y="494"/>
                    <a:pt x="11783" y="0"/>
                    <a:pt x="10001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15" name="Google Shape;777;p18"/>
            <p:cNvSpPr/>
            <p:nvPr/>
          </p:nvSpPr>
          <p:spPr>
            <a:xfrm rot="8099880">
              <a:off x="330028" y="507663"/>
              <a:ext cx="410194" cy="2460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33" y="0"/>
                  </a:moveTo>
                  <a:cubicBezTo>
                    <a:pt x="0" y="889"/>
                    <a:pt x="0" y="1778"/>
                    <a:pt x="0" y="2705"/>
                  </a:cubicBezTo>
                  <a:cubicBezTo>
                    <a:pt x="4311" y="14412"/>
                    <a:pt x="11867" y="21600"/>
                    <a:pt x="20511" y="21600"/>
                  </a:cubicBezTo>
                  <a:cubicBezTo>
                    <a:pt x="21044" y="21600"/>
                    <a:pt x="21600" y="21600"/>
                    <a:pt x="21600" y="20711"/>
                  </a:cubicBezTo>
                  <a:cubicBezTo>
                    <a:pt x="21600" y="18895"/>
                    <a:pt x="21044" y="18895"/>
                    <a:pt x="20511" y="18895"/>
                  </a:cubicBezTo>
                  <a:cubicBezTo>
                    <a:pt x="12956" y="18006"/>
                    <a:pt x="5933" y="11708"/>
                    <a:pt x="1622" y="889"/>
                  </a:cubicBezTo>
                  <a:cubicBezTo>
                    <a:pt x="1622" y="0"/>
                    <a:pt x="1089" y="0"/>
                    <a:pt x="533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824" name="Google Shape;778;p18"/>
          <p:cNvGrpSpPr/>
          <p:nvPr/>
        </p:nvGrpSpPr>
        <p:grpSpPr>
          <a:xfrm>
            <a:off x="18968604" y="-481540"/>
            <a:ext cx="5360540" cy="3771836"/>
            <a:chOff x="0" y="0"/>
            <a:chExt cx="5360539" cy="3771834"/>
          </a:xfrm>
        </p:grpSpPr>
        <p:grpSp>
          <p:nvGrpSpPr>
            <p:cNvPr id="822" name="Google Shape;779;p18"/>
            <p:cNvGrpSpPr/>
            <p:nvPr/>
          </p:nvGrpSpPr>
          <p:grpSpPr>
            <a:xfrm>
              <a:off x="3553812" y="1052215"/>
              <a:ext cx="1806727" cy="1762106"/>
              <a:chOff x="0" y="0"/>
              <a:chExt cx="1806726" cy="1762104"/>
            </a:xfrm>
          </p:grpSpPr>
          <p:sp>
            <p:nvSpPr>
              <p:cNvPr id="817" name="Google Shape;780;p18"/>
              <p:cNvSpPr/>
              <p:nvPr/>
            </p:nvSpPr>
            <p:spPr>
              <a:xfrm rot="1685294">
                <a:off x="1415911" y="671451"/>
                <a:ext cx="249256" cy="23993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80" h="21600" fill="norm" stroke="1" extrusionOk="0">
                    <a:moveTo>
                      <a:pt x="18481" y="0"/>
                    </a:moveTo>
                    <a:cubicBezTo>
                      <a:pt x="16132" y="0"/>
                      <a:pt x="11351" y="775"/>
                      <a:pt x="873" y="3873"/>
                    </a:cubicBezTo>
                    <a:cubicBezTo>
                      <a:pt x="-520" y="4360"/>
                      <a:pt x="-187" y="7148"/>
                      <a:pt x="1455" y="7148"/>
                    </a:cubicBezTo>
                    <a:cubicBezTo>
                      <a:pt x="1601" y="7148"/>
                      <a:pt x="1746" y="7126"/>
                      <a:pt x="1892" y="7104"/>
                    </a:cubicBezTo>
                    <a:cubicBezTo>
                      <a:pt x="6943" y="5489"/>
                      <a:pt x="12494" y="4404"/>
                      <a:pt x="17546" y="3342"/>
                    </a:cubicBezTo>
                    <a:cubicBezTo>
                      <a:pt x="16028" y="7104"/>
                      <a:pt x="12494" y="14629"/>
                      <a:pt x="9979" y="19453"/>
                    </a:cubicBezTo>
                    <a:cubicBezTo>
                      <a:pt x="9459" y="20007"/>
                      <a:pt x="9459" y="21069"/>
                      <a:pt x="10477" y="21600"/>
                    </a:cubicBezTo>
                    <a:lnTo>
                      <a:pt x="10976" y="21600"/>
                    </a:lnTo>
                    <a:cubicBezTo>
                      <a:pt x="11475" y="21600"/>
                      <a:pt x="11995" y="21600"/>
                      <a:pt x="11995" y="21069"/>
                    </a:cubicBezTo>
                    <a:cubicBezTo>
                      <a:pt x="12993" y="19453"/>
                      <a:pt x="20061" y="5489"/>
                      <a:pt x="21080" y="2789"/>
                    </a:cubicBezTo>
                    <a:cubicBezTo>
                      <a:pt x="21080" y="2257"/>
                      <a:pt x="21080" y="1726"/>
                      <a:pt x="21080" y="642"/>
                    </a:cubicBezTo>
                    <a:cubicBezTo>
                      <a:pt x="20643" y="420"/>
                      <a:pt x="20228" y="0"/>
                      <a:pt x="18481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18" name="Google Shape;781;p18"/>
              <p:cNvSpPr/>
              <p:nvPr/>
            </p:nvSpPr>
            <p:spPr>
              <a:xfrm rot="1685294">
                <a:off x="216844" y="248765"/>
                <a:ext cx="1373039" cy="12645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036" h="21600" fill="norm" stroke="1" extrusionOk="0">
                    <a:moveTo>
                      <a:pt x="11110" y="0"/>
                    </a:moveTo>
                    <a:cubicBezTo>
                      <a:pt x="11007" y="0"/>
                      <a:pt x="10906" y="17"/>
                      <a:pt x="10811" y="50"/>
                    </a:cubicBezTo>
                    <a:cubicBezTo>
                      <a:pt x="8811" y="869"/>
                      <a:pt x="9476" y="7193"/>
                      <a:pt x="9476" y="7193"/>
                    </a:cubicBezTo>
                    <a:cubicBezTo>
                      <a:pt x="9476" y="7193"/>
                      <a:pt x="3757" y="2247"/>
                      <a:pt x="2335" y="2247"/>
                    </a:cubicBezTo>
                    <a:cubicBezTo>
                      <a:pt x="2256" y="2247"/>
                      <a:pt x="2192" y="2263"/>
                      <a:pt x="2140" y="2297"/>
                    </a:cubicBezTo>
                    <a:cubicBezTo>
                      <a:pt x="734" y="3418"/>
                      <a:pt x="4141" y="6987"/>
                      <a:pt x="4141" y="6987"/>
                    </a:cubicBezTo>
                    <a:cubicBezTo>
                      <a:pt x="4141" y="6987"/>
                      <a:pt x="2156" y="6185"/>
                      <a:pt x="975" y="6185"/>
                    </a:cubicBezTo>
                    <a:cubicBezTo>
                      <a:pt x="420" y="6185"/>
                      <a:pt x="45" y="6366"/>
                      <a:pt x="139" y="6886"/>
                    </a:cubicBezTo>
                    <a:cubicBezTo>
                      <a:pt x="438" y="8520"/>
                      <a:pt x="2735" y="10456"/>
                      <a:pt x="2735" y="10456"/>
                    </a:cubicBezTo>
                    <a:cubicBezTo>
                      <a:pt x="1844" y="10456"/>
                      <a:pt x="957" y="10661"/>
                      <a:pt x="66" y="10863"/>
                    </a:cubicBezTo>
                    <a:cubicBezTo>
                      <a:pt x="-379" y="11128"/>
                      <a:pt x="1430" y="15184"/>
                      <a:pt x="4693" y="15184"/>
                    </a:cubicBezTo>
                    <a:cubicBezTo>
                      <a:pt x="5215" y="15184"/>
                      <a:pt x="5773" y="15083"/>
                      <a:pt x="6365" y="14844"/>
                    </a:cubicBezTo>
                    <a:lnTo>
                      <a:pt x="2958" y="18921"/>
                    </a:lnTo>
                    <a:cubicBezTo>
                      <a:pt x="2958" y="18921"/>
                      <a:pt x="6029" y="21600"/>
                      <a:pt x="9555" y="21600"/>
                    </a:cubicBezTo>
                    <a:cubicBezTo>
                      <a:pt x="10894" y="21600"/>
                      <a:pt x="12300" y="21214"/>
                      <a:pt x="13627" y="20147"/>
                    </a:cubicBezTo>
                    <a:cubicBezTo>
                      <a:pt x="21221" y="14130"/>
                      <a:pt x="14194" y="0"/>
                      <a:pt x="1111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19" name="Google Shape;782;p18"/>
              <p:cNvSpPr/>
              <p:nvPr/>
            </p:nvSpPr>
            <p:spPr>
              <a:xfrm rot="1685294">
                <a:off x="1267981" y="570065"/>
                <a:ext cx="152597" cy="1607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19" h="21600" fill="norm" stroke="1" extrusionOk="0">
                    <a:moveTo>
                      <a:pt x="13382" y="0"/>
                    </a:moveTo>
                    <a:cubicBezTo>
                      <a:pt x="11911" y="0"/>
                      <a:pt x="10502" y="1585"/>
                      <a:pt x="10992" y="3138"/>
                    </a:cubicBezTo>
                    <a:cubicBezTo>
                      <a:pt x="12463" y="7167"/>
                      <a:pt x="13964" y="11956"/>
                      <a:pt x="14699" y="15985"/>
                    </a:cubicBezTo>
                    <a:cubicBezTo>
                      <a:pt x="10992" y="12782"/>
                      <a:pt x="7254" y="9578"/>
                      <a:pt x="3547" y="5549"/>
                    </a:cubicBezTo>
                    <a:cubicBezTo>
                      <a:pt x="3179" y="5152"/>
                      <a:pt x="2628" y="4954"/>
                      <a:pt x="2046" y="4954"/>
                    </a:cubicBezTo>
                    <a:cubicBezTo>
                      <a:pt x="1494" y="4954"/>
                      <a:pt x="943" y="5152"/>
                      <a:pt x="575" y="5549"/>
                    </a:cubicBezTo>
                    <a:cubicBezTo>
                      <a:pt x="-191" y="7167"/>
                      <a:pt x="-191" y="8752"/>
                      <a:pt x="575" y="9578"/>
                    </a:cubicBezTo>
                    <a:cubicBezTo>
                      <a:pt x="10226" y="19982"/>
                      <a:pt x="13964" y="21600"/>
                      <a:pt x="16200" y="21600"/>
                    </a:cubicBezTo>
                    <a:lnTo>
                      <a:pt x="16936" y="21600"/>
                    </a:lnTo>
                    <a:cubicBezTo>
                      <a:pt x="18437" y="20807"/>
                      <a:pt x="21409" y="19189"/>
                      <a:pt x="15465" y="1552"/>
                    </a:cubicBezTo>
                    <a:cubicBezTo>
                      <a:pt x="14944" y="429"/>
                      <a:pt x="14148" y="0"/>
                      <a:pt x="13382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20" name="Google Shape;783;p18"/>
              <p:cNvSpPr/>
              <p:nvPr/>
            </p:nvSpPr>
            <p:spPr>
              <a:xfrm rot="1685294">
                <a:off x="560474" y="598881"/>
                <a:ext cx="366609" cy="3925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90" h="21600" fill="norm" stroke="1" extrusionOk="0">
                    <a:moveTo>
                      <a:pt x="6856" y="0"/>
                    </a:moveTo>
                    <a:cubicBezTo>
                      <a:pt x="6354" y="0"/>
                      <a:pt x="6110" y="108"/>
                      <a:pt x="5924" y="203"/>
                    </a:cubicBezTo>
                    <a:cubicBezTo>
                      <a:pt x="5565" y="527"/>
                      <a:pt x="5565" y="852"/>
                      <a:pt x="5565" y="1515"/>
                    </a:cubicBezTo>
                    <a:cubicBezTo>
                      <a:pt x="5565" y="2827"/>
                      <a:pt x="7659" y="5126"/>
                      <a:pt x="9409" y="6438"/>
                    </a:cubicBezTo>
                    <a:cubicBezTo>
                      <a:pt x="0" y="7101"/>
                      <a:pt x="0" y="8088"/>
                      <a:pt x="0" y="9076"/>
                    </a:cubicBezTo>
                    <a:cubicBezTo>
                      <a:pt x="0" y="10049"/>
                      <a:pt x="1047" y="10712"/>
                      <a:pt x="1391" y="11037"/>
                    </a:cubicBezTo>
                    <a:cubicBezTo>
                      <a:pt x="3127" y="12024"/>
                      <a:pt x="4518" y="13011"/>
                      <a:pt x="6268" y="13674"/>
                    </a:cubicBezTo>
                    <a:cubicBezTo>
                      <a:pt x="4518" y="13999"/>
                      <a:pt x="2782" y="14661"/>
                      <a:pt x="1391" y="15635"/>
                    </a:cubicBezTo>
                    <a:cubicBezTo>
                      <a:pt x="688" y="15973"/>
                      <a:pt x="688" y="16961"/>
                      <a:pt x="1047" y="17610"/>
                    </a:cubicBezTo>
                    <a:cubicBezTo>
                      <a:pt x="2639" y="20018"/>
                      <a:pt x="5680" y="21600"/>
                      <a:pt x="8864" y="21600"/>
                    </a:cubicBezTo>
                    <a:cubicBezTo>
                      <a:pt x="9151" y="21600"/>
                      <a:pt x="9452" y="21586"/>
                      <a:pt x="9753" y="21559"/>
                    </a:cubicBezTo>
                    <a:cubicBezTo>
                      <a:pt x="11144" y="21559"/>
                      <a:pt x="12535" y="21221"/>
                      <a:pt x="13582" y="20897"/>
                    </a:cubicBezTo>
                    <a:cubicBezTo>
                      <a:pt x="14285" y="20897"/>
                      <a:pt x="14629" y="20247"/>
                      <a:pt x="14285" y="19909"/>
                    </a:cubicBezTo>
                    <a:cubicBezTo>
                      <a:pt x="14285" y="19436"/>
                      <a:pt x="13912" y="19125"/>
                      <a:pt x="13439" y="19125"/>
                    </a:cubicBezTo>
                    <a:cubicBezTo>
                      <a:pt x="13253" y="19125"/>
                      <a:pt x="13066" y="19165"/>
                      <a:pt x="12880" y="19260"/>
                    </a:cubicBezTo>
                    <a:cubicBezTo>
                      <a:pt x="11876" y="19544"/>
                      <a:pt x="10829" y="19693"/>
                      <a:pt x="9782" y="19693"/>
                    </a:cubicBezTo>
                    <a:cubicBezTo>
                      <a:pt x="7257" y="19693"/>
                      <a:pt x="4762" y="18814"/>
                      <a:pt x="2782" y="16961"/>
                    </a:cubicBezTo>
                    <a:cubicBezTo>
                      <a:pt x="5221" y="15635"/>
                      <a:pt x="7659" y="14986"/>
                      <a:pt x="10097" y="14661"/>
                    </a:cubicBezTo>
                    <a:lnTo>
                      <a:pt x="10441" y="14661"/>
                    </a:lnTo>
                    <a:cubicBezTo>
                      <a:pt x="10800" y="14323"/>
                      <a:pt x="11144" y="13999"/>
                      <a:pt x="11144" y="13674"/>
                    </a:cubicBezTo>
                    <a:cubicBezTo>
                      <a:pt x="11144" y="13336"/>
                      <a:pt x="10800" y="13011"/>
                      <a:pt x="10441" y="12687"/>
                    </a:cubicBezTo>
                    <a:lnTo>
                      <a:pt x="10097" y="12687"/>
                    </a:lnTo>
                    <a:cubicBezTo>
                      <a:pt x="7315" y="12024"/>
                      <a:pt x="4876" y="10712"/>
                      <a:pt x="2438" y="9400"/>
                    </a:cubicBezTo>
                    <a:cubicBezTo>
                      <a:pt x="5565" y="8737"/>
                      <a:pt x="8706" y="8413"/>
                      <a:pt x="11847" y="8413"/>
                    </a:cubicBezTo>
                    <a:cubicBezTo>
                      <a:pt x="12191" y="8413"/>
                      <a:pt x="12535" y="8088"/>
                      <a:pt x="12880" y="7750"/>
                    </a:cubicBezTo>
                    <a:cubicBezTo>
                      <a:pt x="12880" y="7425"/>
                      <a:pt x="12880" y="7101"/>
                      <a:pt x="12535" y="6776"/>
                    </a:cubicBezTo>
                    <a:cubicBezTo>
                      <a:pt x="10800" y="5451"/>
                      <a:pt x="9409" y="3814"/>
                      <a:pt x="8003" y="2164"/>
                    </a:cubicBezTo>
                    <a:cubicBezTo>
                      <a:pt x="12191" y="3490"/>
                      <a:pt x="16021" y="5126"/>
                      <a:pt x="19850" y="7101"/>
                    </a:cubicBezTo>
                    <a:cubicBezTo>
                      <a:pt x="20553" y="7101"/>
                      <a:pt x="21241" y="7101"/>
                      <a:pt x="21241" y="6438"/>
                    </a:cubicBezTo>
                    <a:cubicBezTo>
                      <a:pt x="21600" y="5789"/>
                      <a:pt x="21241" y="5451"/>
                      <a:pt x="20897" y="5126"/>
                    </a:cubicBezTo>
                    <a:cubicBezTo>
                      <a:pt x="11503" y="812"/>
                      <a:pt x="8218" y="0"/>
                      <a:pt x="6856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21" name="Google Shape;784;p18"/>
              <p:cNvSpPr/>
              <p:nvPr/>
            </p:nvSpPr>
            <p:spPr>
              <a:xfrm rot="1685294">
                <a:off x="856154" y="938428"/>
                <a:ext cx="528076" cy="7249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87" h="21600" fill="norm" stroke="1" extrusionOk="0">
                    <a:moveTo>
                      <a:pt x="20348" y="0"/>
                    </a:moveTo>
                    <a:cubicBezTo>
                      <a:pt x="20221" y="0"/>
                      <a:pt x="20075" y="22"/>
                      <a:pt x="19938" y="73"/>
                    </a:cubicBezTo>
                    <a:cubicBezTo>
                      <a:pt x="19938" y="73"/>
                      <a:pt x="-470" y="7185"/>
                      <a:pt x="9" y="21065"/>
                    </a:cubicBezTo>
                    <a:cubicBezTo>
                      <a:pt x="9" y="21241"/>
                      <a:pt x="243" y="21600"/>
                      <a:pt x="712" y="21600"/>
                    </a:cubicBezTo>
                    <a:cubicBezTo>
                      <a:pt x="1191" y="21600"/>
                      <a:pt x="1425" y="21241"/>
                      <a:pt x="1425" y="21065"/>
                    </a:cubicBezTo>
                    <a:cubicBezTo>
                      <a:pt x="1191" y="7903"/>
                      <a:pt x="20417" y="960"/>
                      <a:pt x="20651" y="960"/>
                    </a:cubicBezTo>
                    <a:cubicBezTo>
                      <a:pt x="20886" y="784"/>
                      <a:pt x="21130" y="608"/>
                      <a:pt x="20886" y="249"/>
                    </a:cubicBezTo>
                    <a:cubicBezTo>
                      <a:pt x="20886" y="125"/>
                      <a:pt x="20651" y="0"/>
                      <a:pt x="20348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823" name="Google Shape;785;p18"/>
            <p:cNvSpPr/>
            <p:nvPr/>
          </p:nvSpPr>
          <p:spPr>
            <a:xfrm rot="18900000">
              <a:off x="930893" y="173851"/>
              <a:ext cx="1910049" cy="34241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823" y="0"/>
                  </a:moveTo>
                  <a:cubicBezTo>
                    <a:pt x="13823" y="0"/>
                    <a:pt x="13196" y="88"/>
                    <a:pt x="12410" y="263"/>
                  </a:cubicBezTo>
                  <a:lnTo>
                    <a:pt x="12566" y="482"/>
                  </a:lnTo>
                  <a:lnTo>
                    <a:pt x="12488" y="527"/>
                  </a:lnTo>
                  <a:cubicBezTo>
                    <a:pt x="12960" y="438"/>
                    <a:pt x="13432" y="352"/>
                    <a:pt x="13901" y="263"/>
                  </a:cubicBezTo>
                  <a:lnTo>
                    <a:pt x="13823" y="0"/>
                  </a:lnTo>
                  <a:close/>
                  <a:moveTo>
                    <a:pt x="11075" y="570"/>
                  </a:moveTo>
                  <a:cubicBezTo>
                    <a:pt x="10603" y="658"/>
                    <a:pt x="10131" y="788"/>
                    <a:pt x="9739" y="920"/>
                  </a:cubicBezTo>
                  <a:lnTo>
                    <a:pt x="9956" y="1163"/>
                  </a:lnTo>
                  <a:cubicBezTo>
                    <a:pt x="10338" y="1042"/>
                    <a:pt x="10784" y="956"/>
                    <a:pt x="11230" y="788"/>
                  </a:cubicBezTo>
                  <a:lnTo>
                    <a:pt x="11075" y="570"/>
                  </a:lnTo>
                  <a:close/>
                  <a:moveTo>
                    <a:pt x="9956" y="1163"/>
                  </a:moveTo>
                  <a:cubicBezTo>
                    <a:pt x="9937" y="1171"/>
                    <a:pt x="9917" y="1176"/>
                    <a:pt x="9895" y="1183"/>
                  </a:cubicBezTo>
                  <a:lnTo>
                    <a:pt x="9975" y="1183"/>
                  </a:lnTo>
                  <a:lnTo>
                    <a:pt x="9956" y="1163"/>
                  </a:lnTo>
                  <a:close/>
                  <a:moveTo>
                    <a:pt x="8482" y="1358"/>
                  </a:moveTo>
                  <a:cubicBezTo>
                    <a:pt x="8090" y="1533"/>
                    <a:pt x="7777" y="1710"/>
                    <a:pt x="7382" y="1928"/>
                  </a:cubicBezTo>
                  <a:lnTo>
                    <a:pt x="7767" y="2099"/>
                  </a:lnTo>
                  <a:cubicBezTo>
                    <a:pt x="8068" y="1903"/>
                    <a:pt x="8433" y="1740"/>
                    <a:pt x="8795" y="1578"/>
                  </a:cubicBezTo>
                  <a:lnTo>
                    <a:pt x="8482" y="1358"/>
                  </a:lnTo>
                  <a:close/>
                  <a:moveTo>
                    <a:pt x="7767" y="2099"/>
                  </a:moveTo>
                  <a:cubicBezTo>
                    <a:pt x="7744" y="2116"/>
                    <a:pt x="7718" y="2132"/>
                    <a:pt x="7696" y="2148"/>
                  </a:cubicBezTo>
                  <a:lnTo>
                    <a:pt x="7777" y="2103"/>
                  </a:lnTo>
                  <a:lnTo>
                    <a:pt x="7767" y="2099"/>
                  </a:lnTo>
                  <a:close/>
                  <a:moveTo>
                    <a:pt x="6441" y="2541"/>
                  </a:moveTo>
                  <a:cubicBezTo>
                    <a:pt x="6124" y="2761"/>
                    <a:pt x="5891" y="3023"/>
                    <a:pt x="5733" y="3286"/>
                  </a:cubicBezTo>
                  <a:lnTo>
                    <a:pt x="6124" y="3375"/>
                  </a:lnTo>
                  <a:lnTo>
                    <a:pt x="6124" y="3418"/>
                  </a:lnTo>
                  <a:cubicBezTo>
                    <a:pt x="6283" y="3155"/>
                    <a:pt x="6519" y="2936"/>
                    <a:pt x="6832" y="2716"/>
                  </a:cubicBezTo>
                  <a:lnTo>
                    <a:pt x="6441" y="2541"/>
                  </a:lnTo>
                  <a:close/>
                  <a:moveTo>
                    <a:pt x="5261" y="4074"/>
                  </a:moveTo>
                  <a:cubicBezTo>
                    <a:pt x="5183" y="4338"/>
                    <a:pt x="5106" y="4601"/>
                    <a:pt x="5106" y="4864"/>
                  </a:cubicBezTo>
                  <a:lnTo>
                    <a:pt x="5497" y="4864"/>
                  </a:lnTo>
                  <a:cubicBezTo>
                    <a:pt x="5507" y="4615"/>
                    <a:pt x="5584" y="4367"/>
                    <a:pt x="5733" y="4119"/>
                  </a:cubicBezTo>
                  <a:lnTo>
                    <a:pt x="5261" y="4074"/>
                  </a:lnTo>
                  <a:close/>
                  <a:moveTo>
                    <a:pt x="5497" y="4864"/>
                  </a:moveTo>
                  <a:cubicBezTo>
                    <a:pt x="5497" y="4879"/>
                    <a:pt x="5497" y="4893"/>
                    <a:pt x="5497" y="4908"/>
                  </a:cubicBezTo>
                  <a:lnTo>
                    <a:pt x="5575" y="4864"/>
                  </a:lnTo>
                  <a:close/>
                  <a:moveTo>
                    <a:pt x="5733" y="5696"/>
                  </a:moveTo>
                  <a:lnTo>
                    <a:pt x="5261" y="5741"/>
                  </a:lnTo>
                  <a:cubicBezTo>
                    <a:pt x="5261" y="5959"/>
                    <a:pt x="5419" y="6134"/>
                    <a:pt x="5497" y="6354"/>
                  </a:cubicBezTo>
                  <a:lnTo>
                    <a:pt x="5575" y="6529"/>
                  </a:lnTo>
                  <a:lnTo>
                    <a:pt x="6047" y="6441"/>
                  </a:lnTo>
                  <a:lnTo>
                    <a:pt x="5969" y="6266"/>
                  </a:lnTo>
                  <a:cubicBezTo>
                    <a:pt x="5811" y="6091"/>
                    <a:pt x="5733" y="5871"/>
                    <a:pt x="5733" y="5696"/>
                  </a:cubicBezTo>
                  <a:close/>
                  <a:moveTo>
                    <a:pt x="10761" y="6967"/>
                  </a:moveTo>
                  <a:cubicBezTo>
                    <a:pt x="10448" y="7011"/>
                    <a:pt x="9895" y="7011"/>
                    <a:pt x="9267" y="7011"/>
                  </a:cubicBezTo>
                  <a:lnTo>
                    <a:pt x="9267" y="7312"/>
                  </a:lnTo>
                  <a:cubicBezTo>
                    <a:pt x="9856" y="7274"/>
                    <a:pt x="10309" y="7272"/>
                    <a:pt x="10761" y="7229"/>
                  </a:cubicBezTo>
                  <a:lnTo>
                    <a:pt x="10761" y="6967"/>
                  </a:lnTo>
                  <a:close/>
                  <a:moveTo>
                    <a:pt x="9267" y="7312"/>
                  </a:moveTo>
                  <a:cubicBezTo>
                    <a:pt x="9241" y="7314"/>
                    <a:pt x="9216" y="7315"/>
                    <a:pt x="9190" y="7317"/>
                  </a:cubicBezTo>
                  <a:lnTo>
                    <a:pt x="9267" y="7317"/>
                  </a:lnTo>
                  <a:lnTo>
                    <a:pt x="9267" y="7312"/>
                  </a:lnTo>
                  <a:close/>
                  <a:moveTo>
                    <a:pt x="7777" y="7142"/>
                  </a:moveTo>
                  <a:cubicBezTo>
                    <a:pt x="7382" y="7186"/>
                    <a:pt x="6991" y="7229"/>
                    <a:pt x="6596" y="7274"/>
                  </a:cubicBezTo>
                  <a:lnTo>
                    <a:pt x="6519" y="7186"/>
                  </a:lnTo>
                  <a:lnTo>
                    <a:pt x="6047" y="7274"/>
                  </a:lnTo>
                  <a:cubicBezTo>
                    <a:pt x="6283" y="7535"/>
                    <a:pt x="6519" y="7799"/>
                    <a:pt x="6755" y="8019"/>
                  </a:cubicBezTo>
                  <a:lnTo>
                    <a:pt x="7146" y="7887"/>
                  </a:lnTo>
                  <a:cubicBezTo>
                    <a:pt x="6991" y="7756"/>
                    <a:pt x="6910" y="7624"/>
                    <a:pt x="6755" y="7535"/>
                  </a:cubicBezTo>
                  <a:cubicBezTo>
                    <a:pt x="7146" y="7449"/>
                    <a:pt x="7541" y="7449"/>
                    <a:pt x="7854" y="7406"/>
                  </a:cubicBezTo>
                  <a:lnTo>
                    <a:pt x="7777" y="7142"/>
                  </a:lnTo>
                  <a:close/>
                  <a:moveTo>
                    <a:pt x="4947" y="7535"/>
                  </a:moveTo>
                  <a:cubicBezTo>
                    <a:pt x="4475" y="7624"/>
                    <a:pt x="4006" y="7756"/>
                    <a:pt x="3612" y="7844"/>
                  </a:cubicBezTo>
                  <a:lnTo>
                    <a:pt x="3829" y="8086"/>
                  </a:lnTo>
                  <a:cubicBezTo>
                    <a:pt x="4210" y="7965"/>
                    <a:pt x="4656" y="7882"/>
                    <a:pt x="5106" y="7799"/>
                  </a:cubicBezTo>
                  <a:lnTo>
                    <a:pt x="4947" y="7535"/>
                  </a:lnTo>
                  <a:close/>
                  <a:moveTo>
                    <a:pt x="3829" y="8086"/>
                  </a:moveTo>
                  <a:cubicBezTo>
                    <a:pt x="3809" y="8093"/>
                    <a:pt x="3790" y="8100"/>
                    <a:pt x="3770" y="8105"/>
                  </a:cubicBezTo>
                  <a:lnTo>
                    <a:pt x="3848" y="8105"/>
                  </a:lnTo>
                  <a:lnTo>
                    <a:pt x="3829" y="8086"/>
                  </a:lnTo>
                  <a:close/>
                  <a:moveTo>
                    <a:pt x="11075" y="7581"/>
                  </a:moveTo>
                  <a:cubicBezTo>
                    <a:pt x="10916" y="7799"/>
                    <a:pt x="10680" y="8019"/>
                    <a:pt x="10367" y="8151"/>
                  </a:cubicBezTo>
                  <a:lnTo>
                    <a:pt x="10680" y="8369"/>
                  </a:lnTo>
                  <a:cubicBezTo>
                    <a:pt x="11075" y="8194"/>
                    <a:pt x="11311" y="7930"/>
                    <a:pt x="11547" y="7667"/>
                  </a:cubicBezTo>
                  <a:lnTo>
                    <a:pt x="11075" y="7581"/>
                  </a:lnTo>
                  <a:close/>
                  <a:moveTo>
                    <a:pt x="8009" y="8412"/>
                  </a:moveTo>
                  <a:lnTo>
                    <a:pt x="7777" y="8632"/>
                  </a:lnTo>
                  <a:cubicBezTo>
                    <a:pt x="8090" y="8764"/>
                    <a:pt x="8482" y="8807"/>
                    <a:pt x="8876" y="8807"/>
                  </a:cubicBezTo>
                  <a:lnTo>
                    <a:pt x="9345" y="8807"/>
                  </a:lnTo>
                  <a:lnTo>
                    <a:pt x="9267" y="8544"/>
                  </a:lnTo>
                  <a:cubicBezTo>
                    <a:pt x="9151" y="8555"/>
                    <a:pt x="9038" y="8560"/>
                    <a:pt x="8928" y="8560"/>
                  </a:cubicBezTo>
                  <a:cubicBezTo>
                    <a:pt x="8601" y="8560"/>
                    <a:pt x="8307" y="8511"/>
                    <a:pt x="8009" y="8412"/>
                  </a:cubicBezTo>
                  <a:close/>
                  <a:moveTo>
                    <a:pt x="2276" y="8325"/>
                  </a:moveTo>
                  <a:cubicBezTo>
                    <a:pt x="1885" y="8500"/>
                    <a:pt x="1568" y="8675"/>
                    <a:pt x="1255" y="8895"/>
                  </a:cubicBezTo>
                  <a:lnTo>
                    <a:pt x="1568" y="9025"/>
                  </a:lnTo>
                  <a:lnTo>
                    <a:pt x="1568" y="9070"/>
                  </a:lnTo>
                  <a:cubicBezTo>
                    <a:pt x="1885" y="8850"/>
                    <a:pt x="2199" y="8675"/>
                    <a:pt x="2590" y="8544"/>
                  </a:cubicBezTo>
                  <a:lnTo>
                    <a:pt x="2276" y="8325"/>
                  </a:lnTo>
                  <a:close/>
                  <a:moveTo>
                    <a:pt x="469" y="9595"/>
                  </a:moveTo>
                  <a:cubicBezTo>
                    <a:pt x="236" y="9859"/>
                    <a:pt x="155" y="10122"/>
                    <a:pt x="78" y="10383"/>
                  </a:cubicBezTo>
                  <a:lnTo>
                    <a:pt x="550" y="10428"/>
                  </a:lnTo>
                  <a:cubicBezTo>
                    <a:pt x="550" y="10165"/>
                    <a:pt x="705" y="9947"/>
                    <a:pt x="863" y="9684"/>
                  </a:cubicBezTo>
                  <a:lnTo>
                    <a:pt x="469" y="9595"/>
                  </a:lnTo>
                  <a:close/>
                  <a:moveTo>
                    <a:pt x="0" y="11217"/>
                  </a:moveTo>
                  <a:cubicBezTo>
                    <a:pt x="78" y="11523"/>
                    <a:pt x="155" y="11787"/>
                    <a:pt x="314" y="12050"/>
                  </a:cubicBezTo>
                  <a:lnTo>
                    <a:pt x="705" y="12005"/>
                  </a:lnTo>
                  <a:cubicBezTo>
                    <a:pt x="627" y="11743"/>
                    <a:pt x="550" y="11480"/>
                    <a:pt x="550" y="11217"/>
                  </a:cubicBezTo>
                  <a:close/>
                  <a:moveTo>
                    <a:pt x="1099" y="12706"/>
                  </a:moveTo>
                  <a:lnTo>
                    <a:pt x="705" y="12838"/>
                  </a:lnTo>
                  <a:cubicBezTo>
                    <a:pt x="863" y="13056"/>
                    <a:pt x="1019" y="13320"/>
                    <a:pt x="1255" y="13583"/>
                  </a:cubicBezTo>
                  <a:lnTo>
                    <a:pt x="1727" y="13451"/>
                  </a:lnTo>
                  <a:cubicBezTo>
                    <a:pt x="1491" y="13188"/>
                    <a:pt x="1335" y="12970"/>
                    <a:pt x="1099" y="12706"/>
                  </a:cubicBezTo>
                  <a:close/>
                  <a:moveTo>
                    <a:pt x="2354" y="14196"/>
                  </a:moveTo>
                  <a:lnTo>
                    <a:pt x="1963" y="14328"/>
                  </a:lnTo>
                  <a:lnTo>
                    <a:pt x="2040" y="14414"/>
                  </a:lnTo>
                  <a:cubicBezTo>
                    <a:pt x="2276" y="14634"/>
                    <a:pt x="2512" y="14809"/>
                    <a:pt x="2671" y="14984"/>
                  </a:cubicBezTo>
                  <a:lnTo>
                    <a:pt x="3062" y="14853"/>
                  </a:lnTo>
                  <a:cubicBezTo>
                    <a:pt x="2904" y="14678"/>
                    <a:pt x="2671" y="14503"/>
                    <a:pt x="2512" y="14285"/>
                  </a:cubicBezTo>
                  <a:lnTo>
                    <a:pt x="2354" y="14196"/>
                  </a:lnTo>
                  <a:close/>
                  <a:moveTo>
                    <a:pt x="3848" y="15511"/>
                  </a:moveTo>
                  <a:lnTo>
                    <a:pt x="3453" y="15643"/>
                  </a:lnTo>
                  <a:cubicBezTo>
                    <a:pt x="3848" y="15861"/>
                    <a:pt x="4162" y="16079"/>
                    <a:pt x="4475" y="16299"/>
                  </a:cubicBezTo>
                  <a:lnTo>
                    <a:pt x="4789" y="16079"/>
                  </a:lnTo>
                  <a:cubicBezTo>
                    <a:pt x="4475" y="15904"/>
                    <a:pt x="4162" y="15686"/>
                    <a:pt x="3848" y="15511"/>
                  </a:cubicBezTo>
                  <a:close/>
                  <a:moveTo>
                    <a:pt x="5811" y="16649"/>
                  </a:moveTo>
                  <a:lnTo>
                    <a:pt x="5497" y="16869"/>
                  </a:lnTo>
                  <a:cubicBezTo>
                    <a:pt x="5891" y="17044"/>
                    <a:pt x="6283" y="17219"/>
                    <a:pt x="6674" y="17394"/>
                  </a:cubicBezTo>
                  <a:lnTo>
                    <a:pt x="6910" y="17176"/>
                  </a:lnTo>
                  <a:cubicBezTo>
                    <a:pt x="6519" y="17001"/>
                    <a:pt x="6205" y="16824"/>
                    <a:pt x="5811" y="16649"/>
                  </a:cubicBezTo>
                  <a:close/>
                  <a:moveTo>
                    <a:pt x="16258" y="16824"/>
                  </a:moveTo>
                  <a:cubicBezTo>
                    <a:pt x="16103" y="16824"/>
                    <a:pt x="15945" y="16824"/>
                    <a:pt x="15867" y="16869"/>
                  </a:cubicBezTo>
                  <a:lnTo>
                    <a:pt x="15945" y="17132"/>
                  </a:lnTo>
                  <a:lnTo>
                    <a:pt x="16336" y="17132"/>
                  </a:lnTo>
                  <a:cubicBezTo>
                    <a:pt x="16258" y="17176"/>
                    <a:pt x="16181" y="17219"/>
                    <a:pt x="16103" y="17262"/>
                  </a:cubicBezTo>
                  <a:lnTo>
                    <a:pt x="16417" y="17482"/>
                  </a:lnTo>
                  <a:cubicBezTo>
                    <a:pt x="16653" y="17394"/>
                    <a:pt x="16808" y="17262"/>
                    <a:pt x="16886" y="17087"/>
                  </a:cubicBezTo>
                  <a:cubicBezTo>
                    <a:pt x="16886" y="17044"/>
                    <a:pt x="16808" y="16824"/>
                    <a:pt x="16258" y="16824"/>
                  </a:cubicBezTo>
                  <a:close/>
                  <a:moveTo>
                    <a:pt x="8168" y="17526"/>
                  </a:moveTo>
                  <a:lnTo>
                    <a:pt x="8009" y="17789"/>
                  </a:lnTo>
                  <a:cubicBezTo>
                    <a:pt x="8404" y="17921"/>
                    <a:pt x="8876" y="18007"/>
                    <a:pt x="9345" y="18096"/>
                  </a:cubicBezTo>
                  <a:lnTo>
                    <a:pt x="9503" y="17832"/>
                  </a:lnTo>
                  <a:cubicBezTo>
                    <a:pt x="9031" y="17746"/>
                    <a:pt x="8640" y="17657"/>
                    <a:pt x="8168" y="17526"/>
                  </a:cubicBezTo>
                  <a:close/>
                  <a:moveTo>
                    <a:pt x="14451" y="17307"/>
                  </a:moveTo>
                  <a:cubicBezTo>
                    <a:pt x="14137" y="17482"/>
                    <a:pt x="13901" y="17701"/>
                    <a:pt x="13823" y="17921"/>
                  </a:cubicBezTo>
                  <a:lnTo>
                    <a:pt x="13587" y="17921"/>
                  </a:lnTo>
                  <a:lnTo>
                    <a:pt x="13746" y="18184"/>
                  </a:lnTo>
                  <a:lnTo>
                    <a:pt x="14137" y="18139"/>
                  </a:lnTo>
                  <a:cubicBezTo>
                    <a:pt x="14531" y="18096"/>
                    <a:pt x="14845" y="18007"/>
                    <a:pt x="15159" y="17964"/>
                  </a:cubicBezTo>
                  <a:lnTo>
                    <a:pt x="14923" y="17701"/>
                  </a:lnTo>
                  <a:lnTo>
                    <a:pt x="14373" y="17832"/>
                  </a:lnTo>
                  <a:cubicBezTo>
                    <a:pt x="14531" y="17701"/>
                    <a:pt x="14609" y="17614"/>
                    <a:pt x="14768" y="17526"/>
                  </a:cubicBezTo>
                  <a:lnTo>
                    <a:pt x="14451" y="17307"/>
                  </a:lnTo>
                  <a:close/>
                  <a:moveTo>
                    <a:pt x="10839" y="18007"/>
                  </a:moveTo>
                  <a:lnTo>
                    <a:pt x="10761" y="18271"/>
                  </a:lnTo>
                  <a:cubicBezTo>
                    <a:pt x="11152" y="18271"/>
                    <a:pt x="11466" y="18314"/>
                    <a:pt x="11861" y="18314"/>
                  </a:cubicBezTo>
                  <a:lnTo>
                    <a:pt x="12252" y="18314"/>
                  </a:lnTo>
                  <a:lnTo>
                    <a:pt x="12252" y="18007"/>
                  </a:lnTo>
                  <a:cubicBezTo>
                    <a:pt x="12097" y="18022"/>
                    <a:pt x="11938" y="18027"/>
                    <a:pt x="11780" y="18027"/>
                  </a:cubicBezTo>
                  <a:cubicBezTo>
                    <a:pt x="11466" y="18027"/>
                    <a:pt x="11152" y="18007"/>
                    <a:pt x="10839" y="18007"/>
                  </a:cubicBezTo>
                  <a:close/>
                  <a:moveTo>
                    <a:pt x="13587" y="18927"/>
                  </a:moveTo>
                  <a:cubicBezTo>
                    <a:pt x="13665" y="19190"/>
                    <a:pt x="13746" y="19497"/>
                    <a:pt x="13982" y="19760"/>
                  </a:cubicBezTo>
                  <a:lnTo>
                    <a:pt x="14373" y="19672"/>
                  </a:lnTo>
                  <a:cubicBezTo>
                    <a:pt x="14218" y="19454"/>
                    <a:pt x="14137" y="19190"/>
                    <a:pt x="14059" y="18927"/>
                  </a:cubicBezTo>
                  <a:close/>
                  <a:moveTo>
                    <a:pt x="15081" y="20287"/>
                  </a:moveTo>
                  <a:lnTo>
                    <a:pt x="14687" y="20462"/>
                  </a:lnTo>
                  <a:cubicBezTo>
                    <a:pt x="15000" y="20680"/>
                    <a:pt x="15395" y="20855"/>
                    <a:pt x="15786" y="21032"/>
                  </a:cubicBezTo>
                  <a:lnTo>
                    <a:pt x="16103" y="20855"/>
                  </a:lnTo>
                  <a:cubicBezTo>
                    <a:pt x="15709" y="20680"/>
                    <a:pt x="15395" y="20505"/>
                    <a:pt x="15081" y="20287"/>
                  </a:cubicBezTo>
                  <a:close/>
                  <a:moveTo>
                    <a:pt x="17280" y="21162"/>
                  </a:moveTo>
                  <a:lnTo>
                    <a:pt x="17122" y="21382"/>
                  </a:lnTo>
                  <a:cubicBezTo>
                    <a:pt x="17594" y="21513"/>
                    <a:pt x="18066" y="21557"/>
                    <a:pt x="18615" y="21600"/>
                  </a:cubicBezTo>
                  <a:lnTo>
                    <a:pt x="18615" y="21338"/>
                  </a:lnTo>
                  <a:cubicBezTo>
                    <a:pt x="18221" y="21293"/>
                    <a:pt x="17752" y="21250"/>
                    <a:pt x="17280" y="21162"/>
                  </a:cubicBezTo>
                  <a:close/>
                  <a:moveTo>
                    <a:pt x="21442" y="21207"/>
                  </a:moveTo>
                  <a:cubicBezTo>
                    <a:pt x="20973" y="21250"/>
                    <a:pt x="20578" y="21293"/>
                    <a:pt x="20106" y="21338"/>
                  </a:cubicBezTo>
                  <a:lnTo>
                    <a:pt x="20106" y="21600"/>
                  </a:lnTo>
                  <a:cubicBezTo>
                    <a:pt x="20578" y="21557"/>
                    <a:pt x="21050" y="21513"/>
                    <a:pt x="21600" y="21425"/>
                  </a:cubicBezTo>
                  <a:lnTo>
                    <a:pt x="21442" y="21207"/>
                  </a:lnTo>
                  <a:close/>
                </a:path>
              </a:pathLst>
            </a:custGeom>
            <a:solidFill>
              <a:srgbClr val="000000"/>
            </a:solidFill>
            <a:ln w="254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833" name="Google Shape;786;p18"/>
          <p:cNvGrpSpPr/>
          <p:nvPr/>
        </p:nvGrpSpPr>
        <p:grpSpPr>
          <a:xfrm>
            <a:off x="22570535" y="8251447"/>
            <a:ext cx="3397145" cy="2694009"/>
            <a:chOff x="0" y="0"/>
            <a:chExt cx="3397143" cy="2694008"/>
          </a:xfrm>
        </p:grpSpPr>
        <p:grpSp>
          <p:nvGrpSpPr>
            <p:cNvPr id="831" name="Google Shape;787;p18"/>
            <p:cNvGrpSpPr/>
            <p:nvPr/>
          </p:nvGrpSpPr>
          <p:grpSpPr>
            <a:xfrm>
              <a:off x="-1" y="0"/>
              <a:ext cx="3209673" cy="2694009"/>
              <a:chOff x="0" y="0"/>
              <a:chExt cx="3209671" cy="2694008"/>
            </a:xfrm>
          </p:grpSpPr>
          <p:sp>
            <p:nvSpPr>
              <p:cNvPr id="825" name="Google Shape;788;p18"/>
              <p:cNvSpPr/>
              <p:nvPr/>
            </p:nvSpPr>
            <p:spPr>
              <a:xfrm>
                <a:off x="850849" y="0"/>
                <a:ext cx="1417771" cy="1417771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26" name="Google Shape;789;p18"/>
              <p:cNvSpPr/>
              <p:nvPr/>
            </p:nvSpPr>
            <p:spPr>
              <a:xfrm>
                <a:off x="1389708" y="482159"/>
                <a:ext cx="1417772" cy="1417772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27" name="Google Shape;790;p18"/>
              <p:cNvSpPr/>
              <p:nvPr/>
            </p:nvSpPr>
            <p:spPr>
              <a:xfrm>
                <a:off x="113470" y="510509"/>
                <a:ext cx="1417772" cy="1417772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28" name="Google Shape;791;p18"/>
              <p:cNvSpPr/>
              <p:nvPr/>
            </p:nvSpPr>
            <p:spPr>
              <a:xfrm>
                <a:off x="0" y="1134417"/>
                <a:ext cx="1417771" cy="1417772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29" name="Google Shape;792;p18"/>
              <p:cNvSpPr/>
              <p:nvPr/>
            </p:nvSpPr>
            <p:spPr>
              <a:xfrm>
                <a:off x="595558" y="1276237"/>
                <a:ext cx="1417772" cy="1417772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30" name="Google Shape;793;p18"/>
              <p:cNvSpPr/>
              <p:nvPr/>
            </p:nvSpPr>
            <p:spPr>
              <a:xfrm>
                <a:off x="1418029" y="1162839"/>
                <a:ext cx="1791643" cy="1417772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832" name="Google Shape;794;p18"/>
            <p:cNvSpPr/>
            <p:nvPr/>
          </p:nvSpPr>
          <p:spPr>
            <a:xfrm>
              <a:off x="224449" y="8128"/>
              <a:ext cx="3172695" cy="24339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5" h="21600" fill="norm" stroke="1" extrusionOk="0">
                  <a:moveTo>
                    <a:pt x="6045" y="4385"/>
                  </a:moveTo>
                  <a:cubicBezTo>
                    <a:pt x="6824" y="4615"/>
                    <a:pt x="7603" y="5299"/>
                    <a:pt x="7948" y="6209"/>
                  </a:cubicBezTo>
                  <a:cubicBezTo>
                    <a:pt x="7948" y="6551"/>
                    <a:pt x="7862" y="6776"/>
                    <a:pt x="7688" y="6894"/>
                  </a:cubicBezTo>
                  <a:cubicBezTo>
                    <a:pt x="7514" y="7119"/>
                    <a:pt x="7343" y="7119"/>
                    <a:pt x="7169" y="7236"/>
                  </a:cubicBezTo>
                  <a:cubicBezTo>
                    <a:pt x="6479" y="7236"/>
                    <a:pt x="5959" y="5979"/>
                    <a:pt x="5789" y="5412"/>
                  </a:cubicBezTo>
                  <a:lnTo>
                    <a:pt x="5789" y="5299"/>
                  </a:lnTo>
                  <a:cubicBezTo>
                    <a:pt x="5874" y="4957"/>
                    <a:pt x="5959" y="4727"/>
                    <a:pt x="6045" y="4385"/>
                  </a:cubicBezTo>
                  <a:close/>
                  <a:moveTo>
                    <a:pt x="13823" y="6096"/>
                  </a:moveTo>
                  <a:cubicBezTo>
                    <a:pt x="13909" y="6776"/>
                    <a:pt x="13823" y="7574"/>
                    <a:pt x="13478" y="8258"/>
                  </a:cubicBezTo>
                  <a:cubicBezTo>
                    <a:pt x="13304" y="8033"/>
                    <a:pt x="13389" y="7006"/>
                    <a:pt x="13823" y="6096"/>
                  </a:cubicBezTo>
                  <a:close/>
                  <a:moveTo>
                    <a:pt x="2492" y="10153"/>
                  </a:moveTo>
                  <a:cubicBezTo>
                    <a:pt x="2584" y="10153"/>
                    <a:pt x="2676" y="10167"/>
                    <a:pt x="2762" y="10195"/>
                  </a:cubicBezTo>
                  <a:cubicBezTo>
                    <a:pt x="3886" y="10308"/>
                    <a:pt x="4320" y="11222"/>
                    <a:pt x="4320" y="12019"/>
                  </a:cubicBezTo>
                  <a:cubicBezTo>
                    <a:pt x="4320" y="12474"/>
                    <a:pt x="3971" y="12929"/>
                    <a:pt x="3541" y="13042"/>
                  </a:cubicBezTo>
                  <a:cubicBezTo>
                    <a:pt x="3366" y="12929"/>
                    <a:pt x="3110" y="12929"/>
                    <a:pt x="2936" y="12816"/>
                  </a:cubicBezTo>
                  <a:cubicBezTo>
                    <a:pt x="2331" y="12244"/>
                    <a:pt x="1898" y="11447"/>
                    <a:pt x="1727" y="10537"/>
                  </a:cubicBezTo>
                  <a:cubicBezTo>
                    <a:pt x="1922" y="10279"/>
                    <a:pt x="2214" y="10153"/>
                    <a:pt x="2492" y="10153"/>
                  </a:cubicBezTo>
                  <a:close/>
                  <a:moveTo>
                    <a:pt x="18315" y="12132"/>
                  </a:moveTo>
                  <a:cubicBezTo>
                    <a:pt x="17885" y="13384"/>
                    <a:pt x="17191" y="14181"/>
                    <a:pt x="16761" y="14181"/>
                  </a:cubicBezTo>
                  <a:cubicBezTo>
                    <a:pt x="16587" y="14181"/>
                    <a:pt x="16416" y="14069"/>
                    <a:pt x="16327" y="13956"/>
                  </a:cubicBezTo>
                  <a:cubicBezTo>
                    <a:pt x="16068" y="13384"/>
                    <a:pt x="16156" y="13159"/>
                    <a:pt x="16156" y="13042"/>
                  </a:cubicBezTo>
                  <a:cubicBezTo>
                    <a:pt x="16327" y="12587"/>
                    <a:pt x="17191" y="12132"/>
                    <a:pt x="18141" y="12132"/>
                  </a:cubicBezTo>
                  <a:close/>
                  <a:moveTo>
                    <a:pt x="12614" y="15438"/>
                  </a:moveTo>
                  <a:cubicBezTo>
                    <a:pt x="12614" y="15438"/>
                    <a:pt x="12699" y="15550"/>
                    <a:pt x="12699" y="15550"/>
                  </a:cubicBezTo>
                  <a:cubicBezTo>
                    <a:pt x="12874" y="15893"/>
                    <a:pt x="12785" y="16915"/>
                    <a:pt x="12009" y="18055"/>
                  </a:cubicBezTo>
                  <a:cubicBezTo>
                    <a:pt x="11750" y="17600"/>
                    <a:pt x="11661" y="17032"/>
                    <a:pt x="11835" y="16460"/>
                  </a:cubicBezTo>
                  <a:cubicBezTo>
                    <a:pt x="11920" y="16005"/>
                    <a:pt x="12180" y="15663"/>
                    <a:pt x="12614" y="15550"/>
                  </a:cubicBezTo>
                  <a:lnTo>
                    <a:pt x="12614" y="15438"/>
                  </a:lnTo>
                  <a:close/>
                  <a:moveTo>
                    <a:pt x="6304" y="15780"/>
                  </a:moveTo>
                  <a:cubicBezTo>
                    <a:pt x="6393" y="15780"/>
                    <a:pt x="6738" y="15780"/>
                    <a:pt x="6824" y="16348"/>
                  </a:cubicBezTo>
                  <a:cubicBezTo>
                    <a:pt x="6738" y="17600"/>
                    <a:pt x="6219" y="18739"/>
                    <a:pt x="5355" y="19194"/>
                  </a:cubicBezTo>
                  <a:cubicBezTo>
                    <a:pt x="5095" y="18397"/>
                    <a:pt x="5184" y="17375"/>
                    <a:pt x="5529" y="16460"/>
                  </a:cubicBezTo>
                  <a:cubicBezTo>
                    <a:pt x="5700" y="16118"/>
                    <a:pt x="5959" y="15780"/>
                    <a:pt x="6304" y="15780"/>
                  </a:cubicBezTo>
                  <a:close/>
                  <a:moveTo>
                    <a:pt x="9587" y="741"/>
                  </a:moveTo>
                  <a:cubicBezTo>
                    <a:pt x="10021" y="741"/>
                    <a:pt x="10540" y="853"/>
                    <a:pt x="11056" y="1196"/>
                  </a:cubicBezTo>
                  <a:cubicBezTo>
                    <a:pt x="12354" y="1768"/>
                    <a:pt x="13389" y="3245"/>
                    <a:pt x="13734" y="4957"/>
                  </a:cubicBezTo>
                  <a:cubicBezTo>
                    <a:pt x="12959" y="6209"/>
                    <a:pt x="12614" y="8033"/>
                    <a:pt x="13219" y="8713"/>
                  </a:cubicBezTo>
                  <a:cubicBezTo>
                    <a:pt x="13304" y="8943"/>
                    <a:pt x="13478" y="9055"/>
                    <a:pt x="13564" y="9055"/>
                  </a:cubicBezTo>
                  <a:cubicBezTo>
                    <a:pt x="13823" y="9055"/>
                    <a:pt x="13994" y="8830"/>
                    <a:pt x="14083" y="8601"/>
                  </a:cubicBezTo>
                  <a:cubicBezTo>
                    <a:pt x="14513" y="7574"/>
                    <a:pt x="14599" y="6321"/>
                    <a:pt x="14343" y="5182"/>
                  </a:cubicBezTo>
                  <a:cubicBezTo>
                    <a:pt x="14773" y="4502"/>
                    <a:pt x="15463" y="4042"/>
                    <a:pt x="16156" y="4042"/>
                  </a:cubicBezTo>
                  <a:cubicBezTo>
                    <a:pt x="16761" y="4042"/>
                    <a:pt x="17366" y="4385"/>
                    <a:pt x="17796" y="4840"/>
                  </a:cubicBezTo>
                  <a:cubicBezTo>
                    <a:pt x="19265" y="6209"/>
                    <a:pt x="19265" y="9055"/>
                    <a:pt x="18575" y="11335"/>
                  </a:cubicBezTo>
                  <a:lnTo>
                    <a:pt x="18141" y="11335"/>
                  </a:lnTo>
                  <a:cubicBezTo>
                    <a:pt x="17277" y="11335"/>
                    <a:pt x="16068" y="11677"/>
                    <a:pt x="15723" y="12704"/>
                  </a:cubicBezTo>
                  <a:cubicBezTo>
                    <a:pt x="15463" y="13726"/>
                    <a:pt x="15982" y="14866"/>
                    <a:pt x="16761" y="14978"/>
                  </a:cubicBezTo>
                  <a:cubicBezTo>
                    <a:pt x="17711" y="14978"/>
                    <a:pt x="18490" y="13614"/>
                    <a:pt x="18920" y="12244"/>
                  </a:cubicBezTo>
                  <a:cubicBezTo>
                    <a:pt x="19784" y="12362"/>
                    <a:pt x="20474" y="13159"/>
                    <a:pt x="20734" y="14181"/>
                  </a:cubicBezTo>
                  <a:cubicBezTo>
                    <a:pt x="20819" y="15096"/>
                    <a:pt x="20563" y="16005"/>
                    <a:pt x="20044" y="16690"/>
                  </a:cubicBezTo>
                  <a:cubicBezTo>
                    <a:pt x="18746" y="18514"/>
                    <a:pt x="16932" y="19649"/>
                    <a:pt x="14947" y="19649"/>
                  </a:cubicBezTo>
                  <a:cubicBezTo>
                    <a:pt x="14343" y="19649"/>
                    <a:pt x="13649" y="19537"/>
                    <a:pt x="13130" y="19082"/>
                  </a:cubicBezTo>
                  <a:cubicBezTo>
                    <a:pt x="12874" y="18969"/>
                    <a:pt x="12699" y="18852"/>
                    <a:pt x="12525" y="18627"/>
                  </a:cubicBezTo>
                  <a:cubicBezTo>
                    <a:pt x="13389" y="17257"/>
                    <a:pt x="13649" y="15780"/>
                    <a:pt x="13219" y="15096"/>
                  </a:cubicBezTo>
                  <a:cubicBezTo>
                    <a:pt x="13044" y="14866"/>
                    <a:pt x="12874" y="14753"/>
                    <a:pt x="12614" y="14753"/>
                  </a:cubicBezTo>
                  <a:cubicBezTo>
                    <a:pt x="12009" y="14866"/>
                    <a:pt x="11490" y="15321"/>
                    <a:pt x="11316" y="16118"/>
                  </a:cubicBezTo>
                  <a:cubicBezTo>
                    <a:pt x="11056" y="17032"/>
                    <a:pt x="11230" y="18055"/>
                    <a:pt x="11661" y="18627"/>
                  </a:cubicBezTo>
                  <a:cubicBezTo>
                    <a:pt x="10626" y="19991"/>
                    <a:pt x="9242" y="20789"/>
                    <a:pt x="7862" y="20789"/>
                  </a:cubicBezTo>
                  <a:cubicBezTo>
                    <a:pt x="7702" y="20836"/>
                    <a:pt x="7539" y="20859"/>
                    <a:pt x="7378" y="20859"/>
                  </a:cubicBezTo>
                  <a:cubicBezTo>
                    <a:pt x="6745" y="20859"/>
                    <a:pt x="6112" y="20512"/>
                    <a:pt x="5700" y="19879"/>
                  </a:cubicBezTo>
                  <a:cubicBezTo>
                    <a:pt x="6738" y="19194"/>
                    <a:pt x="7428" y="17712"/>
                    <a:pt x="7428" y="16235"/>
                  </a:cubicBezTo>
                  <a:cubicBezTo>
                    <a:pt x="7350" y="15504"/>
                    <a:pt x="6984" y="14964"/>
                    <a:pt x="6457" y="14964"/>
                  </a:cubicBezTo>
                  <a:cubicBezTo>
                    <a:pt x="6408" y="14964"/>
                    <a:pt x="6358" y="14969"/>
                    <a:pt x="6304" y="14978"/>
                  </a:cubicBezTo>
                  <a:cubicBezTo>
                    <a:pt x="5789" y="14978"/>
                    <a:pt x="5269" y="15438"/>
                    <a:pt x="5010" y="16118"/>
                  </a:cubicBezTo>
                  <a:cubicBezTo>
                    <a:pt x="4579" y="17145"/>
                    <a:pt x="4490" y="18397"/>
                    <a:pt x="4835" y="19424"/>
                  </a:cubicBezTo>
                  <a:cubicBezTo>
                    <a:pt x="4665" y="19452"/>
                    <a:pt x="4498" y="19466"/>
                    <a:pt x="4334" y="19466"/>
                  </a:cubicBezTo>
                  <a:cubicBezTo>
                    <a:pt x="3843" y="19466"/>
                    <a:pt x="3388" y="19340"/>
                    <a:pt x="2936" y="19082"/>
                  </a:cubicBezTo>
                  <a:cubicBezTo>
                    <a:pt x="1727" y="18397"/>
                    <a:pt x="948" y="17032"/>
                    <a:pt x="777" y="15321"/>
                  </a:cubicBezTo>
                  <a:cubicBezTo>
                    <a:pt x="518" y="13956"/>
                    <a:pt x="688" y="12362"/>
                    <a:pt x="1293" y="11110"/>
                  </a:cubicBezTo>
                  <a:cubicBezTo>
                    <a:pt x="1553" y="12019"/>
                    <a:pt x="2072" y="12816"/>
                    <a:pt x="2676" y="13384"/>
                  </a:cubicBezTo>
                  <a:cubicBezTo>
                    <a:pt x="3021" y="13501"/>
                    <a:pt x="3281" y="13614"/>
                    <a:pt x="3626" y="13614"/>
                  </a:cubicBezTo>
                  <a:cubicBezTo>
                    <a:pt x="4320" y="13614"/>
                    <a:pt x="4924" y="12929"/>
                    <a:pt x="4924" y="11907"/>
                  </a:cubicBezTo>
                  <a:cubicBezTo>
                    <a:pt x="4924" y="10425"/>
                    <a:pt x="3971" y="9285"/>
                    <a:pt x="2851" y="9285"/>
                  </a:cubicBezTo>
                  <a:cubicBezTo>
                    <a:pt x="2769" y="9262"/>
                    <a:pt x="2691" y="9252"/>
                    <a:pt x="2612" y="9252"/>
                  </a:cubicBezTo>
                  <a:cubicBezTo>
                    <a:pt x="2260" y="9252"/>
                    <a:pt x="1922" y="9440"/>
                    <a:pt x="1641" y="9628"/>
                  </a:cubicBezTo>
                  <a:cubicBezTo>
                    <a:pt x="1382" y="7349"/>
                    <a:pt x="1986" y="4957"/>
                    <a:pt x="3626" y="4385"/>
                  </a:cubicBezTo>
                  <a:cubicBezTo>
                    <a:pt x="4071" y="4221"/>
                    <a:pt x="4558" y="4113"/>
                    <a:pt x="5027" y="4113"/>
                  </a:cubicBezTo>
                  <a:cubicBezTo>
                    <a:pt x="5198" y="4113"/>
                    <a:pt x="5365" y="4127"/>
                    <a:pt x="5529" y="4160"/>
                  </a:cubicBezTo>
                  <a:cubicBezTo>
                    <a:pt x="5355" y="4727"/>
                    <a:pt x="5184" y="5182"/>
                    <a:pt x="5184" y="5182"/>
                  </a:cubicBezTo>
                  <a:cubicBezTo>
                    <a:pt x="5184" y="5299"/>
                    <a:pt x="5184" y="5299"/>
                    <a:pt x="5184" y="5412"/>
                  </a:cubicBezTo>
                  <a:cubicBezTo>
                    <a:pt x="5269" y="5524"/>
                    <a:pt x="5959" y="7803"/>
                    <a:pt x="7169" y="7803"/>
                  </a:cubicBezTo>
                  <a:cubicBezTo>
                    <a:pt x="7514" y="7803"/>
                    <a:pt x="7773" y="7691"/>
                    <a:pt x="8033" y="7461"/>
                  </a:cubicBezTo>
                  <a:cubicBezTo>
                    <a:pt x="8378" y="7236"/>
                    <a:pt x="8638" y="6664"/>
                    <a:pt x="8552" y="6096"/>
                  </a:cubicBezTo>
                  <a:cubicBezTo>
                    <a:pt x="8207" y="4840"/>
                    <a:pt x="7343" y="3930"/>
                    <a:pt x="6393" y="3705"/>
                  </a:cubicBezTo>
                  <a:cubicBezTo>
                    <a:pt x="6909" y="1993"/>
                    <a:pt x="8118" y="853"/>
                    <a:pt x="9587" y="741"/>
                  </a:cubicBezTo>
                  <a:close/>
                  <a:moveTo>
                    <a:pt x="9527" y="0"/>
                  </a:moveTo>
                  <a:cubicBezTo>
                    <a:pt x="7862" y="0"/>
                    <a:pt x="6279" y="1383"/>
                    <a:pt x="5700" y="3587"/>
                  </a:cubicBezTo>
                  <a:cubicBezTo>
                    <a:pt x="5405" y="3503"/>
                    <a:pt x="5106" y="3466"/>
                    <a:pt x="4814" y="3466"/>
                  </a:cubicBezTo>
                  <a:cubicBezTo>
                    <a:pt x="4341" y="3466"/>
                    <a:pt x="3882" y="3559"/>
                    <a:pt x="3455" y="3705"/>
                  </a:cubicBezTo>
                  <a:cubicBezTo>
                    <a:pt x="1382" y="4385"/>
                    <a:pt x="603" y="7574"/>
                    <a:pt x="1037" y="10308"/>
                  </a:cubicBezTo>
                  <a:cubicBezTo>
                    <a:pt x="173" y="11789"/>
                    <a:pt x="-176" y="13726"/>
                    <a:pt x="84" y="15550"/>
                  </a:cubicBezTo>
                  <a:cubicBezTo>
                    <a:pt x="343" y="17487"/>
                    <a:pt x="1293" y="19082"/>
                    <a:pt x="2676" y="19879"/>
                  </a:cubicBezTo>
                  <a:cubicBezTo>
                    <a:pt x="3238" y="20127"/>
                    <a:pt x="3843" y="20310"/>
                    <a:pt x="4426" y="20310"/>
                  </a:cubicBezTo>
                  <a:cubicBezTo>
                    <a:pt x="4654" y="20310"/>
                    <a:pt x="4878" y="20282"/>
                    <a:pt x="5095" y="20221"/>
                  </a:cubicBezTo>
                  <a:cubicBezTo>
                    <a:pt x="5650" y="21056"/>
                    <a:pt x="6493" y="21600"/>
                    <a:pt x="7361" y="21600"/>
                  </a:cubicBezTo>
                  <a:cubicBezTo>
                    <a:pt x="7439" y="21600"/>
                    <a:pt x="7521" y="21595"/>
                    <a:pt x="7603" y="21586"/>
                  </a:cubicBezTo>
                  <a:lnTo>
                    <a:pt x="7862" y="21586"/>
                  </a:lnTo>
                  <a:cubicBezTo>
                    <a:pt x="9502" y="21473"/>
                    <a:pt x="10971" y="20676"/>
                    <a:pt x="12095" y="19194"/>
                  </a:cubicBezTo>
                  <a:cubicBezTo>
                    <a:pt x="12354" y="19424"/>
                    <a:pt x="12614" y="19649"/>
                    <a:pt x="12874" y="19879"/>
                  </a:cubicBezTo>
                  <a:cubicBezTo>
                    <a:pt x="13478" y="20221"/>
                    <a:pt x="14254" y="20446"/>
                    <a:pt x="15033" y="20446"/>
                  </a:cubicBezTo>
                  <a:cubicBezTo>
                    <a:pt x="17106" y="20446"/>
                    <a:pt x="19094" y="19194"/>
                    <a:pt x="20563" y="17257"/>
                  </a:cubicBezTo>
                  <a:cubicBezTo>
                    <a:pt x="21168" y="16348"/>
                    <a:pt x="21424" y="15208"/>
                    <a:pt x="21339" y="14069"/>
                  </a:cubicBezTo>
                  <a:cubicBezTo>
                    <a:pt x="21079" y="12704"/>
                    <a:pt x="20215" y="11677"/>
                    <a:pt x="19180" y="11564"/>
                  </a:cubicBezTo>
                  <a:cubicBezTo>
                    <a:pt x="19870" y="8943"/>
                    <a:pt x="19784" y="5867"/>
                    <a:pt x="18056" y="4272"/>
                  </a:cubicBezTo>
                  <a:cubicBezTo>
                    <a:pt x="17508" y="3658"/>
                    <a:pt x="16811" y="3348"/>
                    <a:pt x="16114" y="3348"/>
                  </a:cubicBezTo>
                  <a:cubicBezTo>
                    <a:pt x="15388" y="3348"/>
                    <a:pt x="14656" y="3686"/>
                    <a:pt x="14083" y="4385"/>
                  </a:cubicBezTo>
                  <a:cubicBezTo>
                    <a:pt x="13649" y="2565"/>
                    <a:pt x="12525" y="1196"/>
                    <a:pt x="11230" y="511"/>
                  </a:cubicBezTo>
                  <a:cubicBezTo>
                    <a:pt x="10679" y="164"/>
                    <a:pt x="10099" y="0"/>
                    <a:pt x="952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842" name="Google Shape;795;p18"/>
          <p:cNvGrpSpPr/>
          <p:nvPr/>
        </p:nvGrpSpPr>
        <p:grpSpPr>
          <a:xfrm>
            <a:off x="9579785" y="-684723"/>
            <a:ext cx="4200304" cy="1848699"/>
            <a:chOff x="0" y="0"/>
            <a:chExt cx="4200303" cy="1848698"/>
          </a:xfrm>
        </p:grpSpPr>
        <p:grpSp>
          <p:nvGrpSpPr>
            <p:cNvPr id="840" name="Google Shape;796;p18"/>
            <p:cNvGrpSpPr/>
            <p:nvPr/>
          </p:nvGrpSpPr>
          <p:grpSpPr>
            <a:xfrm>
              <a:off x="485254" y="-1"/>
              <a:ext cx="3715050" cy="1848700"/>
              <a:chOff x="0" y="0"/>
              <a:chExt cx="3715049" cy="1848698"/>
            </a:xfrm>
          </p:grpSpPr>
          <p:grpSp>
            <p:nvGrpSpPr>
              <p:cNvPr id="838" name="Google Shape;797;p18"/>
              <p:cNvGrpSpPr/>
              <p:nvPr/>
            </p:nvGrpSpPr>
            <p:grpSpPr>
              <a:xfrm>
                <a:off x="432" y="234274"/>
                <a:ext cx="3714618" cy="1614425"/>
                <a:chOff x="0" y="0"/>
                <a:chExt cx="3714617" cy="1614424"/>
              </a:xfrm>
            </p:grpSpPr>
            <p:sp>
              <p:nvSpPr>
                <p:cNvPr id="834" name="Google Shape;798;p18"/>
                <p:cNvSpPr/>
                <p:nvPr/>
              </p:nvSpPr>
              <p:spPr>
                <a:xfrm rot="10800000">
                  <a:off x="1402255" y="12356"/>
                  <a:ext cx="1671782" cy="1500753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35" name="Google Shape;799;p18"/>
                <p:cNvSpPr/>
                <p:nvPr/>
              </p:nvSpPr>
              <p:spPr>
                <a:xfrm rot="10800000">
                  <a:off x="828782" y="426840"/>
                  <a:ext cx="1322923" cy="1187585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36" name="Google Shape;800;p18"/>
                <p:cNvSpPr/>
                <p:nvPr/>
              </p:nvSpPr>
              <p:spPr>
                <a:xfrm rot="10800000">
                  <a:off x="2391694" y="62"/>
                  <a:ext cx="1322924" cy="854886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37" name="Google Shape;801;p18"/>
                <p:cNvSpPr/>
                <p:nvPr/>
              </p:nvSpPr>
              <p:spPr>
                <a:xfrm rot="10800000">
                  <a:off x="0" y="0"/>
                  <a:ext cx="1671782" cy="1187585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839" name="Google Shape;802;p18"/>
              <p:cNvSpPr/>
              <p:nvPr/>
            </p:nvSpPr>
            <p:spPr>
              <a:xfrm rot="10800000">
                <a:off x="0" y="0"/>
                <a:ext cx="3662614" cy="1039318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841" name="Google Shape;803;p18"/>
            <p:cNvSpPr/>
            <p:nvPr/>
          </p:nvSpPr>
          <p:spPr>
            <a:xfrm rot="10800000">
              <a:off x="-1" y="152969"/>
              <a:ext cx="4050957" cy="16948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5" h="21600" fill="norm" stroke="1" extrusionOk="0">
                  <a:moveTo>
                    <a:pt x="10107" y="4204"/>
                  </a:moveTo>
                  <a:cubicBezTo>
                    <a:pt x="10515" y="5614"/>
                    <a:pt x="10515" y="7300"/>
                    <a:pt x="10241" y="8698"/>
                  </a:cubicBezTo>
                  <a:lnTo>
                    <a:pt x="10107" y="8698"/>
                  </a:lnTo>
                  <a:cubicBezTo>
                    <a:pt x="10107" y="8698"/>
                    <a:pt x="9972" y="8698"/>
                    <a:pt x="9833" y="8132"/>
                  </a:cubicBezTo>
                  <a:cubicBezTo>
                    <a:pt x="9698" y="7011"/>
                    <a:pt x="9698" y="5614"/>
                    <a:pt x="10107" y="4493"/>
                  </a:cubicBezTo>
                  <a:lnTo>
                    <a:pt x="10107" y="4204"/>
                  </a:lnTo>
                  <a:close/>
                  <a:moveTo>
                    <a:pt x="15946" y="6734"/>
                  </a:moveTo>
                  <a:lnTo>
                    <a:pt x="15946" y="7011"/>
                  </a:lnTo>
                  <a:cubicBezTo>
                    <a:pt x="16220" y="8698"/>
                    <a:pt x="16220" y="10384"/>
                    <a:pt x="15811" y="10939"/>
                  </a:cubicBezTo>
                  <a:cubicBezTo>
                    <a:pt x="15610" y="11077"/>
                    <a:pt x="15470" y="11158"/>
                    <a:pt x="15386" y="11158"/>
                  </a:cubicBezTo>
                  <a:cubicBezTo>
                    <a:pt x="15302" y="11158"/>
                    <a:pt x="15269" y="11077"/>
                    <a:pt x="15269" y="10939"/>
                  </a:cubicBezTo>
                  <a:cubicBezTo>
                    <a:pt x="15269" y="9264"/>
                    <a:pt x="15403" y="7855"/>
                    <a:pt x="15946" y="6734"/>
                  </a:cubicBezTo>
                  <a:close/>
                  <a:moveTo>
                    <a:pt x="3993" y="11782"/>
                  </a:moveTo>
                  <a:cubicBezTo>
                    <a:pt x="4536" y="11782"/>
                    <a:pt x="4944" y="12348"/>
                    <a:pt x="5213" y="13191"/>
                  </a:cubicBezTo>
                  <a:cubicBezTo>
                    <a:pt x="5353" y="14034"/>
                    <a:pt x="5213" y="14866"/>
                    <a:pt x="4804" y="15432"/>
                  </a:cubicBezTo>
                  <a:cubicBezTo>
                    <a:pt x="4737" y="15570"/>
                    <a:pt x="4670" y="15640"/>
                    <a:pt x="4603" y="15640"/>
                  </a:cubicBezTo>
                  <a:cubicBezTo>
                    <a:pt x="4536" y="15640"/>
                    <a:pt x="4469" y="15570"/>
                    <a:pt x="4402" y="15432"/>
                  </a:cubicBezTo>
                  <a:cubicBezTo>
                    <a:pt x="3993" y="14311"/>
                    <a:pt x="3993" y="13191"/>
                    <a:pt x="3993" y="12059"/>
                  </a:cubicBezTo>
                  <a:lnTo>
                    <a:pt x="3993" y="11782"/>
                  </a:lnTo>
                  <a:close/>
                  <a:moveTo>
                    <a:pt x="12959" y="843"/>
                  </a:moveTo>
                  <a:cubicBezTo>
                    <a:pt x="14318" y="1398"/>
                    <a:pt x="15403" y="3084"/>
                    <a:pt x="15811" y="5614"/>
                  </a:cubicBezTo>
                  <a:cubicBezTo>
                    <a:pt x="15135" y="7011"/>
                    <a:pt x="14726" y="8975"/>
                    <a:pt x="14861" y="11227"/>
                  </a:cubicBezTo>
                  <a:cubicBezTo>
                    <a:pt x="15017" y="11713"/>
                    <a:pt x="15129" y="12013"/>
                    <a:pt x="15358" y="12013"/>
                  </a:cubicBezTo>
                  <a:cubicBezTo>
                    <a:pt x="15521" y="12013"/>
                    <a:pt x="15744" y="11851"/>
                    <a:pt x="16085" y="11505"/>
                  </a:cubicBezTo>
                  <a:cubicBezTo>
                    <a:pt x="16896" y="10661"/>
                    <a:pt x="16762" y="7855"/>
                    <a:pt x="16354" y="5614"/>
                  </a:cubicBezTo>
                  <a:cubicBezTo>
                    <a:pt x="16494" y="5325"/>
                    <a:pt x="16628" y="5325"/>
                    <a:pt x="16896" y="5325"/>
                  </a:cubicBezTo>
                  <a:cubicBezTo>
                    <a:pt x="18395" y="6168"/>
                    <a:pt x="19754" y="8421"/>
                    <a:pt x="20431" y="11505"/>
                  </a:cubicBezTo>
                  <a:cubicBezTo>
                    <a:pt x="20839" y="13191"/>
                    <a:pt x="20839" y="15432"/>
                    <a:pt x="20157" y="17118"/>
                  </a:cubicBezTo>
                  <a:cubicBezTo>
                    <a:pt x="19206" y="19359"/>
                    <a:pt x="15543" y="20768"/>
                    <a:pt x="9698" y="20768"/>
                  </a:cubicBezTo>
                  <a:cubicBezTo>
                    <a:pt x="6029" y="20768"/>
                    <a:pt x="2769" y="20202"/>
                    <a:pt x="2769" y="20202"/>
                  </a:cubicBezTo>
                  <a:cubicBezTo>
                    <a:pt x="1544" y="19925"/>
                    <a:pt x="867" y="19082"/>
                    <a:pt x="593" y="17396"/>
                  </a:cubicBezTo>
                  <a:cubicBezTo>
                    <a:pt x="325" y="15998"/>
                    <a:pt x="1001" y="14034"/>
                    <a:pt x="2226" y="12902"/>
                  </a:cubicBezTo>
                  <a:cubicBezTo>
                    <a:pt x="2634" y="12348"/>
                    <a:pt x="3043" y="12059"/>
                    <a:pt x="3585" y="12059"/>
                  </a:cubicBezTo>
                  <a:cubicBezTo>
                    <a:pt x="3451" y="13468"/>
                    <a:pt x="3719" y="14866"/>
                    <a:pt x="4128" y="16275"/>
                  </a:cubicBezTo>
                  <a:cubicBezTo>
                    <a:pt x="4296" y="16622"/>
                    <a:pt x="4570" y="16864"/>
                    <a:pt x="4816" y="16864"/>
                  </a:cubicBezTo>
                  <a:cubicBezTo>
                    <a:pt x="4967" y="16864"/>
                    <a:pt x="5112" y="16772"/>
                    <a:pt x="5213" y="16552"/>
                  </a:cubicBezTo>
                  <a:cubicBezTo>
                    <a:pt x="5761" y="15709"/>
                    <a:pt x="6029" y="14311"/>
                    <a:pt x="5895" y="12902"/>
                  </a:cubicBezTo>
                  <a:cubicBezTo>
                    <a:pt x="5621" y="11782"/>
                    <a:pt x="4944" y="10661"/>
                    <a:pt x="4262" y="10661"/>
                  </a:cubicBezTo>
                  <a:cubicBezTo>
                    <a:pt x="4536" y="7855"/>
                    <a:pt x="5487" y="5325"/>
                    <a:pt x="6846" y="4204"/>
                  </a:cubicBezTo>
                  <a:cubicBezTo>
                    <a:pt x="7579" y="3200"/>
                    <a:pt x="8261" y="2691"/>
                    <a:pt x="8843" y="2691"/>
                  </a:cubicBezTo>
                  <a:cubicBezTo>
                    <a:pt x="9223" y="2691"/>
                    <a:pt x="9564" y="2922"/>
                    <a:pt x="9833" y="3361"/>
                  </a:cubicBezTo>
                  <a:cubicBezTo>
                    <a:pt x="9290" y="4770"/>
                    <a:pt x="9156" y="6734"/>
                    <a:pt x="9564" y="8421"/>
                  </a:cubicBezTo>
                  <a:cubicBezTo>
                    <a:pt x="9564" y="8975"/>
                    <a:pt x="9833" y="9541"/>
                    <a:pt x="10241" y="9541"/>
                  </a:cubicBezTo>
                  <a:cubicBezTo>
                    <a:pt x="10375" y="9541"/>
                    <a:pt x="10515" y="9264"/>
                    <a:pt x="10649" y="8975"/>
                  </a:cubicBezTo>
                  <a:cubicBezTo>
                    <a:pt x="11192" y="7300"/>
                    <a:pt x="11057" y="5048"/>
                    <a:pt x="10515" y="3361"/>
                  </a:cubicBezTo>
                  <a:cubicBezTo>
                    <a:pt x="10923" y="2530"/>
                    <a:pt x="11466" y="1686"/>
                    <a:pt x="12008" y="1398"/>
                  </a:cubicBezTo>
                  <a:cubicBezTo>
                    <a:pt x="12282" y="1120"/>
                    <a:pt x="12685" y="1120"/>
                    <a:pt x="12959" y="843"/>
                  </a:cubicBezTo>
                  <a:close/>
                  <a:moveTo>
                    <a:pt x="12825" y="0"/>
                  </a:moveTo>
                  <a:cubicBezTo>
                    <a:pt x="12416" y="0"/>
                    <a:pt x="12142" y="277"/>
                    <a:pt x="11734" y="566"/>
                  </a:cubicBezTo>
                  <a:cubicBezTo>
                    <a:pt x="11057" y="843"/>
                    <a:pt x="10515" y="1686"/>
                    <a:pt x="9972" y="2807"/>
                  </a:cubicBezTo>
                  <a:cubicBezTo>
                    <a:pt x="9598" y="2160"/>
                    <a:pt x="9139" y="1813"/>
                    <a:pt x="8608" y="1813"/>
                  </a:cubicBezTo>
                  <a:cubicBezTo>
                    <a:pt x="7976" y="1813"/>
                    <a:pt x="7249" y="2299"/>
                    <a:pt x="6438" y="3361"/>
                  </a:cubicBezTo>
                  <a:cubicBezTo>
                    <a:pt x="4944" y="4770"/>
                    <a:pt x="3993" y="7577"/>
                    <a:pt x="3585" y="10939"/>
                  </a:cubicBezTo>
                  <a:cubicBezTo>
                    <a:pt x="3043" y="10939"/>
                    <a:pt x="2500" y="11227"/>
                    <a:pt x="2092" y="11782"/>
                  </a:cubicBezTo>
                  <a:cubicBezTo>
                    <a:pt x="593" y="13468"/>
                    <a:pt x="-218" y="15709"/>
                    <a:pt x="50" y="17673"/>
                  </a:cubicBezTo>
                  <a:cubicBezTo>
                    <a:pt x="190" y="19636"/>
                    <a:pt x="1275" y="21046"/>
                    <a:pt x="2634" y="21323"/>
                  </a:cubicBezTo>
                  <a:cubicBezTo>
                    <a:pt x="2634" y="21323"/>
                    <a:pt x="6029" y="21600"/>
                    <a:pt x="9698" y="21600"/>
                  </a:cubicBezTo>
                  <a:cubicBezTo>
                    <a:pt x="15811" y="21600"/>
                    <a:pt x="19480" y="20480"/>
                    <a:pt x="20565" y="17961"/>
                  </a:cubicBezTo>
                  <a:cubicBezTo>
                    <a:pt x="21248" y="15998"/>
                    <a:pt x="21382" y="13468"/>
                    <a:pt x="20839" y="11227"/>
                  </a:cubicBezTo>
                  <a:cubicBezTo>
                    <a:pt x="20023" y="7855"/>
                    <a:pt x="18530" y="5048"/>
                    <a:pt x="16762" y="4204"/>
                  </a:cubicBezTo>
                  <a:cubicBezTo>
                    <a:pt x="16494" y="4204"/>
                    <a:pt x="16220" y="4493"/>
                    <a:pt x="16085" y="4770"/>
                  </a:cubicBezTo>
                  <a:cubicBezTo>
                    <a:pt x="15543" y="1964"/>
                    <a:pt x="14318" y="277"/>
                    <a:pt x="1282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84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_ONLY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0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grpSp>
        <p:nvGrpSpPr>
          <p:cNvPr id="859" name="Google Shape;806;p19"/>
          <p:cNvGrpSpPr/>
          <p:nvPr/>
        </p:nvGrpSpPr>
        <p:grpSpPr>
          <a:xfrm>
            <a:off x="22562156" y="2471133"/>
            <a:ext cx="2727231" cy="2162752"/>
            <a:chOff x="0" y="0"/>
            <a:chExt cx="2727230" cy="2162751"/>
          </a:xfrm>
        </p:grpSpPr>
        <p:grpSp>
          <p:nvGrpSpPr>
            <p:cNvPr id="857" name="Google Shape;807;p19"/>
            <p:cNvGrpSpPr/>
            <p:nvPr/>
          </p:nvGrpSpPr>
          <p:grpSpPr>
            <a:xfrm>
              <a:off x="0" y="-1"/>
              <a:ext cx="2576726" cy="2162753"/>
              <a:chOff x="0" y="0"/>
              <a:chExt cx="2576725" cy="2162751"/>
            </a:xfrm>
          </p:grpSpPr>
          <p:sp>
            <p:nvSpPr>
              <p:cNvPr id="851" name="Google Shape;808;p19"/>
              <p:cNvSpPr/>
              <p:nvPr/>
            </p:nvSpPr>
            <p:spPr>
              <a:xfrm>
                <a:off x="683062" y="-1"/>
                <a:ext cx="1138188" cy="1138188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52" name="Google Shape;809;p19"/>
              <p:cNvSpPr/>
              <p:nvPr/>
            </p:nvSpPr>
            <p:spPr>
              <a:xfrm>
                <a:off x="1115659" y="387078"/>
                <a:ext cx="1138187" cy="1138188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53" name="Google Shape;810;p19"/>
              <p:cNvSpPr/>
              <p:nvPr/>
            </p:nvSpPr>
            <p:spPr>
              <a:xfrm>
                <a:off x="91094" y="409837"/>
                <a:ext cx="1138187" cy="1138188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54" name="Google Shape;811;p19"/>
              <p:cNvSpPr/>
              <p:nvPr/>
            </p:nvSpPr>
            <p:spPr>
              <a:xfrm>
                <a:off x="0" y="910711"/>
                <a:ext cx="1138187" cy="1138188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55" name="Google Shape;812;p19"/>
              <p:cNvSpPr/>
              <p:nvPr/>
            </p:nvSpPr>
            <p:spPr>
              <a:xfrm>
                <a:off x="478114" y="1024564"/>
                <a:ext cx="1138188" cy="1138188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56" name="Google Shape;813;p19"/>
              <p:cNvSpPr/>
              <p:nvPr/>
            </p:nvSpPr>
            <p:spPr>
              <a:xfrm>
                <a:off x="1138395" y="933528"/>
                <a:ext cx="1438331" cy="1138188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858" name="Google Shape;814;p19"/>
            <p:cNvSpPr/>
            <p:nvPr/>
          </p:nvSpPr>
          <p:spPr>
            <a:xfrm>
              <a:off x="180188" y="6525"/>
              <a:ext cx="2547043" cy="19539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5" h="21600" fill="norm" stroke="1" extrusionOk="0">
                  <a:moveTo>
                    <a:pt x="6045" y="4385"/>
                  </a:moveTo>
                  <a:cubicBezTo>
                    <a:pt x="6824" y="4615"/>
                    <a:pt x="7603" y="5299"/>
                    <a:pt x="7948" y="6209"/>
                  </a:cubicBezTo>
                  <a:cubicBezTo>
                    <a:pt x="7948" y="6551"/>
                    <a:pt x="7862" y="6776"/>
                    <a:pt x="7688" y="6894"/>
                  </a:cubicBezTo>
                  <a:cubicBezTo>
                    <a:pt x="7514" y="7119"/>
                    <a:pt x="7343" y="7119"/>
                    <a:pt x="7169" y="7236"/>
                  </a:cubicBezTo>
                  <a:cubicBezTo>
                    <a:pt x="6479" y="7236"/>
                    <a:pt x="5959" y="5979"/>
                    <a:pt x="5789" y="5412"/>
                  </a:cubicBezTo>
                  <a:lnTo>
                    <a:pt x="5789" y="5299"/>
                  </a:lnTo>
                  <a:cubicBezTo>
                    <a:pt x="5874" y="4957"/>
                    <a:pt x="5959" y="4727"/>
                    <a:pt x="6045" y="4385"/>
                  </a:cubicBezTo>
                  <a:close/>
                  <a:moveTo>
                    <a:pt x="13823" y="6096"/>
                  </a:moveTo>
                  <a:cubicBezTo>
                    <a:pt x="13909" y="6776"/>
                    <a:pt x="13823" y="7574"/>
                    <a:pt x="13478" y="8258"/>
                  </a:cubicBezTo>
                  <a:cubicBezTo>
                    <a:pt x="13304" y="8033"/>
                    <a:pt x="13389" y="7006"/>
                    <a:pt x="13823" y="6096"/>
                  </a:cubicBezTo>
                  <a:close/>
                  <a:moveTo>
                    <a:pt x="2492" y="10153"/>
                  </a:moveTo>
                  <a:cubicBezTo>
                    <a:pt x="2584" y="10153"/>
                    <a:pt x="2676" y="10167"/>
                    <a:pt x="2762" y="10195"/>
                  </a:cubicBezTo>
                  <a:cubicBezTo>
                    <a:pt x="3886" y="10308"/>
                    <a:pt x="4320" y="11222"/>
                    <a:pt x="4320" y="12019"/>
                  </a:cubicBezTo>
                  <a:cubicBezTo>
                    <a:pt x="4320" y="12474"/>
                    <a:pt x="3971" y="12929"/>
                    <a:pt x="3541" y="13042"/>
                  </a:cubicBezTo>
                  <a:cubicBezTo>
                    <a:pt x="3366" y="12929"/>
                    <a:pt x="3110" y="12929"/>
                    <a:pt x="2936" y="12817"/>
                  </a:cubicBezTo>
                  <a:cubicBezTo>
                    <a:pt x="2331" y="12244"/>
                    <a:pt x="1898" y="11447"/>
                    <a:pt x="1727" y="10537"/>
                  </a:cubicBezTo>
                  <a:cubicBezTo>
                    <a:pt x="1922" y="10279"/>
                    <a:pt x="2214" y="10153"/>
                    <a:pt x="2492" y="10153"/>
                  </a:cubicBezTo>
                  <a:close/>
                  <a:moveTo>
                    <a:pt x="18315" y="12132"/>
                  </a:moveTo>
                  <a:cubicBezTo>
                    <a:pt x="17885" y="13384"/>
                    <a:pt x="17191" y="14181"/>
                    <a:pt x="16761" y="14181"/>
                  </a:cubicBezTo>
                  <a:cubicBezTo>
                    <a:pt x="16587" y="14181"/>
                    <a:pt x="16416" y="14069"/>
                    <a:pt x="16327" y="13956"/>
                  </a:cubicBezTo>
                  <a:cubicBezTo>
                    <a:pt x="16068" y="13384"/>
                    <a:pt x="16156" y="13159"/>
                    <a:pt x="16156" y="13042"/>
                  </a:cubicBezTo>
                  <a:cubicBezTo>
                    <a:pt x="16327" y="12587"/>
                    <a:pt x="17191" y="12132"/>
                    <a:pt x="18141" y="12132"/>
                  </a:cubicBezTo>
                  <a:close/>
                  <a:moveTo>
                    <a:pt x="12614" y="15438"/>
                  </a:moveTo>
                  <a:cubicBezTo>
                    <a:pt x="12614" y="15438"/>
                    <a:pt x="12699" y="15551"/>
                    <a:pt x="12699" y="15551"/>
                  </a:cubicBezTo>
                  <a:cubicBezTo>
                    <a:pt x="12874" y="15893"/>
                    <a:pt x="12785" y="16915"/>
                    <a:pt x="12009" y="18055"/>
                  </a:cubicBezTo>
                  <a:cubicBezTo>
                    <a:pt x="11750" y="17600"/>
                    <a:pt x="11661" y="17032"/>
                    <a:pt x="11835" y="16460"/>
                  </a:cubicBezTo>
                  <a:cubicBezTo>
                    <a:pt x="11920" y="16005"/>
                    <a:pt x="12180" y="15663"/>
                    <a:pt x="12614" y="15551"/>
                  </a:cubicBezTo>
                  <a:lnTo>
                    <a:pt x="12614" y="15438"/>
                  </a:lnTo>
                  <a:close/>
                  <a:moveTo>
                    <a:pt x="6304" y="15780"/>
                  </a:moveTo>
                  <a:cubicBezTo>
                    <a:pt x="6393" y="15780"/>
                    <a:pt x="6738" y="15780"/>
                    <a:pt x="6824" y="16348"/>
                  </a:cubicBezTo>
                  <a:cubicBezTo>
                    <a:pt x="6738" y="17600"/>
                    <a:pt x="6219" y="18739"/>
                    <a:pt x="5355" y="19194"/>
                  </a:cubicBezTo>
                  <a:cubicBezTo>
                    <a:pt x="5095" y="18397"/>
                    <a:pt x="5184" y="17375"/>
                    <a:pt x="5529" y="16460"/>
                  </a:cubicBezTo>
                  <a:cubicBezTo>
                    <a:pt x="5700" y="16118"/>
                    <a:pt x="5959" y="15780"/>
                    <a:pt x="6304" y="15780"/>
                  </a:cubicBezTo>
                  <a:close/>
                  <a:moveTo>
                    <a:pt x="9587" y="741"/>
                  </a:moveTo>
                  <a:cubicBezTo>
                    <a:pt x="10021" y="741"/>
                    <a:pt x="10540" y="853"/>
                    <a:pt x="11056" y="1196"/>
                  </a:cubicBezTo>
                  <a:cubicBezTo>
                    <a:pt x="12354" y="1768"/>
                    <a:pt x="13389" y="3245"/>
                    <a:pt x="13734" y="4957"/>
                  </a:cubicBezTo>
                  <a:cubicBezTo>
                    <a:pt x="12959" y="6209"/>
                    <a:pt x="12614" y="8033"/>
                    <a:pt x="13219" y="8713"/>
                  </a:cubicBezTo>
                  <a:cubicBezTo>
                    <a:pt x="13304" y="8943"/>
                    <a:pt x="13478" y="9055"/>
                    <a:pt x="13564" y="9055"/>
                  </a:cubicBezTo>
                  <a:cubicBezTo>
                    <a:pt x="13823" y="9055"/>
                    <a:pt x="13994" y="8830"/>
                    <a:pt x="14083" y="8601"/>
                  </a:cubicBezTo>
                  <a:cubicBezTo>
                    <a:pt x="14513" y="7574"/>
                    <a:pt x="14599" y="6321"/>
                    <a:pt x="14343" y="5182"/>
                  </a:cubicBezTo>
                  <a:cubicBezTo>
                    <a:pt x="14773" y="4502"/>
                    <a:pt x="15463" y="4042"/>
                    <a:pt x="16156" y="4042"/>
                  </a:cubicBezTo>
                  <a:cubicBezTo>
                    <a:pt x="16761" y="4042"/>
                    <a:pt x="17366" y="4385"/>
                    <a:pt x="17796" y="4840"/>
                  </a:cubicBezTo>
                  <a:cubicBezTo>
                    <a:pt x="19265" y="6209"/>
                    <a:pt x="19265" y="9055"/>
                    <a:pt x="18575" y="11335"/>
                  </a:cubicBezTo>
                  <a:lnTo>
                    <a:pt x="18141" y="11335"/>
                  </a:lnTo>
                  <a:cubicBezTo>
                    <a:pt x="17277" y="11335"/>
                    <a:pt x="16068" y="11677"/>
                    <a:pt x="15723" y="12704"/>
                  </a:cubicBezTo>
                  <a:cubicBezTo>
                    <a:pt x="15463" y="13726"/>
                    <a:pt x="15982" y="14866"/>
                    <a:pt x="16761" y="14978"/>
                  </a:cubicBezTo>
                  <a:cubicBezTo>
                    <a:pt x="17711" y="14978"/>
                    <a:pt x="18490" y="13614"/>
                    <a:pt x="18920" y="12244"/>
                  </a:cubicBezTo>
                  <a:cubicBezTo>
                    <a:pt x="19784" y="12362"/>
                    <a:pt x="20474" y="13159"/>
                    <a:pt x="20734" y="14181"/>
                  </a:cubicBezTo>
                  <a:cubicBezTo>
                    <a:pt x="20819" y="15096"/>
                    <a:pt x="20563" y="16005"/>
                    <a:pt x="20044" y="16690"/>
                  </a:cubicBezTo>
                  <a:cubicBezTo>
                    <a:pt x="18746" y="18514"/>
                    <a:pt x="16932" y="19649"/>
                    <a:pt x="14947" y="19649"/>
                  </a:cubicBezTo>
                  <a:cubicBezTo>
                    <a:pt x="14343" y="19649"/>
                    <a:pt x="13649" y="19537"/>
                    <a:pt x="13130" y="19082"/>
                  </a:cubicBezTo>
                  <a:cubicBezTo>
                    <a:pt x="12874" y="18969"/>
                    <a:pt x="12699" y="18852"/>
                    <a:pt x="12525" y="18627"/>
                  </a:cubicBezTo>
                  <a:cubicBezTo>
                    <a:pt x="13389" y="17257"/>
                    <a:pt x="13649" y="15780"/>
                    <a:pt x="13219" y="15096"/>
                  </a:cubicBezTo>
                  <a:cubicBezTo>
                    <a:pt x="13044" y="14866"/>
                    <a:pt x="12874" y="14753"/>
                    <a:pt x="12614" y="14753"/>
                  </a:cubicBezTo>
                  <a:cubicBezTo>
                    <a:pt x="12009" y="14866"/>
                    <a:pt x="11490" y="15321"/>
                    <a:pt x="11316" y="16118"/>
                  </a:cubicBezTo>
                  <a:cubicBezTo>
                    <a:pt x="11056" y="17032"/>
                    <a:pt x="11230" y="18055"/>
                    <a:pt x="11661" y="18627"/>
                  </a:cubicBezTo>
                  <a:cubicBezTo>
                    <a:pt x="10626" y="19991"/>
                    <a:pt x="9242" y="20789"/>
                    <a:pt x="7862" y="20789"/>
                  </a:cubicBezTo>
                  <a:cubicBezTo>
                    <a:pt x="7702" y="20836"/>
                    <a:pt x="7539" y="20859"/>
                    <a:pt x="7378" y="20859"/>
                  </a:cubicBezTo>
                  <a:cubicBezTo>
                    <a:pt x="6745" y="20859"/>
                    <a:pt x="6112" y="20512"/>
                    <a:pt x="5700" y="19879"/>
                  </a:cubicBezTo>
                  <a:cubicBezTo>
                    <a:pt x="6738" y="19194"/>
                    <a:pt x="7428" y="17712"/>
                    <a:pt x="7428" y="16235"/>
                  </a:cubicBezTo>
                  <a:cubicBezTo>
                    <a:pt x="7350" y="15504"/>
                    <a:pt x="6984" y="14964"/>
                    <a:pt x="6457" y="14964"/>
                  </a:cubicBezTo>
                  <a:cubicBezTo>
                    <a:pt x="6408" y="14964"/>
                    <a:pt x="6358" y="14969"/>
                    <a:pt x="6304" y="14978"/>
                  </a:cubicBezTo>
                  <a:cubicBezTo>
                    <a:pt x="5789" y="14978"/>
                    <a:pt x="5269" y="15438"/>
                    <a:pt x="5010" y="16118"/>
                  </a:cubicBezTo>
                  <a:cubicBezTo>
                    <a:pt x="4579" y="17145"/>
                    <a:pt x="4490" y="18397"/>
                    <a:pt x="4835" y="19424"/>
                  </a:cubicBezTo>
                  <a:cubicBezTo>
                    <a:pt x="4665" y="19452"/>
                    <a:pt x="4498" y="19466"/>
                    <a:pt x="4334" y="19466"/>
                  </a:cubicBezTo>
                  <a:cubicBezTo>
                    <a:pt x="3843" y="19466"/>
                    <a:pt x="3388" y="19340"/>
                    <a:pt x="2936" y="19082"/>
                  </a:cubicBezTo>
                  <a:cubicBezTo>
                    <a:pt x="1727" y="18397"/>
                    <a:pt x="948" y="17032"/>
                    <a:pt x="777" y="15321"/>
                  </a:cubicBezTo>
                  <a:cubicBezTo>
                    <a:pt x="518" y="13956"/>
                    <a:pt x="688" y="12362"/>
                    <a:pt x="1293" y="11110"/>
                  </a:cubicBezTo>
                  <a:cubicBezTo>
                    <a:pt x="1553" y="12019"/>
                    <a:pt x="2072" y="12817"/>
                    <a:pt x="2676" y="13384"/>
                  </a:cubicBezTo>
                  <a:cubicBezTo>
                    <a:pt x="3021" y="13501"/>
                    <a:pt x="3281" y="13614"/>
                    <a:pt x="3626" y="13614"/>
                  </a:cubicBezTo>
                  <a:cubicBezTo>
                    <a:pt x="4320" y="13614"/>
                    <a:pt x="4924" y="12929"/>
                    <a:pt x="4924" y="11907"/>
                  </a:cubicBezTo>
                  <a:cubicBezTo>
                    <a:pt x="4924" y="10425"/>
                    <a:pt x="3971" y="9285"/>
                    <a:pt x="2851" y="9285"/>
                  </a:cubicBezTo>
                  <a:cubicBezTo>
                    <a:pt x="2769" y="9262"/>
                    <a:pt x="2691" y="9252"/>
                    <a:pt x="2612" y="9252"/>
                  </a:cubicBezTo>
                  <a:cubicBezTo>
                    <a:pt x="2260" y="9252"/>
                    <a:pt x="1922" y="9440"/>
                    <a:pt x="1641" y="9628"/>
                  </a:cubicBezTo>
                  <a:cubicBezTo>
                    <a:pt x="1382" y="7349"/>
                    <a:pt x="1986" y="4957"/>
                    <a:pt x="3626" y="4385"/>
                  </a:cubicBezTo>
                  <a:cubicBezTo>
                    <a:pt x="4071" y="4221"/>
                    <a:pt x="4558" y="4113"/>
                    <a:pt x="5027" y="4113"/>
                  </a:cubicBezTo>
                  <a:cubicBezTo>
                    <a:pt x="5198" y="4113"/>
                    <a:pt x="5365" y="4127"/>
                    <a:pt x="5529" y="4160"/>
                  </a:cubicBezTo>
                  <a:cubicBezTo>
                    <a:pt x="5355" y="4727"/>
                    <a:pt x="5184" y="5182"/>
                    <a:pt x="5184" y="5182"/>
                  </a:cubicBezTo>
                  <a:cubicBezTo>
                    <a:pt x="5184" y="5299"/>
                    <a:pt x="5184" y="5299"/>
                    <a:pt x="5184" y="5412"/>
                  </a:cubicBezTo>
                  <a:cubicBezTo>
                    <a:pt x="5269" y="5524"/>
                    <a:pt x="5959" y="7803"/>
                    <a:pt x="7169" y="7803"/>
                  </a:cubicBezTo>
                  <a:cubicBezTo>
                    <a:pt x="7514" y="7803"/>
                    <a:pt x="7773" y="7691"/>
                    <a:pt x="8033" y="7461"/>
                  </a:cubicBezTo>
                  <a:cubicBezTo>
                    <a:pt x="8378" y="7236"/>
                    <a:pt x="8638" y="6664"/>
                    <a:pt x="8552" y="6096"/>
                  </a:cubicBezTo>
                  <a:cubicBezTo>
                    <a:pt x="8207" y="4840"/>
                    <a:pt x="7343" y="3930"/>
                    <a:pt x="6393" y="3705"/>
                  </a:cubicBezTo>
                  <a:cubicBezTo>
                    <a:pt x="6909" y="1993"/>
                    <a:pt x="8118" y="853"/>
                    <a:pt x="9587" y="741"/>
                  </a:cubicBezTo>
                  <a:close/>
                  <a:moveTo>
                    <a:pt x="9527" y="0"/>
                  </a:moveTo>
                  <a:cubicBezTo>
                    <a:pt x="7862" y="0"/>
                    <a:pt x="6279" y="1383"/>
                    <a:pt x="5700" y="3587"/>
                  </a:cubicBezTo>
                  <a:cubicBezTo>
                    <a:pt x="5405" y="3503"/>
                    <a:pt x="5106" y="3466"/>
                    <a:pt x="4814" y="3466"/>
                  </a:cubicBezTo>
                  <a:cubicBezTo>
                    <a:pt x="4341" y="3466"/>
                    <a:pt x="3882" y="3559"/>
                    <a:pt x="3455" y="3705"/>
                  </a:cubicBezTo>
                  <a:cubicBezTo>
                    <a:pt x="1382" y="4385"/>
                    <a:pt x="603" y="7574"/>
                    <a:pt x="1037" y="10308"/>
                  </a:cubicBezTo>
                  <a:cubicBezTo>
                    <a:pt x="173" y="11789"/>
                    <a:pt x="-176" y="13726"/>
                    <a:pt x="84" y="15551"/>
                  </a:cubicBezTo>
                  <a:cubicBezTo>
                    <a:pt x="343" y="17487"/>
                    <a:pt x="1293" y="19082"/>
                    <a:pt x="2676" y="19879"/>
                  </a:cubicBezTo>
                  <a:cubicBezTo>
                    <a:pt x="3238" y="20127"/>
                    <a:pt x="3843" y="20310"/>
                    <a:pt x="4426" y="20310"/>
                  </a:cubicBezTo>
                  <a:cubicBezTo>
                    <a:pt x="4654" y="20310"/>
                    <a:pt x="4878" y="20282"/>
                    <a:pt x="5095" y="20221"/>
                  </a:cubicBezTo>
                  <a:cubicBezTo>
                    <a:pt x="5650" y="21056"/>
                    <a:pt x="6493" y="21600"/>
                    <a:pt x="7361" y="21600"/>
                  </a:cubicBezTo>
                  <a:cubicBezTo>
                    <a:pt x="7439" y="21600"/>
                    <a:pt x="7521" y="21595"/>
                    <a:pt x="7603" y="21586"/>
                  </a:cubicBezTo>
                  <a:lnTo>
                    <a:pt x="7862" y="21586"/>
                  </a:lnTo>
                  <a:cubicBezTo>
                    <a:pt x="9502" y="21473"/>
                    <a:pt x="10971" y="20676"/>
                    <a:pt x="12095" y="19194"/>
                  </a:cubicBezTo>
                  <a:cubicBezTo>
                    <a:pt x="12354" y="19424"/>
                    <a:pt x="12614" y="19649"/>
                    <a:pt x="12874" y="19879"/>
                  </a:cubicBezTo>
                  <a:cubicBezTo>
                    <a:pt x="13478" y="20221"/>
                    <a:pt x="14254" y="20446"/>
                    <a:pt x="15033" y="20446"/>
                  </a:cubicBezTo>
                  <a:cubicBezTo>
                    <a:pt x="17106" y="20446"/>
                    <a:pt x="19094" y="19194"/>
                    <a:pt x="20563" y="17257"/>
                  </a:cubicBezTo>
                  <a:cubicBezTo>
                    <a:pt x="21168" y="16348"/>
                    <a:pt x="21424" y="15208"/>
                    <a:pt x="21339" y="14069"/>
                  </a:cubicBezTo>
                  <a:cubicBezTo>
                    <a:pt x="21079" y="12704"/>
                    <a:pt x="20215" y="11677"/>
                    <a:pt x="19180" y="11564"/>
                  </a:cubicBezTo>
                  <a:cubicBezTo>
                    <a:pt x="19870" y="8943"/>
                    <a:pt x="19784" y="5867"/>
                    <a:pt x="18056" y="4272"/>
                  </a:cubicBezTo>
                  <a:cubicBezTo>
                    <a:pt x="17508" y="3658"/>
                    <a:pt x="16811" y="3348"/>
                    <a:pt x="16114" y="3348"/>
                  </a:cubicBezTo>
                  <a:cubicBezTo>
                    <a:pt x="15388" y="3348"/>
                    <a:pt x="14656" y="3686"/>
                    <a:pt x="14083" y="4385"/>
                  </a:cubicBezTo>
                  <a:cubicBezTo>
                    <a:pt x="13649" y="2565"/>
                    <a:pt x="12525" y="1196"/>
                    <a:pt x="11230" y="511"/>
                  </a:cubicBezTo>
                  <a:cubicBezTo>
                    <a:pt x="10679" y="164"/>
                    <a:pt x="10099" y="0"/>
                    <a:pt x="952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866" name="Google Shape;815;p19"/>
          <p:cNvGrpSpPr/>
          <p:nvPr/>
        </p:nvGrpSpPr>
        <p:grpSpPr>
          <a:xfrm>
            <a:off x="471388" y="11965083"/>
            <a:ext cx="1294217" cy="1473319"/>
            <a:chOff x="0" y="0"/>
            <a:chExt cx="1294215" cy="1473317"/>
          </a:xfrm>
        </p:grpSpPr>
        <p:sp>
          <p:nvSpPr>
            <p:cNvPr id="860" name="Google Shape;816;p19"/>
            <p:cNvSpPr/>
            <p:nvPr/>
          </p:nvSpPr>
          <p:spPr>
            <a:xfrm rot="3617422">
              <a:off x="778214" y="1130828"/>
              <a:ext cx="520711" cy="155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72" h="21600" fill="norm" stroke="1" extrusionOk="0">
                  <a:moveTo>
                    <a:pt x="19992" y="0"/>
                  </a:moveTo>
                  <a:lnTo>
                    <a:pt x="830" y="15570"/>
                  </a:lnTo>
                  <a:cubicBezTo>
                    <a:pt x="142" y="15570"/>
                    <a:pt x="-217" y="16805"/>
                    <a:pt x="142" y="19178"/>
                  </a:cubicBezTo>
                  <a:cubicBezTo>
                    <a:pt x="142" y="20414"/>
                    <a:pt x="486" y="21600"/>
                    <a:pt x="830" y="21600"/>
                  </a:cubicBezTo>
                  <a:lnTo>
                    <a:pt x="1189" y="21600"/>
                  </a:lnTo>
                  <a:lnTo>
                    <a:pt x="20350" y="5981"/>
                  </a:lnTo>
                  <a:cubicBezTo>
                    <a:pt x="21383" y="5981"/>
                    <a:pt x="21039" y="0"/>
                    <a:pt x="1999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61" name="Google Shape;817;p19"/>
            <p:cNvSpPr/>
            <p:nvPr/>
          </p:nvSpPr>
          <p:spPr>
            <a:xfrm rot="3617422">
              <a:off x="907939" y="895282"/>
              <a:ext cx="186327" cy="5686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86" h="21600" fill="norm" stroke="1" extrusionOk="0">
                  <a:moveTo>
                    <a:pt x="2569" y="0"/>
                  </a:moveTo>
                  <a:cubicBezTo>
                    <a:pt x="1073" y="0"/>
                    <a:pt x="-461" y="433"/>
                    <a:pt x="129" y="1231"/>
                  </a:cubicBezTo>
                  <a:lnTo>
                    <a:pt x="15395" y="21275"/>
                  </a:lnTo>
                  <a:cubicBezTo>
                    <a:pt x="16378" y="21600"/>
                    <a:pt x="17323" y="21600"/>
                    <a:pt x="18267" y="21600"/>
                  </a:cubicBezTo>
                  <a:lnTo>
                    <a:pt x="19250" y="21600"/>
                  </a:lnTo>
                  <a:cubicBezTo>
                    <a:pt x="20195" y="21600"/>
                    <a:pt x="21139" y="20951"/>
                    <a:pt x="20195" y="20626"/>
                  </a:cubicBezTo>
                  <a:lnTo>
                    <a:pt x="4890" y="582"/>
                  </a:lnTo>
                  <a:cubicBezTo>
                    <a:pt x="4536" y="189"/>
                    <a:pt x="3552" y="0"/>
                    <a:pt x="256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62" name="Google Shape;818;p19"/>
            <p:cNvSpPr/>
            <p:nvPr/>
          </p:nvSpPr>
          <p:spPr>
            <a:xfrm rot="3617422">
              <a:off x="846180" y="958360"/>
              <a:ext cx="332421" cy="4475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69" h="21600" fill="norm" stroke="1" extrusionOk="0">
                  <a:moveTo>
                    <a:pt x="19743" y="0"/>
                  </a:moveTo>
                  <a:cubicBezTo>
                    <a:pt x="19333" y="0"/>
                    <a:pt x="18900" y="103"/>
                    <a:pt x="18626" y="309"/>
                  </a:cubicBezTo>
                  <a:lnTo>
                    <a:pt x="376" y="19933"/>
                  </a:lnTo>
                  <a:cubicBezTo>
                    <a:pt x="-194" y="20346"/>
                    <a:pt x="-194" y="21188"/>
                    <a:pt x="922" y="21600"/>
                  </a:cubicBezTo>
                  <a:lnTo>
                    <a:pt x="2586" y="21600"/>
                  </a:lnTo>
                  <a:lnTo>
                    <a:pt x="20859" y="1564"/>
                  </a:lnTo>
                  <a:cubicBezTo>
                    <a:pt x="21406" y="1151"/>
                    <a:pt x="21406" y="309"/>
                    <a:pt x="20859" y="309"/>
                  </a:cubicBezTo>
                  <a:cubicBezTo>
                    <a:pt x="20563" y="103"/>
                    <a:pt x="20153" y="0"/>
                    <a:pt x="1974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63" name="Google Shape;819;p19"/>
            <p:cNvSpPr/>
            <p:nvPr/>
          </p:nvSpPr>
          <p:spPr>
            <a:xfrm rot="3617422">
              <a:off x="764150" y="995979"/>
              <a:ext cx="496147" cy="330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55" h="21600" fill="norm" stroke="1" extrusionOk="0">
                  <a:moveTo>
                    <a:pt x="1194" y="0"/>
                  </a:moveTo>
                  <a:cubicBezTo>
                    <a:pt x="241" y="0"/>
                    <a:pt x="-519" y="1911"/>
                    <a:pt x="449" y="2913"/>
                  </a:cubicBezTo>
                  <a:lnTo>
                    <a:pt x="19279" y="21600"/>
                  </a:lnTo>
                  <a:lnTo>
                    <a:pt x="19994" y="21600"/>
                  </a:lnTo>
                  <a:cubicBezTo>
                    <a:pt x="20723" y="21600"/>
                    <a:pt x="21081" y="19340"/>
                    <a:pt x="20366" y="18757"/>
                  </a:cubicBezTo>
                  <a:lnTo>
                    <a:pt x="1537" y="93"/>
                  </a:lnTo>
                  <a:cubicBezTo>
                    <a:pt x="1418" y="23"/>
                    <a:pt x="1313" y="0"/>
                    <a:pt x="119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64" name="Google Shape;820;p19"/>
            <p:cNvSpPr/>
            <p:nvPr/>
          </p:nvSpPr>
          <p:spPr>
            <a:xfrm rot="3617422">
              <a:off x="97672" y="88830"/>
              <a:ext cx="487629" cy="4874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52" h="21600" fill="norm" stroke="1" extrusionOk="0">
                  <a:moveTo>
                    <a:pt x="9289" y="2051"/>
                  </a:moveTo>
                  <a:cubicBezTo>
                    <a:pt x="13224" y="2051"/>
                    <a:pt x="16485" y="5885"/>
                    <a:pt x="16822" y="10871"/>
                  </a:cubicBezTo>
                  <a:cubicBezTo>
                    <a:pt x="16822" y="16062"/>
                    <a:pt x="13062" y="19675"/>
                    <a:pt x="9114" y="19675"/>
                  </a:cubicBezTo>
                  <a:cubicBezTo>
                    <a:pt x="7228" y="19675"/>
                    <a:pt x="5314" y="18855"/>
                    <a:pt x="3724" y="17009"/>
                  </a:cubicBezTo>
                  <a:cubicBezTo>
                    <a:pt x="-857" y="11644"/>
                    <a:pt x="2417" y="2051"/>
                    <a:pt x="9289" y="2051"/>
                  </a:cubicBezTo>
                  <a:close/>
                  <a:moveTo>
                    <a:pt x="9060" y="0"/>
                  </a:moveTo>
                  <a:cubicBezTo>
                    <a:pt x="6810" y="0"/>
                    <a:pt x="4533" y="978"/>
                    <a:pt x="2740" y="3203"/>
                  </a:cubicBezTo>
                  <a:cubicBezTo>
                    <a:pt x="-3148" y="10098"/>
                    <a:pt x="1110" y="21600"/>
                    <a:pt x="9289" y="21600"/>
                  </a:cubicBezTo>
                  <a:cubicBezTo>
                    <a:pt x="14194" y="21600"/>
                    <a:pt x="18452" y="17009"/>
                    <a:pt x="18452" y="10871"/>
                  </a:cubicBezTo>
                  <a:cubicBezTo>
                    <a:pt x="18452" y="4370"/>
                    <a:pt x="13790" y="0"/>
                    <a:pt x="906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65" name="Google Shape;821;p19"/>
            <p:cNvSpPr/>
            <p:nvPr/>
          </p:nvSpPr>
          <p:spPr>
            <a:xfrm rot="3617422">
              <a:off x="54701" y="812779"/>
              <a:ext cx="320811" cy="312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21" h="21600" fill="norm" stroke="1" extrusionOk="0">
                  <a:moveTo>
                    <a:pt x="9072" y="3054"/>
                  </a:moveTo>
                  <a:cubicBezTo>
                    <a:pt x="12585" y="3054"/>
                    <a:pt x="15603" y="6625"/>
                    <a:pt x="15603" y="10812"/>
                  </a:cubicBezTo>
                  <a:cubicBezTo>
                    <a:pt x="15603" y="15319"/>
                    <a:pt x="12337" y="18398"/>
                    <a:pt x="9154" y="18398"/>
                  </a:cubicBezTo>
                  <a:cubicBezTo>
                    <a:pt x="7666" y="18398"/>
                    <a:pt x="6178" y="17733"/>
                    <a:pt x="5062" y="16206"/>
                  </a:cubicBezTo>
                  <a:cubicBezTo>
                    <a:pt x="1052" y="11428"/>
                    <a:pt x="3553" y="3054"/>
                    <a:pt x="9072" y="3054"/>
                  </a:cubicBezTo>
                  <a:close/>
                  <a:moveTo>
                    <a:pt x="9092" y="0"/>
                  </a:moveTo>
                  <a:cubicBezTo>
                    <a:pt x="6798" y="0"/>
                    <a:pt x="4483" y="936"/>
                    <a:pt x="2561" y="3054"/>
                  </a:cubicBezTo>
                  <a:cubicBezTo>
                    <a:pt x="-2979" y="10221"/>
                    <a:pt x="1052" y="21600"/>
                    <a:pt x="9072" y="21600"/>
                  </a:cubicBezTo>
                  <a:cubicBezTo>
                    <a:pt x="14094" y="21600"/>
                    <a:pt x="18125" y="16797"/>
                    <a:pt x="18621" y="10812"/>
                  </a:cubicBezTo>
                  <a:cubicBezTo>
                    <a:pt x="18621" y="4310"/>
                    <a:pt x="13970" y="0"/>
                    <a:pt x="909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880" name="Google Shape;822;p19"/>
          <p:cNvGrpSpPr/>
          <p:nvPr/>
        </p:nvGrpSpPr>
        <p:grpSpPr>
          <a:xfrm>
            <a:off x="22585812" y="11186380"/>
            <a:ext cx="1752348" cy="2595252"/>
            <a:chOff x="0" y="0"/>
            <a:chExt cx="1752347" cy="2595250"/>
          </a:xfrm>
        </p:grpSpPr>
        <p:sp>
          <p:nvSpPr>
            <p:cNvPr id="867" name="Google Shape;823;p19"/>
            <p:cNvSpPr/>
            <p:nvPr/>
          </p:nvSpPr>
          <p:spPr>
            <a:xfrm>
              <a:off x="194318" y="1821960"/>
              <a:ext cx="561194" cy="2577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507" y="0"/>
                  </a:moveTo>
                  <a:cubicBezTo>
                    <a:pt x="5862" y="0"/>
                    <a:pt x="2960" y="1732"/>
                    <a:pt x="0" y="6419"/>
                  </a:cubicBezTo>
                  <a:cubicBezTo>
                    <a:pt x="0" y="6419"/>
                    <a:pt x="4084" y="21600"/>
                    <a:pt x="11713" y="21600"/>
                  </a:cubicBezTo>
                  <a:cubicBezTo>
                    <a:pt x="14533" y="21600"/>
                    <a:pt x="17844" y="19537"/>
                    <a:pt x="21600" y="13857"/>
                  </a:cubicBezTo>
                  <a:cubicBezTo>
                    <a:pt x="21600" y="13857"/>
                    <a:pt x="16007" y="0"/>
                    <a:pt x="8507" y="0"/>
                  </a:cubicBezTo>
                  <a:close/>
                </a:path>
              </a:pathLst>
            </a:custGeom>
            <a:solidFill>
              <a:srgbClr val="B4D5C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68" name="Google Shape;824;p19"/>
            <p:cNvSpPr/>
            <p:nvPr/>
          </p:nvSpPr>
          <p:spPr>
            <a:xfrm>
              <a:off x="375829" y="1930781"/>
              <a:ext cx="394277" cy="711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8" h="21600" fill="norm" stroke="1" extrusionOk="0">
                  <a:moveTo>
                    <a:pt x="7990" y="0"/>
                  </a:moveTo>
                  <a:cubicBezTo>
                    <a:pt x="5502" y="0"/>
                    <a:pt x="2997" y="1292"/>
                    <a:pt x="559" y="3692"/>
                  </a:cubicBezTo>
                  <a:cubicBezTo>
                    <a:pt x="163" y="3692"/>
                    <a:pt x="-232" y="5908"/>
                    <a:pt x="163" y="8215"/>
                  </a:cubicBezTo>
                  <a:cubicBezTo>
                    <a:pt x="163" y="10431"/>
                    <a:pt x="559" y="10431"/>
                    <a:pt x="954" y="10431"/>
                  </a:cubicBezTo>
                  <a:cubicBezTo>
                    <a:pt x="2898" y="9046"/>
                    <a:pt x="4876" y="8308"/>
                    <a:pt x="6853" y="8308"/>
                  </a:cubicBezTo>
                  <a:cubicBezTo>
                    <a:pt x="11417" y="8308"/>
                    <a:pt x="15980" y="12277"/>
                    <a:pt x="20165" y="21600"/>
                  </a:cubicBezTo>
                  <a:lnTo>
                    <a:pt x="20577" y="21600"/>
                  </a:lnTo>
                  <a:cubicBezTo>
                    <a:pt x="20973" y="21600"/>
                    <a:pt x="20973" y="19385"/>
                    <a:pt x="21368" y="19385"/>
                  </a:cubicBezTo>
                  <a:cubicBezTo>
                    <a:pt x="21368" y="17169"/>
                    <a:pt x="21368" y="14954"/>
                    <a:pt x="20973" y="12646"/>
                  </a:cubicBezTo>
                  <a:cubicBezTo>
                    <a:pt x="16870" y="4062"/>
                    <a:pt x="12438" y="0"/>
                    <a:pt x="799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69" name="Google Shape;825;p19"/>
            <p:cNvSpPr/>
            <p:nvPr/>
          </p:nvSpPr>
          <p:spPr>
            <a:xfrm>
              <a:off x="381220" y="1370271"/>
              <a:ext cx="455462" cy="10082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6" h="21600" fill="norm" stroke="1" extrusionOk="0">
                  <a:moveTo>
                    <a:pt x="656" y="0"/>
                  </a:moveTo>
                  <a:cubicBezTo>
                    <a:pt x="244" y="0"/>
                    <a:pt x="-324" y="436"/>
                    <a:pt x="230" y="560"/>
                  </a:cubicBezTo>
                  <a:cubicBezTo>
                    <a:pt x="571" y="560"/>
                    <a:pt x="18521" y="6258"/>
                    <a:pt x="19898" y="21287"/>
                  </a:cubicBezTo>
                  <a:cubicBezTo>
                    <a:pt x="19898" y="21444"/>
                    <a:pt x="20239" y="21600"/>
                    <a:pt x="20580" y="21600"/>
                  </a:cubicBezTo>
                  <a:cubicBezTo>
                    <a:pt x="20935" y="21444"/>
                    <a:pt x="21276" y="21444"/>
                    <a:pt x="21276" y="21287"/>
                  </a:cubicBezTo>
                  <a:cubicBezTo>
                    <a:pt x="19898" y="5939"/>
                    <a:pt x="926" y="91"/>
                    <a:pt x="926" y="91"/>
                  </a:cubicBezTo>
                  <a:cubicBezTo>
                    <a:pt x="855" y="26"/>
                    <a:pt x="755" y="0"/>
                    <a:pt x="65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70" name="Google Shape;826;p19"/>
            <p:cNvSpPr/>
            <p:nvPr/>
          </p:nvSpPr>
          <p:spPr>
            <a:xfrm>
              <a:off x="0" y="827388"/>
              <a:ext cx="810076" cy="7276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83" h="21600" fill="norm" stroke="1" extrusionOk="0">
                  <a:moveTo>
                    <a:pt x="14012" y="0"/>
                  </a:moveTo>
                  <a:cubicBezTo>
                    <a:pt x="12793" y="0"/>
                    <a:pt x="12793" y="5062"/>
                    <a:pt x="12793" y="5062"/>
                  </a:cubicBezTo>
                  <a:cubicBezTo>
                    <a:pt x="11928" y="3744"/>
                    <a:pt x="10894" y="2644"/>
                    <a:pt x="9689" y="1768"/>
                  </a:cubicBezTo>
                  <a:cubicBezTo>
                    <a:pt x="9611" y="1732"/>
                    <a:pt x="9533" y="1723"/>
                    <a:pt x="9462" y="1723"/>
                  </a:cubicBezTo>
                  <a:cubicBezTo>
                    <a:pt x="8194" y="1723"/>
                    <a:pt x="8662" y="7029"/>
                    <a:pt x="8662" y="7029"/>
                  </a:cubicBezTo>
                  <a:cubicBezTo>
                    <a:pt x="7627" y="5720"/>
                    <a:pt x="6422" y="4836"/>
                    <a:pt x="5217" y="3744"/>
                  </a:cubicBezTo>
                  <a:cubicBezTo>
                    <a:pt x="5012" y="3600"/>
                    <a:pt x="4835" y="3537"/>
                    <a:pt x="4693" y="3537"/>
                  </a:cubicBezTo>
                  <a:cubicBezTo>
                    <a:pt x="3219" y="3537"/>
                    <a:pt x="4353" y="9880"/>
                    <a:pt x="4353" y="9880"/>
                  </a:cubicBezTo>
                  <a:cubicBezTo>
                    <a:pt x="4353" y="9880"/>
                    <a:pt x="1979" y="7723"/>
                    <a:pt x="710" y="7723"/>
                  </a:cubicBezTo>
                  <a:cubicBezTo>
                    <a:pt x="413" y="7723"/>
                    <a:pt x="179" y="7841"/>
                    <a:pt x="51" y="8129"/>
                  </a:cubicBezTo>
                  <a:cubicBezTo>
                    <a:pt x="-544" y="9456"/>
                    <a:pt x="4140" y="21600"/>
                    <a:pt x="10313" y="21600"/>
                  </a:cubicBezTo>
                  <a:cubicBezTo>
                    <a:pt x="11276" y="21600"/>
                    <a:pt x="12283" y="21302"/>
                    <a:pt x="13303" y="20617"/>
                  </a:cubicBezTo>
                  <a:cubicBezTo>
                    <a:pt x="21056" y="15582"/>
                    <a:pt x="18469" y="8346"/>
                    <a:pt x="18469" y="8346"/>
                  </a:cubicBezTo>
                  <a:cubicBezTo>
                    <a:pt x="18469" y="8346"/>
                    <a:pt x="16230" y="1768"/>
                    <a:pt x="14508" y="235"/>
                  </a:cubicBezTo>
                  <a:cubicBezTo>
                    <a:pt x="14324" y="72"/>
                    <a:pt x="14161" y="0"/>
                    <a:pt x="1401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71" name="Google Shape;827;p19"/>
            <p:cNvSpPr/>
            <p:nvPr/>
          </p:nvSpPr>
          <p:spPr>
            <a:xfrm>
              <a:off x="146781" y="1012502"/>
              <a:ext cx="626322" cy="45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2" h="21600" fill="norm" stroke="1" extrusionOk="0">
                  <a:moveTo>
                    <a:pt x="16922" y="4256"/>
                  </a:moveTo>
                  <a:cubicBezTo>
                    <a:pt x="17181" y="4256"/>
                    <a:pt x="17429" y="4606"/>
                    <a:pt x="17677" y="4955"/>
                  </a:cubicBezTo>
                  <a:cubicBezTo>
                    <a:pt x="17925" y="5320"/>
                    <a:pt x="17925" y="5670"/>
                    <a:pt x="18183" y="6019"/>
                  </a:cubicBezTo>
                  <a:lnTo>
                    <a:pt x="17677" y="5670"/>
                  </a:lnTo>
                  <a:cubicBezTo>
                    <a:pt x="17429" y="5320"/>
                    <a:pt x="17181" y="4606"/>
                    <a:pt x="16922" y="4256"/>
                  </a:cubicBezTo>
                  <a:close/>
                  <a:moveTo>
                    <a:pt x="8138" y="9561"/>
                  </a:moveTo>
                  <a:cubicBezTo>
                    <a:pt x="8386" y="9911"/>
                    <a:pt x="8644" y="10625"/>
                    <a:pt x="8892" y="11339"/>
                  </a:cubicBezTo>
                  <a:cubicBezTo>
                    <a:pt x="8644" y="10625"/>
                    <a:pt x="8386" y="10275"/>
                    <a:pt x="8138" y="9561"/>
                  </a:cubicBezTo>
                  <a:close/>
                  <a:moveTo>
                    <a:pt x="5378" y="13453"/>
                  </a:moveTo>
                  <a:cubicBezTo>
                    <a:pt x="5874" y="13817"/>
                    <a:pt x="6133" y="14517"/>
                    <a:pt x="6133" y="15231"/>
                  </a:cubicBezTo>
                  <a:cubicBezTo>
                    <a:pt x="5874" y="14517"/>
                    <a:pt x="5626" y="14167"/>
                    <a:pt x="5378" y="13453"/>
                  </a:cubicBezTo>
                  <a:close/>
                  <a:moveTo>
                    <a:pt x="19940" y="0"/>
                  </a:moveTo>
                  <a:cubicBezTo>
                    <a:pt x="19692" y="364"/>
                    <a:pt x="19692" y="714"/>
                    <a:pt x="19692" y="1064"/>
                  </a:cubicBezTo>
                  <a:cubicBezTo>
                    <a:pt x="19940" y="2128"/>
                    <a:pt x="20695" y="4256"/>
                    <a:pt x="20188" y="5320"/>
                  </a:cubicBezTo>
                  <a:cubicBezTo>
                    <a:pt x="20188" y="5670"/>
                    <a:pt x="19940" y="6019"/>
                    <a:pt x="19692" y="6019"/>
                  </a:cubicBezTo>
                  <a:lnTo>
                    <a:pt x="18938" y="6019"/>
                  </a:lnTo>
                  <a:cubicBezTo>
                    <a:pt x="18938" y="5320"/>
                    <a:pt x="18679" y="4606"/>
                    <a:pt x="18431" y="3891"/>
                  </a:cubicBezTo>
                  <a:cubicBezTo>
                    <a:pt x="18183" y="2842"/>
                    <a:pt x="17429" y="2478"/>
                    <a:pt x="16674" y="2128"/>
                  </a:cubicBezTo>
                  <a:cubicBezTo>
                    <a:pt x="16426" y="2128"/>
                    <a:pt x="16168" y="2478"/>
                    <a:pt x="15920" y="2842"/>
                  </a:cubicBezTo>
                  <a:cubicBezTo>
                    <a:pt x="15672" y="3542"/>
                    <a:pt x="15920" y="4606"/>
                    <a:pt x="16426" y="5320"/>
                  </a:cubicBezTo>
                  <a:cubicBezTo>
                    <a:pt x="16922" y="6019"/>
                    <a:pt x="17429" y="6734"/>
                    <a:pt x="17925" y="7083"/>
                  </a:cubicBezTo>
                  <a:lnTo>
                    <a:pt x="17925" y="7433"/>
                  </a:lnTo>
                  <a:cubicBezTo>
                    <a:pt x="17925" y="8147"/>
                    <a:pt x="17429" y="8147"/>
                    <a:pt x="16674" y="8147"/>
                  </a:cubicBezTo>
                  <a:cubicBezTo>
                    <a:pt x="15920" y="8147"/>
                    <a:pt x="15165" y="7798"/>
                    <a:pt x="14411" y="7433"/>
                  </a:cubicBezTo>
                  <a:cubicBezTo>
                    <a:pt x="14163" y="6369"/>
                    <a:pt x="13667" y="5670"/>
                    <a:pt x="13160" y="5320"/>
                  </a:cubicBezTo>
                  <a:cubicBezTo>
                    <a:pt x="12830" y="5320"/>
                    <a:pt x="12602" y="5160"/>
                    <a:pt x="12344" y="5160"/>
                  </a:cubicBezTo>
                  <a:cubicBezTo>
                    <a:pt x="12210" y="5160"/>
                    <a:pt x="12075" y="5203"/>
                    <a:pt x="11900" y="5320"/>
                  </a:cubicBezTo>
                  <a:cubicBezTo>
                    <a:pt x="11900" y="5670"/>
                    <a:pt x="11651" y="6019"/>
                    <a:pt x="11900" y="6369"/>
                  </a:cubicBezTo>
                  <a:cubicBezTo>
                    <a:pt x="12406" y="7083"/>
                    <a:pt x="12912" y="8147"/>
                    <a:pt x="13667" y="8497"/>
                  </a:cubicBezTo>
                  <a:cubicBezTo>
                    <a:pt x="14163" y="9561"/>
                    <a:pt x="14163" y="10975"/>
                    <a:pt x="13915" y="12389"/>
                  </a:cubicBezTo>
                  <a:cubicBezTo>
                    <a:pt x="13729" y="13190"/>
                    <a:pt x="13398" y="13584"/>
                    <a:pt x="12819" y="13584"/>
                  </a:cubicBezTo>
                  <a:cubicBezTo>
                    <a:pt x="12623" y="13584"/>
                    <a:pt x="12406" y="13540"/>
                    <a:pt x="12158" y="13453"/>
                  </a:cubicBezTo>
                  <a:cubicBezTo>
                    <a:pt x="11651" y="13453"/>
                    <a:pt x="10897" y="13103"/>
                    <a:pt x="10401" y="12389"/>
                  </a:cubicBezTo>
                  <a:cubicBezTo>
                    <a:pt x="10143" y="10625"/>
                    <a:pt x="9398" y="8862"/>
                    <a:pt x="8386" y="7798"/>
                  </a:cubicBezTo>
                  <a:lnTo>
                    <a:pt x="7383" y="7798"/>
                  </a:lnTo>
                  <a:cubicBezTo>
                    <a:pt x="7135" y="8147"/>
                    <a:pt x="7135" y="8497"/>
                    <a:pt x="7135" y="9211"/>
                  </a:cubicBezTo>
                  <a:cubicBezTo>
                    <a:pt x="7642" y="10975"/>
                    <a:pt x="8386" y="12389"/>
                    <a:pt x="9398" y="13453"/>
                  </a:cubicBezTo>
                  <a:cubicBezTo>
                    <a:pt x="9647" y="14167"/>
                    <a:pt x="9647" y="14881"/>
                    <a:pt x="9398" y="15930"/>
                  </a:cubicBezTo>
                  <a:cubicBezTo>
                    <a:pt x="9398" y="16455"/>
                    <a:pt x="9130" y="16776"/>
                    <a:pt x="8882" y="16776"/>
                  </a:cubicBezTo>
                  <a:cubicBezTo>
                    <a:pt x="8789" y="16776"/>
                    <a:pt x="8706" y="16732"/>
                    <a:pt x="8644" y="16645"/>
                  </a:cubicBezTo>
                  <a:cubicBezTo>
                    <a:pt x="8138" y="16645"/>
                    <a:pt x="7642" y="16295"/>
                    <a:pt x="7383" y="15930"/>
                  </a:cubicBezTo>
                  <a:cubicBezTo>
                    <a:pt x="7383" y="14167"/>
                    <a:pt x="6629" y="12753"/>
                    <a:pt x="5626" y="12039"/>
                  </a:cubicBezTo>
                  <a:cubicBezTo>
                    <a:pt x="5502" y="11864"/>
                    <a:pt x="5316" y="11777"/>
                    <a:pt x="5099" y="11777"/>
                  </a:cubicBezTo>
                  <a:cubicBezTo>
                    <a:pt x="4872" y="11777"/>
                    <a:pt x="4624" y="11864"/>
                    <a:pt x="4376" y="12039"/>
                  </a:cubicBezTo>
                  <a:cubicBezTo>
                    <a:pt x="4376" y="12039"/>
                    <a:pt x="4117" y="12753"/>
                    <a:pt x="4376" y="13103"/>
                  </a:cubicBezTo>
                  <a:cubicBezTo>
                    <a:pt x="4624" y="14517"/>
                    <a:pt x="5378" y="15930"/>
                    <a:pt x="6381" y="16994"/>
                  </a:cubicBezTo>
                  <a:cubicBezTo>
                    <a:pt x="6133" y="18058"/>
                    <a:pt x="5626" y="19122"/>
                    <a:pt x="4872" y="19472"/>
                  </a:cubicBezTo>
                  <a:cubicBezTo>
                    <a:pt x="4551" y="19764"/>
                    <a:pt x="4231" y="19880"/>
                    <a:pt x="3911" y="19880"/>
                  </a:cubicBezTo>
                  <a:cubicBezTo>
                    <a:pt x="2267" y="19880"/>
                    <a:pt x="862" y="16645"/>
                    <a:pt x="862" y="16645"/>
                  </a:cubicBezTo>
                  <a:cubicBezTo>
                    <a:pt x="727" y="16470"/>
                    <a:pt x="603" y="16382"/>
                    <a:pt x="510" y="16382"/>
                  </a:cubicBezTo>
                  <a:cubicBezTo>
                    <a:pt x="417" y="16382"/>
                    <a:pt x="355" y="16470"/>
                    <a:pt x="355" y="16645"/>
                  </a:cubicBezTo>
                  <a:cubicBezTo>
                    <a:pt x="107" y="16994"/>
                    <a:pt x="-151" y="17359"/>
                    <a:pt x="107" y="17709"/>
                  </a:cubicBezTo>
                  <a:cubicBezTo>
                    <a:pt x="107" y="17709"/>
                    <a:pt x="1864" y="21600"/>
                    <a:pt x="3869" y="21600"/>
                  </a:cubicBezTo>
                  <a:cubicBezTo>
                    <a:pt x="4376" y="21250"/>
                    <a:pt x="4872" y="20886"/>
                    <a:pt x="5378" y="20186"/>
                  </a:cubicBezTo>
                  <a:cubicBezTo>
                    <a:pt x="6133" y="19472"/>
                    <a:pt x="6887" y="18408"/>
                    <a:pt x="7135" y="16994"/>
                  </a:cubicBezTo>
                  <a:cubicBezTo>
                    <a:pt x="7642" y="17359"/>
                    <a:pt x="7890" y="17359"/>
                    <a:pt x="8386" y="17709"/>
                  </a:cubicBezTo>
                  <a:cubicBezTo>
                    <a:pt x="8520" y="17767"/>
                    <a:pt x="8654" y="17796"/>
                    <a:pt x="8799" y="17796"/>
                  </a:cubicBezTo>
                  <a:cubicBezTo>
                    <a:pt x="9460" y="17796"/>
                    <a:pt x="10194" y="17111"/>
                    <a:pt x="10401" y="15930"/>
                  </a:cubicBezTo>
                  <a:cubicBezTo>
                    <a:pt x="10401" y="15231"/>
                    <a:pt x="10401" y="14517"/>
                    <a:pt x="10401" y="13817"/>
                  </a:cubicBezTo>
                  <a:cubicBezTo>
                    <a:pt x="10897" y="14167"/>
                    <a:pt x="11403" y="14517"/>
                    <a:pt x="11900" y="14517"/>
                  </a:cubicBezTo>
                  <a:cubicBezTo>
                    <a:pt x="12168" y="14677"/>
                    <a:pt x="12437" y="14735"/>
                    <a:pt x="12695" y="14735"/>
                  </a:cubicBezTo>
                  <a:cubicBezTo>
                    <a:pt x="13646" y="14735"/>
                    <a:pt x="14473" y="13788"/>
                    <a:pt x="14669" y="12389"/>
                  </a:cubicBezTo>
                  <a:cubicBezTo>
                    <a:pt x="14917" y="11339"/>
                    <a:pt x="14917" y="9911"/>
                    <a:pt x="14669" y="8862"/>
                  </a:cubicBezTo>
                  <a:cubicBezTo>
                    <a:pt x="15424" y="8862"/>
                    <a:pt x="15920" y="9211"/>
                    <a:pt x="16674" y="9211"/>
                  </a:cubicBezTo>
                  <a:cubicBezTo>
                    <a:pt x="17429" y="9211"/>
                    <a:pt x="18431" y="8862"/>
                    <a:pt x="18679" y="7798"/>
                  </a:cubicBezTo>
                  <a:cubicBezTo>
                    <a:pt x="18938" y="7433"/>
                    <a:pt x="18938" y="7433"/>
                    <a:pt x="18938" y="7083"/>
                  </a:cubicBezTo>
                  <a:cubicBezTo>
                    <a:pt x="19062" y="7258"/>
                    <a:pt x="19248" y="7346"/>
                    <a:pt x="19434" y="7346"/>
                  </a:cubicBezTo>
                  <a:cubicBezTo>
                    <a:pt x="19620" y="7346"/>
                    <a:pt x="19816" y="7258"/>
                    <a:pt x="19940" y="7083"/>
                  </a:cubicBezTo>
                  <a:cubicBezTo>
                    <a:pt x="20436" y="7083"/>
                    <a:pt x="20943" y="6734"/>
                    <a:pt x="21191" y="6019"/>
                  </a:cubicBezTo>
                  <a:cubicBezTo>
                    <a:pt x="21449" y="3891"/>
                    <a:pt x="21191" y="2128"/>
                    <a:pt x="20695" y="364"/>
                  </a:cubicBezTo>
                  <a:cubicBezTo>
                    <a:pt x="20436" y="0"/>
                    <a:pt x="20188" y="0"/>
                    <a:pt x="1994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72" name="Google Shape;828;p19"/>
            <p:cNvSpPr/>
            <p:nvPr/>
          </p:nvSpPr>
          <p:spPr>
            <a:xfrm>
              <a:off x="711062" y="1335922"/>
              <a:ext cx="428412" cy="3717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9" h="21600" fill="norm" stroke="1" extrusionOk="0">
                  <a:moveTo>
                    <a:pt x="1861" y="0"/>
                  </a:moveTo>
                  <a:cubicBezTo>
                    <a:pt x="1262" y="0"/>
                    <a:pt x="632" y="35"/>
                    <a:pt x="3" y="88"/>
                  </a:cubicBezTo>
                  <a:cubicBezTo>
                    <a:pt x="3" y="88"/>
                    <a:pt x="3" y="88"/>
                    <a:pt x="3" y="88"/>
                  </a:cubicBezTo>
                  <a:cubicBezTo>
                    <a:pt x="-12" y="88"/>
                    <a:pt x="-491" y="21600"/>
                    <a:pt x="19386" y="21600"/>
                  </a:cubicBezTo>
                  <a:cubicBezTo>
                    <a:pt x="19941" y="21600"/>
                    <a:pt x="20525" y="21582"/>
                    <a:pt x="21109" y="21547"/>
                  </a:cubicBezTo>
                  <a:cubicBezTo>
                    <a:pt x="21109" y="21547"/>
                    <a:pt x="18068" y="0"/>
                    <a:pt x="1861" y="0"/>
                  </a:cubicBezTo>
                  <a:close/>
                </a:path>
              </a:pathLst>
            </a:custGeom>
            <a:solidFill>
              <a:srgbClr val="B4D5C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73" name="Google Shape;829;p19"/>
            <p:cNvSpPr/>
            <p:nvPr/>
          </p:nvSpPr>
          <p:spPr>
            <a:xfrm>
              <a:off x="833660" y="1467234"/>
              <a:ext cx="320403" cy="2541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6" h="21600" fill="norm" stroke="1" extrusionOk="0">
                  <a:moveTo>
                    <a:pt x="768" y="0"/>
                  </a:moveTo>
                  <a:cubicBezTo>
                    <a:pt x="444" y="0"/>
                    <a:pt x="201" y="439"/>
                    <a:pt x="201" y="904"/>
                  </a:cubicBezTo>
                  <a:cubicBezTo>
                    <a:pt x="-284" y="1524"/>
                    <a:pt x="201" y="2144"/>
                    <a:pt x="687" y="2144"/>
                  </a:cubicBezTo>
                  <a:cubicBezTo>
                    <a:pt x="8069" y="6537"/>
                    <a:pt x="14440" y="12815"/>
                    <a:pt x="19860" y="20980"/>
                  </a:cubicBezTo>
                  <a:cubicBezTo>
                    <a:pt x="19860" y="20980"/>
                    <a:pt x="20345" y="21600"/>
                    <a:pt x="20345" y="21600"/>
                  </a:cubicBezTo>
                  <a:lnTo>
                    <a:pt x="20831" y="20980"/>
                  </a:lnTo>
                  <a:cubicBezTo>
                    <a:pt x="21316" y="20980"/>
                    <a:pt x="21316" y="20360"/>
                    <a:pt x="21316" y="19714"/>
                  </a:cubicBezTo>
                  <a:cubicBezTo>
                    <a:pt x="15916" y="10929"/>
                    <a:pt x="9040" y="4031"/>
                    <a:pt x="1192" y="258"/>
                  </a:cubicBezTo>
                  <a:cubicBezTo>
                    <a:pt x="1031" y="78"/>
                    <a:pt x="889" y="0"/>
                    <a:pt x="76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74" name="Google Shape;830;p19"/>
            <p:cNvSpPr/>
            <p:nvPr/>
          </p:nvSpPr>
          <p:spPr>
            <a:xfrm>
              <a:off x="1124575" y="968431"/>
              <a:ext cx="524411" cy="2957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552" y="0"/>
                  </a:moveTo>
                  <a:cubicBezTo>
                    <a:pt x="5434" y="0"/>
                    <a:pt x="0" y="18869"/>
                    <a:pt x="0" y="18869"/>
                  </a:cubicBezTo>
                  <a:cubicBezTo>
                    <a:pt x="2905" y="20801"/>
                    <a:pt x="5447" y="21600"/>
                    <a:pt x="7663" y="21600"/>
                  </a:cubicBezTo>
                  <a:cubicBezTo>
                    <a:pt x="18457" y="21600"/>
                    <a:pt x="21600" y="2597"/>
                    <a:pt x="21600" y="2153"/>
                  </a:cubicBezTo>
                  <a:cubicBezTo>
                    <a:pt x="19434" y="644"/>
                    <a:pt x="17418" y="0"/>
                    <a:pt x="15552" y="0"/>
                  </a:cubicBezTo>
                  <a:close/>
                </a:path>
              </a:pathLst>
            </a:custGeom>
            <a:solidFill>
              <a:srgbClr val="B4D5C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75" name="Google Shape;831;p19"/>
            <p:cNvSpPr/>
            <p:nvPr/>
          </p:nvSpPr>
          <p:spPr>
            <a:xfrm>
              <a:off x="1106989" y="1086368"/>
              <a:ext cx="379659" cy="1550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41" h="21600" fill="norm" stroke="1" extrusionOk="0">
                  <a:moveTo>
                    <a:pt x="20094" y="0"/>
                  </a:moveTo>
                  <a:cubicBezTo>
                    <a:pt x="13036" y="2075"/>
                    <a:pt x="6388" y="8216"/>
                    <a:pt x="168" y="17492"/>
                  </a:cubicBezTo>
                  <a:cubicBezTo>
                    <a:pt x="-259" y="19567"/>
                    <a:pt x="168" y="21600"/>
                    <a:pt x="988" y="21600"/>
                  </a:cubicBezTo>
                  <a:cubicBezTo>
                    <a:pt x="988" y="21600"/>
                    <a:pt x="1416" y="21600"/>
                    <a:pt x="1416" y="20584"/>
                  </a:cubicBezTo>
                  <a:cubicBezTo>
                    <a:pt x="7226" y="11308"/>
                    <a:pt x="13446" y="6184"/>
                    <a:pt x="20504" y="4108"/>
                  </a:cubicBezTo>
                  <a:cubicBezTo>
                    <a:pt x="20914" y="4108"/>
                    <a:pt x="21341" y="3092"/>
                    <a:pt x="21341" y="2075"/>
                  </a:cubicBezTo>
                  <a:cubicBezTo>
                    <a:pt x="20914" y="1016"/>
                    <a:pt x="20504" y="0"/>
                    <a:pt x="2009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76" name="Google Shape;832;p19"/>
            <p:cNvSpPr/>
            <p:nvPr/>
          </p:nvSpPr>
          <p:spPr>
            <a:xfrm>
              <a:off x="980880" y="440138"/>
              <a:ext cx="193563" cy="18721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21" h="21600" fill="norm" stroke="1" extrusionOk="0">
                  <a:moveTo>
                    <a:pt x="1328" y="0"/>
                  </a:moveTo>
                  <a:cubicBezTo>
                    <a:pt x="472" y="0"/>
                    <a:pt x="-517" y="109"/>
                    <a:pt x="312" y="214"/>
                  </a:cubicBezTo>
                  <a:cubicBezTo>
                    <a:pt x="18490" y="6520"/>
                    <a:pt x="13945" y="21260"/>
                    <a:pt x="13945" y="21428"/>
                  </a:cubicBezTo>
                  <a:cubicBezTo>
                    <a:pt x="13945" y="21512"/>
                    <a:pt x="14587" y="21512"/>
                    <a:pt x="15229" y="21600"/>
                  </a:cubicBezTo>
                  <a:cubicBezTo>
                    <a:pt x="15897" y="21512"/>
                    <a:pt x="16538" y="21512"/>
                    <a:pt x="16538" y="21428"/>
                  </a:cubicBezTo>
                  <a:cubicBezTo>
                    <a:pt x="16538" y="21260"/>
                    <a:pt x="21083" y="6435"/>
                    <a:pt x="2263" y="130"/>
                  </a:cubicBezTo>
                  <a:cubicBezTo>
                    <a:pt x="2263" y="35"/>
                    <a:pt x="1809" y="0"/>
                    <a:pt x="132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77" name="Google Shape;833;p19"/>
            <p:cNvSpPr/>
            <p:nvPr/>
          </p:nvSpPr>
          <p:spPr>
            <a:xfrm>
              <a:off x="585623" y="0"/>
              <a:ext cx="746241" cy="6687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76" h="21600" fill="norm" stroke="1" extrusionOk="0">
                  <a:moveTo>
                    <a:pt x="6402" y="0"/>
                  </a:moveTo>
                  <a:cubicBezTo>
                    <a:pt x="4963" y="0"/>
                    <a:pt x="4366" y="6235"/>
                    <a:pt x="4366" y="6235"/>
                  </a:cubicBezTo>
                  <a:cubicBezTo>
                    <a:pt x="4366" y="6235"/>
                    <a:pt x="2174" y="2464"/>
                    <a:pt x="849" y="2464"/>
                  </a:cubicBezTo>
                  <a:cubicBezTo>
                    <a:pt x="677" y="2464"/>
                    <a:pt x="530" y="2523"/>
                    <a:pt x="399" y="2651"/>
                  </a:cubicBezTo>
                  <a:cubicBezTo>
                    <a:pt x="-942" y="3574"/>
                    <a:pt x="833" y="21600"/>
                    <a:pt x="9748" y="21600"/>
                  </a:cubicBezTo>
                  <a:cubicBezTo>
                    <a:pt x="10124" y="21600"/>
                    <a:pt x="10516" y="21561"/>
                    <a:pt x="10925" y="21492"/>
                  </a:cubicBezTo>
                  <a:cubicBezTo>
                    <a:pt x="20658" y="20068"/>
                    <a:pt x="20069" y="11477"/>
                    <a:pt x="20069" y="11477"/>
                  </a:cubicBezTo>
                  <a:cubicBezTo>
                    <a:pt x="20069" y="11477"/>
                    <a:pt x="19865" y="3613"/>
                    <a:pt x="18474" y="1227"/>
                  </a:cubicBezTo>
                  <a:cubicBezTo>
                    <a:pt x="18262" y="864"/>
                    <a:pt x="18041" y="707"/>
                    <a:pt x="17812" y="707"/>
                  </a:cubicBezTo>
                  <a:cubicBezTo>
                    <a:pt x="16528" y="707"/>
                    <a:pt x="15096" y="5518"/>
                    <a:pt x="15096" y="5518"/>
                  </a:cubicBezTo>
                  <a:cubicBezTo>
                    <a:pt x="14499" y="3613"/>
                    <a:pt x="13706" y="1944"/>
                    <a:pt x="12716" y="511"/>
                  </a:cubicBezTo>
                  <a:cubicBezTo>
                    <a:pt x="12553" y="363"/>
                    <a:pt x="12397" y="304"/>
                    <a:pt x="12242" y="304"/>
                  </a:cubicBezTo>
                  <a:cubicBezTo>
                    <a:pt x="10860" y="304"/>
                    <a:pt x="9731" y="5518"/>
                    <a:pt x="9731" y="5518"/>
                  </a:cubicBezTo>
                  <a:cubicBezTo>
                    <a:pt x="9134" y="3613"/>
                    <a:pt x="8145" y="1944"/>
                    <a:pt x="7155" y="511"/>
                  </a:cubicBezTo>
                  <a:cubicBezTo>
                    <a:pt x="6885" y="147"/>
                    <a:pt x="6631" y="0"/>
                    <a:pt x="6402" y="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78" name="Google Shape;834;p19"/>
            <p:cNvSpPr/>
            <p:nvPr/>
          </p:nvSpPr>
          <p:spPr>
            <a:xfrm>
              <a:off x="637255" y="259279"/>
              <a:ext cx="694349" cy="2510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58" y="3190"/>
                  </a:moveTo>
                  <a:cubicBezTo>
                    <a:pt x="17694" y="3818"/>
                    <a:pt x="17921" y="3818"/>
                    <a:pt x="18148" y="5099"/>
                  </a:cubicBezTo>
                  <a:cubicBezTo>
                    <a:pt x="18148" y="5727"/>
                    <a:pt x="18148" y="6354"/>
                    <a:pt x="18148" y="7008"/>
                  </a:cubicBezTo>
                  <a:cubicBezTo>
                    <a:pt x="17921" y="7008"/>
                    <a:pt x="17921" y="6354"/>
                    <a:pt x="17921" y="6354"/>
                  </a:cubicBezTo>
                  <a:cubicBezTo>
                    <a:pt x="17694" y="5099"/>
                    <a:pt x="17458" y="3818"/>
                    <a:pt x="17458" y="3190"/>
                  </a:cubicBezTo>
                  <a:close/>
                  <a:moveTo>
                    <a:pt x="8729" y="4446"/>
                  </a:moveTo>
                  <a:cubicBezTo>
                    <a:pt x="8956" y="5727"/>
                    <a:pt x="8956" y="7008"/>
                    <a:pt x="9192" y="7636"/>
                  </a:cubicBezTo>
                  <a:cubicBezTo>
                    <a:pt x="8956" y="7008"/>
                    <a:pt x="8729" y="5727"/>
                    <a:pt x="8729" y="4446"/>
                  </a:cubicBezTo>
                  <a:close/>
                  <a:moveTo>
                    <a:pt x="5513" y="8917"/>
                  </a:moveTo>
                  <a:cubicBezTo>
                    <a:pt x="5740" y="9545"/>
                    <a:pt x="5977" y="10800"/>
                    <a:pt x="5977" y="12709"/>
                  </a:cubicBezTo>
                  <a:cubicBezTo>
                    <a:pt x="5740" y="11454"/>
                    <a:pt x="5513" y="10172"/>
                    <a:pt x="5513" y="8917"/>
                  </a:cubicBezTo>
                  <a:close/>
                  <a:moveTo>
                    <a:pt x="20910" y="0"/>
                  </a:moveTo>
                  <a:cubicBezTo>
                    <a:pt x="20673" y="0"/>
                    <a:pt x="20446" y="654"/>
                    <a:pt x="20673" y="1281"/>
                  </a:cubicBezTo>
                  <a:cubicBezTo>
                    <a:pt x="20673" y="3190"/>
                    <a:pt x="20673" y="7636"/>
                    <a:pt x="20219" y="8917"/>
                  </a:cubicBezTo>
                  <a:cubicBezTo>
                    <a:pt x="19983" y="9545"/>
                    <a:pt x="19756" y="9545"/>
                    <a:pt x="19529" y="9545"/>
                  </a:cubicBezTo>
                  <a:cubicBezTo>
                    <a:pt x="19302" y="9545"/>
                    <a:pt x="19065" y="9545"/>
                    <a:pt x="18839" y="8917"/>
                  </a:cubicBezTo>
                  <a:cubicBezTo>
                    <a:pt x="19065" y="7636"/>
                    <a:pt x="19065" y="6354"/>
                    <a:pt x="18839" y="5099"/>
                  </a:cubicBezTo>
                  <a:cubicBezTo>
                    <a:pt x="18839" y="3190"/>
                    <a:pt x="18375" y="1281"/>
                    <a:pt x="17921" y="654"/>
                  </a:cubicBezTo>
                  <a:cubicBezTo>
                    <a:pt x="17458" y="654"/>
                    <a:pt x="17231" y="654"/>
                    <a:pt x="17004" y="1281"/>
                  </a:cubicBezTo>
                  <a:cubicBezTo>
                    <a:pt x="16540" y="2563"/>
                    <a:pt x="16540" y="4446"/>
                    <a:pt x="17004" y="5727"/>
                  </a:cubicBezTo>
                  <a:cubicBezTo>
                    <a:pt x="17231" y="7636"/>
                    <a:pt x="17458" y="8917"/>
                    <a:pt x="17921" y="9545"/>
                  </a:cubicBezTo>
                  <a:lnTo>
                    <a:pt x="17694" y="10172"/>
                  </a:lnTo>
                  <a:cubicBezTo>
                    <a:pt x="17571" y="10486"/>
                    <a:pt x="17344" y="10643"/>
                    <a:pt x="17117" y="10643"/>
                  </a:cubicBezTo>
                  <a:cubicBezTo>
                    <a:pt x="16890" y="10643"/>
                    <a:pt x="16654" y="10486"/>
                    <a:pt x="16540" y="10172"/>
                  </a:cubicBezTo>
                  <a:cubicBezTo>
                    <a:pt x="15850" y="9545"/>
                    <a:pt x="15160" y="8263"/>
                    <a:pt x="14706" y="7008"/>
                  </a:cubicBezTo>
                  <a:cubicBezTo>
                    <a:pt x="14706" y="5099"/>
                    <a:pt x="14469" y="3818"/>
                    <a:pt x="14015" y="2563"/>
                  </a:cubicBezTo>
                  <a:cubicBezTo>
                    <a:pt x="13788" y="1281"/>
                    <a:pt x="13325" y="1281"/>
                    <a:pt x="13098" y="1281"/>
                  </a:cubicBezTo>
                  <a:cubicBezTo>
                    <a:pt x="12862" y="1909"/>
                    <a:pt x="12635" y="2563"/>
                    <a:pt x="12635" y="3190"/>
                  </a:cubicBezTo>
                  <a:cubicBezTo>
                    <a:pt x="12862" y="5099"/>
                    <a:pt x="13325" y="7008"/>
                    <a:pt x="13788" y="8263"/>
                  </a:cubicBezTo>
                  <a:cubicBezTo>
                    <a:pt x="13788" y="10800"/>
                    <a:pt x="13552" y="13363"/>
                    <a:pt x="13098" y="15246"/>
                  </a:cubicBezTo>
                  <a:cubicBezTo>
                    <a:pt x="12862" y="15899"/>
                    <a:pt x="12635" y="16213"/>
                    <a:pt x="12379" y="16213"/>
                  </a:cubicBezTo>
                  <a:cubicBezTo>
                    <a:pt x="12115" y="16213"/>
                    <a:pt x="11831" y="15899"/>
                    <a:pt x="11490" y="15246"/>
                  </a:cubicBezTo>
                  <a:cubicBezTo>
                    <a:pt x="10800" y="14618"/>
                    <a:pt x="10337" y="13363"/>
                    <a:pt x="10110" y="12081"/>
                  </a:cubicBezTo>
                  <a:cubicBezTo>
                    <a:pt x="10337" y="8917"/>
                    <a:pt x="10110" y="5099"/>
                    <a:pt x="9419" y="2563"/>
                  </a:cubicBezTo>
                  <a:cubicBezTo>
                    <a:pt x="9258" y="2092"/>
                    <a:pt x="8984" y="1647"/>
                    <a:pt x="8748" y="1647"/>
                  </a:cubicBezTo>
                  <a:cubicBezTo>
                    <a:pt x="8653" y="1647"/>
                    <a:pt x="8568" y="1726"/>
                    <a:pt x="8502" y="1909"/>
                  </a:cubicBezTo>
                  <a:cubicBezTo>
                    <a:pt x="8039" y="1909"/>
                    <a:pt x="8039" y="2563"/>
                    <a:pt x="8039" y="3818"/>
                  </a:cubicBezTo>
                  <a:cubicBezTo>
                    <a:pt x="8039" y="6354"/>
                    <a:pt x="8275" y="9545"/>
                    <a:pt x="8956" y="12081"/>
                  </a:cubicBezTo>
                  <a:cubicBezTo>
                    <a:pt x="8956" y="13990"/>
                    <a:pt x="8729" y="15246"/>
                    <a:pt x="8502" y="16527"/>
                  </a:cubicBezTo>
                  <a:cubicBezTo>
                    <a:pt x="8370" y="17259"/>
                    <a:pt x="8152" y="17573"/>
                    <a:pt x="7906" y="17573"/>
                  </a:cubicBezTo>
                  <a:cubicBezTo>
                    <a:pt x="7736" y="17573"/>
                    <a:pt x="7547" y="17416"/>
                    <a:pt x="7348" y="17154"/>
                  </a:cubicBezTo>
                  <a:cubicBezTo>
                    <a:pt x="7121" y="16527"/>
                    <a:pt x="6894" y="15899"/>
                    <a:pt x="6667" y="14618"/>
                  </a:cubicBezTo>
                  <a:cubicBezTo>
                    <a:pt x="6894" y="12081"/>
                    <a:pt x="6894" y="8917"/>
                    <a:pt x="5977" y="6354"/>
                  </a:cubicBezTo>
                  <a:cubicBezTo>
                    <a:pt x="5740" y="5727"/>
                    <a:pt x="5287" y="5727"/>
                    <a:pt x="5050" y="5727"/>
                  </a:cubicBezTo>
                  <a:cubicBezTo>
                    <a:pt x="4823" y="5727"/>
                    <a:pt x="4596" y="6354"/>
                    <a:pt x="4596" y="7636"/>
                  </a:cubicBezTo>
                  <a:cubicBezTo>
                    <a:pt x="4596" y="10172"/>
                    <a:pt x="4823" y="12709"/>
                    <a:pt x="5513" y="15246"/>
                  </a:cubicBezTo>
                  <a:cubicBezTo>
                    <a:pt x="5050" y="17154"/>
                    <a:pt x="4369" y="18436"/>
                    <a:pt x="3679" y="18436"/>
                  </a:cubicBezTo>
                  <a:cubicBezTo>
                    <a:pt x="3537" y="18514"/>
                    <a:pt x="3405" y="18567"/>
                    <a:pt x="3282" y="18567"/>
                  </a:cubicBezTo>
                  <a:cubicBezTo>
                    <a:pt x="1523" y="18567"/>
                    <a:pt x="917" y="10800"/>
                    <a:pt x="917" y="10800"/>
                  </a:cubicBezTo>
                  <a:cubicBezTo>
                    <a:pt x="917" y="10172"/>
                    <a:pt x="690" y="9545"/>
                    <a:pt x="463" y="9545"/>
                  </a:cubicBezTo>
                  <a:cubicBezTo>
                    <a:pt x="227" y="10172"/>
                    <a:pt x="0" y="10800"/>
                    <a:pt x="0" y="11454"/>
                  </a:cubicBezTo>
                  <a:cubicBezTo>
                    <a:pt x="0" y="11454"/>
                    <a:pt x="917" y="21600"/>
                    <a:pt x="3442" y="21600"/>
                  </a:cubicBezTo>
                  <a:lnTo>
                    <a:pt x="3906" y="20972"/>
                  </a:lnTo>
                  <a:cubicBezTo>
                    <a:pt x="4823" y="20972"/>
                    <a:pt x="5513" y="19691"/>
                    <a:pt x="6204" y="17154"/>
                  </a:cubicBezTo>
                  <a:cubicBezTo>
                    <a:pt x="6431" y="17808"/>
                    <a:pt x="6667" y="19063"/>
                    <a:pt x="7121" y="19063"/>
                  </a:cubicBezTo>
                  <a:cubicBezTo>
                    <a:pt x="7414" y="19874"/>
                    <a:pt x="7736" y="20214"/>
                    <a:pt x="8057" y="20214"/>
                  </a:cubicBezTo>
                  <a:cubicBezTo>
                    <a:pt x="8502" y="20214"/>
                    <a:pt x="8918" y="19534"/>
                    <a:pt x="9192" y="18436"/>
                  </a:cubicBezTo>
                  <a:cubicBezTo>
                    <a:pt x="9419" y="17154"/>
                    <a:pt x="9646" y="15899"/>
                    <a:pt x="9883" y="14618"/>
                  </a:cubicBezTo>
                  <a:cubicBezTo>
                    <a:pt x="10110" y="15899"/>
                    <a:pt x="10564" y="16527"/>
                    <a:pt x="11027" y="17154"/>
                  </a:cubicBezTo>
                  <a:cubicBezTo>
                    <a:pt x="11330" y="18279"/>
                    <a:pt x="11765" y="18776"/>
                    <a:pt x="12219" y="18776"/>
                  </a:cubicBezTo>
                  <a:cubicBezTo>
                    <a:pt x="12795" y="18776"/>
                    <a:pt x="13401" y="17965"/>
                    <a:pt x="13788" y="16527"/>
                  </a:cubicBezTo>
                  <a:cubicBezTo>
                    <a:pt x="14242" y="14618"/>
                    <a:pt x="14469" y="12081"/>
                    <a:pt x="14706" y="10172"/>
                  </a:cubicBezTo>
                  <a:cubicBezTo>
                    <a:pt x="15160" y="10800"/>
                    <a:pt x="15623" y="11454"/>
                    <a:pt x="16077" y="12081"/>
                  </a:cubicBezTo>
                  <a:cubicBezTo>
                    <a:pt x="16427" y="12709"/>
                    <a:pt x="16824" y="13023"/>
                    <a:pt x="17231" y="13023"/>
                  </a:cubicBezTo>
                  <a:cubicBezTo>
                    <a:pt x="17628" y="13023"/>
                    <a:pt x="18035" y="12709"/>
                    <a:pt x="18375" y="12081"/>
                  </a:cubicBezTo>
                  <a:lnTo>
                    <a:pt x="18612" y="10800"/>
                  </a:lnTo>
                  <a:cubicBezTo>
                    <a:pt x="18839" y="11454"/>
                    <a:pt x="19065" y="11454"/>
                    <a:pt x="19529" y="12081"/>
                  </a:cubicBezTo>
                  <a:cubicBezTo>
                    <a:pt x="19983" y="12081"/>
                    <a:pt x="20446" y="11454"/>
                    <a:pt x="20910" y="10800"/>
                  </a:cubicBezTo>
                  <a:cubicBezTo>
                    <a:pt x="21364" y="7636"/>
                    <a:pt x="21600" y="4446"/>
                    <a:pt x="21600" y="654"/>
                  </a:cubicBezTo>
                  <a:cubicBezTo>
                    <a:pt x="21364" y="0"/>
                    <a:pt x="21137" y="0"/>
                    <a:pt x="2091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79" name="Google Shape;835;p19"/>
            <p:cNvSpPr/>
            <p:nvPr/>
          </p:nvSpPr>
          <p:spPr>
            <a:xfrm>
              <a:off x="424657" y="2075773"/>
              <a:ext cx="1327691" cy="5194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43" h="21600" fill="norm" stroke="1" extrusionOk="0">
                  <a:moveTo>
                    <a:pt x="18364" y="0"/>
                  </a:moveTo>
                  <a:cubicBezTo>
                    <a:pt x="17521" y="0"/>
                    <a:pt x="16360" y="8910"/>
                    <a:pt x="16360" y="8910"/>
                  </a:cubicBezTo>
                  <a:cubicBezTo>
                    <a:pt x="15541" y="6446"/>
                    <a:pt x="14606" y="3994"/>
                    <a:pt x="13551" y="1845"/>
                  </a:cubicBezTo>
                  <a:cubicBezTo>
                    <a:pt x="13344" y="1340"/>
                    <a:pt x="13160" y="1125"/>
                    <a:pt x="12992" y="1125"/>
                  </a:cubicBezTo>
                  <a:cubicBezTo>
                    <a:pt x="11941" y="1125"/>
                    <a:pt x="11681" y="9833"/>
                    <a:pt x="11681" y="9833"/>
                  </a:cubicBezTo>
                  <a:cubicBezTo>
                    <a:pt x="11681" y="9833"/>
                    <a:pt x="9576" y="3387"/>
                    <a:pt x="8872" y="619"/>
                  </a:cubicBezTo>
                  <a:cubicBezTo>
                    <a:pt x="8810" y="430"/>
                    <a:pt x="8732" y="341"/>
                    <a:pt x="8646" y="341"/>
                  </a:cubicBezTo>
                  <a:cubicBezTo>
                    <a:pt x="7619" y="341"/>
                    <a:pt x="5124" y="12904"/>
                    <a:pt x="5124" y="12904"/>
                  </a:cubicBezTo>
                  <a:cubicBezTo>
                    <a:pt x="4656" y="9214"/>
                    <a:pt x="3837" y="5536"/>
                    <a:pt x="2666" y="2768"/>
                  </a:cubicBezTo>
                  <a:cubicBezTo>
                    <a:pt x="2570" y="2604"/>
                    <a:pt x="2469" y="2528"/>
                    <a:pt x="2368" y="2528"/>
                  </a:cubicBezTo>
                  <a:cubicBezTo>
                    <a:pt x="927" y="2528"/>
                    <a:pt x="-557" y="17998"/>
                    <a:pt x="209" y="20576"/>
                  </a:cubicBezTo>
                  <a:cubicBezTo>
                    <a:pt x="436" y="21335"/>
                    <a:pt x="2083" y="21600"/>
                    <a:pt x="4367" y="21600"/>
                  </a:cubicBezTo>
                  <a:cubicBezTo>
                    <a:pt x="10457" y="21600"/>
                    <a:pt x="21043" y="19654"/>
                    <a:pt x="21043" y="19654"/>
                  </a:cubicBezTo>
                  <a:cubicBezTo>
                    <a:pt x="20460" y="13208"/>
                    <a:pt x="19641" y="6762"/>
                    <a:pt x="18701" y="619"/>
                  </a:cubicBezTo>
                  <a:cubicBezTo>
                    <a:pt x="18600" y="190"/>
                    <a:pt x="18485" y="0"/>
                    <a:pt x="1836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889" name="Google Shape;836;p19"/>
          <p:cNvGrpSpPr/>
          <p:nvPr/>
        </p:nvGrpSpPr>
        <p:grpSpPr>
          <a:xfrm>
            <a:off x="-548550" y="-591923"/>
            <a:ext cx="4200305" cy="1848699"/>
            <a:chOff x="0" y="0"/>
            <a:chExt cx="4200303" cy="1848698"/>
          </a:xfrm>
        </p:grpSpPr>
        <p:grpSp>
          <p:nvGrpSpPr>
            <p:cNvPr id="887" name="Google Shape;837;p19"/>
            <p:cNvGrpSpPr/>
            <p:nvPr/>
          </p:nvGrpSpPr>
          <p:grpSpPr>
            <a:xfrm>
              <a:off x="485254" y="-1"/>
              <a:ext cx="3715050" cy="1848700"/>
              <a:chOff x="0" y="0"/>
              <a:chExt cx="3715049" cy="1848698"/>
            </a:xfrm>
          </p:grpSpPr>
          <p:grpSp>
            <p:nvGrpSpPr>
              <p:cNvPr id="885" name="Google Shape;838;p19"/>
              <p:cNvGrpSpPr/>
              <p:nvPr/>
            </p:nvGrpSpPr>
            <p:grpSpPr>
              <a:xfrm>
                <a:off x="432" y="234274"/>
                <a:ext cx="3714618" cy="1614425"/>
                <a:chOff x="0" y="0"/>
                <a:chExt cx="3714617" cy="1614424"/>
              </a:xfrm>
            </p:grpSpPr>
            <p:sp>
              <p:nvSpPr>
                <p:cNvPr id="881" name="Google Shape;839;p19"/>
                <p:cNvSpPr/>
                <p:nvPr/>
              </p:nvSpPr>
              <p:spPr>
                <a:xfrm rot="10800000">
                  <a:off x="1402255" y="12356"/>
                  <a:ext cx="1671782" cy="1500753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82" name="Google Shape;840;p19"/>
                <p:cNvSpPr/>
                <p:nvPr/>
              </p:nvSpPr>
              <p:spPr>
                <a:xfrm rot="10800000">
                  <a:off x="828782" y="426840"/>
                  <a:ext cx="1322923" cy="1187585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83" name="Google Shape;841;p19"/>
                <p:cNvSpPr/>
                <p:nvPr/>
              </p:nvSpPr>
              <p:spPr>
                <a:xfrm rot="10800000">
                  <a:off x="2391694" y="62"/>
                  <a:ext cx="1322924" cy="854886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84" name="Google Shape;842;p19"/>
                <p:cNvSpPr/>
                <p:nvPr/>
              </p:nvSpPr>
              <p:spPr>
                <a:xfrm rot="10800000">
                  <a:off x="0" y="0"/>
                  <a:ext cx="1671782" cy="1187585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886" name="Google Shape;843;p19"/>
              <p:cNvSpPr/>
              <p:nvPr/>
            </p:nvSpPr>
            <p:spPr>
              <a:xfrm rot="10800000">
                <a:off x="0" y="0"/>
                <a:ext cx="3662614" cy="1039318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888" name="Google Shape;844;p19"/>
            <p:cNvSpPr/>
            <p:nvPr/>
          </p:nvSpPr>
          <p:spPr>
            <a:xfrm rot="10800000">
              <a:off x="-1" y="152969"/>
              <a:ext cx="4050957" cy="16948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5" h="21600" fill="norm" stroke="1" extrusionOk="0">
                  <a:moveTo>
                    <a:pt x="10107" y="4204"/>
                  </a:moveTo>
                  <a:cubicBezTo>
                    <a:pt x="10515" y="5614"/>
                    <a:pt x="10515" y="7300"/>
                    <a:pt x="10241" y="8698"/>
                  </a:cubicBezTo>
                  <a:lnTo>
                    <a:pt x="10107" y="8698"/>
                  </a:lnTo>
                  <a:cubicBezTo>
                    <a:pt x="10107" y="8698"/>
                    <a:pt x="9972" y="8698"/>
                    <a:pt x="9833" y="8132"/>
                  </a:cubicBezTo>
                  <a:cubicBezTo>
                    <a:pt x="9698" y="7011"/>
                    <a:pt x="9698" y="5614"/>
                    <a:pt x="10107" y="4493"/>
                  </a:cubicBezTo>
                  <a:lnTo>
                    <a:pt x="10107" y="4204"/>
                  </a:lnTo>
                  <a:close/>
                  <a:moveTo>
                    <a:pt x="15946" y="6734"/>
                  </a:moveTo>
                  <a:lnTo>
                    <a:pt x="15946" y="7011"/>
                  </a:lnTo>
                  <a:cubicBezTo>
                    <a:pt x="16220" y="8698"/>
                    <a:pt x="16220" y="10384"/>
                    <a:pt x="15811" y="10939"/>
                  </a:cubicBezTo>
                  <a:cubicBezTo>
                    <a:pt x="15610" y="11077"/>
                    <a:pt x="15470" y="11158"/>
                    <a:pt x="15386" y="11158"/>
                  </a:cubicBezTo>
                  <a:cubicBezTo>
                    <a:pt x="15302" y="11158"/>
                    <a:pt x="15269" y="11077"/>
                    <a:pt x="15269" y="10939"/>
                  </a:cubicBezTo>
                  <a:cubicBezTo>
                    <a:pt x="15269" y="9264"/>
                    <a:pt x="15403" y="7855"/>
                    <a:pt x="15946" y="6734"/>
                  </a:cubicBezTo>
                  <a:close/>
                  <a:moveTo>
                    <a:pt x="3993" y="11782"/>
                  </a:moveTo>
                  <a:cubicBezTo>
                    <a:pt x="4536" y="11782"/>
                    <a:pt x="4944" y="12348"/>
                    <a:pt x="5213" y="13191"/>
                  </a:cubicBezTo>
                  <a:cubicBezTo>
                    <a:pt x="5353" y="14034"/>
                    <a:pt x="5213" y="14866"/>
                    <a:pt x="4804" y="15432"/>
                  </a:cubicBezTo>
                  <a:cubicBezTo>
                    <a:pt x="4737" y="15570"/>
                    <a:pt x="4670" y="15640"/>
                    <a:pt x="4603" y="15640"/>
                  </a:cubicBezTo>
                  <a:cubicBezTo>
                    <a:pt x="4536" y="15640"/>
                    <a:pt x="4469" y="15570"/>
                    <a:pt x="4402" y="15432"/>
                  </a:cubicBezTo>
                  <a:cubicBezTo>
                    <a:pt x="3993" y="14311"/>
                    <a:pt x="3993" y="13191"/>
                    <a:pt x="3993" y="12059"/>
                  </a:cubicBezTo>
                  <a:lnTo>
                    <a:pt x="3993" y="11782"/>
                  </a:lnTo>
                  <a:close/>
                  <a:moveTo>
                    <a:pt x="12959" y="843"/>
                  </a:moveTo>
                  <a:cubicBezTo>
                    <a:pt x="14318" y="1398"/>
                    <a:pt x="15403" y="3084"/>
                    <a:pt x="15811" y="5614"/>
                  </a:cubicBezTo>
                  <a:cubicBezTo>
                    <a:pt x="15135" y="7011"/>
                    <a:pt x="14726" y="8975"/>
                    <a:pt x="14861" y="11227"/>
                  </a:cubicBezTo>
                  <a:cubicBezTo>
                    <a:pt x="15017" y="11713"/>
                    <a:pt x="15129" y="12013"/>
                    <a:pt x="15358" y="12013"/>
                  </a:cubicBezTo>
                  <a:cubicBezTo>
                    <a:pt x="15521" y="12013"/>
                    <a:pt x="15744" y="11851"/>
                    <a:pt x="16085" y="11505"/>
                  </a:cubicBezTo>
                  <a:cubicBezTo>
                    <a:pt x="16896" y="10661"/>
                    <a:pt x="16762" y="7855"/>
                    <a:pt x="16354" y="5614"/>
                  </a:cubicBezTo>
                  <a:cubicBezTo>
                    <a:pt x="16494" y="5325"/>
                    <a:pt x="16628" y="5325"/>
                    <a:pt x="16896" y="5325"/>
                  </a:cubicBezTo>
                  <a:cubicBezTo>
                    <a:pt x="18395" y="6168"/>
                    <a:pt x="19754" y="8421"/>
                    <a:pt x="20431" y="11505"/>
                  </a:cubicBezTo>
                  <a:cubicBezTo>
                    <a:pt x="20839" y="13191"/>
                    <a:pt x="20839" y="15432"/>
                    <a:pt x="20157" y="17118"/>
                  </a:cubicBezTo>
                  <a:cubicBezTo>
                    <a:pt x="19206" y="19359"/>
                    <a:pt x="15543" y="20768"/>
                    <a:pt x="9698" y="20768"/>
                  </a:cubicBezTo>
                  <a:cubicBezTo>
                    <a:pt x="6029" y="20768"/>
                    <a:pt x="2769" y="20202"/>
                    <a:pt x="2769" y="20202"/>
                  </a:cubicBezTo>
                  <a:cubicBezTo>
                    <a:pt x="1544" y="19925"/>
                    <a:pt x="867" y="19082"/>
                    <a:pt x="593" y="17396"/>
                  </a:cubicBezTo>
                  <a:cubicBezTo>
                    <a:pt x="325" y="15998"/>
                    <a:pt x="1001" y="14034"/>
                    <a:pt x="2226" y="12902"/>
                  </a:cubicBezTo>
                  <a:cubicBezTo>
                    <a:pt x="2634" y="12348"/>
                    <a:pt x="3043" y="12059"/>
                    <a:pt x="3585" y="12059"/>
                  </a:cubicBezTo>
                  <a:cubicBezTo>
                    <a:pt x="3451" y="13468"/>
                    <a:pt x="3719" y="14866"/>
                    <a:pt x="4128" y="16275"/>
                  </a:cubicBezTo>
                  <a:cubicBezTo>
                    <a:pt x="4296" y="16622"/>
                    <a:pt x="4570" y="16864"/>
                    <a:pt x="4816" y="16864"/>
                  </a:cubicBezTo>
                  <a:cubicBezTo>
                    <a:pt x="4967" y="16864"/>
                    <a:pt x="5112" y="16772"/>
                    <a:pt x="5213" y="16552"/>
                  </a:cubicBezTo>
                  <a:cubicBezTo>
                    <a:pt x="5761" y="15709"/>
                    <a:pt x="6029" y="14311"/>
                    <a:pt x="5895" y="12902"/>
                  </a:cubicBezTo>
                  <a:cubicBezTo>
                    <a:pt x="5621" y="11782"/>
                    <a:pt x="4944" y="10661"/>
                    <a:pt x="4262" y="10661"/>
                  </a:cubicBezTo>
                  <a:cubicBezTo>
                    <a:pt x="4536" y="7855"/>
                    <a:pt x="5487" y="5325"/>
                    <a:pt x="6846" y="4204"/>
                  </a:cubicBezTo>
                  <a:cubicBezTo>
                    <a:pt x="7579" y="3200"/>
                    <a:pt x="8261" y="2691"/>
                    <a:pt x="8843" y="2691"/>
                  </a:cubicBezTo>
                  <a:cubicBezTo>
                    <a:pt x="9223" y="2691"/>
                    <a:pt x="9564" y="2922"/>
                    <a:pt x="9833" y="3361"/>
                  </a:cubicBezTo>
                  <a:cubicBezTo>
                    <a:pt x="9290" y="4770"/>
                    <a:pt x="9156" y="6734"/>
                    <a:pt x="9564" y="8421"/>
                  </a:cubicBezTo>
                  <a:cubicBezTo>
                    <a:pt x="9564" y="8975"/>
                    <a:pt x="9833" y="9541"/>
                    <a:pt x="10241" y="9541"/>
                  </a:cubicBezTo>
                  <a:cubicBezTo>
                    <a:pt x="10375" y="9541"/>
                    <a:pt x="10515" y="9264"/>
                    <a:pt x="10649" y="8975"/>
                  </a:cubicBezTo>
                  <a:cubicBezTo>
                    <a:pt x="11192" y="7300"/>
                    <a:pt x="11057" y="5048"/>
                    <a:pt x="10515" y="3361"/>
                  </a:cubicBezTo>
                  <a:cubicBezTo>
                    <a:pt x="10923" y="2530"/>
                    <a:pt x="11466" y="1686"/>
                    <a:pt x="12008" y="1398"/>
                  </a:cubicBezTo>
                  <a:cubicBezTo>
                    <a:pt x="12282" y="1120"/>
                    <a:pt x="12685" y="1120"/>
                    <a:pt x="12959" y="843"/>
                  </a:cubicBezTo>
                  <a:close/>
                  <a:moveTo>
                    <a:pt x="12825" y="0"/>
                  </a:moveTo>
                  <a:cubicBezTo>
                    <a:pt x="12416" y="0"/>
                    <a:pt x="12142" y="277"/>
                    <a:pt x="11734" y="566"/>
                  </a:cubicBezTo>
                  <a:cubicBezTo>
                    <a:pt x="11057" y="843"/>
                    <a:pt x="10515" y="1686"/>
                    <a:pt x="9972" y="2807"/>
                  </a:cubicBezTo>
                  <a:cubicBezTo>
                    <a:pt x="9598" y="2160"/>
                    <a:pt x="9139" y="1813"/>
                    <a:pt x="8608" y="1813"/>
                  </a:cubicBezTo>
                  <a:cubicBezTo>
                    <a:pt x="7976" y="1813"/>
                    <a:pt x="7249" y="2299"/>
                    <a:pt x="6438" y="3361"/>
                  </a:cubicBezTo>
                  <a:cubicBezTo>
                    <a:pt x="4944" y="4770"/>
                    <a:pt x="3993" y="7577"/>
                    <a:pt x="3585" y="10939"/>
                  </a:cubicBezTo>
                  <a:cubicBezTo>
                    <a:pt x="3043" y="10939"/>
                    <a:pt x="2500" y="11227"/>
                    <a:pt x="2092" y="11782"/>
                  </a:cubicBezTo>
                  <a:cubicBezTo>
                    <a:pt x="593" y="13468"/>
                    <a:pt x="-218" y="15709"/>
                    <a:pt x="50" y="17673"/>
                  </a:cubicBezTo>
                  <a:cubicBezTo>
                    <a:pt x="190" y="19636"/>
                    <a:pt x="1275" y="21046"/>
                    <a:pt x="2634" y="21323"/>
                  </a:cubicBezTo>
                  <a:cubicBezTo>
                    <a:pt x="2634" y="21323"/>
                    <a:pt x="6029" y="21600"/>
                    <a:pt x="9698" y="21600"/>
                  </a:cubicBezTo>
                  <a:cubicBezTo>
                    <a:pt x="15811" y="21600"/>
                    <a:pt x="19480" y="20480"/>
                    <a:pt x="20565" y="17961"/>
                  </a:cubicBezTo>
                  <a:cubicBezTo>
                    <a:pt x="21248" y="15998"/>
                    <a:pt x="21382" y="13468"/>
                    <a:pt x="20839" y="11227"/>
                  </a:cubicBezTo>
                  <a:cubicBezTo>
                    <a:pt x="20023" y="7855"/>
                    <a:pt x="18530" y="5048"/>
                    <a:pt x="16762" y="4204"/>
                  </a:cubicBezTo>
                  <a:cubicBezTo>
                    <a:pt x="16494" y="4204"/>
                    <a:pt x="16220" y="4493"/>
                    <a:pt x="16085" y="4770"/>
                  </a:cubicBezTo>
                  <a:cubicBezTo>
                    <a:pt x="15543" y="1964"/>
                    <a:pt x="14318" y="277"/>
                    <a:pt x="1282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894" name="Google Shape;845;p19"/>
          <p:cNvGrpSpPr/>
          <p:nvPr/>
        </p:nvGrpSpPr>
        <p:grpSpPr>
          <a:xfrm>
            <a:off x="20251608" y="-43300"/>
            <a:ext cx="3403744" cy="2259786"/>
            <a:chOff x="0" y="0"/>
            <a:chExt cx="3403742" cy="2259785"/>
          </a:xfrm>
        </p:grpSpPr>
        <p:sp>
          <p:nvSpPr>
            <p:cNvPr id="890" name="Google Shape;846;p19"/>
            <p:cNvSpPr/>
            <p:nvPr/>
          </p:nvSpPr>
          <p:spPr>
            <a:xfrm flipH="1" rot="18760735">
              <a:off x="350997" y="775243"/>
              <a:ext cx="565838" cy="6117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0" h="21600" fill="norm" stroke="1" extrusionOk="0">
                  <a:moveTo>
                    <a:pt x="15426" y="1626"/>
                  </a:moveTo>
                  <a:cubicBezTo>
                    <a:pt x="17565" y="1626"/>
                    <a:pt x="18982" y="2293"/>
                    <a:pt x="19461" y="3847"/>
                  </a:cubicBezTo>
                  <a:cubicBezTo>
                    <a:pt x="19939" y="4733"/>
                    <a:pt x="19695" y="5619"/>
                    <a:pt x="19226" y="6286"/>
                  </a:cubicBezTo>
                  <a:cubicBezTo>
                    <a:pt x="17565" y="8287"/>
                    <a:pt x="12104" y="9174"/>
                    <a:pt x="7835" y="9174"/>
                  </a:cubicBezTo>
                  <a:lnTo>
                    <a:pt x="7591" y="9174"/>
                  </a:lnTo>
                  <a:cubicBezTo>
                    <a:pt x="6887" y="9174"/>
                    <a:pt x="6643" y="9621"/>
                    <a:pt x="6887" y="10288"/>
                  </a:cubicBezTo>
                  <a:cubicBezTo>
                    <a:pt x="7835" y="12061"/>
                    <a:pt x="10209" y="17388"/>
                    <a:pt x="8069" y="19827"/>
                  </a:cubicBezTo>
                  <a:cubicBezTo>
                    <a:pt x="7835" y="20047"/>
                    <a:pt x="7591" y="20047"/>
                    <a:pt x="7591" y="20047"/>
                  </a:cubicBezTo>
                  <a:cubicBezTo>
                    <a:pt x="6174" y="20047"/>
                    <a:pt x="3556" y="16273"/>
                    <a:pt x="1661" y="12499"/>
                  </a:cubicBezTo>
                  <a:lnTo>
                    <a:pt x="4748" y="4514"/>
                  </a:lnTo>
                  <a:cubicBezTo>
                    <a:pt x="8069" y="2960"/>
                    <a:pt x="11626" y="1846"/>
                    <a:pt x="15426" y="1626"/>
                  </a:cubicBezTo>
                  <a:close/>
                  <a:moveTo>
                    <a:pt x="16246" y="0"/>
                  </a:moveTo>
                  <a:cubicBezTo>
                    <a:pt x="15973" y="0"/>
                    <a:pt x="15699" y="27"/>
                    <a:pt x="15426" y="73"/>
                  </a:cubicBezTo>
                  <a:cubicBezTo>
                    <a:pt x="11157" y="292"/>
                    <a:pt x="7356" y="1407"/>
                    <a:pt x="3800" y="3180"/>
                  </a:cubicBezTo>
                  <a:cubicBezTo>
                    <a:pt x="3556" y="3408"/>
                    <a:pt x="3322" y="3408"/>
                    <a:pt x="3322" y="3627"/>
                  </a:cubicBezTo>
                  <a:lnTo>
                    <a:pt x="0" y="12280"/>
                  </a:lnTo>
                  <a:cubicBezTo>
                    <a:pt x="0" y="12280"/>
                    <a:pt x="0" y="12499"/>
                    <a:pt x="0" y="12728"/>
                  </a:cubicBezTo>
                  <a:cubicBezTo>
                    <a:pt x="713" y="14281"/>
                    <a:pt x="4269" y="21600"/>
                    <a:pt x="7591" y="21600"/>
                  </a:cubicBezTo>
                  <a:cubicBezTo>
                    <a:pt x="8304" y="21600"/>
                    <a:pt x="9017" y="21381"/>
                    <a:pt x="9496" y="20714"/>
                  </a:cubicBezTo>
                  <a:cubicBezTo>
                    <a:pt x="11870" y="17836"/>
                    <a:pt x="9965" y="12728"/>
                    <a:pt x="8783" y="10508"/>
                  </a:cubicBezTo>
                  <a:cubicBezTo>
                    <a:pt x="11870" y="10508"/>
                    <a:pt x="18278" y="10060"/>
                    <a:pt x="20408" y="7173"/>
                  </a:cubicBezTo>
                  <a:cubicBezTo>
                    <a:pt x="21356" y="6067"/>
                    <a:pt x="21600" y="4733"/>
                    <a:pt x="21121" y="3408"/>
                  </a:cubicBezTo>
                  <a:cubicBezTo>
                    <a:pt x="20281" y="1444"/>
                    <a:pt x="18327" y="0"/>
                    <a:pt x="1624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91" name="Google Shape;847;p19"/>
            <p:cNvSpPr/>
            <p:nvPr/>
          </p:nvSpPr>
          <p:spPr>
            <a:xfrm flipH="1" rot="18760735">
              <a:off x="527798" y="345680"/>
              <a:ext cx="455383" cy="6651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0" h="21600" fill="norm" stroke="1" extrusionOk="0">
                  <a:moveTo>
                    <a:pt x="7339" y="0"/>
                  </a:moveTo>
                  <a:cubicBezTo>
                    <a:pt x="6714" y="0"/>
                    <a:pt x="6053" y="50"/>
                    <a:pt x="5380" y="160"/>
                  </a:cubicBezTo>
                  <a:cubicBezTo>
                    <a:pt x="3925" y="370"/>
                    <a:pt x="2471" y="1185"/>
                    <a:pt x="1882" y="2202"/>
                  </a:cubicBezTo>
                  <a:cubicBezTo>
                    <a:pt x="716" y="5060"/>
                    <a:pt x="5680" y="9354"/>
                    <a:pt x="9479" y="12615"/>
                  </a:cubicBezTo>
                  <a:cubicBezTo>
                    <a:pt x="7135" y="13229"/>
                    <a:pt x="5091" y="14044"/>
                    <a:pt x="3048" y="15070"/>
                  </a:cubicBezTo>
                  <a:cubicBezTo>
                    <a:pt x="1004" y="15885"/>
                    <a:pt x="-450" y="17725"/>
                    <a:pt x="127" y="19558"/>
                  </a:cubicBezTo>
                  <a:cubicBezTo>
                    <a:pt x="127" y="20171"/>
                    <a:pt x="1004" y="20986"/>
                    <a:pt x="1882" y="21197"/>
                  </a:cubicBezTo>
                  <a:cubicBezTo>
                    <a:pt x="2759" y="21398"/>
                    <a:pt x="3637" y="21600"/>
                    <a:pt x="4514" y="21600"/>
                  </a:cubicBezTo>
                  <a:cubicBezTo>
                    <a:pt x="8601" y="21197"/>
                    <a:pt x="12688" y="20373"/>
                    <a:pt x="16486" y="18944"/>
                  </a:cubicBezTo>
                  <a:cubicBezTo>
                    <a:pt x="17063" y="18742"/>
                    <a:pt x="17063" y="18331"/>
                    <a:pt x="16775" y="17927"/>
                  </a:cubicBezTo>
                  <a:cubicBezTo>
                    <a:pt x="16775" y="17784"/>
                    <a:pt x="16330" y="17641"/>
                    <a:pt x="15969" y="17641"/>
                  </a:cubicBezTo>
                  <a:cubicBezTo>
                    <a:pt x="15825" y="17641"/>
                    <a:pt x="15693" y="17658"/>
                    <a:pt x="15609" y="17725"/>
                  </a:cubicBezTo>
                  <a:cubicBezTo>
                    <a:pt x="12460" y="18734"/>
                    <a:pt x="7519" y="20171"/>
                    <a:pt x="4418" y="20171"/>
                  </a:cubicBezTo>
                  <a:cubicBezTo>
                    <a:pt x="3769" y="20171"/>
                    <a:pt x="3204" y="20112"/>
                    <a:pt x="2759" y="19969"/>
                  </a:cubicBezTo>
                  <a:cubicBezTo>
                    <a:pt x="2471" y="19768"/>
                    <a:pt x="2170" y="19558"/>
                    <a:pt x="1882" y="19154"/>
                  </a:cubicBezTo>
                  <a:cubicBezTo>
                    <a:pt x="1882" y="18541"/>
                    <a:pt x="2170" y="17725"/>
                    <a:pt x="2759" y="17112"/>
                  </a:cubicBezTo>
                  <a:cubicBezTo>
                    <a:pt x="5091" y="15473"/>
                    <a:pt x="8012" y="14254"/>
                    <a:pt x="11221" y="13842"/>
                  </a:cubicBezTo>
                  <a:cubicBezTo>
                    <a:pt x="11522" y="13842"/>
                    <a:pt x="11810" y="13641"/>
                    <a:pt x="12099" y="13431"/>
                  </a:cubicBezTo>
                  <a:cubicBezTo>
                    <a:pt x="12688" y="13027"/>
                    <a:pt x="12387" y="12826"/>
                    <a:pt x="11522" y="12002"/>
                  </a:cubicBezTo>
                  <a:cubicBezTo>
                    <a:pt x="4214" y="6085"/>
                    <a:pt x="3336" y="3631"/>
                    <a:pt x="3925" y="2614"/>
                  </a:cubicBezTo>
                  <a:cubicBezTo>
                    <a:pt x="3925" y="2412"/>
                    <a:pt x="4214" y="1799"/>
                    <a:pt x="5680" y="1597"/>
                  </a:cubicBezTo>
                  <a:cubicBezTo>
                    <a:pt x="6197" y="1504"/>
                    <a:pt x="6702" y="1462"/>
                    <a:pt x="7183" y="1462"/>
                  </a:cubicBezTo>
                  <a:cubicBezTo>
                    <a:pt x="14491" y="1462"/>
                    <a:pt x="19107" y="10783"/>
                    <a:pt x="19107" y="10783"/>
                  </a:cubicBezTo>
                  <a:cubicBezTo>
                    <a:pt x="19395" y="10985"/>
                    <a:pt x="19984" y="11187"/>
                    <a:pt x="20273" y="11187"/>
                  </a:cubicBezTo>
                  <a:cubicBezTo>
                    <a:pt x="20862" y="10985"/>
                    <a:pt x="21150" y="10573"/>
                    <a:pt x="21150" y="10170"/>
                  </a:cubicBezTo>
                  <a:cubicBezTo>
                    <a:pt x="20886" y="9791"/>
                    <a:pt x="16041" y="0"/>
                    <a:pt x="733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92" name="Google Shape;848;p19"/>
            <p:cNvSpPr/>
            <p:nvPr/>
          </p:nvSpPr>
          <p:spPr>
            <a:xfrm flipH="1" rot="18760735">
              <a:off x="85220" y="484002"/>
              <a:ext cx="489753" cy="4464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4" h="21600" fill="norm" stroke="1" extrusionOk="0">
                  <a:moveTo>
                    <a:pt x="958" y="0"/>
                  </a:moveTo>
                  <a:cubicBezTo>
                    <a:pt x="262" y="0"/>
                    <a:pt x="-366" y="914"/>
                    <a:pt x="251" y="1828"/>
                  </a:cubicBezTo>
                  <a:cubicBezTo>
                    <a:pt x="3516" y="5785"/>
                    <a:pt x="5974" y="10355"/>
                    <a:pt x="7612" y="15527"/>
                  </a:cubicBezTo>
                  <a:cubicBezTo>
                    <a:pt x="7062" y="17343"/>
                    <a:pt x="6793" y="19171"/>
                    <a:pt x="7062" y="20698"/>
                  </a:cubicBezTo>
                  <a:cubicBezTo>
                    <a:pt x="7062" y="21299"/>
                    <a:pt x="7612" y="21600"/>
                    <a:pt x="7881" y="21600"/>
                  </a:cubicBezTo>
                  <a:cubicBezTo>
                    <a:pt x="8431" y="21600"/>
                    <a:pt x="8700" y="21299"/>
                    <a:pt x="8970" y="20999"/>
                  </a:cubicBezTo>
                  <a:cubicBezTo>
                    <a:pt x="9520" y="19171"/>
                    <a:pt x="9520" y="17656"/>
                    <a:pt x="9250" y="15827"/>
                  </a:cubicBezTo>
                  <a:cubicBezTo>
                    <a:pt x="9520" y="15527"/>
                    <a:pt x="9789" y="15214"/>
                    <a:pt x="9789" y="14913"/>
                  </a:cubicBezTo>
                  <a:cubicBezTo>
                    <a:pt x="12515" y="10957"/>
                    <a:pt x="16331" y="8828"/>
                    <a:pt x="20426" y="8227"/>
                  </a:cubicBezTo>
                  <a:cubicBezTo>
                    <a:pt x="20965" y="7914"/>
                    <a:pt x="21234" y="7613"/>
                    <a:pt x="21234" y="7000"/>
                  </a:cubicBezTo>
                  <a:cubicBezTo>
                    <a:pt x="20965" y="6399"/>
                    <a:pt x="20426" y="6098"/>
                    <a:pt x="20146" y="6098"/>
                  </a:cubicBezTo>
                  <a:cubicBezTo>
                    <a:pt x="15792" y="6699"/>
                    <a:pt x="11696" y="9128"/>
                    <a:pt x="8700" y="13085"/>
                  </a:cubicBezTo>
                  <a:cubicBezTo>
                    <a:pt x="7062" y="8227"/>
                    <a:pt x="4616" y="3969"/>
                    <a:pt x="1609" y="313"/>
                  </a:cubicBezTo>
                  <a:cubicBezTo>
                    <a:pt x="1418" y="88"/>
                    <a:pt x="1182" y="0"/>
                    <a:pt x="95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93" name="Google Shape;849;p19"/>
            <p:cNvSpPr/>
            <p:nvPr/>
          </p:nvSpPr>
          <p:spPr>
            <a:xfrm flipH="1" rot="18760735">
              <a:off x="1504665" y="292810"/>
              <a:ext cx="1530119" cy="16741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fill="norm" stroke="1" extrusionOk="0">
                  <a:moveTo>
                    <a:pt x="21288" y="0"/>
                  </a:moveTo>
                  <a:cubicBezTo>
                    <a:pt x="21259" y="0"/>
                    <a:pt x="21226" y="7"/>
                    <a:pt x="21193" y="23"/>
                  </a:cubicBezTo>
                  <a:cubicBezTo>
                    <a:pt x="21015" y="23"/>
                    <a:pt x="20927" y="104"/>
                    <a:pt x="20927" y="267"/>
                  </a:cubicBezTo>
                  <a:cubicBezTo>
                    <a:pt x="20927" y="835"/>
                    <a:pt x="20840" y="1322"/>
                    <a:pt x="20840" y="1890"/>
                  </a:cubicBezTo>
                  <a:cubicBezTo>
                    <a:pt x="20749" y="1970"/>
                    <a:pt x="20840" y="2130"/>
                    <a:pt x="21015" y="2130"/>
                  </a:cubicBezTo>
                  <a:lnTo>
                    <a:pt x="21015" y="2050"/>
                  </a:lnTo>
                  <a:cubicBezTo>
                    <a:pt x="21048" y="2067"/>
                    <a:pt x="21084" y="2074"/>
                    <a:pt x="21117" y="2074"/>
                  </a:cubicBezTo>
                  <a:cubicBezTo>
                    <a:pt x="21255" y="2074"/>
                    <a:pt x="21368" y="1953"/>
                    <a:pt x="21368" y="1890"/>
                  </a:cubicBezTo>
                  <a:cubicBezTo>
                    <a:pt x="21460" y="1322"/>
                    <a:pt x="21547" y="751"/>
                    <a:pt x="21547" y="267"/>
                  </a:cubicBezTo>
                  <a:cubicBezTo>
                    <a:pt x="21547" y="134"/>
                    <a:pt x="21430" y="0"/>
                    <a:pt x="21288" y="0"/>
                  </a:cubicBezTo>
                  <a:close/>
                  <a:moveTo>
                    <a:pt x="20650" y="3246"/>
                  </a:moveTo>
                  <a:cubicBezTo>
                    <a:pt x="20512" y="3246"/>
                    <a:pt x="20395" y="3362"/>
                    <a:pt x="20395" y="3429"/>
                  </a:cubicBezTo>
                  <a:cubicBezTo>
                    <a:pt x="20220" y="3997"/>
                    <a:pt x="20042" y="4484"/>
                    <a:pt x="19776" y="4972"/>
                  </a:cubicBezTo>
                  <a:cubicBezTo>
                    <a:pt x="19688" y="5052"/>
                    <a:pt x="19776" y="5216"/>
                    <a:pt x="19954" y="5296"/>
                  </a:cubicBezTo>
                  <a:lnTo>
                    <a:pt x="20042" y="5296"/>
                  </a:lnTo>
                  <a:lnTo>
                    <a:pt x="20042" y="5216"/>
                  </a:lnTo>
                  <a:cubicBezTo>
                    <a:pt x="20071" y="5242"/>
                    <a:pt x="20100" y="5249"/>
                    <a:pt x="20129" y="5249"/>
                  </a:cubicBezTo>
                  <a:cubicBezTo>
                    <a:pt x="20188" y="5249"/>
                    <a:pt x="20250" y="5216"/>
                    <a:pt x="20308" y="5216"/>
                  </a:cubicBezTo>
                  <a:cubicBezTo>
                    <a:pt x="20574" y="4648"/>
                    <a:pt x="20840" y="4160"/>
                    <a:pt x="21015" y="3593"/>
                  </a:cubicBezTo>
                  <a:cubicBezTo>
                    <a:pt x="21015" y="3429"/>
                    <a:pt x="20927" y="3349"/>
                    <a:pt x="20749" y="3269"/>
                  </a:cubicBezTo>
                  <a:cubicBezTo>
                    <a:pt x="20716" y="3252"/>
                    <a:pt x="20683" y="3246"/>
                    <a:pt x="20650" y="3246"/>
                  </a:cubicBezTo>
                  <a:close/>
                  <a:moveTo>
                    <a:pt x="15625" y="5853"/>
                  </a:moveTo>
                  <a:cubicBezTo>
                    <a:pt x="15312" y="5853"/>
                    <a:pt x="15118" y="6274"/>
                    <a:pt x="15527" y="6351"/>
                  </a:cubicBezTo>
                  <a:cubicBezTo>
                    <a:pt x="15971" y="6595"/>
                    <a:pt x="16500" y="6835"/>
                    <a:pt x="16853" y="7242"/>
                  </a:cubicBezTo>
                  <a:cubicBezTo>
                    <a:pt x="16853" y="7322"/>
                    <a:pt x="16944" y="7322"/>
                    <a:pt x="17032" y="7322"/>
                  </a:cubicBezTo>
                  <a:cubicBezTo>
                    <a:pt x="17119" y="7322"/>
                    <a:pt x="17210" y="7322"/>
                    <a:pt x="17298" y="7242"/>
                  </a:cubicBezTo>
                  <a:cubicBezTo>
                    <a:pt x="17385" y="7162"/>
                    <a:pt x="17385" y="6999"/>
                    <a:pt x="17298" y="6918"/>
                  </a:cubicBezTo>
                  <a:cubicBezTo>
                    <a:pt x="16853" y="6431"/>
                    <a:pt x="16325" y="6107"/>
                    <a:pt x="15705" y="5863"/>
                  </a:cubicBezTo>
                  <a:cubicBezTo>
                    <a:pt x="15676" y="5857"/>
                    <a:pt x="15650" y="5853"/>
                    <a:pt x="15625" y="5853"/>
                  </a:cubicBezTo>
                  <a:close/>
                  <a:moveTo>
                    <a:pt x="13755" y="5783"/>
                  </a:moveTo>
                  <a:cubicBezTo>
                    <a:pt x="13048" y="5943"/>
                    <a:pt x="12604" y="6431"/>
                    <a:pt x="12604" y="7079"/>
                  </a:cubicBezTo>
                  <a:cubicBezTo>
                    <a:pt x="12516" y="7162"/>
                    <a:pt x="12516" y="7242"/>
                    <a:pt x="12604" y="7322"/>
                  </a:cubicBezTo>
                  <a:cubicBezTo>
                    <a:pt x="12604" y="7486"/>
                    <a:pt x="12695" y="7566"/>
                    <a:pt x="12870" y="7566"/>
                  </a:cubicBezTo>
                  <a:lnTo>
                    <a:pt x="12961" y="7566"/>
                  </a:lnTo>
                  <a:cubicBezTo>
                    <a:pt x="13136" y="7486"/>
                    <a:pt x="13223" y="7322"/>
                    <a:pt x="13136" y="7242"/>
                  </a:cubicBezTo>
                  <a:lnTo>
                    <a:pt x="13136" y="7079"/>
                  </a:lnTo>
                  <a:cubicBezTo>
                    <a:pt x="13223" y="6675"/>
                    <a:pt x="13489" y="6431"/>
                    <a:pt x="13934" y="6351"/>
                  </a:cubicBezTo>
                  <a:cubicBezTo>
                    <a:pt x="14109" y="6267"/>
                    <a:pt x="14200" y="6107"/>
                    <a:pt x="14109" y="5943"/>
                  </a:cubicBezTo>
                  <a:cubicBezTo>
                    <a:pt x="14109" y="5863"/>
                    <a:pt x="13934" y="5783"/>
                    <a:pt x="13755" y="5783"/>
                  </a:cubicBezTo>
                  <a:close/>
                  <a:moveTo>
                    <a:pt x="19069" y="6127"/>
                  </a:moveTo>
                  <a:cubicBezTo>
                    <a:pt x="19003" y="6127"/>
                    <a:pt x="18934" y="6147"/>
                    <a:pt x="18890" y="6187"/>
                  </a:cubicBezTo>
                  <a:cubicBezTo>
                    <a:pt x="18449" y="6595"/>
                    <a:pt x="18096" y="6918"/>
                    <a:pt x="17564" y="7242"/>
                  </a:cubicBezTo>
                  <a:cubicBezTo>
                    <a:pt x="17385" y="7242"/>
                    <a:pt x="17385" y="7403"/>
                    <a:pt x="17476" y="7566"/>
                  </a:cubicBezTo>
                  <a:cubicBezTo>
                    <a:pt x="17476" y="7646"/>
                    <a:pt x="17651" y="7730"/>
                    <a:pt x="17739" y="7730"/>
                  </a:cubicBezTo>
                  <a:lnTo>
                    <a:pt x="17739" y="7646"/>
                  </a:lnTo>
                  <a:cubicBezTo>
                    <a:pt x="17739" y="7646"/>
                    <a:pt x="17830" y="7646"/>
                    <a:pt x="17830" y="7730"/>
                  </a:cubicBezTo>
                  <a:cubicBezTo>
                    <a:pt x="18358" y="7403"/>
                    <a:pt x="18890" y="6999"/>
                    <a:pt x="19244" y="6595"/>
                  </a:cubicBezTo>
                  <a:cubicBezTo>
                    <a:pt x="19422" y="6431"/>
                    <a:pt x="19422" y="6267"/>
                    <a:pt x="19244" y="6187"/>
                  </a:cubicBezTo>
                  <a:cubicBezTo>
                    <a:pt x="19200" y="6147"/>
                    <a:pt x="19134" y="6127"/>
                    <a:pt x="19069" y="6127"/>
                  </a:cubicBezTo>
                  <a:close/>
                  <a:moveTo>
                    <a:pt x="16037" y="7720"/>
                  </a:moveTo>
                  <a:cubicBezTo>
                    <a:pt x="16015" y="7720"/>
                    <a:pt x="15993" y="7723"/>
                    <a:pt x="15971" y="7730"/>
                  </a:cubicBezTo>
                  <a:cubicBezTo>
                    <a:pt x="15527" y="7810"/>
                    <a:pt x="15173" y="7890"/>
                    <a:pt x="14728" y="7890"/>
                  </a:cubicBezTo>
                  <a:lnTo>
                    <a:pt x="14287" y="7890"/>
                  </a:lnTo>
                  <a:cubicBezTo>
                    <a:pt x="14266" y="7887"/>
                    <a:pt x="14247" y="7883"/>
                    <a:pt x="14229" y="7883"/>
                  </a:cubicBezTo>
                  <a:cubicBezTo>
                    <a:pt x="13923" y="7883"/>
                    <a:pt x="13865" y="8458"/>
                    <a:pt x="14200" y="8458"/>
                  </a:cubicBezTo>
                  <a:lnTo>
                    <a:pt x="14728" y="8458"/>
                  </a:lnTo>
                  <a:lnTo>
                    <a:pt x="14728" y="8378"/>
                  </a:lnTo>
                  <a:cubicBezTo>
                    <a:pt x="15173" y="8378"/>
                    <a:pt x="15614" y="8378"/>
                    <a:pt x="16059" y="8297"/>
                  </a:cubicBezTo>
                  <a:cubicBezTo>
                    <a:pt x="16470" y="8221"/>
                    <a:pt x="16343" y="7720"/>
                    <a:pt x="16037" y="7720"/>
                  </a:cubicBezTo>
                  <a:close/>
                  <a:moveTo>
                    <a:pt x="17968" y="8184"/>
                  </a:moveTo>
                  <a:cubicBezTo>
                    <a:pt x="17925" y="8184"/>
                    <a:pt x="17877" y="8194"/>
                    <a:pt x="17830" y="8214"/>
                  </a:cubicBezTo>
                  <a:cubicBezTo>
                    <a:pt x="17651" y="8297"/>
                    <a:pt x="17651" y="8458"/>
                    <a:pt x="17651" y="8621"/>
                  </a:cubicBezTo>
                  <a:cubicBezTo>
                    <a:pt x="17917" y="9109"/>
                    <a:pt x="18005" y="9593"/>
                    <a:pt x="18096" y="10080"/>
                  </a:cubicBezTo>
                  <a:cubicBezTo>
                    <a:pt x="18096" y="10244"/>
                    <a:pt x="18271" y="10324"/>
                    <a:pt x="18449" y="10324"/>
                  </a:cubicBezTo>
                  <a:cubicBezTo>
                    <a:pt x="18624" y="10324"/>
                    <a:pt x="18715" y="10161"/>
                    <a:pt x="18715" y="10080"/>
                  </a:cubicBezTo>
                  <a:cubicBezTo>
                    <a:pt x="18624" y="9433"/>
                    <a:pt x="18449" y="8945"/>
                    <a:pt x="18271" y="8378"/>
                  </a:cubicBezTo>
                  <a:cubicBezTo>
                    <a:pt x="18205" y="8257"/>
                    <a:pt x="18096" y="8184"/>
                    <a:pt x="17968" y="8184"/>
                  </a:cubicBezTo>
                  <a:close/>
                  <a:moveTo>
                    <a:pt x="18449" y="11459"/>
                  </a:moveTo>
                  <a:cubicBezTo>
                    <a:pt x="18271" y="11459"/>
                    <a:pt x="18183" y="11540"/>
                    <a:pt x="18096" y="11703"/>
                  </a:cubicBezTo>
                  <a:cubicBezTo>
                    <a:pt x="18005" y="12191"/>
                    <a:pt x="17917" y="12758"/>
                    <a:pt x="17739" y="13242"/>
                  </a:cubicBezTo>
                  <a:cubicBezTo>
                    <a:pt x="17651" y="13326"/>
                    <a:pt x="17739" y="13486"/>
                    <a:pt x="17830" y="13570"/>
                  </a:cubicBezTo>
                  <a:lnTo>
                    <a:pt x="18005" y="13570"/>
                  </a:lnTo>
                  <a:cubicBezTo>
                    <a:pt x="18096" y="13570"/>
                    <a:pt x="18183" y="13486"/>
                    <a:pt x="18271" y="13406"/>
                  </a:cubicBezTo>
                  <a:cubicBezTo>
                    <a:pt x="18449" y="12919"/>
                    <a:pt x="18624" y="12351"/>
                    <a:pt x="18715" y="11783"/>
                  </a:cubicBezTo>
                  <a:cubicBezTo>
                    <a:pt x="18715" y="11623"/>
                    <a:pt x="18624" y="11459"/>
                    <a:pt x="18449" y="11459"/>
                  </a:cubicBezTo>
                  <a:close/>
                  <a:moveTo>
                    <a:pt x="17083" y="14488"/>
                  </a:moveTo>
                  <a:cubicBezTo>
                    <a:pt x="16988" y="14488"/>
                    <a:pt x="16908" y="14528"/>
                    <a:pt x="16853" y="14621"/>
                  </a:cubicBezTo>
                  <a:cubicBezTo>
                    <a:pt x="16500" y="15029"/>
                    <a:pt x="16059" y="15433"/>
                    <a:pt x="15705" y="15760"/>
                  </a:cubicBezTo>
                  <a:cubicBezTo>
                    <a:pt x="15527" y="15840"/>
                    <a:pt x="15527" y="16000"/>
                    <a:pt x="15705" y="16164"/>
                  </a:cubicBezTo>
                  <a:cubicBezTo>
                    <a:pt x="15705" y="16164"/>
                    <a:pt x="15793" y="16244"/>
                    <a:pt x="15880" y="16244"/>
                  </a:cubicBezTo>
                  <a:lnTo>
                    <a:pt x="15880" y="16164"/>
                  </a:lnTo>
                  <a:lnTo>
                    <a:pt x="16059" y="16164"/>
                  </a:lnTo>
                  <a:cubicBezTo>
                    <a:pt x="16500" y="15760"/>
                    <a:pt x="16944" y="15353"/>
                    <a:pt x="17298" y="14949"/>
                  </a:cubicBezTo>
                  <a:cubicBezTo>
                    <a:pt x="17385" y="14785"/>
                    <a:pt x="17385" y="14621"/>
                    <a:pt x="17298" y="14541"/>
                  </a:cubicBezTo>
                  <a:cubicBezTo>
                    <a:pt x="17225" y="14508"/>
                    <a:pt x="17152" y="14488"/>
                    <a:pt x="17083" y="14488"/>
                  </a:cubicBezTo>
                  <a:close/>
                  <a:moveTo>
                    <a:pt x="14430" y="16598"/>
                  </a:moveTo>
                  <a:cubicBezTo>
                    <a:pt x="14375" y="16598"/>
                    <a:pt x="14324" y="16618"/>
                    <a:pt x="14287" y="16652"/>
                  </a:cubicBezTo>
                  <a:cubicBezTo>
                    <a:pt x="13755" y="16895"/>
                    <a:pt x="13223" y="17056"/>
                    <a:pt x="12604" y="17139"/>
                  </a:cubicBezTo>
                  <a:cubicBezTo>
                    <a:pt x="12516" y="17219"/>
                    <a:pt x="12341" y="17380"/>
                    <a:pt x="12429" y="17543"/>
                  </a:cubicBezTo>
                  <a:cubicBezTo>
                    <a:pt x="12429" y="17623"/>
                    <a:pt x="12604" y="17707"/>
                    <a:pt x="12695" y="17707"/>
                  </a:cubicBezTo>
                  <a:lnTo>
                    <a:pt x="12782" y="17707"/>
                  </a:lnTo>
                  <a:cubicBezTo>
                    <a:pt x="13402" y="17543"/>
                    <a:pt x="13934" y="17380"/>
                    <a:pt x="14554" y="17139"/>
                  </a:cubicBezTo>
                  <a:cubicBezTo>
                    <a:pt x="14641" y="17056"/>
                    <a:pt x="14728" y="16895"/>
                    <a:pt x="14641" y="16732"/>
                  </a:cubicBezTo>
                  <a:cubicBezTo>
                    <a:pt x="14590" y="16638"/>
                    <a:pt x="14506" y="16598"/>
                    <a:pt x="14430" y="16598"/>
                  </a:cubicBezTo>
                  <a:close/>
                  <a:moveTo>
                    <a:pt x="5523" y="17380"/>
                  </a:moveTo>
                  <a:cubicBezTo>
                    <a:pt x="5169" y="17380"/>
                    <a:pt x="5169" y="17947"/>
                    <a:pt x="5523" y="17947"/>
                  </a:cubicBezTo>
                  <a:lnTo>
                    <a:pt x="7381" y="17947"/>
                  </a:lnTo>
                  <a:cubicBezTo>
                    <a:pt x="7469" y="17947"/>
                    <a:pt x="7647" y="17787"/>
                    <a:pt x="7647" y="17707"/>
                  </a:cubicBezTo>
                  <a:cubicBezTo>
                    <a:pt x="7647" y="17543"/>
                    <a:pt x="7560" y="17380"/>
                    <a:pt x="7381" y="17380"/>
                  </a:cubicBezTo>
                  <a:close/>
                  <a:moveTo>
                    <a:pt x="9153" y="17380"/>
                  </a:moveTo>
                  <a:cubicBezTo>
                    <a:pt x="8974" y="17380"/>
                    <a:pt x="8887" y="17543"/>
                    <a:pt x="8887" y="17623"/>
                  </a:cubicBezTo>
                  <a:cubicBezTo>
                    <a:pt x="8799" y="17787"/>
                    <a:pt x="8974" y="17947"/>
                    <a:pt x="9153" y="17947"/>
                  </a:cubicBezTo>
                  <a:lnTo>
                    <a:pt x="10924" y="17947"/>
                  </a:lnTo>
                  <a:cubicBezTo>
                    <a:pt x="11099" y="17947"/>
                    <a:pt x="11277" y="17787"/>
                    <a:pt x="11277" y="17623"/>
                  </a:cubicBezTo>
                  <a:cubicBezTo>
                    <a:pt x="11190" y="17463"/>
                    <a:pt x="11099" y="17380"/>
                    <a:pt x="10924" y="17380"/>
                  </a:cubicBezTo>
                  <a:close/>
                  <a:moveTo>
                    <a:pt x="3748" y="17597"/>
                  </a:moveTo>
                  <a:cubicBezTo>
                    <a:pt x="3723" y="17597"/>
                    <a:pt x="3693" y="17607"/>
                    <a:pt x="3664" y="17623"/>
                  </a:cubicBezTo>
                  <a:cubicBezTo>
                    <a:pt x="3045" y="17787"/>
                    <a:pt x="2425" y="18031"/>
                    <a:pt x="1981" y="18354"/>
                  </a:cubicBezTo>
                  <a:cubicBezTo>
                    <a:pt x="1806" y="18515"/>
                    <a:pt x="1806" y="18678"/>
                    <a:pt x="1981" y="18759"/>
                  </a:cubicBezTo>
                  <a:cubicBezTo>
                    <a:pt x="1981" y="18842"/>
                    <a:pt x="2072" y="18842"/>
                    <a:pt x="2159" y="18922"/>
                  </a:cubicBezTo>
                  <a:cubicBezTo>
                    <a:pt x="2247" y="18842"/>
                    <a:pt x="2247" y="18842"/>
                    <a:pt x="2338" y="18842"/>
                  </a:cubicBezTo>
                  <a:cubicBezTo>
                    <a:pt x="2779" y="18515"/>
                    <a:pt x="3220" y="18274"/>
                    <a:pt x="3839" y="18111"/>
                  </a:cubicBezTo>
                  <a:cubicBezTo>
                    <a:pt x="4076" y="18111"/>
                    <a:pt x="3963" y="17597"/>
                    <a:pt x="3748" y="17597"/>
                  </a:cubicBezTo>
                  <a:close/>
                  <a:moveTo>
                    <a:pt x="1018" y="19580"/>
                  </a:moveTo>
                  <a:cubicBezTo>
                    <a:pt x="909" y="19580"/>
                    <a:pt x="800" y="19623"/>
                    <a:pt x="741" y="19733"/>
                  </a:cubicBezTo>
                  <a:cubicBezTo>
                    <a:pt x="388" y="20221"/>
                    <a:pt x="213" y="20705"/>
                    <a:pt x="34" y="21273"/>
                  </a:cubicBezTo>
                  <a:cubicBezTo>
                    <a:pt x="-53" y="21436"/>
                    <a:pt x="34" y="21600"/>
                    <a:pt x="213" y="21600"/>
                  </a:cubicBezTo>
                  <a:lnTo>
                    <a:pt x="301" y="21600"/>
                  </a:lnTo>
                  <a:cubicBezTo>
                    <a:pt x="388" y="21600"/>
                    <a:pt x="475" y="21517"/>
                    <a:pt x="567" y="21436"/>
                  </a:cubicBezTo>
                  <a:cubicBezTo>
                    <a:pt x="741" y="20949"/>
                    <a:pt x="1008" y="20465"/>
                    <a:pt x="1274" y="19977"/>
                  </a:cubicBezTo>
                  <a:cubicBezTo>
                    <a:pt x="1452" y="19760"/>
                    <a:pt x="1233" y="19580"/>
                    <a:pt x="1018" y="1958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89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2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grpSp>
        <p:nvGrpSpPr>
          <p:cNvPr id="911" name="Google Shape;852;p20"/>
          <p:cNvGrpSpPr/>
          <p:nvPr/>
        </p:nvGrpSpPr>
        <p:grpSpPr>
          <a:xfrm>
            <a:off x="-1093580" y="442599"/>
            <a:ext cx="2727232" cy="2162753"/>
            <a:chOff x="0" y="0"/>
            <a:chExt cx="2727230" cy="2162751"/>
          </a:xfrm>
        </p:grpSpPr>
        <p:grpSp>
          <p:nvGrpSpPr>
            <p:cNvPr id="909" name="Google Shape;853;p20"/>
            <p:cNvGrpSpPr/>
            <p:nvPr/>
          </p:nvGrpSpPr>
          <p:grpSpPr>
            <a:xfrm>
              <a:off x="0" y="-1"/>
              <a:ext cx="2576726" cy="2162753"/>
              <a:chOff x="0" y="0"/>
              <a:chExt cx="2576725" cy="2162751"/>
            </a:xfrm>
          </p:grpSpPr>
          <p:sp>
            <p:nvSpPr>
              <p:cNvPr id="903" name="Google Shape;854;p20"/>
              <p:cNvSpPr/>
              <p:nvPr/>
            </p:nvSpPr>
            <p:spPr>
              <a:xfrm>
                <a:off x="683062" y="-1"/>
                <a:ext cx="1138188" cy="1138188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04" name="Google Shape;855;p20"/>
              <p:cNvSpPr/>
              <p:nvPr/>
            </p:nvSpPr>
            <p:spPr>
              <a:xfrm>
                <a:off x="1115659" y="387078"/>
                <a:ext cx="1138187" cy="1138188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05" name="Google Shape;856;p20"/>
              <p:cNvSpPr/>
              <p:nvPr/>
            </p:nvSpPr>
            <p:spPr>
              <a:xfrm>
                <a:off x="91094" y="409837"/>
                <a:ext cx="1138187" cy="1138188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06" name="Google Shape;857;p20"/>
              <p:cNvSpPr/>
              <p:nvPr/>
            </p:nvSpPr>
            <p:spPr>
              <a:xfrm>
                <a:off x="0" y="910711"/>
                <a:ext cx="1138187" cy="1138188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07" name="Google Shape;858;p20"/>
              <p:cNvSpPr/>
              <p:nvPr/>
            </p:nvSpPr>
            <p:spPr>
              <a:xfrm>
                <a:off x="478114" y="1024564"/>
                <a:ext cx="1138188" cy="1138188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08" name="Google Shape;859;p20"/>
              <p:cNvSpPr/>
              <p:nvPr/>
            </p:nvSpPr>
            <p:spPr>
              <a:xfrm>
                <a:off x="1138395" y="933528"/>
                <a:ext cx="1438331" cy="1138188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910" name="Google Shape;860;p20"/>
            <p:cNvSpPr/>
            <p:nvPr/>
          </p:nvSpPr>
          <p:spPr>
            <a:xfrm>
              <a:off x="180188" y="6525"/>
              <a:ext cx="2547043" cy="19539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5" h="21600" fill="norm" stroke="1" extrusionOk="0">
                  <a:moveTo>
                    <a:pt x="6045" y="4385"/>
                  </a:moveTo>
                  <a:cubicBezTo>
                    <a:pt x="6824" y="4615"/>
                    <a:pt x="7603" y="5299"/>
                    <a:pt x="7948" y="6209"/>
                  </a:cubicBezTo>
                  <a:cubicBezTo>
                    <a:pt x="7948" y="6551"/>
                    <a:pt x="7862" y="6776"/>
                    <a:pt x="7688" y="6894"/>
                  </a:cubicBezTo>
                  <a:cubicBezTo>
                    <a:pt x="7514" y="7119"/>
                    <a:pt x="7343" y="7119"/>
                    <a:pt x="7169" y="7236"/>
                  </a:cubicBezTo>
                  <a:cubicBezTo>
                    <a:pt x="6479" y="7236"/>
                    <a:pt x="5959" y="5979"/>
                    <a:pt x="5789" y="5412"/>
                  </a:cubicBezTo>
                  <a:lnTo>
                    <a:pt x="5789" y="5299"/>
                  </a:lnTo>
                  <a:cubicBezTo>
                    <a:pt x="5874" y="4957"/>
                    <a:pt x="5959" y="4727"/>
                    <a:pt x="6045" y="4385"/>
                  </a:cubicBezTo>
                  <a:close/>
                  <a:moveTo>
                    <a:pt x="13823" y="6096"/>
                  </a:moveTo>
                  <a:cubicBezTo>
                    <a:pt x="13909" y="6776"/>
                    <a:pt x="13823" y="7574"/>
                    <a:pt x="13478" y="8258"/>
                  </a:cubicBezTo>
                  <a:cubicBezTo>
                    <a:pt x="13304" y="8033"/>
                    <a:pt x="13389" y="7006"/>
                    <a:pt x="13823" y="6096"/>
                  </a:cubicBezTo>
                  <a:close/>
                  <a:moveTo>
                    <a:pt x="2492" y="10153"/>
                  </a:moveTo>
                  <a:cubicBezTo>
                    <a:pt x="2584" y="10153"/>
                    <a:pt x="2676" y="10167"/>
                    <a:pt x="2762" y="10195"/>
                  </a:cubicBezTo>
                  <a:cubicBezTo>
                    <a:pt x="3886" y="10308"/>
                    <a:pt x="4320" y="11222"/>
                    <a:pt x="4320" y="12019"/>
                  </a:cubicBezTo>
                  <a:cubicBezTo>
                    <a:pt x="4320" y="12474"/>
                    <a:pt x="3971" y="12929"/>
                    <a:pt x="3541" y="13042"/>
                  </a:cubicBezTo>
                  <a:cubicBezTo>
                    <a:pt x="3366" y="12929"/>
                    <a:pt x="3110" y="12929"/>
                    <a:pt x="2936" y="12817"/>
                  </a:cubicBezTo>
                  <a:cubicBezTo>
                    <a:pt x="2331" y="12244"/>
                    <a:pt x="1898" y="11447"/>
                    <a:pt x="1727" y="10537"/>
                  </a:cubicBezTo>
                  <a:cubicBezTo>
                    <a:pt x="1922" y="10279"/>
                    <a:pt x="2214" y="10153"/>
                    <a:pt x="2492" y="10153"/>
                  </a:cubicBezTo>
                  <a:close/>
                  <a:moveTo>
                    <a:pt x="18315" y="12132"/>
                  </a:moveTo>
                  <a:cubicBezTo>
                    <a:pt x="17885" y="13384"/>
                    <a:pt x="17191" y="14181"/>
                    <a:pt x="16761" y="14181"/>
                  </a:cubicBezTo>
                  <a:cubicBezTo>
                    <a:pt x="16587" y="14181"/>
                    <a:pt x="16416" y="14069"/>
                    <a:pt x="16327" y="13956"/>
                  </a:cubicBezTo>
                  <a:cubicBezTo>
                    <a:pt x="16068" y="13384"/>
                    <a:pt x="16156" y="13159"/>
                    <a:pt x="16156" y="13042"/>
                  </a:cubicBezTo>
                  <a:cubicBezTo>
                    <a:pt x="16327" y="12587"/>
                    <a:pt x="17191" y="12132"/>
                    <a:pt x="18141" y="12132"/>
                  </a:cubicBezTo>
                  <a:close/>
                  <a:moveTo>
                    <a:pt x="12614" y="15438"/>
                  </a:moveTo>
                  <a:cubicBezTo>
                    <a:pt x="12614" y="15438"/>
                    <a:pt x="12699" y="15551"/>
                    <a:pt x="12699" y="15551"/>
                  </a:cubicBezTo>
                  <a:cubicBezTo>
                    <a:pt x="12874" y="15893"/>
                    <a:pt x="12785" y="16915"/>
                    <a:pt x="12009" y="18055"/>
                  </a:cubicBezTo>
                  <a:cubicBezTo>
                    <a:pt x="11750" y="17600"/>
                    <a:pt x="11661" y="17032"/>
                    <a:pt x="11835" y="16460"/>
                  </a:cubicBezTo>
                  <a:cubicBezTo>
                    <a:pt x="11920" y="16005"/>
                    <a:pt x="12180" y="15663"/>
                    <a:pt x="12614" y="15551"/>
                  </a:cubicBezTo>
                  <a:lnTo>
                    <a:pt x="12614" y="15438"/>
                  </a:lnTo>
                  <a:close/>
                  <a:moveTo>
                    <a:pt x="6304" y="15780"/>
                  </a:moveTo>
                  <a:cubicBezTo>
                    <a:pt x="6393" y="15780"/>
                    <a:pt x="6738" y="15780"/>
                    <a:pt x="6824" y="16348"/>
                  </a:cubicBezTo>
                  <a:cubicBezTo>
                    <a:pt x="6738" y="17600"/>
                    <a:pt x="6219" y="18739"/>
                    <a:pt x="5355" y="19194"/>
                  </a:cubicBezTo>
                  <a:cubicBezTo>
                    <a:pt x="5095" y="18397"/>
                    <a:pt x="5184" y="17375"/>
                    <a:pt x="5529" y="16460"/>
                  </a:cubicBezTo>
                  <a:cubicBezTo>
                    <a:pt x="5700" y="16118"/>
                    <a:pt x="5959" y="15780"/>
                    <a:pt x="6304" y="15780"/>
                  </a:cubicBezTo>
                  <a:close/>
                  <a:moveTo>
                    <a:pt x="9587" y="741"/>
                  </a:moveTo>
                  <a:cubicBezTo>
                    <a:pt x="10021" y="741"/>
                    <a:pt x="10540" y="853"/>
                    <a:pt x="11056" y="1196"/>
                  </a:cubicBezTo>
                  <a:cubicBezTo>
                    <a:pt x="12354" y="1768"/>
                    <a:pt x="13389" y="3245"/>
                    <a:pt x="13734" y="4957"/>
                  </a:cubicBezTo>
                  <a:cubicBezTo>
                    <a:pt x="12959" y="6209"/>
                    <a:pt x="12614" y="8033"/>
                    <a:pt x="13219" y="8713"/>
                  </a:cubicBezTo>
                  <a:cubicBezTo>
                    <a:pt x="13304" y="8943"/>
                    <a:pt x="13478" y="9055"/>
                    <a:pt x="13564" y="9055"/>
                  </a:cubicBezTo>
                  <a:cubicBezTo>
                    <a:pt x="13823" y="9055"/>
                    <a:pt x="13994" y="8830"/>
                    <a:pt x="14083" y="8601"/>
                  </a:cubicBezTo>
                  <a:cubicBezTo>
                    <a:pt x="14513" y="7574"/>
                    <a:pt x="14599" y="6321"/>
                    <a:pt x="14343" y="5182"/>
                  </a:cubicBezTo>
                  <a:cubicBezTo>
                    <a:pt x="14773" y="4502"/>
                    <a:pt x="15463" y="4042"/>
                    <a:pt x="16156" y="4042"/>
                  </a:cubicBezTo>
                  <a:cubicBezTo>
                    <a:pt x="16761" y="4042"/>
                    <a:pt x="17366" y="4385"/>
                    <a:pt x="17796" y="4840"/>
                  </a:cubicBezTo>
                  <a:cubicBezTo>
                    <a:pt x="19265" y="6209"/>
                    <a:pt x="19265" y="9055"/>
                    <a:pt x="18575" y="11335"/>
                  </a:cubicBezTo>
                  <a:lnTo>
                    <a:pt x="18141" y="11335"/>
                  </a:lnTo>
                  <a:cubicBezTo>
                    <a:pt x="17277" y="11335"/>
                    <a:pt x="16068" y="11677"/>
                    <a:pt x="15723" y="12704"/>
                  </a:cubicBezTo>
                  <a:cubicBezTo>
                    <a:pt x="15463" y="13726"/>
                    <a:pt x="15982" y="14866"/>
                    <a:pt x="16761" y="14978"/>
                  </a:cubicBezTo>
                  <a:cubicBezTo>
                    <a:pt x="17711" y="14978"/>
                    <a:pt x="18490" y="13614"/>
                    <a:pt x="18920" y="12244"/>
                  </a:cubicBezTo>
                  <a:cubicBezTo>
                    <a:pt x="19784" y="12362"/>
                    <a:pt x="20474" y="13159"/>
                    <a:pt x="20734" y="14181"/>
                  </a:cubicBezTo>
                  <a:cubicBezTo>
                    <a:pt x="20819" y="15096"/>
                    <a:pt x="20563" y="16005"/>
                    <a:pt x="20044" y="16690"/>
                  </a:cubicBezTo>
                  <a:cubicBezTo>
                    <a:pt x="18746" y="18514"/>
                    <a:pt x="16932" y="19649"/>
                    <a:pt x="14947" y="19649"/>
                  </a:cubicBezTo>
                  <a:cubicBezTo>
                    <a:pt x="14343" y="19649"/>
                    <a:pt x="13649" y="19537"/>
                    <a:pt x="13130" y="19082"/>
                  </a:cubicBezTo>
                  <a:cubicBezTo>
                    <a:pt x="12874" y="18969"/>
                    <a:pt x="12699" y="18852"/>
                    <a:pt x="12525" y="18627"/>
                  </a:cubicBezTo>
                  <a:cubicBezTo>
                    <a:pt x="13389" y="17257"/>
                    <a:pt x="13649" y="15780"/>
                    <a:pt x="13219" y="15096"/>
                  </a:cubicBezTo>
                  <a:cubicBezTo>
                    <a:pt x="13044" y="14866"/>
                    <a:pt x="12874" y="14753"/>
                    <a:pt x="12614" y="14753"/>
                  </a:cubicBezTo>
                  <a:cubicBezTo>
                    <a:pt x="12009" y="14866"/>
                    <a:pt x="11490" y="15321"/>
                    <a:pt x="11316" y="16118"/>
                  </a:cubicBezTo>
                  <a:cubicBezTo>
                    <a:pt x="11056" y="17032"/>
                    <a:pt x="11230" y="18055"/>
                    <a:pt x="11661" y="18627"/>
                  </a:cubicBezTo>
                  <a:cubicBezTo>
                    <a:pt x="10626" y="19991"/>
                    <a:pt x="9242" y="20789"/>
                    <a:pt x="7862" y="20789"/>
                  </a:cubicBezTo>
                  <a:cubicBezTo>
                    <a:pt x="7702" y="20836"/>
                    <a:pt x="7539" y="20859"/>
                    <a:pt x="7378" y="20859"/>
                  </a:cubicBezTo>
                  <a:cubicBezTo>
                    <a:pt x="6745" y="20859"/>
                    <a:pt x="6112" y="20512"/>
                    <a:pt x="5700" y="19879"/>
                  </a:cubicBezTo>
                  <a:cubicBezTo>
                    <a:pt x="6738" y="19194"/>
                    <a:pt x="7428" y="17712"/>
                    <a:pt x="7428" y="16235"/>
                  </a:cubicBezTo>
                  <a:cubicBezTo>
                    <a:pt x="7350" y="15504"/>
                    <a:pt x="6984" y="14964"/>
                    <a:pt x="6457" y="14964"/>
                  </a:cubicBezTo>
                  <a:cubicBezTo>
                    <a:pt x="6408" y="14964"/>
                    <a:pt x="6358" y="14969"/>
                    <a:pt x="6304" y="14978"/>
                  </a:cubicBezTo>
                  <a:cubicBezTo>
                    <a:pt x="5789" y="14978"/>
                    <a:pt x="5269" y="15438"/>
                    <a:pt x="5010" y="16118"/>
                  </a:cubicBezTo>
                  <a:cubicBezTo>
                    <a:pt x="4579" y="17145"/>
                    <a:pt x="4490" y="18397"/>
                    <a:pt x="4835" y="19424"/>
                  </a:cubicBezTo>
                  <a:cubicBezTo>
                    <a:pt x="4665" y="19452"/>
                    <a:pt x="4498" y="19466"/>
                    <a:pt x="4334" y="19466"/>
                  </a:cubicBezTo>
                  <a:cubicBezTo>
                    <a:pt x="3843" y="19466"/>
                    <a:pt x="3388" y="19340"/>
                    <a:pt x="2936" y="19082"/>
                  </a:cubicBezTo>
                  <a:cubicBezTo>
                    <a:pt x="1727" y="18397"/>
                    <a:pt x="948" y="17032"/>
                    <a:pt x="777" y="15321"/>
                  </a:cubicBezTo>
                  <a:cubicBezTo>
                    <a:pt x="518" y="13956"/>
                    <a:pt x="688" y="12362"/>
                    <a:pt x="1293" y="11110"/>
                  </a:cubicBezTo>
                  <a:cubicBezTo>
                    <a:pt x="1553" y="12019"/>
                    <a:pt x="2072" y="12817"/>
                    <a:pt x="2676" y="13384"/>
                  </a:cubicBezTo>
                  <a:cubicBezTo>
                    <a:pt x="3021" y="13501"/>
                    <a:pt x="3281" y="13614"/>
                    <a:pt x="3626" y="13614"/>
                  </a:cubicBezTo>
                  <a:cubicBezTo>
                    <a:pt x="4320" y="13614"/>
                    <a:pt x="4924" y="12929"/>
                    <a:pt x="4924" y="11907"/>
                  </a:cubicBezTo>
                  <a:cubicBezTo>
                    <a:pt x="4924" y="10425"/>
                    <a:pt x="3971" y="9285"/>
                    <a:pt x="2851" y="9285"/>
                  </a:cubicBezTo>
                  <a:cubicBezTo>
                    <a:pt x="2769" y="9262"/>
                    <a:pt x="2691" y="9252"/>
                    <a:pt x="2612" y="9252"/>
                  </a:cubicBezTo>
                  <a:cubicBezTo>
                    <a:pt x="2260" y="9252"/>
                    <a:pt x="1922" y="9440"/>
                    <a:pt x="1641" y="9628"/>
                  </a:cubicBezTo>
                  <a:cubicBezTo>
                    <a:pt x="1382" y="7349"/>
                    <a:pt x="1986" y="4957"/>
                    <a:pt x="3626" y="4385"/>
                  </a:cubicBezTo>
                  <a:cubicBezTo>
                    <a:pt x="4071" y="4221"/>
                    <a:pt x="4558" y="4113"/>
                    <a:pt x="5027" y="4113"/>
                  </a:cubicBezTo>
                  <a:cubicBezTo>
                    <a:pt x="5198" y="4113"/>
                    <a:pt x="5365" y="4127"/>
                    <a:pt x="5529" y="4160"/>
                  </a:cubicBezTo>
                  <a:cubicBezTo>
                    <a:pt x="5355" y="4727"/>
                    <a:pt x="5184" y="5182"/>
                    <a:pt x="5184" y="5182"/>
                  </a:cubicBezTo>
                  <a:cubicBezTo>
                    <a:pt x="5184" y="5299"/>
                    <a:pt x="5184" y="5299"/>
                    <a:pt x="5184" y="5412"/>
                  </a:cubicBezTo>
                  <a:cubicBezTo>
                    <a:pt x="5269" y="5524"/>
                    <a:pt x="5959" y="7803"/>
                    <a:pt x="7169" y="7803"/>
                  </a:cubicBezTo>
                  <a:cubicBezTo>
                    <a:pt x="7514" y="7803"/>
                    <a:pt x="7773" y="7691"/>
                    <a:pt x="8033" y="7461"/>
                  </a:cubicBezTo>
                  <a:cubicBezTo>
                    <a:pt x="8378" y="7236"/>
                    <a:pt x="8638" y="6664"/>
                    <a:pt x="8552" y="6096"/>
                  </a:cubicBezTo>
                  <a:cubicBezTo>
                    <a:pt x="8207" y="4840"/>
                    <a:pt x="7343" y="3930"/>
                    <a:pt x="6393" y="3705"/>
                  </a:cubicBezTo>
                  <a:cubicBezTo>
                    <a:pt x="6909" y="1993"/>
                    <a:pt x="8118" y="853"/>
                    <a:pt x="9587" y="741"/>
                  </a:cubicBezTo>
                  <a:close/>
                  <a:moveTo>
                    <a:pt x="9527" y="0"/>
                  </a:moveTo>
                  <a:cubicBezTo>
                    <a:pt x="7862" y="0"/>
                    <a:pt x="6279" y="1383"/>
                    <a:pt x="5700" y="3587"/>
                  </a:cubicBezTo>
                  <a:cubicBezTo>
                    <a:pt x="5405" y="3503"/>
                    <a:pt x="5106" y="3466"/>
                    <a:pt x="4814" y="3466"/>
                  </a:cubicBezTo>
                  <a:cubicBezTo>
                    <a:pt x="4341" y="3466"/>
                    <a:pt x="3882" y="3559"/>
                    <a:pt x="3455" y="3705"/>
                  </a:cubicBezTo>
                  <a:cubicBezTo>
                    <a:pt x="1382" y="4385"/>
                    <a:pt x="603" y="7574"/>
                    <a:pt x="1037" y="10308"/>
                  </a:cubicBezTo>
                  <a:cubicBezTo>
                    <a:pt x="173" y="11789"/>
                    <a:pt x="-176" y="13726"/>
                    <a:pt x="84" y="15551"/>
                  </a:cubicBezTo>
                  <a:cubicBezTo>
                    <a:pt x="343" y="17487"/>
                    <a:pt x="1293" y="19082"/>
                    <a:pt x="2676" y="19879"/>
                  </a:cubicBezTo>
                  <a:cubicBezTo>
                    <a:pt x="3238" y="20127"/>
                    <a:pt x="3843" y="20310"/>
                    <a:pt x="4426" y="20310"/>
                  </a:cubicBezTo>
                  <a:cubicBezTo>
                    <a:pt x="4654" y="20310"/>
                    <a:pt x="4878" y="20282"/>
                    <a:pt x="5095" y="20221"/>
                  </a:cubicBezTo>
                  <a:cubicBezTo>
                    <a:pt x="5650" y="21056"/>
                    <a:pt x="6493" y="21600"/>
                    <a:pt x="7361" y="21600"/>
                  </a:cubicBezTo>
                  <a:cubicBezTo>
                    <a:pt x="7439" y="21600"/>
                    <a:pt x="7521" y="21595"/>
                    <a:pt x="7603" y="21586"/>
                  </a:cubicBezTo>
                  <a:lnTo>
                    <a:pt x="7862" y="21586"/>
                  </a:lnTo>
                  <a:cubicBezTo>
                    <a:pt x="9502" y="21473"/>
                    <a:pt x="10971" y="20676"/>
                    <a:pt x="12095" y="19194"/>
                  </a:cubicBezTo>
                  <a:cubicBezTo>
                    <a:pt x="12354" y="19424"/>
                    <a:pt x="12614" y="19649"/>
                    <a:pt x="12874" y="19879"/>
                  </a:cubicBezTo>
                  <a:cubicBezTo>
                    <a:pt x="13478" y="20221"/>
                    <a:pt x="14254" y="20446"/>
                    <a:pt x="15033" y="20446"/>
                  </a:cubicBezTo>
                  <a:cubicBezTo>
                    <a:pt x="17106" y="20446"/>
                    <a:pt x="19094" y="19194"/>
                    <a:pt x="20563" y="17257"/>
                  </a:cubicBezTo>
                  <a:cubicBezTo>
                    <a:pt x="21168" y="16348"/>
                    <a:pt x="21424" y="15208"/>
                    <a:pt x="21339" y="14069"/>
                  </a:cubicBezTo>
                  <a:cubicBezTo>
                    <a:pt x="21079" y="12704"/>
                    <a:pt x="20215" y="11677"/>
                    <a:pt x="19180" y="11564"/>
                  </a:cubicBezTo>
                  <a:cubicBezTo>
                    <a:pt x="19870" y="8943"/>
                    <a:pt x="19784" y="5867"/>
                    <a:pt x="18056" y="4272"/>
                  </a:cubicBezTo>
                  <a:cubicBezTo>
                    <a:pt x="17508" y="3658"/>
                    <a:pt x="16811" y="3348"/>
                    <a:pt x="16114" y="3348"/>
                  </a:cubicBezTo>
                  <a:cubicBezTo>
                    <a:pt x="15388" y="3348"/>
                    <a:pt x="14656" y="3686"/>
                    <a:pt x="14083" y="4385"/>
                  </a:cubicBezTo>
                  <a:cubicBezTo>
                    <a:pt x="13649" y="2565"/>
                    <a:pt x="12525" y="1196"/>
                    <a:pt x="11230" y="511"/>
                  </a:cubicBezTo>
                  <a:cubicBezTo>
                    <a:pt x="10679" y="164"/>
                    <a:pt x="10099" y="0"/>
                    <a:pt x="952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920" name="Google Shape;861;p20"/>
          <p:cNvGrpSpPr/>
          <p:nvPr/>
        </p:nvGrpSpPr>
        <p:grpSpPr>
          <a:xfrm>
            <a:off x="19970173" y="650898"/>
            <a:ext cx="4598222" cy="1260580"/>
            <a:chOff x="0" y="0"/>
            <a:chExt cx="4598221" cy="1260579"/>
          </a:xfrm>
        </p:grpSpPr>
        <p:sp>
          <p:nvSpPr>
            <p:cNvPr id="912" name="Google Shape;862;p20"/>
            <p:cNvSpPr/>
            <p:nvPr/>
          </p:nvSpPr>
          <p:spPr>
            <a:xfrm flipH="1">
              <a:off x="0" y="392212"/>
              <a:ext cx="217218" cy="1939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470" y="0"/>
                  </a:moveTo>
                  <a:cubicBezTo>
                    <a:pt x="626" y="0"/>
                    <a:pt x="165" y="2944"/>
                    <a:pt x="1580" y="3753"/>
                  </a:cubicBezTo>
                  <a:cubicBezTo>
                    <a:pt x="7178" y="6403"/>
                    <a:pt x="13599" y="9089"/>
                    <a:pt x="16793" y="10892"/>
                  </a:cubicBezTo>
                  <a:lnTo>
                    <a:pt x="0" y="18031"/>
                  </a:lnTo>
                  <a:lnTo>
                    <a:pt x="1580" y="21600"/>
                  </a:lnTo>
                  <a:lnTo>
                    <a:pt x="19987" y="12658"/>
                  </a:lnTo>
                  <a:cubicBezTo>
                    <a:pt x="20777" y="12658"/>
                    <a:pt x="21600" y="11775"/>
                    <a:pt x="21600" y="10892"/>
                  </a:cubicBezTo>
                  <a:cubicBezTo>
                    <a:pt x="21600" y="10009"/>
                    <a:pt x="21600" y="8206"/>
                    <a:pt x="3194" y="147"/>
                  </a:cubicBezTo>
                  <a:cubicBezTo>
                    <a:pt x="2930" y="74"/>
                    <a:pt x="2667" y="0"/>
                    <a:pt x="2470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13" name="Google Shape;863;p20"/>
            <p:cNvSpPr/>
            <p:nvPr/>
          </p:nvSpPr>
          <p:spPr>
            <a:xfrm flipH="1">
              <a:off x="136569" y="0"/>
              <a:ext cx="786211" cy="963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230" h="21600" fill="norm" stroke="1" extrusionOk="0">
                  <a:moveTo>
                    <a:pt x="2698" y="0"/>
                  </a:moveTo>
                  <a:cubicBezTo>
                    <a:pt x="1407" y="0"/>
                    <a:pt x="-3221" y="8207"/>
                    <a:pt x="3772" y="13141"/>
                  </a:cubicBezTo>
                  <a:lnTo>
                    <a:pt x="286" y="13867"/>
                  </a:lnTo>
                  <a:cubicBezTo>
                    <a:pt x="286" y="13867"/>
                    <a:pt x="778" y="21600"/>
                    <a:pt x="7586" y="21600"/>
                  </a:cubicBezTo>
                  <a:cubicBezTo>
                    <a:pt x="14230" y="21600"/>
                    <a:pt x="18379" y="9363"/>
                    <a:pt x="15064" y="5585"/>
                  </a:cubicBezTo>
                  <a:cubicBezTo>
                    <a:pt x="14387" y="4896"/>
                    <a:pt x="13792" y="4615"/>
                    <a:pt x="13266" y="4615"/>
                  </a:cubicBezTo>
                  <a:cubicBezTo>
                    <a:pt x="11051" y="4615"/>
                    <a:pt x="10081" y="9548"/>
                    <a:pt x="10081" y="9548"/>
                  </a:cubicBezTo>
                  <a:cubicBezTo>
                    <a:pt x="10081" y="9548"/>
                    <a:pt x="3936" y="370"/>
                    <a:pt x="2774" y="7"/>
                  </a:cubicBezTo>
                  <a:cubicBezTo>
                    <a:pt x="2746" y="0"/>
                    <a:pt x="2726" y="0"/>
                    <a:pt x="2698" y="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14" name="Google Shape;864;p20"/>
            <p:cNvSpPr/>
            <p:nvPr/>
          </p:nvSpPr>
          <p:spPr>
            <a:xfrm flipH="1">
              <a:off x="508945" y="160917"/>
              <a:ext cx="295917" cy="4011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13" h="21600" fill="norm" stroke="1" extrusionOk="0">
                  <a:moveTo>
                    <a:pt x="2871" y="0"/>
                  </a:moveTo>
                  <a:cubicBezTo>
                    <a:pt x="2286" y="0"/>
                    <a:pt x="2286" y="427"/>
                    <a:pt x="1724" y="854"/>
                  </a:cubicBezTo>
                  <a:cubicBezTo>
                    <a:pt x="601" y="2153"/>
                    <a:pt x="2286" y="4751"/>
                    <a:pt x="4579" y="7775"/>
                  </a:cubicBezTo>
                  <a:cubicBezTo>
                    <a:pt x="3994" y="7348"/>
                    <a:pt x="2871" y="6921"/>
                    <a:pt x="1724" y="6921"/>
                  </a:cubicBezTo>
                  <a:cubicBezTo>
                    <a:pt x="1162" y="6921"/>
                    <a:pt x="601" y="7348"/>
                    <a:pt x="601" y="7775"/>
                  </a:cubicBezTo>
                  <a:cubicBezTo>
                    <a:pt x="-546" y="10373"/>
                    <a:pt x="16" y="12971"/>
                    <a:pt x="1724" y="15124"/>
                  </a:cubicBezTo>
                  <a:cubicBezTo>
                    <a:pt x="4579" y="19020"/>
                    <a:pt x="9681" y="21600"/>
                    <a:pt x="15929" y="21600"/>
                  </a:cubicBezTo>
                  <a:cubicBezTo>
                    <a:pt x="16514" y="21600"/>
                    <a:pt x="17076" y="21600"/>
                    <a:pt x="17076" y="21173"/>
                  </a:cubicBezTo>
                  <a:cubicBezTo>
                    <a:pt x="17076" y="20319"/>
                    <a:pt x="17076" y="19874"/>
                    <a:pt x="15929" y="19874"/>
                  </a:cubicBezTo>
                  <a:cubicBezTo>
                    <a:pt x="11389" y="19874"/>
                    <a:pt x="6849" y="17721"/>
                    <a:pt x="4579" y="14697"/>
                  </a:cubicBezTo>
                  <a:cubicBezTo>
                    <a:pt x="2871" y="12971"/>
                    <a:pt x="2286" y="11227"/>
                    <a:pt x="2871" y="9074"/>
                  </a:cubicBezTo>
                  <a:cubicBezTo>
                    <a:pt x="5702" y="10800"/>
                    <a:pt x="8557" y="12526"/>
                    <a:pt x="10827" y="14697"/>
                  </a:cubicBezTo>
                  <a:cubicBezTo>
                    <a:pt x="11108" y="14910"/>
                    <a:pt x="11389" y="15017"/>
                    <a:pt x="11670" y="15017"/>
                  </a:cubicBezTo>
                  <a:cubicBezTo>
                    <a:pt x="11951" y="15017"/>
                    <a:pt x="12255" y="14910"/>
                    <a:pt x="12536" y="14697"/>
                  </a:cubicBezTo>
                  <a:cubicBezTo>
                    <a:pt x="12536" y="14270"/>
                    <a:pt x="12536" y="13825"/>
                    <a:pt x="12536" y="13398"/>
                  </a:cubicBezTo>
                  <a:cubicBezTo>
                    <a:pt x="9119" y="9946"/>
                    <a:pt x="6287" y="6476"/>
                    <a:pt x="3994" y="2153"/>
                  </a:cubicBezTo>
                  <a:cubicBezTo>
                    <a:pt x="9681" y="6049"/>
                    <a:pt x="14244" y="9946"/>
                    <a:pt x="18784" y="14697"/>
                  </a:cubicBezTo>
                  <a:lnTo>
                    <a:pt x="20492" y="14697"/>
                  </a:lnTo>
                  <a:cubicBezTo>
                    <a:pt x="21054" y="14270"/>
                    <a:pt x="21054" y="13398"/>
                    <a:pt x="20492" y="13398"/>
                  </a:cubicBezTo>
                  <a:cubicBezTo>
                    <a:pt x="15367" y="8202"/>
                    <a:pt x="6287" y="0"/>
                    <a:pt x="2871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15" name="Google Shape;865;p20"/>
            <p:cNvSpPr/>
            <p:nvPr/>
          </p:nvSpPr>
          <p:spPr>
            <a:xfrm flipH="1">
              <a:off x="217225" y="318196"/>
              <a:ext cx="132099" cy="1315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5" h="21600" fill="norm" stroke="1" extrusionOk="0">
                  <a:moveTo>
                    <a:pt x="3135" y="0"/>
                  </a:moveTo>
                  <a:cubicBezTo>
                    <a:pt x="2665" y="0"/>
                    <a:pt x="2142" y="163"/>
                    <a:pt x="1775" y="543"/>
                  </a:cubicBezTo>
                  <a:cubicBezTo>
                    <a:pt x="520" y="543"/>
                    <a:pt x="-735" y="1845"/>
                    <a:pt x="520" y="3148"/>
                  </a:cubicBezTo>
                  <a:cubicBezTo>
                    <a:pt x="3083" y="16336"/>
                    <a:pt x="5593" y="21600"/>
                    <a:pt x="9411" y="21600"/>
                  </a:cubicBezTo>
                  <a:cubicBezTo>
                    <a:pt x="15740" y="21600"/>
                    <a:pt x="19557" y="9769"/>
                    <a:pt x="20865" y="3148"/>
                  </a:cubicBezTo>
                  <a:cubicBezTo>
                    <a:pt x="20865" y="1845"/>
                    <a:pt x="19557" y="543"/>
                    <a:pt x="18302" y="543"/>
                  </a:cubicBezTo>
                  <a:cubicBezTo>
                    <a:pt x="17936" y="163"/>
                    <a:pt x="17570" y="0"/>
                    <a:pt x="17204" y="0"/>
                  </a:cubicBezTo>
                  <a:cubicBezTo>
                    <a:pt x="16419" y="0"/>
                    <a:pt x="15740" y="923"/>
                    <a:pt x="15740" y="1845"/>
                  </a:cubicBezTo>
                  <a:cubicBezTo>
                    <a:pt x="14484" y="7110"/>
                    <a:pt x="13229" y="12374"/>
                    <a:pt x="10666" y="16336"/>
                  </a:cubicBezTo>
                  <a:cubicBezTo>
                    <a:pt x="10666" y="16336"/>
                    <a:pt x="8156" y="15033"/>
                    <a:pt x="5593" y="1845"/>
                  </a:cubicBezTo>
                  <a:cubicBezTo>
                    <a:pt x="5593" y="923"/>
                    <a:pt x="4338" y="0"/>
                    <a:pt x="3135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16" name="Google Shape;866;p20"/>
            <p:cNvSpPr/>
            <p:nvPr/>
          </p:nvSpPr>
          <p:spPr>
            <a:xfrm flipH="1">
              <a:off x="478367" y="821760"/>
              <a:ext cx="149980" cy="614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06" h="21600" fill="norm" stroke="1" extrusionOk="0">
                  <a:moveTo>
                    <a:pt x="16994" y="0"/>
                  </a:moveTo>
                  <a:cubicBezTo>
                    <a:pt x="16518" y="0"/>
                    <a:pt x="16128" y="581"/>
                    <a:pt x="15868" y="1858"/>
                  </a:cubicBezTo>
                  <a:cubicBezTo>
                    <a:pt x="12709" y="8245"/>
                    <a:pt x="9549" y="11381"/>
                    <a:pt x="5956" y="11381"/>
                  </a:cubicBezTo>
                  <a:cubicBezTo>
                    <a:pt x="4787" y="11381"/>
                    <a:pt x="3532" y="11032"/>
                    <a:pt x="2190" y="10335"/>
                  </a:cubicBezTo>
                  <a:cubicBezTo>
                    <a:pt x="112" y="10335"/>
                    <a:pt x="-970" y="21600"/>
                    <a:pt x="1151" y="21600"/>
                  </a:cubicBezTo>
                  <a:lnTo>
                    <a:pt x="5350" y="21600"/>
                  </a:lnTo>
                  <a:cubicBezTo>
                    <a:pt x="9549" y="21600"/>
                    <a:pt x="14830" y="18813"/>
                    <a:pt x="19028" y="10335"/>
                  </a:cubicBezTo>
                  <a:cubicBezTo>
                    <a:pt x="20630" y="6039"/>
                    <a:pt x="18552" y="0"/>
                    <a:pt x="16994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17" name="Google Shape;867;p20"/>
            <p:cNvSpPr/>
            <p:nvPr/>
          </p:nvSpPr>
          <p:spPr>
            <a:xfrm flipH="1">
              <a:off x="508945" y="692569"/>
              <a:ext cx="150665" cy="624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9" h="21600" fill="norm" stroke="1" extrusionOk="0">
                  <a:moveTo>
                    <a:pt x="18742" y="0"/>
                  </a:moveTo>
                  <a:cubicBezTo>
                    <a:pt x="18180" y="0"/>
                    <a:pt x="17617" y="686"/>
                    <a:pt x="17055" y="2057"/>
                  </a:cubicBezTo>
                  <a:cubicBezTo>
                    <a:pt x="14478" y="8343"/>
                    <a:pt x="10636" y="11429"/>
                    <a:pt x="6981" y="11429"/>
                  </a:cubicBezTo>
                  <a:cubicBezTo>
                    <a:pt x="5763" y="11429"/>
                    <a:pt x="4545" y="11086"/>
                    <a:pt x="3374" y="10400"/>
                  </a:cubicBezTo>
                  <a:cubicBezTo>
                    <a:pt x="1125" y="10400"/>
                    <a:pt x="0" y="13257"/>
                    <a:pt x="0" y="16000"/>
                  </a:cubicBezTo>
                  <a:cubicBezTo>
                    <a:pt x="0" y="18743"/>
                    <a:pt x="0" y="21600"/>
                    <a:pt x="2249" y="21600"/>
                  </a:cubicBezTo>
                  <a:lnTo>
                    <a:pt x="5669" y="21600"/>
                  </a:lnTo>
                  <a:cubicBezTo>
                    <a:pt x="11339" y="21600"/>
                    <a:pt x="15931" y="16000"/>
                    <a:pt x="20475" y="7657"/>
                  </a:cubicBezTo>
                  <a:cubicBezTo>
                    <a:pt x="21600" y="7657"/>
                    <a:pt x="21600" y="2057"/>
                    <a:pt x="20475" y="2057"/>
                  </a:cubicBezTo>
                  <a:cubicBezTo>
                    <a:pt x="19913" y="686"/>
                    <a:pt x="19351" y="0"/>
                    <a:pt x="18742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18" name="Google Shape;868;p20"/>
            <p:cNvSpPr/>
            <p:nvPr/>
          </p:nvSpPr>
          <p:spPr>
            <a:xfrm flipH="1">
              <a:off x="291719" y="692569"/>
              <a:ext cx="150996" cy="624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9" h="21600" fill="norm" stroke="1" extrusionOk="0">
                  <a:moveTo>
                    <a:pt x="18748" y="0"/>
                  </a:moveTo>
                  <a:cubicBezTo>
                    <a:pt x="18187" y="0"/>
                    <a:pt x="17626" y="686"/>
                    <a:pt x="17065" y="2057"/>
                  </a:cubicBezTo>
                  <a:cubicBezTo>
                    <a:pt x="13652" y="8343"/>
                    <a:pt x="10239" y="11429"/>
                    <a:pt x="6358" y="11429"/>
                  </a:cubicBezTo>
                  <a:cubicBezTo>
                    <a:pt x="5049" y="11429"/>
                    <a:pt x="3694" y="11086"/>
                    <a:pt x="2291" y="10400"/>
                  </a:cubicBezTo>
                  <a:cubicBezTo>
                    <a:pt x="1169" y="10400"/>
                    <a:pt x="0" y="13257"/>
                    <a:pt x="0" y="16000"/>
                  </a:cubicBezTo>
                  <a:cubicBezTo>
                    <a:pt x="0" y="18743"/>
                    <a:pt x="0" y="21600"/>
                    <a:pt x="1169" y="21600"/>
                  </a:cubicBezTo>
                  <a:lnTo>
                    <a:pt x="5704" y="21600"/>
                  </a:lnTo>
                  <a:cubicBezTo>
                    <a:pt x="11361" y="21600"/>
                    <a:pt x="15943" y="16000"/>
                    <a:pt x="20478" y="7657"/>
                  </a:cubicBezTo>
                  <a:cubicBezTo>
                    <a:pt x="21600" y="7657"/>
                    <a:pt x="21600" y="2057"/>
                    <a:pt x="20478" y="2057"/>
                  </a:cubicBezTo>
                  <a:cubicBezTo>
                    <a:pt x="19917" y="686"/>
                    <a:pt x="19309" y="0"/>
                    <a:pt x="18748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19" name="Google Shape;869;p20"/>
            <p:cNvSpPr/>
            <p:nvPr/>
          </p:nvSpPr>
          <p:spPr>
            <a:xfrm flipH="1">
              <a:off x="1174500" y="750373"/>
              <a:ext cx="3423722" cy="5102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09" y="1553"/>
                  </a:moveTo>
                  <a:cubicBezTo>
                    <a:pt x="537" y="1553"/>
                    <a:pt x="338" y="1553"/>
                    <a:pt x="136" y="1889"/>
                  </a:cubicBezTo>
                  <a:cubicBezTo>
                    <a:pt x="0" y="1889"/>
                    <a:pt x="0" y="2224"/>
                    <a:pt x="0" y="2574"/>
                  </a:cubicBezTo>
                  <a:cubicBezTo>
                    <a:pt x="0" y="2910"/>
                    <a:pt x="66" y="3246"/>
                    <a:pt x="136" y="3246"/>
                  </a:cubicBezTo>
                  <a:lnTo>
                    <a:pt x="202" y="3246"/>
                  </a:lnTo>
                  <a:cubicBezTo>
                    <a:pt x="404" y="2910"/>
                    <a:pt x="607" y="2910"/>
                    <a:pt x="809" y="2910"/>
                  </a:cubicBezTo>
                  <a:cubicBezTo>
                    <a:pt x="875" y="2910"/>
                    <a:pt x="942" y="2574"/>
                    <a:pt x="942" y="2224"/>
                  </a:cubicBezTo>
                  <a:cubicBezTo>
                    <a:pt x="942" y="1889"/>
                    <a:pt x="875" y="1553"/>
                    <a:pt x="809" y="1553"/>
                  </a:cubicBezTo>
                  <a:close/>
                  <a:moveTo>
                    <a:pt x="1615" y="1889"/>
                  </a:moveTo>
                  <a:cubicBezTo>
                    <a:pt x="1548" y="1889"/>
                    <a:pt x="1479" y="1889"/>
                    <a:pt x="1479" y="2574"/>
                  </a:cubicBezTo>
                  <a:cubicBezTo>
                    <a:pt x="1479" y="2910"/>
                    <a:pt x="1479" y="3246"/>
                    <a:pt x="1615" y="3246"/>
                  </a:cubicBezTo>
                  <a:cubicBezTo>
                    <a:pt x="1817" y="3581"/>
                    <a:pt x="2086" y="3931"/>
                    <a:pt x="2354" y="4603"/>
                  </a:cubicBezTo>
                  <a:lnTo>
                    <a:pt x="2424" y="4603"/>
                  </a:lnTo>
                  <a:cubicBezTo>
                    <a:pt x="2557" y="4603"/>
                    <a:pt x="2623" y="3581"/>
                    <a:pt x="2490" y="3246"/>
                  </a:cubicBezTo>
                  <a:cubicBezTo>
                    <a:pt x="2221" y="2574"/>
                    <a:pt x="1953" y="2224"/>
                    <a:pt x="1615" y="1889"/>
                  </a:cubicBezTo>
                  <a:close/>
                  <a:moveTo>
                    <a:pt x="13645" y="0"/>
                  </a:moveTo>
                  <a:cubicBezTo>
                    <a:pt x="13528" y="0"/>
                    <a:pt x="13429" y="937"/>
                    <a:pt x="13592" y="1203"/>
                  </a:cubicBezTo>
                  <a:lnTo>
                    <a:pt x="13659" y="1553"/>
                  </a:lnTo>
                  <a:cubicBezTo>
                    <a:pt x="13794" y="2224"/>
                    <a:pt x="13861" y="3246"/>
                    <a:pt x="13930" y="4267"/>
                  </a:cubicBezTo>
                  <a:cubicBezTo>
                    <a:pt x="13930" y="4952"/>
                    <a:pt x="13997" y="4952"/>
                    <a:pt x="14063" y="4952"/>
                  </a:cubicBezTo>
                  <a:cubicBezTo>
                    <a:pt x="14129" y="4952"/>
                    <a:pt x="14199" y="4603"/>
                    <a:pt x="14199" y="4267"/>
                  </a:cubicBezTo>
                  <a:cubicBezTo>
                    <a:pt x="14129" y="2910"/>
                    <a:pt x="13997" y="1553"/>
                    <a:pt x="13861" y="532"/>
                  </a:cubicBezTo>
                  <a:cubicBezTo>
                    <a:pt x="13794" y="196"/>
                    <a:pt x="13794" y="196"/>
                    <a:pt x="13728" y="196"/>
                  </a:cubicBezTo>
                  <a:cubicBezTo>
                    <a:pt x="13700" y="56"/>
                    <a:pt x="13672" y="0"/>
                    <a:pt x="13645" y="0"/>
                  </a:cubicBezTo>
                  <a:close/>
                  <a:moveTo>
                    <a:pt x="12985" y="867"/>
                  </a:moveTo>
                  <a:cubicBezTo>
                    <a:pt x="12919" y="867"/>
                    <a:pt x="12853" y="867"/>
                    <a:pt x="12853" y="1203"/>
                  </a:cubicBezTo>
                  <a:cubicBezTo>
                    <a:pt x="12717" y="2224"/>
                    <a:pt x="12650" y="2910"/>
                    <a:pt x="12717" y="3931"/>
                  </a:cubicBezTo>
                  <a:cubicBezTo>
                    <a:pt x="12717" y="4603"/>
                    <a:pt x="12717" y="5288"/>
                    <a:pt x="12786" y="5960"/>
                  </a:cubicBezTo>
                  <a:cubicBezTo>
                    <a:pt x="12786" y="6211"/>
                    <a:pt x="12819" y="6449"/>
                    <a:pt x="12861" y="6449"/>
                  </a:cubicBezTo>
                  <a:cubicBezTo>
                    <a:pt x="12880" y="6449"/>
                    <a:pt x="12900" y="6407"/>
                    <a:pt x="12919" y="6309"/>
                  </a:cubicBezTo>
                  <a:cubicBezTo>
                    <a:pt x="12985" y="6309"/>
                    <a:pt x="13055" y="5960"/>
                    <a:pt x="13055" y="5624"/>
                  </a:cubicBezTo>
                  <a:cubicBezTo>
                    <a:pt x="12985" y="4952"/>
                    <a:pt x="12985" y="4603"/>
                    <a:pt x="12985" y="3931"/>
                  </a:cubicBezTo>
                  <a:cubicBezTo>
                    <a:pt x="12985" y="3246"/>
                    <a:pt x="12985" y="2574"/>
                    <a:pt x="13055" y="1889"/>
                  </a:cubicBezTo>
                  <a:cubicBezTo>
                    <a:pt x="13121" y="1553"/>
                    <a:pt x="13055" y="1203"/>
                    <a:pt x="12985" y="867"/>
                  </a:cubicBezTo>
                  <a:close/>
                  <a:moveTo>
                    <a:pt x="21464" y="1889"/>
                  </a:moveTo>
                  <a:cubicBezTo>
                    <a:pt x="21398" y="1889"/>
                    <a:pt x="21331" y="2224"/>
                    <a:pt x="21331" y="2574"/>
                  </a:cubicBezTo>
                  <a:cubicBezTo>
                    <a:pt x="21262" y="3931"/>
                    <a:pt x="21196" y="4952"/>
                    <a:pt x="21063" y="6309"/>
                  </a:cubicBezTo>
                  <a:cubicBezTo>
                    <a:pt x="20993" y="6309"/>
                    <a:pt x="20993" y="6981"/>
                    <a:pt x="21063" y="7331"/>
                  </a:cubicBezTo>
                  <a:lnTo>
                    <a:pt x="21129" y="7331"/>
                  </a:lnTo>
                  <a:lnTo>
                    <a:pt x="21129" y="6981"/>
                  </a:lnTo>
                  <a:lnTo>
                    <a:pt x="21262" y="6981"/>
                  </a:lnTo>
                  <a:cubicBezTo>
                    <a:pt x="21464" y="5624"/>
                    <a:pt x="21534" y="4267"/>
                    <a:pt x="21600" y="2574"/>
                  </a:cubicBezTo>
                  <a:cubicBezTo>
                    <a:pt x="21600" y="2224"/>
                    <a:pt x="21534" y="1889"/>
                    <a:pt x="21464" y="1889"/>
                  </a:cubicBezTo>
                  <a:close/>
                  <a:moveTo>
                    <a:pt x="3180" y="4882"/>
                  </a:moveTo>
                  <a:cubicBezTo>
                    <a:pt x="3080" y="4882"/>
                    <a:pt x="3047" y="5722"/>
                    <a:pt x="3163" y="6309"/>
                  </a:cubicBezTo>
                  <a:cubicBezTo>
                    <a:pt x="3365" y="6645"/>
                    <a:pt x="3634" y="7331"/>
                    <a:pt x="3903" y="8352"/>
                  </a:cubicBezTo>
                  <a:lnTo>
                    <a:pt x="3969" y="8352"/>
                  </a:lnTo>
                  <a:lnTo>
                    <a:pt x="3969" y="8002"/>
                  </a:lnTo>
                  <a:lnTo>
                    <a:pt x="4039" y="8002"/>
                  </a:lnTo>
                  <a:cubicBezTo>
                    <a:pt x="4105" y="7666"/>
                    <a:pt x="4105" y="7331"/>
                    <a:pt x="4039" y="6981"/>
                  </a:cubicBezTo>
                  <a:cubicBezTo>
                    <a:pt x="3767" y="6309"/>
                    <a:pt x="3498" y="5624"/>
                    <a:pt x="3230" y="4952"/>
                  </a:cubicBezTo>
                  <a:cubicBezTo>
                    <a:pt x="3210" y="4896"/>
                    <a:pt x="3194" y="4882"/>
                    <a:pt x="3180" y="4882"/>
                  </a:cubicBezTo>
                  <a:close/>
                  <a:moveTo>
                    <a:pt x="4778" y="9023"/>
                  </a:moveTo>
                  <a:cubicBezTo>
                    <a:pt x="4642" y="9023"/>
                    <a:pt x="4576" y="9023"/>
                    <a:pt x="4576" y="9359"/>
                  </a:cubicBezTo>
                  <a:cubicBezTo>
                    <a:pt x="4509" y="9709"/>
                    <a:pt x="4509" y="10045"/>
                    <a:pt x="4576" y="10380"/>
                  </a:cubicBezTo>
                  <a:lnTo>
                    <a:pt x="5316" y="12423"/>
                  </a:lnTo>
                  <a:lnTo>
                    <a:pt x="5382" y="12423"/>
                  </a:lnTo>
                  <a:cubicBezTo>
                    <a:pt x="5451" y="12423"/>
                    <a:pt x="5518" y="12423"/>
                    <a:pt x="5518" y="12087"/>
                  </a:cubicBezTo>
                  <a:cubicBezTo>
                    <a:pt x="5584" y="11737"/>
                    <a:pt x="5518" y="11402"/>
                    <a:pt x="5451" y="11402"/>
                  </a:cubicBezTo>
                  <a:lnTo>
                    <a:pt x="4778" y="9023"/>
                  </a:lnTo>
                  <a:close/>
                  <a:moveTo>
                    <a:pt x="20556" y="8799"/>
                  </a:moveTo>
                  <a:cubicBezTo>
                    <a:pt x="20522" y="8799"/>
                    <a:pt x="20486" y="8869"/>
                    <a:pt x="20456" y="9023"/>
                  </a:cubicBezTo>
                  <a:cubicBezTo>
                    <a:pt x="20254" y="9709"/>
                    <a:pt x="19985" y="10380"/>
                    <a:pt x="19783" y="11066"/>
                  </a:cubicBezTo>
                  <a:cubicBezTo>
                    <a:pt x="19716" y="11402"/>
                    <a:pt x="19647" y="11737"/>
                    <a:pt x="19716" y="12087"/>
                  </a:cubicBezTo>
                  <a:cubicBezTo>
                    <a:pt x="19716" y="12423"/>
                    <a:pt x="19783" y="12423"/>
                    <a:pt x="19849" y="12423"/>
                  </a:cubicBezTo>
                  <a:lnTo>
                    <a:pt x="19919" y="12423"/>
                  </a:lnTo>
                  <a:cubicBezTo>
                    <a:pt x="20187" y="11737"/>
                    <a:pt x="20390" y="11066"/>
                    <a:pt x="20658" y="10045"/>
                  </a:cubicBezTo>
                  <a:cubicBezTo>
                    <a:pt x="20761" y="9527"/>
                    <a:pt x="20667" y="8799"/>
                    <a:pt x="20556" y="8799"/>
                  </a:cubicBezTo>
                  <a:close/>
                  <a:moveTo>
                    <a:pt x="14063" y="7666"/>
                  </a:moveTo>
                  <a:cubicBezTo>
                    <a:pt x="13997" y="7666"/>
                    <a:pt x="13930" y="8002"/>
                    <a:pt x="13930" y="8352"/>
                  </a:cubicBezTo>
                  <a:cubicBezTo>
                    <a:pt x="13861" y="9023"/>
                    <a:pt x="13861" y="9359"/>
                    <a:pt x="13794" y="10045"/>
                  </a:cubicBezTo>
                  <a:cubicBezTo>
                    <a:pt x="13659" y="9709"/>
                    <a:pt x="13592" y="9023"/>
                    <a:pt x="13459" y="8688"/>
                  </a:cubicBezTo>
                  <a:cubicBezTo>
                    <a:pt x="13423" y="8520"/>
                    <a:pt x="13390" y="8436"/>
                    <a:pt x="13357" y="8436"/>
                  </a:cubicBezTo>
                  <a:cubicBezTo>
                    <a:pt x="13323" y="8436"/>
                    <a:pt x="13290" y="8520"/>
                    <a:pt x="13257" y="8688"/>
                  </a:cubicBezTo>
                  <a:cubicBezTo>
                    <a:pt x="13188" y="9023"/>
                    <a:pt x="13188" y="9359"/>
                    <a:pt x="13257" y="9709"/>
                  </a:cubicBezTo>
                  <a:cubicBezTo>
                    <a:pt x="13390" y="10380"/>
                    <a:pt x="13526" y="10730"/>
                    <a:pt x="13659" y="11066"/>
                  </a:cubicBezTo>
                  <a:lnTo>
                    <a:pt x="13592" y="12087"/>
                  </a:lnTo>
                  <a:cubicBezTo>
                    <a:pt x="13592" y="12423"/>
                    <a:pt x="13592" y="12759"/>
                    <a:pt x="13659" y="13108"/>
                  </a:cubicBezTo>
                  <a:lnTo>
                    <a:pt x="13728" y="13108"/>
                  </a:lnTo>
                  <a:lnTo>
                    <a:pt x="13728" y="12759"/>
                  </a:lnTo>
                  <a:cubicBezTo>
                    <a:pt x="13728" y="12926"/>
                    <a:pt x="13744" y="13024"/>
                    <a:pt x="13769" y="13024"/>
                  </a:cubicBezTo>
                  <a:cubicBezTo>
                    <a:pt x="13794" y="13024"/>
                    <a:pt x="13828" y="12926"/>
                    <a:pt x="13861" y="12759"/>
                  </a:cubicBezTo>
                  <a:lnTo>
                    <a:pt x="13930" y="12087"/>
                  </a:lnTo>
                  <a:lnTo>
                    <a:pt x="13997" y="12087"/>
                  </a:lnTo>
                  <a:cubicBezTo>
                    <a:pt x="14016" y="12185"/>
                    <a:pt x="14035" y="12227"/>
                    <a:pt x="14055" y="12227"/>
                  </a:cubicBezTo>
                  <a:cubicBezTo>
                    <a:pt x="14102" y="12227"/>
                    <a:pt x="14152" y="11989"/>
                    <a:pt x="14199" y="11737"/>
                  </a:cubicBezTo>
                  <a:cubicBezTo>
                    <a:pt x="14265" y="11402"/>
                    <a:pt x="14199" y="11066"/>
                    <a:pt x="14129" y="10730"/>
                  </a:cubicBezTo>
                  <a:lnTo>
                    <a:pt x="14063" y="10730"/>
                  </a:lnTo>
                  <a:cubicBezTo>
                    <a:pt x="14129" y="10045"/>
                    <a:pt x="14129" y="9359"/>
                    <a:pt x="14199" y="8688"/>
                  </a:cubicBezTo>
                  <a:cubicBezTo>
                    <a:pt x="14199" y="8352"/>
                    <a:pt x="14129" y="7666"/>
                    <a:pt x="14063" y="7666"/>
                  </a:cubicBezTo>
                  <a:close/>
                  <a:moveTo>
                    <a:pt x="14938" y="12087"/>
                  </a:moveTo>
                  <a:cubicBezTo>
                    <a:pt x="14872" y="12087"/>
                    <a:pt x="14736" y="12087"/>
                    <a:pt x="14736" y="12759"/>
                  </a:cubicBezTo>
                  <a:cubicBezTo>
                    <a:pt x="14736" y="13108"/>
                    <a:pt x="14803" y="13444"/>
                    <a:pt x="14872" y="13444"/>
                  </a:cubicBezTo>
                  <a:cubicBezTo>
                    <a:pt x="15140" y="13780"/>
                    <a:pt x="15409" y="14116"/>
                    <a:pt x="15678" y="14465"/>
                  </a:cubicBezTo>
                  <a:lnTo>
                    <a:pt x="15744" y="14465"/>
                  </a:lnTo>
                  <a:cubicBezTo>
                    <a:pt x="15880" y="14116"/>
                    <a:pt x="15880" y="13108"/>
                    <a:pt x="15744" y="13108"/>
                  </a:cubicBezTo>
                  <a:cubicBezTo>
                    <a:pt x="15476" y="12759"/>
                    <a:pt x="15207" y="12423"/>
                    <a:pt x="14938" y="12087"/>
                  </a:cubicBezTo>
                  <a:close/>
                  <a:moveTo>
                    <a:pt x="16553" y="13444"/>
                  </a:moveTo>
                  <a:cubicBezTo>
                    <a:pt x="16487" y="13444"/>
                    <a:pt x="16417" y="13780"/>
                    <a:pt x="16417" y="14116"/>
                  </a:cubicBezTo>
                  <a:cubicBezTo>
                    <a:pt x="16351" y="14465"/>
                    <a:pt x="16417" y="14801"/>
                    <a:pt x="16487" y="14801"/>
                  </a:cubicBezTo>
                  <a:lnTo>
                    <a:pt x="17359" y="14801"/>
                  </a:lnTo>
                  <a:cubicBezTo>
                    <a:pt x="17428" y="14801"/>
                    <a:pt x="17495" y="14801"/>
                    <a:pt x="17495" y="14116"/>
                  </a:cubicBezTo>
                  <a:cubicBezTo>
                    <a:pt x="17495" y="13780"/>
                    <a:pt x="17428" y="13444"/>
                    <a:pt x="17359" y="13444"/>
                  </a:cubicBezTo>
                  <a:close/>
                  <a:moveTo>
                    <a:pt x="19043" y="12423"/>
                  </a:moveTo>
                  <a:cubicBezTo>
                    <a:pt x="18775" y="12759"/>
                    <a:pt x="18503" y="13108"/>
                    <a:pt x="18168" y="13108"/>
                  </a:cubicBezTo>
                  <a:cubicBezTo>
                    <a:pt x="18102" y="13444"/>
                    <a:pt x="18032" y="13780"/>
                    <a:pt x="18102" y="14116"/>
                  </a:cubicBezTo>
                  <a:cubicBezTo>
                    <a:pt x="18102" y="14465"/>
                    <a:pt x="18168" y="14801"/>
                    <a:pt x="18235" y="14801"/>
                  </a:cubicBezTo>
                  <a:lnTo>
                    <a:pt x="18304" y="14801"/>
                  </a:lnTo>
                  <a:cubicBezTo>
                    <a:pt x="18572" y="14465"/>
                    <a:pt x="18841" y="14116"/>
                    <a:pt x="19110" y="13780"/>
                  </a:cubicBezTo>
                  <a:cubicBezTo>
                    <a:pt x="19176" y="13780"/>
                    <a:pt x="19246" y="13444"/>
                    <a:pt x="19246" y="13108"/>
                  </a:cubicBezTo>
                  <a:cubicBezTo>
                    <a:pt x="19176" y="12759"/>
                    <a:pt x="19110" y="12423"/>
                    <a:pt x="19043" y="12423"/>
                  </a:cubicBezTo>
                  <a:close/>
                  <a:moveTo>
                    <a:pt x="6191" y="13108"/>
                  </a:moveTo>
                  <a:cubicBezTo>
                    <a:pt x="6124" y="13108"/>
                    <a:pt x="6055" y="13108"/>
                    <a:pt x="5989" y="13444"/>
                  </a:cubicBezTo>
                  <a:cubicBezTo>
                    <a:pt x="5989" y="13780"/>
                    <a:pt x="5989" y="14116"/>
                    <a:pt x="6055" y="14465"/>
                  </a:cubicBezTo>
                  <a:cubicBezTo>
                    <a:pt x="6327" y="15137"/>
                    <a:pt x="6595" y="15822"/>
                    <a:pt x="6797" y="16508"/>
                  </a:cubicBezTo>
                  <a:lnTo>
                    <a:pt x="6864" y="16508"/>
                  </a:lnTo>
                  <a:cubicBezTo>
                    <a:pt x="6930" y="16508"/>
                    <a:pt x="6997" y="16508"/>
                    <a:pt x="6997" y="16158"/>
                  </a:cubicBezTo>
                  <a:cubicBezTo>
                    <a:pt x="7066" y="15822"/>
                    <a:pt x="6997" y="15487"/>
                    <a:pt x="6930" y="15137"/>
                  </a:cubicBezTo>
                  <a:lnTo>
                    <a:pt x="6191" y="13108"/>
                  </a:lnTo>
                  <a:close/>
                  <a:moveTo>
                    <a:pt x="13168" y="15053"/>
                  </a:moveTo>
                  <a:cubicBezTo>
                    <a:pt x="13152" y="15053"/>
                    <a:pt x="13132" y="15081"/>
                    <a:pt x="13121" y="15137"/>
                  </a:cubicBezTo>
                  <a:cubicBezTo>
                    <a:pt x="12919" y="16158"/>
                    <a:pt x="12650" y="16844"/>
                    <a:pt x="12448" y="17515"/>
                  </a:cubicBezTo>
                  <a:cubicBezTo>
                    <a:pt x="12382" y="17865"/>
                    <a:pt x="12315" y="18201"/>
                    <a:pt x="12382" y="18536"/>
                  </a:cubicBezTo>
                  <a:cubicBezTo>
                    <a:pt x="12382" y="18886"/>
                    <a:pt x="12448" y="18886"/>
                    <a:pt x="12515" y="18886"/>
                  </a:cubicBezTo>
                  <a:lnTo>
                    <a:pt x="12584" y="18886"/>
                  </a:lnTo>
                  <a:cubicBezTo>
                    <a:pt x="12853" y="18201"/>
                    <a:pt x="13055" y="17179"/>
                    <a:pt x="13257" y="16158"/>
                  </a:cubicBezTo>
                  <a:cubicBezTo>
                    <a:pt x="13365" y="15612"/>
                    <a:pt x="13251" y="15053"/>
                    <a:pt x="13168" y="15053"/>
                  </a:cubicBezTo>
                  <a:close/>
                  <a:moveTo>
                    <a:pt x="7678" y="17039"/>
                  </a:moveTo>
                  <a:cubicBezTo>
                    <a:pt x="7631" y="17039"/>
                    <a:pt x="7584" y="17277"/>
                    <a:pt x="7537" y="17515"/>
                  </a:cubicBezTo>
                  <a:cubicBezTo>
                    <a:pt x="7537" y="17865"/>
                    <a:pt x="7537" y="18201"/>
                    <a:pt x="7603" y="18536"/>
                  </a:cubicBezTo>
                  <a:cubicBezTo>
                    <a:pt x="7872" y="18886"/>
                    <a:pt x="8141" y="19558"/>
                    <a:pt x="8412" y="19893"/>
                  </a:cubicBezTo>
                  <a:lnTo>
                    <a:pt x="8479" y="19893"/>
                  </a:lnTo>
                  <a:cubicBezTo>
                    <a:pt x="8681" y="19893"/>
                    <a:pt x="8681" y="18536"/>
                    <a:pt x="8479" y="18536"/>
                  </a:cubicBezTo>
                  <a:cubicBezTo>
                    <a:pt x="8277" y="18201"/>
                    <a:pt x="8008" y="17515"/>
                    <a:pt x="7739" y="17179"/>
                  </a:cubicBezTo>
                  <a:cubicBezTo>
                    <a:pt x="7720" y="17081"/>
                    <a:pt x="7698" y="17039"/>
                    <a:pt x="7678" y="17039"/>
                  </a:cubicBezTo>
                  <a:close/>
                  <a:moveTo>
                    <a:pt x="9252" y="19516"/>
                  </a:moveTo>
                  <a:cubicBezTo>
                    <a:pt x="9141" y="19516"/>
                    <a:pt x="9102" y="20915"/>
                    <a:pt x="9285" y="20915"/>
                  </a:cubicBezTo>
                  <a:cubicBezTo>
                    <a:pt x="9556" y="21264"/>
                    <a:pt x="9825" y="21264"/>
                    <a:pt x="10094" y="21600"/>
                  </a:cubicBezTo>
                  <a:cubicBezTo>
                    <a:pt x="10160" y="21600"/>
                    <a:pt x="10296" y="21264"/>
                    <a:pt x="10296" y="20915"/>
                  </a:cubicBezTo>
                  <a:cubicBezTo>
                    <a:pt x="10296" y="20243"/>
                    <a:pt x="10227" y="20243"/>
                    <a:pt x="10160" y="19893"/>
                  </a:cubicBezTo>
                  <a:cubicBezTo>
                    <a:pt x="9891" y="19893"/>
                    <a:pt x="9623" y="19893"/>
                    <a:pt x="9285" y="19558"/>
                  </a:cubicBezTo>
                  <a:cubicBezTo>
                    <a:pt x="9274" y="19530"/>
                    <a:pt x="9263" y="19516"/>
                    <a:pt x="9252" y="19516"/>
                  </a:cubicBezTo>
                  <a:close/>
                  <a:moveTo>
                    <a:pt x="11775" y="19222"/>
                  </a:moveTo>
                  <a:cubicBezTo>
                    <a:pt x="11506" y="19558"/>
                    <a:pt x="11171" y="19893"/>
                    <a:pt x="10900" y="19893"/>
                  </a:cubicBezTo>
                  <a:cubicBezTo>
                    <a:pt x="10833" y="20243"/>
                    <a:pt x="10767" y="20579"/>
                    <a:pt x="10833" y="20915"/>
                  </a:cubicBezTo>
                  <a:cubicBezTo>
                    <a:pt x="10833" y="21264"/>
                    <a:pt x="10833" y="21600"/>
                    <a:pt x="10969" y="21600"/>
                  </a:cubicBezTo>
                  <a:cubicBezTo>
                    <a:pt x="11304" y="21264"/>
                    <a:pt x="11573" y="20915"/>
                    <a:pt x="11841" y="20579"/>
                  </a:cubicBezTo>
                  <a:cubicBezTo>
                    <a:pt x="11911" y="20579"/>
                    <a:pt x="11977" y="20243"/>
                    <a:pt x="11911" y="19558"/>
                  </a:cubicBezTo>
                  <a:cubicBezTo>
                    <a:pt x="11911" y="19222"/>
                    <a:pt x="11841" y="19222"/>
                    <a:pt x="11775" y="19222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927" name="Google Shape;870;p20"/>
          <p:cNvGrpSpPr/>
          <p:nvPr/>
        </p:nvGrpSpPr>
        <p:grpSpPr>
          <a:xfrm>
            <a:off x="346588" y="12046683"/>
            <a:ext cx="1294217" cy="1473319"/>
            <a:chOff x="0" y="0"/>
            <a:chExt cx="1294215" cy="1473317"/>
          </a:xfrm>
        </p:grpSpPr>
        <p:sp>
          <p:nvSpPr>
            <p:cNvPr id="921" name="Google Shape;871;p20"/>
            <p:cNvSpPr/>
            <p:nvPr/>
          </p:nvSpPr>
          <p:spPr>
            <a:xfrm rot="3617422">
              <a:off x="778214" y="1130828"/>
              <a:ext cx="520711" cy="155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72" h="21600" fill="norm" stroke="1" extrusionOk="0">
                  <a:moveTo>
                    <a:pt x="19992" y="0"/>
                  </a:moveTo>
                  <a:lnTo>
                    <a:pt x="830" y="15570"/>
                  </a:lnTo>
                  <a:cubicBezTo>
                    <a:pt x="142" y="15570"/>
                    <a:pt x="-217" y="16805"/>
                    <a:pt x="142" y="19178"/>
                  </a:cubicBezTo>
                  <a:cubicBezTo>
                    <a:pt x="142" y="20414"/>
                    <a:pt x="486" y="21600"/>
                    <a:pt x="830" y="21600"/>
                  </a:cubicBezTo>
                  <a:lnTo>
                    <a:pt x="1189" y="21600"/>
                  </a:lnTo>
                  <a:lnTo>
                    <a:pt x="20350" y="5981"/>
                  </a:lnTo>
                  <a:cubicBezTo>
                    <a:pt x="21383" y="5981"/>
                    <a:pt x="21039" y="0"/>
                    <a:pt x="1999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22" name="Google Shape;872;p20"/>
            <p:cNvSpPr/>
            <p:nvPr/>
          </p:nvSpPr>
          <p:spPr>
            <a:xfrm rot="3617422">
              <a:off x="907939" y="895282"/>
              <a:ext cx="186327" cy="5686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86" h="21600" fill="norm" stroke="1" extrusionOk="0">
                  <a:moveTo>
                    <a:pt x="2569" y="0"/>
                  </a:moveTo>
                  <a:cubicBezTo>
                    <a:pt x="1073" y="0"/>
                    <a:pt x="-461" y="433"/>
                    <a:pt x="129" y="1231"/>
                  </a:cubicBezTo>
                  <a:lnTo>
                    <a:pt x="15395" y="21275"/>
                  </a:lnTo>
                  <a:cubicBezTo>
                    <a:pt x="16378" y="21600"/>
                    <a:pt x="17323" y="21600"/>
                    <a:pt x="18267" y="21600"/>
                  </a:cubicBezTo>
                  <a:lnTo>
                    <a:pt x="19250" y="21600"/>
                  </a:lnTo>
                  <a:cubicBezTo>
                    <a:pt x="20195" y="21600"/>
                    <a:pt x="21139" y="20951"/>
                    <a:pt x="20195" y="20626"/>
                  </a:cubicBezTo>
                  <a:lnTo>
                    <a:pt x="4890" y="582"/>
                  </a:lnTo>
                  <a:cubicBezTo>
                    <a:pt x="4536" y="189"/>
                    <a:pt x="3552" y="0"/>
                    <a:pt x="256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23" name="Google Shape;873;p20"/>
            <p:cNvSpPr/>
            <p:nvPr/>
          </p:nvSpPr>
          <p:spPr>
            <a:xfrm rot="3617422">
              <a:off x="846180" y="958360"/>
              <a:ext cx="332421" cy="4475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69" h="21600" fill="norm" stroke="1" extrusionOk="0">
                  <a:moveTo>
                    <a:pt x="19743" y="0"/>
                  </a:moveTo>
                  <a:cubicBezTo>
                    <a:pt x="19333" y="0"/>
                    <a:pt x="18900" y="103"/>
                    <a:pt x="18626" y="309"/>
                  </a:cubicBezTo>
                  <a:lnTo>
                    <a:pt x="376" y="19933"/>
                  </a:lnTo>
                  <a:cubicBezTo>
                    <a:pt x="-194" y="20346"/>
                    <a:pt x="-194" y="21188"/>
                    <a:pt x="922" y="21600"/>
                  </a:cubicBezTo>
                  <a:lnTo>
                    <a:pt x="2586" y="21600"/>
                  </a:lnTo>
                  <a:lnTo>
                    <a:pt x="20859" y="1564"/>
                  </a:lnTo>
                  <a:cubicBezTo>
                    <a:pt x="21406" y="1151"/>
                    <a:pt x="21406" y="309"/>
                    <a:pt x="20859" y="309"/>
                  </a:cubicBezTo>
                  <a:cubicBezTo>
                    <a:pt x="20563" y="103"/>
                    <a:pt x="20153" y="0"/>
                    <a:pt x="1974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24" name="Google Shape;874;p20"/>
            <p:cNvSpPr/>
            <p:nvPr/>
          </p:nvSpPr>
          <p:spPr>
            <a:xfrm rot="3617422">
              <a:off x="764150" y="995979"/>
              <a:ext cx="496147" cy="330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55" h="21600" fill="norm" stroke="1" extrusionOk="0">
                  <a:moveTo>
                    <a:pt x="1194" y="0"/>
                  </a:moveTo>
                  <a:cubicBezTo>
                    <a:pt x="241" y="0"/>
                    <a:pt x="-519" y="1911"/>
                    <a:pt x="449" y="2913"/>
                  </a:cubicBezTo>
                  <a:lnTo>
                    <a:pt x="19279" y="21600"/>
                  </a:lnTo>
                  <a:lnTo>
                    <a:pt x="19994" y="21600"/>
                  </a:lnTo>
                  <a:cubicBezTo>
                    <a:pt x="20723" y="21600"/>
                    <a:pt x="21081" y="19340"/>
                    <a:pt x="20366" y="18757"/>
                  </a:cubicBezTo>
                  <a:lnTo>
                    <a:pt x="1537" y="93"/>
                  </a:lnTo>
                  <a:cubicBezTo>
                    <a:pt x="1418" y="23"/>
                    <a:pt x="1313" y="0"/>
                    <a:pt x="119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25" name="Google Shape;875;p20"/>
            <p:cNvSpPr/>
            <p:nvPr/>
          </p:nvSpPr>
          <p:spPr>
            <a:xfrm rot="3617422">
              <a:off x="97672" y="88830"/>
              <a:ext cx="487629" cy="4874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52" h="21600" fill="norm" stroke="1" extrusionOk="0">
                  <a:moveTo>
                    <a:pt x="9289" y="2051"/>
                  </a:moveTo>
                  <a:cubicBezTo>
                    <a:pt x="13224" y="2051"/>
                    <a:pt x="16485" y="5885"/>
                    <a:pt x="16822" y="10871"/>
                  </a:cubicBezTo>
                  <a:cubicBezTo>
                    <a:pt x="16822" y="16062"/>
                    <a:pt x="13062" y="19675"/>
                    <a:pt x="9114" y="19675"/>
                  </a:cubicBezTo>
                  <a:cubicBezTo>
                    <a:pt x="7228" y="19675"/>
                    <a:pt x="5314" y="18855"/>
                    <a:pt x="3724" y="17009"/>
                  </a:cubicBezTo>
                  <a:cubicBezTo>
                    <a:pt x="-857" y="11644"/>
                    <a:pt x="2417" y="2051"/>
                    <a:pt x="9289" y="2051"/>
                  </a:cubicBezTo>
                  <a:close/>
                  <a:moveTo>
                    <a:pt x="9060" y="0"/>
                  </a:moveTo>
                  <a:cubicBezTo>
                    <a:pt x="6810" y="0"/>
                    <a:pt x="4533" y="978"/>
                    <a:pt x="2740" y="3203"/>
                  </a:cubicBezTo>
                  <a:cubicBezTo>
                    <a:pt x="-3148" y="10098"/>
                    <a:pt x="1110" y="21600"/>
                    <a:pt x="9289" y="21600"/>
                  </a:cubicBezTo>
                  <a:cubicBezTo>
                    <a:pt x="14194" y="21600"/>
                    <a:pt x="18452" y="17009"/>
                    <a:pt x="18452" y="10871"/>
                  </a:cubicBezTo>
                  <a:cubicBezTo>
                    <a:pt x="18452" y="4370"/>
                    <a:pt x="13790" y="0"/>
                    <a:pt x="906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26" name="Google Shape;876;p20"/>
            <p:cNvSpPr/>
            <p:nvPr/>
          </p:nvSpPr>
          <p:spPr>
            <a:xfrm rot="3617422">
              <a:off x="54701" y="812779"/>
              <a:ext cx="320811" cy="312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21" h="21600" fill="norm" stroke="1" extrusionOk="0">
                  <a:moveTo>
                    <a:pt x="9072" y="3054"/>
                  </a:moveTo>
                  <a:cubicBezTo>
                    <a:pt x="12585" y="3054"/>
                    <a:pt x="15603" y="6625"/>
                    <a:pt x="15603" y="10812"/>
                  </a:cubicBezTo>
                  <a:cubicBezTo>
                    <a:pt x="15603" y="15319"/>
                    <a:pt x="12337" y="18398"/>
                    <a:pt x="9154" y="18398"/>
                  </a:cubicBezTo>
                  <a:cubicBezTo>
                    <a:pt x="7666" y="18398"/>
                    <a:pt x="6178" y="17733"/>
                    <a:pt x="5062" y="16206"/>
                  </a:cubicBezTo>
                  <a:cubicBezTo>
                    <a:pt x="1052" y="11428"/>
                    <a:pt x="3553" y="3054"/>
                    <a:pt x="9072" y="3054"/>
                  </a:cubicBezTo>
                  <a:close/>
                  <a:moveTo>
                    <a:pt x="9092" y="0"/>
                  </a:moveTo>
                  <a:cubicBezTo>
                    <a:pt x="6798" y="0"/>
                    <a:pt x="4483" y="936"/>
                    <a:pt x="2561" y="3054"/>
                  </a:cubicBezTo>
                  <a:cubicBezTo>
                    <a:pt x="-2979" y="10221"/>
                    <a:pt x="1052" y="21600"/>
                    <a:pt x="9072" y="21600"/>
                  </a:cubicBezTo>
                  <a:cubicBezTo>
                    <a:pt x="14094" y="21600"/>
                    <a:pt x="18125" y="16797"/>
                    <a:pt x="18621" y="10812"/>
                  </a:cubicBezTo>
                  <a:cubicBezTo>
                    <a:pt x="18621" y="4310"/>
                    <a:pt x="13970" y="0"/>
                    <a:pt x="909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941" name="Google Shape;877;p20"/>
          <p:cNvGrpSpPr/>
          <p:nvPr/>
        </p:nvGrpSpPr>
        <p:grpSpPr>
          <a:xfrm>
            <a:off x="22657077" y="11267947"/>
            <a:ext cx="1752349" cy="2595251"/>
            <a:chOff x="0" y="0"/>
            <a:chExt cx="1752347" cy="2595250"/>
          </a:xfrm>
        </p:grpSpPr>
        <p:sp>
          <p:nvSpPr>
            <p:cNvPr id="928" name="Google Shape;878;p20"/>
            <p:cNvSpPr/>
            <p:nvPr/>
          </p:nvSpPr>
          <p:spPr>
            <a:xfrm>
              <a:off x="194318" y="1821960"/>
              <a:ext cx="561194" cy="2577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507" y="0"/>
                  </a:moveTo>
                  <a:cubicBezTo>
                    <a:pt x="5862" y="0"/>
                    <a:pt x="2960" y="1732"/>
                    <a:pt x="0" y="6419"/>
                  </a:cubicBezTo>
                  <a:cubicBezTo>
                    <a:pt x="0" y="6419"/>
                    <a:pt x="4084" y="21600"/>
                    <a:pt x="11713" y="21600"/>
                  </a:cubicBezTo>
                  <a:cubicBezTo>
                    <a:pt x="14533" y="21600"/>
                    <a:pt x="17844" y="19537"/>
                    <a:pt x="21600" y="13857"/>
                  </a:cubicBezTo>
                  <a:cubicBezTo>
                    <a:pt x="21600" y="13857"/>
                    <a:pt x="16007" y="0"/>
                    <a:pt x="8507" y="0"/>
                  </a:cubicBezTo>
                  <a:close/>
                </a:path>
              </a:pathLst>
            </a:custGeom>
            <a:solidFill>
              <a:srgbClr val="B4D5C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29" name="Google Shape;879;p20"/>
            <p:cNvSpPr/>
            <p:nvPr/>
          </p:nvSpPr>
          <p:spPr>
            <a:xfrm>
              <a:off x="375829" y="1930781"/>
              <a:ext cx="394277" cy="711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8" h="21600" fill="norm" stroke="1" extrusionOk="0">
                  <a:moveTo>
                    <a:pt x="7990" y="0"/>
                  </a:moveTo>
                  <a:cubicBezTo>
                    <a:pt x="5502" y="0"/>
                    <a:pt x="2997" y="1292"/>
                    <a:pt x="559" y="3692"/>
                  </a:cubicBezTo>
                  <a:cubicBezTo>
                    <a:pt x="163" y="3692"/>
                    <a:pt x="-232" y="5908"/>
                    <a:pt x="163" y="8215"/>
                  </a:cubicBezTo>
                  <a:cubicBezTo>
                    <a:pt x="163" y="10431"/>
                    <a:pt x="559" y="10431"/>
                    <a:pt x="954" y="10431"/>
                  </a:cubicBezTo>
                  <a:cubicBezTo>
                    <a:pt x="2898" y="9046"/>
                    <a:pt x="4876" y="8308"/>
                    <a:pt x="6853" y="8308"/>
                  </a:cubicBezTo>
                  <a:cubicBezTo>
                    <a:pt x="11417" y="8308"/>
                    <a:pt x="15980" y="12277"/>
                    <a:pt x="20165" y="21600"/>
                  </a:cubicBezTo>
                  <a:lnTo>
                    <a:pt x="20577" y="21600"/>
                  </a:lnTo>
                  <a:cubicBezTo>
                    <a:pt x="20973" y="21600"/>
                    <a:pt x="20973" y="19385"/>
                    <a:pt x="21368" y="19385"/>
                  </a:cubicBezTo>
                  <a:cubicBezTo>
                    <a:pt x="21368" y="17169"/>
                    <a:pt x="21368" y="14954"/>
                    <a:pt x="20973" y="12646"/>
                  </a:cubicBezTo>
                  <a:cubicBezTo>
                    <a:pt x="16870" y="4062"/>
                    <a:pt x="12438" y="0"/>
                    <a:pt x="799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30" name="Google Shape;880;p20"/>
            <p:cNvSpPr/>
            <p:nvPr/>
          </p:nvSpPr>
          <p:spPr>
            <a:xfrm>
              <a:off x="381220" y="1370271"/>
              <a:ext cx="455462" cy="10082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6" h="21600" fill="norm" stroke="1" extrusionOk="0">
                  <a:moveTo>
                    <a:pt x="656" y="0"/>
                  </a:moveTo>
                  <a:cubicBezTo>
                    <a:pt x="244" y="0"/>
                    <a:pt x="-324" y="436"/>
                    <a:pt x="230" y="560"/>
                  </a:cubicBezTo>
                  <a:cubicBezTo>
                    <a:pt x="571" y="560"/>
                    <a:pt x="18521" y="6258"/>
                    <a:pt x="19898" y="21287"/>
                  </a:cubicBezTo>
                  <a:cubicBezTo>
                    <a:pt x="19898" y="21444"/>
                    <a:pt x="20239" y="21600"/>
                    <a:pt x="20580" y="21600"/>
                  </a:cubicBezTo>
                  <a:cubicBezTo>
                    <a:pt x="20935" y="21444"/>
                    <a:pt x="21276" y="21444"/>
                    <a:pt x="21276" y="21287"/>
                  </a:cubicBezTo>
                  <a:cubicBezTo>
                    <a:pt x="19898" y="5939"/>
                    <a:pt x="926" y="91"/>
                    <a:pt x="926" y="91"/>
                  </a:cubicBezTo>
                  <a:cubicBezTo>
                    <a:pt x="855" y="26"/>
                    <a:pt x="755" y="0"/>
                    <a:pt x="65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31" name="Google Shape;881;p20"/>
            <p:cNvSpPr/>
            <p:nvPr/>
          </p:nvSpPr>
          <p:spPr>
            <a:xfrm>
              <a:off x="0" y="827388"/>
              <a:ext cx="810076" cy="7276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83" h="21600" fill="norm" stroke="1" extrusionOk="0">
                  <a:moveTo>
                    <a:pt x="14012" y="0"/>
                  </a:moveTo>
                  <a:cubicBezTo>
                    <a:pt x="12793" y="0"/>
                    <a:pt x="12793" y="5062"/>
                    <a:pt x="12793" y="5062"/>
                  </a:cubicBezTo>
                  <a:cubicBezTo>
                    <a:pt x="11928" y="3744"/>
                    <a:pt x="10894" y="2644"/>
                    <a:pt x="9689" y="1768"/>
                  </a:cubicBezTo>
                  <a:cubicBezTo>
                    <a:pt x="9611" y="1732"/>
                    <a:pt x="9533" y="1723"/>
                    <a:pt x="9462" y="1723"/>
                  </a:cubicBezTo>
                  <a:cubicBezTo>
                    <a:pt x="8194" y="1723"/>
                    <a:pt x="8662" y="7029"/>
                    <a:pt x="8662" y="7029"/>
                  </a:cubicBezTo>
                  <a:cubicBezTo>
                    <a:pt x="7627" y="5720"/>
                    <a:pt x="6422" y="4836"/>
                    <a:pt x="5217" y="3744"/>
                  </a:cubicBezTo>
                  <a:cubicBezTo>
                    <a:pt x="5012" y="3600"/>
                    <a:pt x="4835" y="3537"/>
                    <a:pt x="4693" y="3537"/>
                  </a:cubicBezTo>
                  <a:cubicBezTo>
                    <a:pt x="3219" y="3537"/>
                    <a:pt x="4353" y="9880"/>
                    <a:pt x="4353" y="9880"/>
                  </a:cubicBezTo>
                  <a:cubicBezTo>
                    <a:pt x="4353" y="9880"/>
                    <a:pt x="1979" y="7723"/>
                    <a:pt x="710" y="7723"/>
                  </a:cubicBezTo>
                  <a:cubicBezTo>
                    <a:pt x="413" y="7723"/>
                    <a:pt x="179" y="7841"/>
                    <a:pt x="51" y="8129"/>
                  </a:cubicBezTo>
                  <a:cubicBezTo>
                    <a:pt x="-544" y="9456"/>
                    <a:pt x="4140" y="21600"/>
                    <a:pt x="10313" y="21600"/>
                  </a:cubicBezTo>
                  <a:cubicBezTo>
                    <a:pt x="11276" y="21600"/>
                    <a:pt x="12283" y="21302"/>
                    <a:pt x="13303" y="20617"/>
                  </a:cubicBezTo>
                  <a:cubicBezTo>
                    <a:pt x="21056" y="15582"/>
                    <a:pt x="18469" y="8346"/>
                    <a:pt x="18469" y="8346"/>
                  </a:cubicBezTo>
                  <a:cubicBezTo>
                    <a:pt x="18469" y="8346"/>
                    <a:pt x="16230" y="1768"/>
                    <a:pt x="14508" y="235"/>
                  </a:cubicBezTo>
                  <a:cubicBezTo>
                    <a:pt x="14324" y="72"/>
                    <a:pt x="14161" y="0"/>
                    <a:pt x="1401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32" name="Google Shape;882;p20"/>
            <p:cNvSpPr/>
            <p:nvPr/>
          </p:nvSpPr>
          <p:spPr>
            <a:xfrm>
              <a:off x="146781" y="1012502"/>
              <a:ext cx="626322" cy="45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2" h="21600" fill="norm" stroke="1" extrusionOk="0">
                  <a:moveTo>
                    <a:pt x="16922" y="4256"/>
                  </a:moveTo>
                  <a:cubicBezTo>
                    <a:pt x="17181" y="4256"/>
                    <a:pt x="17429" y="4606"/>
                    <a:pt x="17677" y="4955"/>
                  </a:cubicBezTo>
                  <a:cubicBezTo>
                    <a:pt x="17925" y="5320"/>
                    <a:pt x="17925" y="5670"/>
                    <a:pt x="18183" y="6019"/>
                  </a:cubicBezTo>
                  <a:lnTo>
                    <a:pt x="17677" y="5670"/>
                  </a:lnTo>
                  <a:cubicBezTo>
                    <a:pt x="17429" y="5320"/>
                    <a:pt x="17181" y="4606"/>
                    <a:pt x="16922" y="4256"/>
                  </a:cubicBezTo>
                  <a:close/>
                  <a:moveTo>
                    <a:pt x="8138" y="9561"/>
                  </a:moveTo>
                  <a:cubicBezTo>
                    <a:pt x="8386" y="9911"/>
                    <a:pt x="8644" y="10625"/>
                    <a:pt x="8892" y="11339"/>
                  </a:cubicBezTo>
                  <a:cubicBezTo>
                    <a:pt x="8644" y="10625"/>
                    <a:pt x="8386" y="10275"/>
                    <a:pt x="8138" y="9561"/>
                  </a:cubicBezTo>
                  <a:close/>
                  <a:moveTo>
                    <a:pt x="5378" y="13453"/>
                  </a:moveTo>
                  <a:cubicBezTo>
                    <a:pt x="5874" y="13817"/>
                    <a:pt x="6133" y="14517"/>
                    <a:pt x="6133" y="15231"/>
                  </a:cubicBezTo>
                  <a:cubicBezTo>
                    <a:pt x="5874" y="14517"/>
                    <a:pt x="5626" y="14167"/>
                    <a:pt x="5378" y="13453"/>
                  </a:cubicBezTo>
                  <a:close/>
                  <a:moveTo>
                    <a:pt x="19940" y="0"/>
                  </a:moveTo>
                  <a:cubicBezTo>
                    <a:pt x="19692" y="364"/>
                    <a:pt x="19692" y="714"/>
                    <a:pt x="19692" y="1064"/>
                  </a:cubicBezTo>
                  <a:cubicBezTo>
                    <a:pt x="19940" y="2128"/>
                    <a:pt x="20695" y="4256"/>
                    <a:pt x="20188" y="5320"/>
                  </a:cubicBezTo>
                  <a:cubicBezTo>
                    <a:pt x="20188" y="5670"/>
                    <a:pt x="19940" y="6019"/>
                    <a:pt x="19692" y="6019"/>
                  </a:cubicBezTo>
                  <a:lnTo>
                    <a:pt x="18938" y="6019"/>
                  </a:lnTo>
                  <a:cubicBezTo>
                    <a:pt x="18938" y="5320"/>
                    <a:pt x="18679" y="4606"/>
                    <a:pt x="18431" y="3891"/>
                  </a:cubicBezTo>
                  <a:cubicBezTo>
                    <a:pt x="18183" y="2842"/>
                    <a:pt x="17429" y="2478"/>
                    <a:pt x="16674" y="2128"/>
                  </a:cubicBezTo>
                  <a:cubicBezTo>
                    <a:pt x="16426" y="2128"/>
                    <a:pt x="16168" y="2478"/>
                    <a:pt x="15920" y="2842"/>
                  </a:cubicBezTo>
                  <a:cubicBezTo>
                    <a:pt x="15672" y="3542"/>
                    <a:pt x="15920" y="4606"/>
                    <a:pt x="16426" y="5320"/>
                  </a:cubicBezTo>
                  <a:cubicBezTo>
                    <a:pt x="16922" y="6019"/>
                    <a:pt x="17429" y="6734"/>
                    <a:pt x="17925" y="7083"/>
                  </a:cubicBezTo>
                  <a:lnTo>
                    <a:pt x="17925" y="7433"/>
                  </a:lnTo>
                  <a:cubicBezTo>
                    <a:pt x="17925" y="8147"/>
                    <a:pt x="17429" y="8147"/>
                    <a:pt x="16674" y="8147"/>
                  </a:cubicBezTo>
                  <a:cubicBezTo>
                    <a:pt x="15920" y="8147"/>
                    <a:pt x="15165" y="7798"/>
                    <a:pt x="14411" y="7433"/>
                  </a:cubicBezTo>
                  <a:cubicBezTo>
                    <a:pt x="14163" y="6369"/>
                    <a:pt x="13667" y="5670"/>
                    <a:pt x="13160" y="5320"/>
                  </a:cubicBezTo>
                  <a:cubicBezTo>
                    <a:pt x="12830" y="5320"/>
                    <a:pt x="12602" y="5160"/>
                    <a:pt x="12344" y="5160"/>
                  </a:cubicBezTo>
                  <a:cubicBezTo>
                    <a:pt x="12210" y="5160"/>
                    <a:pt x="12075" y="5203"/>
                    <a:pt x="11900" y="5320"/>
                  </a:cubicBezTo>
                  <a:cubicBezTo>
                    <a:pt x="11900" y="5670"/>
                    <a:pt x="11651" y="6019"/>
                    <a:pt x="11900" y="6369"/>
                  </a:cubicBezTo>
                  <a:cubicBezTo>
                    <a:pt x="12406" y="7083"/>
                    <a:pt x="12912" y="8147"/>
                    <a:pt x="13667" y="8497"/>
                  </a:cubicBezTo>
                  <a:cubicBezTo>
                    <a:pt x="14163" y="9561"/>
                    <a:pt x="14163" y="10975"/>
                    <a:pt x="13915" y="12389"/>
                  </a:cubicBezTo>
                  <a:cubicBezTo>
                    <a:pt x="13729" y="13190"/>
                    <a:pt x="13398" y="13584"/>
                    <a:pt x="12819" y="13584"/>
                  </a:cubicBezTo>
                  <a:cubicBezTo>
                    <a:pt x="12623" y="13584"/>
                    <a:pt x="12406" y="13540"/>
                    <a:pt x="12158" y="13453"/>
                  </a:cubicBezTo>
                  <a:cubicBezTo>
                    <a:pt x="11651" y="13453"/>
                    <a:pt x="10897" y="13103"/>
                    <a:pt x="10401" y="12389"/>
                  </a:cubicBezTo>
                  <a:cubicBezTo>
                    <a:pt x="10143" y="10625"/>
                    <a:pt x="9398" y="8862"/>
                    <a:pt x="8386" y="7798"/>
                  </a:cubicBezTo>
                  <a:lnTo>
                    <a:pt x="7383" y="7798"/>
                  </a:lnTo>
                  <a:cubicBezTo>
                    <a:pt x="7135" y="8147"/>
                    <a:pt x="7135" y="8497"/>
                    <a:pt x="7135" y="9211"/>
                  </a:cubicBezTo>
                  <a:cubicBezTo>
                    <a:pt x="7642" y="10975"/>
                    <a:pt x="8386" y="12389"/>
                    <a:pt x="9398" y="13453"/>
                  </a:cubicBezTo>
                  <a:cubicBezTo>
                    <a:pt x="9647" y="14167"/>
                    <a:pt x="9647" y="14881"/>
                    <a:pt x="9398" y="15930"/>
                  </a:cubicBezTo>
                  <a:cubicBezTo>
                    <a:pt x="9398" y="16455"/>
                    <a:pt x="9130" y="16776"/>
                    <a:pt x="8882" y="16776"/>
                  </a:cubicBezTo>
                  <a:cubicBezTo>
                    <a:pt x="8789" y="16776"/>
                    <a:pt x="8706" y="16732"/>
                    <a:pt x="8644" y="16645"/>
                  </a:cubicBezTo>
                  <a:cubicBezTo>
                    <a:pt x="8138" y="16645"/>
                    <a:pt x="7642" y="16295"/>
                    <a:pt x="7383" y="15930"/>
                  </a:cubicBezTo>
                  <a:cubicBezTo>
                    <a:pt x="7383" y="14167"/>
                    <a:pt x="6629" y="12753"/>
                    <a:pt x="5626" y="12039"/>
                  </a:cubicBezTo>
                  <a:cubicBezTo>
                    <a:pt x="5502" y="11864"/>
                    <a:pt x="5316" y="11777"/>
                    <a:pt x="5099" y="11777"/>
                  </a:cubicBezTo>
                  <a:cubicBezTo>
                    <a:pt x="4872" y="11777"/>
                    <a:pt x="4624" y="11864"/>
                    <a:pt x="4376" y="12039"/>
                  </a:cubicBezTo>
                  <a:cubicBezTo>
                    <a:pt x="4376" y="12039"/>
                    <a:pt x="4117" y="12753"/>
                    <a:pt x="4376" y="13103"/>
                  </a:cubicBezTo>
                  <a:cubicBezTo>
                    <a:pt x="4624" y="14517"/>
                    <a:pt x="5378" y="15930"/>
                    <a:pt x="6381" y="16994"/>
                  </a:cubicBezTo>
                  <a:cubicBezTo>
                    <a:pt x="6133" y="18058"/>
                    <a:pt x="5626" y="19122"/>
                    <a:pt x="4872" y="19472"/>
                  </a:cubicBezTo>
                  <a:cubicBezTo>
                    <a:pt x="4551" y="19764"/>
                    <a:pt x="4231" y="19880"/>
                    <a:pt x="3911" y="19880"/>
                  </a:cubicBezTo>
                  <a:cubicBezTo>
                    <a:pt x="2267" y="19880"/>
                    <a:pt x="862" y="16645"/>
                    <a:pt x="862" y="16645"/>
                  </a:cubicBezTo>
                  <a:cubicBezTo>
                    <a:pt x="727" y="16470"/>
                    <a:pt x="603" y="16382"/>
                    <a:pt x="510" y="16382"/>
                  </a:cubicBezTo>
                  <a:cubicBezTo>
                    <a:pt x="417" y="16382"/>
                    <a:pt x="355" y="16470"/>
                    <a:pt x="355" y="16645"/>
                  </a:cubicBezTo>
                  <a:cubicBezTo>
                    <a:pt x="107" y="16994"/>
                    <a:pt x="-151" y="17359"/>
                    <a:pt x="107" y="17709"/>
                  </a:cubicBezTo>
                  <a:cubicBezTo>
                    <a:pt x="107" y="17709"/>
                    <a:pt x="1864" y="21600"/>
                    <a:pt x="3869" y="21600"/>
                  </a:cubicBezTo>
                  <a:cubicBezTo>
                    <a:pt x="4376" y="21250"/>
                    <a:pt x="4872" y="20886"/>
                    <a:pt x="5378" y="20186"/>
                  </a:cubicBezTo>
                  <a:cubicBezTo>
                    <a:pt x="6133" y="19472"/>
                    <a:pt x="6887" y="18408"/>
                    <a:pt x="7135" y="16994"/>
                  </a:cubicBezTo>
                  <a:cubicBezTo>
                    <a:pt x="7642" y="17359"/>
                    <a:pt x="7890" y="17359"/>
                    <a:pt x="8386" y="17709"/>
                  </a:cubicBezTo>
                  <a:cubicBezTo>
                    <a:pt x="8520" y="17767"/>
                    <a:pt x="8654" y="17796"/>
                    <a:pt x="8799" y="17796"/>
                  </a:cubicBezTo>
                  <a:cubicBezTo>
                    <a:pt x="9460" y="17796"/>
                    <a:pt x="10194" y="17111"/>
                    <a:pt x="10401" y="15930"/>
                  </a:cubicBezTo>
                  <a:cubicBezTo>
                    <a:pt x="10401" y="15231"/>
                    <a:pt x="10401" y="14517"/>
                    <a:pt x="10401" y="13817"/>
                  </a:cubicBezTo>
                  <a:cubicBezTo>
                    <a:pt x="10897" y="14167"/>
                    <a:pt x="11403" y="14517"/>
                    <a:pt x="11900" y="14517"/>
                  </a:cubicBezTo>
                  <a:cubicBezTo>
                    <a:pt x="12168" y="14677"/>
                    <a:pt x="12437" y="14735"/>
                    <a:pt x="12695" y="14735"/>
                  </a:cubicBezTo>
                  <a:cubicBezTo>
                    <a:pt x="13646" y="14735"/>
                    <a:pt x="14473" y="13788"/>
                    <a:pt x="14669" y="12389"/>
                  </a:cubicBezTo>
                  <a:cubicBezTo>
                    <a:pt x="14917" y="11339"/>
                    <a:pt x="14917" y="9911"/>
                    <a:pt x="14669" y="8862"/>
                  </a:cubicBezTo>
                  <a:cubicBezTo>
                    <a:pt x="15424" y="8862"/>
                    <a:pt x="15920" y="9211"/>
                    <a:pt x="16674" y="9211"/>
                  </a:cubicBezTo>
                  <a:cubicBezTo>
                    <a:pt x="17429" y="9211"/>
                    <a:pt x="18431" y="8862"/>
                    <a:pt x="18679" y="7798"/>
                  </a:cubicBezTo>
                  <a:cubicBezTo>
                    <a:pt x="18938" y="7433"/>
                    <a:pt x="18938" y="7433"/>
                    <a:pt x="18938" y="7083"/>
                  </a:cubicBezTo>
                  <a:cubicBezTo>
                    <a:pt x="19062" y="7258"/>
                    <a:pt x="19248" y="7346"/>
                    <a:pt x="19434" y="7346"/>
                  </a:cubicBezTo>
                  <a:cubicBezTo>
                    <a:pt x="19620" y="7346"/>
                    <a:pt x="19816" y="7258"/>
                    <a:pt x="19940" y="7083"/>
                  </a:cubicBezTo>
                  <a:cubicBezTo>
                    <a:pt x="20436" y="7083"/>
                    <a:pt x="20943" y="6734"/>
                    <a:pt x="21191" y="6019"/>
                  </a:cubicBezTo>
                  <a:cubicBezTo>
                    <a:pt x="21449" y="3891"/>
                    <a:pt x="21191" y="2128"/>
                    <a:pt x="20695" y="364"/>
                  </a:cubicBezTo>
                  <a:cubicBezTo>
                    <a:pt x="20436" y="0"/>
                    <a:pt x="20188" y="0"/>
                    <a:pt x="1994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33" name="Google Shape;883;p20"/>
            <p:cNvSpPr/>
            <p:nvPr/>
          </p:nvSpPr>
          <p:spPr>
            <a:xfrm>
              <a:off x="711062" y="1335922"/>
              <a:ext cx="428412" cy="3717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9" h="21600" fill="norm" stroke="1" extrusionOk="0">
                  <a:moveTo>
                    <a:pt x="1861" y="0"/>
                  </a:moveTo>
                  <a:cubicBezTo>
                    <a:pt x="1262" y="0"/>
                    <a:pt x="632" y="35"/>
                    <a:pt x="3" y="88"/>
                  </a:cubicBezTo>
                  <a:cubicBezTo>
                    <a:pt x="3" y="88"/>
                    <a:pt x="3" y="88"/>
                    <a:pt x="3" y="88"/>
                  </a:cubicBezTo>
                  <a:cubicBezTo>
                    <a:pt x="-12" y="88"/>
                    <a:pt x="-491" y="21600"/>
                    <a:pt x="19386" y="21600"/>
                  </a:cubicBezTo>
                  <a:cubicBezTo>
                    <a:pt x="19941" y="21600"/>
                    <a:pt x="20525" y="21582"/>
                    <a:pt x="21109" y="21547"/>
                  </a:cubicBezTo>
                  <a:cubicBezTo>
                    <a:pt x="21109" y="21547"/>
                    <a:pt x="18068" y="0"/>
                    <a:pt x="1861" y="0"/>
                  </a:cubicBezTo>
                  <a:close/>
                </a:path>
              </a:pathLst>
            </a:custGeom>
            <a:solidFill>
              <a:srgbClr val="B4D5C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34" name="Google Shape;884;p20"/>
            <p:cNvSpPr/>
            <p:nvPr/>
          </p:nvSpPr>
          <p:spPr>
            <a:xfrm>
              <a:off x="833660" y="1467234"/>
              <a:ext cx="320403" cy="2541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6" h="21600" fill="norm" stroke="1" extrusionOk="0">
                  <a:moveTo>
                    <a:pt x="768" y="0"/>
                  </a:moveTo>
                  <a:cubicBezTo>
                    <a:pt x="444" y="0"/>
                    <a:pt x="201" y="439"/>
                    <a:pt x="201" y="904"/>
                  </a:cubicBezTo>
                  <a:cubicBezTo>
                    <a:pt x="-284" y="1524"/>
                    <a:pt x="201" y="2144"/>
                    <a:pt x="687" y="2144"/>
                  </a:cubicBezTo>
                  <a:cubicBezTo>
                    <a:pt x="8069" y="6537"/>
                    <a:pt x="14440" y="12815"/>
                    <a:pt x="19860" y="20980"/>
                  </a:cubicBezTo>
                  <a:cubicBezTo>
                    <a:pt x="19860" y="20980"/>
                    <a:pt x="20345" y="21600"/>
                    <a:pt x="20345" y="21600"/>
                  </a:cubicBezTo>
                  <a:lnTo>
                    <a:pt x="20831" y="20980"/>
                  </a:lnTo>
                  <a:cubicBezTo>
                    <a:pt x="21316" y="20980"/>
                    <a:pt x="21316" y="20360"/>
                    <a:pt x="21316" y="19714"/>
                  </a:cubicBezTo>
                  <a:cubicBezTo>
                    <a:pt x="15916" y="10929"/>
                    <a:pt x="9040" y="4031"/>
                    <a:pt x="1192" y="258"/>
                  </a:cubicBezTo>
                  <a:cubicBezTo>
                    <a:pt x="1031" y="78"/>
                    <a:pt x="889" y="0"/>
                    <a:pt x="76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35" name="Google Shape;885;p20"/>
            <p:cNvSpPr/>
            <p:nvPr/>
          </p:nvSpPr>
          <p:spPr>
            <a:xfrm>
              <a:off x="1124575" y="968431"/>
              <a:ext cx="524411" cy="2957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552" y="0"/>
                  </a:moveTo>
                  <a:cubicBezTo>
                    <a:pt x="5434" y="0"/>
                    <a:pt x="0" y="18869"/>
                    <a:pt x="0" y="18869"/>
                  </a:cubicBezTo>
                  <a:cubicBezTo>
                    <a:pt x="2905" y="20801"/>
                    <a:pt x="5447" y="21600"/>
                    <a:pt x="7663" y="21600"/>
                  </a:cubicBezTo>
                  <a:cubicBezTo>
                    <a:pt x="18457" y="21600"/>
                    <a:pt x="21600" y="2597"/>
                    <a:pt x="21600" y="2153"/>
                  </a:cubicBezTo>
                  <a:cubicBezTo>
                    <a:pt x="19434" y="644"/>
                    <a:pt x="17418" y="0"/>
                    <a:pt x="15552" y="0"/>
                  </a:cubicBezTo>
                  <a:close/>
                </a:path>
              </a:pathLst>
            </a:custGeom>
            <a:solidFill>
              <a:srgbClr val="B4D5C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36" name="Google Shape;886;p20"/>
            <p:cNvSpPr/>
            <p:nvPr/>
          </p:nvSpPr>
          <p:spPr>
            <a:xfrm>
              <a:off x="1106989" y="1086368"/>
              <a:ext cx="379659" cy="1550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41" h="21600" fill="norm" stroke="1" extrusionOk="0">
                  <a:moveTo>
                    <a:pt x="20094" y="0"/>
                  </a:moveTo>
                  <a:cubicBezTo>
                    <a:pt x="13036" y="2075"/>
                    <a:pt x="6388" y="8216"/>
                    <a:pt x="168" y="17492"/>
                  </a:cubicBezTo>
                  <a:cubicBezTo>
                    <a:pt x="-259" y="19567"/>
                    <a:pt x="168" y="21600"/>
                    <a:pt x="988" y="21600"/>
                  </a:cubicBezTo>
                  <a:cubicBezTo>
                    <a:pt x="988" y="21600"/>
                    <a:pt x="1416" y="21600"/>
                    <a:pt x="1416" y="20584"/>
                  </a:cubicBezTo>
                  <a:cubicBezTo>
                    <a:pt x="7226" y="11308"/>
                    <a:pt x="13446" y="6184"/>
                    <a:pt x="20504" y="4108"/>
                  </a:cubicBezTo>
                  <a:cubicBezTo>
                    <a:pt x="20914" y="4108"/>
                    <a:pt x="21341" y="3092"/>
                    <a:pt x="21341" y="2075"/>
                  </a:cubicBezTo>
                  <a:cubicBezTo>
                    <a:pt x="20914" y="1016"/>
                    <a:pt x="20504" y="0"/>
                    <a:pt x="2009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37" name="Google Shape;887;p20"/>
            <p:cNvSpPr/>
            <p:nvPr/>
          </p:nvSpPr>
          <p:spPr>
            <a:xfrm>
              <a:off x="980880" y="440138"/>
              <a:ext cx="193563" cy="18721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21" h="21600" fill="norm" stroke="1" extrusionOk="0">
                  <a:moveTo>
                    <a:pt x="1328" y="0"/>
                  </a:moveTo>
                  <a:cubicBezTo>
                    <a:pt x="472" y="0"/>
                    <a:pt x="-517" y="109"/>
                    <a:pt x="312" y="214"/>
                  </a:cubicBezTo>
                  <a:cubicBezTo>
                    <a:pt x="18490" y="6520"/>
                    <a:pt x="13945" y="21260"/>
                    <a:pt x="13945" y="21428"/>
                  </a:cubicBezTo>
                  <a:cubicBezTo>
                    <a:pt x="13945" y="21512"/>
                    <a:pt x="14587" y="21512"/>
                    <a:pt x="15229" y="21600"/>
                  </a:cubicBezTo>
                  <a:cubicBezTo>
                    <a:pt x="15897" y="21512"/>
                    <a:pt x="16538" y="21512"/>
                    <a:pt x="16538" y="21428"/>
                  </a:cubicBezTo>
                  <a:cubicBezTo>
                    <a:pt x="16538" y="21260"/>
                    <a:pt x="21083" y="6435"/>
                    <a:pt x="2263" y="130"/>
                  </a:cubicBezTo>
                  <a:cubicBezTo>
                    <a:pt x="2263" y="35"/>
                    <a:pt x="1809" y="0"/>
                    <a:pt x="132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38" name="Google Shape;888;p20"/>
            <p:cNvSpPr/>
            <p:nvPr/>
          </p:nvSpPr>
          <p:spPr>
            <a:xfrm>
              <a:off x="585623" y="0"/>
              <a:ext cx="746241" cy="6687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76" h="21600" fill="norm" stroke="1" extrusionOk="0">
                  <a:moveTo>
                    <a:pt x="6402" y="0"/>
                  </a:moveTo>
                  <a:cubicBezTo>
                    <a:pt x="4963" y="0"/>
                    <a:pt x="4366" y="6235"/>
                    <a:pt x="4366" y="6235"/>
                  </a:cubicBezTo>
                  <a:cubicBezTo>
                    <a:pt x="4366" y="6235"/>
                    <a:pt x="2174" y="2464"/>
                    <a:pt x="849" y="2464"/>
                  </a:cubicBezTo>
                  <a:cubicBezTo>
                    <a:pt x="677" y="2464"/>
                    <a:pt x="530" y="2523"/>
                    <a:pt x="399" y="2651"/>
                  </a:cubicBezTo>
                  <a:cubicBezTo>
                    <a:pt x="-942" y="3574"/>
                    <a:pt x="833" y="21600"/>
                    <a:pt x="9748" y="21600"/>
                  </a:cubicBezTo>
                  <a:cubicBezTo>
                    <a:pt x="10124" y="21600"/>
                    <a:pt x="10516" y="21561"/>
                    <a:pt x="10925" y="21492"/>
                  </a:cubicBezTo>
                  <a:cubicBezTo>
                    <a:pt x="20658" y="20068"/>
                    <a:pt x="20069" y="11477"/>
                    <a:pt x="20069" y="11477"/>
                  </a:cubicBezTo>
                  <a:cubicBezTo>
                    <a:pt x="20069" y="11477"/>
                    <a:pt x="19865" y="3613"/>
                    <a:pt x="18474" y="1227"/>
                  </a:cubicBezTo>
                  <a:cubicBezTo>
                    <a:pt x="18262" y="864"/>
                    <a:pt x="18041" y="707"/>
                    <a:pt x="17812" y="707"/>
                  </a:cubicBezTo>
                  <a:cubicBezTo>
                    <a:pt x="16528" y="707"/>
                    <a:pt x="15096" y="5518"/>
                    <a:pt x="15096" y="5518"/>
                  </a:cubicBezTo>
                  <a:cubicBezTo>
                    <a:pt x="14499" y="3613"/>
                    <a:pt x="13706" y="1944"/>
                    <a:pt x="12716" y="511"/>
                  </a:cubicBezTo>
                  <a:cubicBezTo>
                    <a:pt x="12553" y="363"/>
                    <a:pt x="12397" y="304"/>
                    <a:pt x="12242" y="304"/>
                  </a:cubicBezTo>
                  <a:cubicBezTo>
                    <a:pt x="10860" y="304"/>
                    <a:pt x="9731" y="5518"/>
                    <a:pt x="9731" y="5518"/>
                  </a:cubicBezTo>
                  <a:cubicBezTo>
                    <a:pt x="9134" y="3613"/>
                    <a:pt x="8145" y="1944"/>
                    <a:pt x="7155" y="511"/>
                  </a:cubicBezTo>
                  <a:cubicBezTo>
                    <a:pt x="6885" y="147"/>
                    <a:pt x="6631" y="0"/>
                    <a:pt x="6402" y="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39" name="Google Shape;889;p20"/>
            <p:cNvSpPr/>
            <p:nvPr/>
          </p:nvSpPr>
          <p:spPr>
            <a:xfrm>
              <a:off x="637255" y="259279"/>
              <a:ext cx="694349" cy="2510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58" y="3190"/>
                  </a:moveTo>
                  <a:cubicBezTo>
                    <a:pt x="17694" y="3818"/>
                    <a:pt x="17921" y="3818"/>
                    <a:pt x="18148" y="5099"/>
                  </a:cubicBezTo>
                  <a:cubicBezTo>
                    <a:pt x="18148" y="5727"/>
                    <a:pt x="18148" y="6354"/>
                    <a:pt x="18148" y="7008"/>
                  </a:cubicBezTo>
                  <a:cubicBezTo>
                    <a:pt x="17921" y="7008"/>
                    <a:pt x="17921" y="6354"/>
                    <a:pt x="17921" y="6354"/>
                  </a:cubicBezTo>
                  <a:cubicBezTo>
                    <a:pt x="17694" y="5099"/>
                    <a:pt x="17458" y="3818"/>
                    <a:pt x="17458" y="3190"/>
                  </a:cubicBezTo>
                  <a:close/>
                  <a:moveTo>
                    <a:pt x="8729" y="4446"/>
                  </a:moveTo>
                  <a:cubicBezTo>
                    <a:pt x="8956" y="5727"/>
                    <a:pt x="8956" y="7008"/>
                    <a:pt x="9192" y="7636"/>
                  </a:cubicBezTo>
                  <a:cubicBezTo>
                    <a:pt x="8956" y="7008"/>
                    <a:pt x="8729" y="5727"/>
                    <a:pt x="8729" y="4446"/>
                  </a:cubicBezTo>
                  <a:close/>
                  <a:moveTo>
                    <a:pt x="5513" y="8917"/>
                  </a:moveTo>
                  <a:cubicBezTo>
                    <a:pt x="5740" y="9545"/>
                    <a:pt x="5977" y="10800"/>
                    <a:pt x="5977" y="12709"/>
                  </a:cubicBezTo>
                  <a:cubicBezTo>
                    <a:pt x="5740" y="11454"/>
                    <a:pt x="5513" y="10172"/>
                    <a:pt x="5513" y="8917"/>
                  </a:cubicBezTo>
                  <a:close/>
                  <a:moveTo>
                    <a:pt x="20910" y="0"/>
                  </a:moveTo>
                  <a:cubicBezTo>
                    <a:pt x="20673" y="0"/>
                    <a:pt x="20446" y="654"/>
                    <a:pt x="20673" y="1281"/>
                  </a:cubicBezTo>
                  <a:cubicBezTo>
                    <a:pt x="20673" y="3190"/>
                    <a:pt x="20673" y="7636"/>
                    <a:pt x="20219" y="8917"/>
                  </a:cubicBezTo>
                  <a:cubicBezTo>
                    <a:pt x="19983" y="9545"/>
                    <a:pt x="19756" y="9545"/>
                    <a:pt x="19529" y="9545"/>
                  </a:cubicBezTo>
                  <a:cubicBezTo>
                    <a:pt x="19302" y="9545"/>
                    <a:pt x="19065" y="9545"/>
                    <a:pt x="18839" y="8917"/>
                  </a:cubicBezTo>
                  <a:cubicBezTo>
                    <a:pt x="19065" y="7636"/>
                    <a:pt x="19065" y="6354"/>
                    <a:pt x="18839" y="5099"/>
                  </a:cubicBezTo>
                  <a:cubicBezTo>
                    <a:pt x="18839" y="3190"/>
                    <a:pt x="18375" y="1281"/>
                    <a:pt x="17921" y="654"/>
                  </a:cubicBezTo>
                  <a:cubicBezTo>
                    <a:pt x="17458" y="654"/>
                    <a:pt x="17231" y="654"/>
                    <a:pt x="17004" y="1281"/>
                  </a:cubicBezTo>
                  <a:cubicBezTo>
                    <a:pt x="16540" y="2563"/>
                    <a:pt x="16540" y="4446"/>
                    <a:pt x="17004" y="5727"/>
                  </a:cubicBezTo>
                  <a:cubicBezTo>
                    <a:pt x="17231" y="7636"/>
                    <a:pt x="17458" y="8917"/>
                    <a:pt x="17921" y="9545"/>
                  </a:cubicBezTo>
                  <a:lnTo>
                    <a:pt x="17694" y="10172"/>
                  </a:lnTo>
                  <a:cubicBezTo>
                    <a:pt x="17571" y="10486"/>
                    <a:pt x="17344" y="10643"/>
                    <a:pt x="17117" y="10643"/>
                  </a:cubicBezTo>
                  <a:cubicBezTo>
                    <a:pt x="16890" y="10643"/>
                    <a:pt x="16654" y="10486"/>
                    <a:pt x="16540" y="10172"/>
                  </a:cubicBezTo>
                  <a:cubicBezTo>
                    <a:pt x="15850" y="9545"/>
                    <a:pt x="15160" y="8263"/>
                    <a:pt x="14706" y="7008"/>
                  </a:cubicBezTo>
                  <a:cubicBezTo>
                    <a:pt x="14706" y="5099"/>
                    <a:pt x="14469" y="3818"/>
                    <a:pt x="14015" y="2563"/>
                  </a:cubicBezTo>
                  <a:cubicBezTo>
                    <a:pt x="13788" y="1281"/>
                    <a:pt x="13325" y="1281"/>
                    <a:pt x="13098" y="1281"/>
                  </a:cubicBezTo>
                  <a:cubicBezTo>
                    <a:pt x="12862" y="1909"/>
                    <a:pt x="12635" y="2563"/>
                    <a:pt x="12635" y="3190"/>
                  </a:cubicBezTo>
                  <a:cubicBezTo>
                    <a:pt x="12862" y="5099"/>
                    <a:pt x="13325" y="7008"/>
                    <a:pt x="13788" y="8263"/>
                  </a:cubicBezTo>
                  <a:cubicBezTo>
                    <a:pt x="13788" y="10800"/>
                    <a:pt x="13552" y="13363"/>
                    <a:pt x="13098" y="15246"/>
                  </a:cubicBezTo>
                  <a:cubicBezTo>
                    <a:pt x="12862" y="15899"/>
                    <a:pt x="12635" y="16213"/>
                    <a:pt x="12379" y="16213"/>
                  </a:cubicBezTo>
                  <a:cubicBezTo>
                    <a:pt x="12115" y="16213"/>
                    <a:pt x="11831" y="15899"/>
                    <a:pt x="11490" y="15246"/>
                  </a:cubicBezTo>
                  <a:cubicBezTo>
                    <a:pt x="10800" y="14618"/>
                    <a:pt x="10337" y="13363"/>
                    <a:pt x="10110" y="12081"/>
                  </a:cubicBezTo>
                  <a:cubicBezTo>
                    <a:pt x="10337" y="8917"/>
                    <a:pt x="10110" y="5099"/>
                    <a:pt x="9419" y="2563"/>
                  </a:cubicBezTo>
                  <a:cubicBezTo>
                    <a:pt x="9258" y="2092"/>
                    <a:pt x="8984" y="1647"/>
                    <a:pt x="8748" y="1647"/>
                  </a:cubicBezTo>
                  <a:cubicBezTo>
                    <a:pt x="8653" y="1647"/>
                    <a:pt x="8568" y="1726"/>
                    <a:pt x="8502" y="1909"/>
                  </a:cubicBezTo>
                  <a:cubicBezTo>
                    <a:pt x="8039" y="1909"/>
                    <a:pt x="8039" y="2563"/>
                    <a:pt x="8039" y="3818"/>
                  </a:cubicBezTo>
                  <a:cubicBezTo>
                    <a:pt x="8039" y="6354"/>
                    <a:pt x="8275" y="9545"/>
                    <a:pt x="8956" y="12081"/>
                  </a:cubicBezTo>
                  <a:cubicBezTo>
                    <a:pt x="8956" y="13990"/>
                    <a:pt x="8729" y="15246"/>
                    <a:pt x="8502" y="16527"/>
                  </a:cubicBezTo>
                  <a:cubicBezTo>
                    <a:pt x="8370" y="17259"/>
                    <a:pt x="8152" y="17573"/>
                    <a:pt x="7906" y="17573"/>
                  </a:cubicBezTo>
                  <a:cubicBezTo>
                    <a:pt x="7736" y="17573"/>
                    <a:pt x="7547" y="17416"/>
                    <a:pt x="7348" y="17154"/>
                  </a:cubicBezTo>
                  <a:cubicBezTo>
                    <a:pt x="7121" y="16527"/>
                    <a:pt x="6894" y="15899"/>
                    <a:pt x="6667" y="14618"/>
                  </a:cubicBezTo>
                  <a:cubicBezTo>
                    <a:pt x="6894" y="12081"/>
                    <a:pt x="6894" y="8917"/>
                    <a:pt x="5977" y="6354"/>
                  </a:cubicBezTo>
                  <a:cubicBezTo>
                    <a:pt x="5740" y="5727"/>
                    <a:pt x="5287" y="5727"/>
                    <a:pt x="5050" y="5727"/>
                  </a:cubicBezTo>
                  <a:cubicBezTo>
                    <a:pt x="4823" y="5727"/>
                    <a:pt x="4596" y="6354"/>
                    <a:pt x="4596" y="7636"/>
                  </a:cubicBezTo>
                  <a:cubicBezTo>
                    <a:pt x="4596" y="10172"/>
                    <a:pt x="4823" y="12709"/>
                    <a:pt x="5513" y="15246"/>
                  </a:cubicBezTo>
                  <a:cubicBezTo>
                    <a:pt x="5050" y="17154"/>
                    <a:pt x="4369" y="18436"/>
                    <a:pt x="3679" y="18436"/>
                  </a:cubicBezTo>
                  <a:cubicBezTo>
                    <a:pt x="3537" y="18514"/>
                    <a:pt x="3405" y="18567"/>
                    <a:pt x="3282" y="18567"/>
                  </a:cubicBezTo>
                  <a:cubicBezTo>
                    <a:pt x="1523" y="18567"/>
                    <a:pt x="917" y="10800"/>
                    <a:pt x="917" y="10800"/>
                  </a:cubicBezTo>
                  <a:cubicBezTo>
                    <a:pt x="917" y="10172"/>
                    <a:pt x="690" y="9545"/>
                    <a:pt x="463" y="9545"/>
                  </a:cubicBezTo>
                  <a:cubicBezTo>
                    <a:pt x="227" y="10172"/>
                    <a:pt x="0" y="10800"/>
                    <a:pt x="0" y="11454"/>
                  </a:cubicBezTo>
                  <a:cubicBezTo>
                    <a:pt x="0" y="11454"/>
                    <a:pt x="917" y="21600"/>
                    <a:pt x="3442" y="21600"/>
                  </a:cubicBezTo>
                  <a:lnTo>
                    <a:pt x="3906" y="20972"/>
                  </a:lnTo>
                  <a:cubicBezTo>
                    <a:pt x="4823" y="20972"/>
                    <a:pt x="5513" y="19691"/>
                    <a:pt x="6204" y="17154"/>
                  </a:cubicBezTo>
                  <a:cubicBezTo>
                    <a:pt x="6431" y="17808"/>
                    <a:pt x="6667" y="19063"/>
                    <a:pt x="7121" y="19063"/>
                  </a:cubicBezTo>
                  <a:cubicBezTo>
                    <a:pt x="7414" y="19874"/>
                    <a:pt x="7736" y="20214"/>
                    <a:pt x="8057" y="20214"/>
                  </a:cubicBezTo>
                  <a:cubicBezTo>
                    <a:pt x="8502" y="20214"/>
                    <a:pt x="8918" y="19534"/>
                    <a:pt x="9192" y="18436"/>
                  </a:cubicBezTo>
                  <a:cubicBezTo>
                    <a:pt x="9419" y="17154"/>
                    <a:pt x="9646" y="15899"/>
                    <a:pt x="9883" y="14618"/>
                  </a:cubicBezTo>
                  <a:cubicBezTo>
                    <a:pt x="10110" y="15899"/>
                    <a:pt x="10564" y="16527"/>
                    <a:pt x="11027" y="17154"/>
                  </a:cubicBezTo>
                  <a:cubicBezTo>
                    <a:pt x="11330" y="18279"/>
                    <a:pt x="11765" y="18776"/>
                    <a:pt x="12219" y="18776"/>
                  </a:cubicBezTo>
                  <a:cubicBezTo>
                    <a:pt x="12795" y="18776"/>
                    <a:pt x="13401" y="17965"/>
                    <a:pt x="13788" y="16527"/>
                  </a:cubicBezTo>
                  <a:cubicBezTo>
                    <a:pt x="14242" y="14618"/>
                    <a:pt x="14469" y="12081"/>
                    <a:pt x="14706" y="10172"/>
                  </a:cubicBezTo>
                  <a:cubicBezTo>
                    <a:pt x="15160" y="10800"/>
                    <a:pt x="15623" y="11454"/>
                    <a:pt x="16077" y="12081"/>
                  </a:cubicBezTo>
                  <a:cubicBezTo>
                    <a:pt x="16427" y="12709"/>
                    <a:pt x="16824" y="13023"/>
                    <a:pt x="17231" y="13023"/>
                  </a:cubicBezTo>
                  <a:cubicBezTo>
                    <a:pt x="17628" y="13023"/>
                    <a:pt x="18035" y="12709"/>
                    <a:pt x="18375" y="12081"/>
                  </a:cubicBezTo>
                  <a:lnTo>
                    <a:pt x="18612" y="10800"/>
                  </a:lnTo>
                  <a:cubicBezTo>
                    <a:pt x="18839" y="11454"/>
                    <a:pt x="19065" y="11454"/>
                    <a:pt x="19529" y="12081"/>
                  </a:cubicBezTo>
                  <a:cubicBezTo>
                    <a:pt x="19983" y="12081"/>
                    <a:pt x="20446" y="11454"/>
                    <a:pt x="20910" y="10800"/>
                  </a:cubicBezTo>
                  <a:cubicBezTo>
                    <a:pt x="21364" y="7636"/>
                    <a:pt x="21600" y="4446"/>
                    <a:pt x="21600" y="654"/>
                  </a:cubicBezTo>
                  <a:cubicBezTo>
                    <a:pt x="21364" y="0"/>
                    <a:pt x="21137" y="0"/>
                    <a:pt x="2091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40" name="Google Shape;890;p20"/>
            <p:cNvSpPr/>
            <p:nvPr/>
          </p:nvSpPr>
          <p:spPr>
            <a:xfrm>
              <a:off x="424657" y="2075773"/>
              <a:ext cx="1327691" cy="5194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43" h="21600" fill="norm" stroke="1" extrusionOk="0">
                  <a:moveTo>
                    <a:pt x="18364" y="0"/>
                  </a:moveTo>
                  <a:cubicBezTo>
                    <a:pt x="17521" y="0"/>
                    <a:pt x="16360" y="8910"/>
                    <a:pt x="16360" y="8910"/>
                  </a:cubicBezTo>
                  <a:cubicBezTo>
                    <a:pt x="15541" y="6446"/>
                    <a:pt x="14606" y="3994"/>
                    <a:pt x="13551" y="1845"/>
                  </a:cubicBezTo>
                  <a:cubicBezTo>
                    <a:pt x="13344" y="1340"/>
                    <a:pt x="13160" y="1125"/>
                    <a:pt x="12992" y="1125"/>
                  </a:cubicBezTo>
                  <a:cubicBezTo>
                    <a:pt x="11941" y="1125"/>
                    <a:pt x="11681" y="9833"/>
                    <a:pt x="11681" y="9833"/>
                  </a:cubicBezTo>
                  <a:cubicBezTo>
                    <a:pt x="11681" y="9833"/>
                    <a:pt x="9576" y="3387"/>
                    <a:pt x="8872" y="619"/>
                  </a:cubicBezTo>
                  <a:cubicBezTo>
                    <a:pt x="8810" y="430"/>
                    <a:pt x="8732" y="341"/>
                    <a:pt x="8646" y="341"/>
                  </a:cubicBezTo>
                  <a:cubicBezTo>
                    <a:pt x="7619" y="341"/>
                    <a:pt x="5124" y="12904"/>
                    <a:pt x="5124" y="12904"/>
                  </a:cubicBezTo>
                  <a:cubicBezTo>
                    <a:pt x="4656" y="9214"/>
                    <a:pt x="3837" y="5536"/>
                    <a:pt x="2666" y="2768"/>
                  </a:cubicBezTo>
                  <a:cubicBezTo>
                    <a:pt x="2570" y="2604"/>
                    <a:pt x="2469" y="2528"/>
                    <a:pt x="2368" y="2528"/>
                  </a:cubicBezTo>
                  <a:cubicBezTo>
                    <a:pt x="927" y="2528"/>
                    <a:pt x="-557" y="17998"/>
                    <a:pt x="209" y="20576"/>
                  </a:cubicBezTo>
                  <a:cubicBezTo>
                    <a:pt x="436" y="21335"/>
                    <a:pt x="2083" y="21600"/>
                    <a:pt x="4367" y="21600"/>
                  </a:cubicBezTo>
                  <a:cubicBezTo>
                    <a:pt x="10457" y="21600"/>
                    <a:pt x="21043" y="19654"/>
                    <a:pt x="21043" y="19654"/>
                  </a:cubicBezTo>
                  <a:cubicBezTo>
                    <a:pt x="20460" y="13208"/>
                    <a:pt x="19641" y="6762"/>
                    <a:pt x="18701" y="619"/>
                  </a:cubicBezTo>
                  <a:cubicBezTo>
                    <a:pt x="18600" y="190"/>
                    <a:pt x="18485" y="0"/>
                    <a:pt x="1836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94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SECTION_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نص العنوان"/>
          <p:cNvSpPr txBox="1"/>
          <p:nvPr>
            <p:ph type="title"/>
          </p:nvPr>
        </p:nvSpPr>
        <p:spPr>
          <a:xfrm>
            <a:off x="8741999" y="6753733"/>
            <a:ext cx="6900002" cy="1674401"/>
          </a:xfrm>
          <a:prstGeom prst="rect">
            <a:avLst/>
          </a:prstGeom>
        </p:spPr>
        <p:txBody>
          <a:bodyPr/>
          <a:lstStyle>
            <a:lvl1pPr algn="ctr"/>
          </a:lstStyle>
          <a:p>
            <a:pPr/>
            <a:r>
              <a:t>نص العنوان</a:t>
            </a:r>
          </a:p>
        </p:txBody>
      </p:sp>
      <p:sp>
        <p:nvSpPr>
          <p:cNvPr id="98" name="مستوى النص الأول…"/>
          <p:cNvSpPr txBox="1"/>
          <p:nvPr>
            <p:ph type="body" sz="quarter" idx="1"/>
          </p:nvPr>
        </p:nvSpPr>
        <p:spPr>
          <a:xfrm>
            <a:off x="8513199" y="8570567"/>
            <a:ext cx="7357602" cy="1348001"/>
          </a:xfrm>
          <a:prstGeom prst="rect">
            <a:avLst/>
          </a:prstGeom>
        </p:spPr>
        <p:txBody>
          <a:bodyPr/>
          <a:lstStyle>
            <a:lvl1pPr marL="846666" indent="-706966" algn="ctr">
              <a:buClrTx/>
              <a:buSzTx/>
              <a:buNone/>
              <a:defRPr sz="3600"/>
            </a:lvl1pPr>
            <a:lvl2pPr marL="846666" indent="-249766" algn="ctr">
              <a:buClrTx/>
              <a:buSzTx/>
              <a:buNone/>
              <a:defRPr sz="3600"/>
            </a:lvl2pPr>
            <a:lvl3pPr marL="846666" indent="207433" algn="ctr">
              <a:buClrTx/>
              <a:buSzTx/>
              <a:buNone/>
              <a:defRPr sz="3600"/>
            </a:lvl3pPr>
            <a:lvl4pPr marL="846666" indent="664633" algn="ctr">
              <a:buClrTx/>
              <a:buSzTx/>
              <a:buNone/>
              <a:defRPr sz="3600"/>
            </a:lvl4pPr>
            <a:lvl5pPr marL="846666" indent="1121833" algn="ctr">
              <a:buClrTx/>
              <a:buSzTx/>
              <a:buNone/>
              <a:defRPr sz="3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107" name="Google Shape;85;p3"/>
          <p:cNvGrpSpPr/>
          <p:nvPr/>
        </p:nvGrpSpPr>
        <p:grpSpPr>
          <a:xfrm>
            <a:off x="1307202" y="5443218"/>
            <a:ext cx="5416595" cy="4295477"/>
            <a:chOff x="0" y="0"/>
            <a:chExt cx="5416594" cy="4295475"/>
          </a:xfrm>
        </p:grpSpPr>
        <p:grpSp>
          <p:nvGrpSpPr>
            <p:cNvPr id="105" name="Google Shape;86;p3"/>
            <p:cNvGrpSpPr/>
            <p:nvPr/>
          </p:nvGrpSpPr>
          <p:grpSpPr>
            <a:xfrm>
              <a:off x="-1" y="-1"/>
              <a:ext cx="5117674" cy="4295477"/>
              <a:chOff x="0" y="0"/>
              <a:chExt cx="5117672" cy="4295475"/>
            </a:xfrm>
          </p:grpSpPr>
          <p:sp>
            <p:nvSpPr>
              <p:cNvPr id="99" name="Google Shape;87;p3"/>
              <p:cNvSpPr/>
              <p:nvPr/>
            </p:nvSpPr>
            <p:spPr>
              <a:xfrm>
                <a:off x="1356640" y="0"/>
                <a:ext cx="2260572" cy="2260571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0" name="Google Shape;88;p3"/>
              <p:cNvSpPr/>
              <p:nvPr/>
            </p:nvSpPr>
            <p:spPr>
              <a:xfrm>
                <a:off x="2215827" y="768782"/>
                <a:ext cx="2260572" cy="2260572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1" name="Google Shape;89;p3"/>
              <p:cNvSpPr/>
              <p:nvPr/>
            </p:nvSpPr>
            <p:spPr>
              <a:xfrm>
                <a:off x="180923" y="813985"/>
                <a:ext cx="2260572" cy="2260571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2" name="Google Shape;90;p3"/>
              <p:cNvSpPr/>
              <p:nvPr/>
            </p:nvSpPr>
            <p:spPr>
              <a:xfrm>
                <a:off x="-1" y="1808779"/>
                <a:ext cx="2260572" cy="2260571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3" name="Google Shape;91;p3"/>
              <p:cNvSpPr/>
              <p:nvPr/>
            </p:nvSpPr>
            <p:spPr>
              <a:xfrm>
                <a:off x="949591" y="2034905"/>
                <a:ext cx="2260572" cy="2260571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4" name="Google Shape;92;p3"/>
              <p:cNvSpPr/>
              <p:nvPr/>
            </p:nvSpPr>
            <p:spPr>
              <a:xfrm>
                <a:off x="2260984" y="1854096"/>
                <a:ext cx="2856689" cy="2260571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06" name="Google Shape;93;p3"/>
            <p:cNvSpPr/>
            <p:nvPr/>
          </p:nvSpPr>
          <p:spPr>
            <a:xfrm>
              <a:off x="357874" y="12959"/>
              <a:ext cx="5058721" cy="38807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5" h="21600" fill="norm" stroke="1" extrusionOk="0">
                  <a:moveTo>
                    <a:pt x="6045" y="4385"/>
                  </a:moveTo>
                  <a:cubicBezTo>
                    <a:pt x="6824" y="4615"/>
                    <a:pt x="7603" y="5299"/>
                    <a:pt x="7948" y="6209"/>
                  </a:cubicBezTo>
                  <a:cubicBezTo>
                    <a:pt x="7948" y="6551"/>
                    <a:pt x="7862" y="6776"/>
                    <a:pt x="7688" y="6894"/>
                  </a:cubicBezTo>
                  <a:cubicBezTo>
                    <a:pt x="7514" y="7119"/>
                    <a:pt x="7343" y="7119"/>
                    <a:pt x="7169" y="7236"/>
                  </a:cubicBezTo>
                  <a:cubicBezTo>
                    <a:pt x="6479" y="7236"/>
                    <a:pt x="5959" y="5979"/>
                    <a:pt x="5789" y="5412"/>
                  </a:cubicBezTo>
                  <a:lnTo>
                    <a:pt x="5789" y="5299"/>
                  </a:lnTo>
                  <a:cubicBezTo>
                    <a:pt x="5874" y="4957"/>
                    <a:pt x="5959" y="4727"/>
                    <a:pt x="6045" y="4385"/>
                  </a:cubicBezTo>
                  <a:close/>
                  <a:moveTo>
                    <a:pt x="13823" y="6096"/>
                  </a:moveTo>
                  <a:cubicBezTo>
                    <a:pt x="13909" y="6776"/>
                    <a:pt x="13823" y="7574"/>
                    <a:pt x="13478" y="8258"/>
                  </a:cubicBezTo>
                  <a:cubicBezTo>
                    <a:pt x="13304" y="8033"/>
                    <a:pt x="13389" y="7006"/>
                    <a:pt x="13823" y="6096"/>
                  </a:cubicBezTo>
                  <a:close/>
                  <a:moveTo>
                    <a:pt x="2492" y="10153"/>
                  </a:moveTo>
                  <a:cubicBezTo>
                    <a:pt x="2584" y="10153"/>
                    <a:pt x="2676" y="10167"/>
                    <a:pt x="2762" y="10195"/>
                  </a:cubicBezTo>
                  <a:cubicBezTo>
                    <a:pt x="3886" y="10308"/>
                    <a:pt x="4320" y="11222"/>
                    <a:pt x="4320" y="12019"/>
                  </a:cubicBezTo>
                  <a:cubicBezTo>
                    <a:pt x="4320" y="12474"/>
                    <a:pt x="3971" y="12929"/>
                    <a:pt x="3541" y="13042"/>
                  </a:cubicBezTo>
                  <a:cubicBezTo>
                    <a:pt x="3366" y="12929"/>
                    <a:pt x="3110" y="12929"/>
                    <a:pt x="2936" y="12816"/>
                  </a:cubicBezTo>
                  <a:cubicBezTo>
                    <a:pt x="2331" y="12244"/>
                    <a:pt x="1898" y="11447"/>
                    <a:pt x="1727" y="10537"/>
                  </a:cubicBezTo>
                  <a:cubicBezTo>
                    <a:pt x="1922" y="10279"/>
                    <a:pt x="2214" y="10153"/>
                    <a:pt x="2492" y="10153"/>
                  </a:cubicBezTo>
                  <a:close/>
                  <a:moveTo>
                    <a:pt x="18315" y="12132"/>
                  </a:moveTo>
                  <a:cubicBezTo>
                    <a:pt x="17885" y="13384"/>
                    <a:pt x="17191" y="14181"/>
                    <a:pt x="16761" y="14181"/>
                  </a:cubicBezTo>
                  <a:cubicBezTo>
                    <a:pt x="16587" y="14181"/>
                    <a:pt x="16416" y="14069"/>
                    <a:pt x="16327" y="13956"/>
                  </a:cubicBezTo>
                  <a:cubicBezTo>
                    <a:pt x="16068" y="13384"/>
                    <a:pt x="16156" y="13159"/>
                    <a:pt x="16156" y="13042"/>
                  </a:cubicBezTo>
                  <a:cubicBezTo>
                    <a:pt x="16327" y="12587"/>
                    <a:pt x="17191" y="12132"/>
                    <a:pt x="18141" y="12132"/>
                  </a:cubicBezTo>
                  <a:close/>
                  <a:moveTo>
                    <a:pt x="12614" y="15438"/>
                  </a:moveTo>
                  <a:cubicBezTo>
                    <a:pt x="12614" y="15438"/>
                    <a:pt x="12699" y="15550"/>
                    <a:pt x="12699" y="15550"/>
                  </a:cubicBezTo>
                  <a:cubicBezTo>
                    <a:pt x="12874" y="15893"/>
                    <a:pt x="12785" y="16915"/>
                    <a:pt x="12009" y="18055"/>
                  </a:cubicBezTo>
                  <a:cubicBezTo>
                    <a:pt x="11750" y="17600"/>
                    <a:pt x="11661" y="17032"/>
                    <a:pt x="11835" y="16460"/>
                  </a:cubicBezTo>
                  <a:cubicBezTo>
                    <a:pt x="11920" y="16005"/>
                    <a:pt x="12180" y="15663"/>
                    <a:pt x="12614" y="15550"/>
                  </a:cubicBezTo>
                  <a:lnTo>
                    <a:pt x="12614" y="15438"/>
                  </a:lnTo>
                  <a:close/>
                  <a:moveTo>
                    <a:pt x="6304" y="15780"/>
                  </a:moveTo>
                  <a:cubicBezTo>
                    <a:pt x="6393" y="15780"/>
                    <a:pt x="6738" y="15780"/>
                    <a:pt x="6824" y="16348"/>
                  </a:cubicBezTo>
                  <a:cubicBezTo>
                    <a:pt x="6738" y="17600"/>
                    <a:pt x="6219" y="18739"/>
                    <a:pt x="5355" y="19194"/>
                  </a:cubicBezTo>
                  <a:cubicBezTo>
                    <a:pt x="5095" y="18397"/>
                    <a:pt x="5184" y="17375"/>
                    <a:pt x="5529" y="16460"/>
                  </a:cubicBezTo>
                  <a:cubicBezTo>
                    <a:pt x="5700" y="16118"/>
                    <a:pt x="5959" y="15780"/>
                    <a:pt x="6304" y="15780"/>
                  </a:cubicBezTo>
                  <a:close/>
                  <a:moveTo>
                    <a:pt x="9587" y="741"/>
                  </a:moveTo>
                  <a:cubicBezTo>
                    <a:pt x="10021" y="741"/>
                    <a:pt x="10540" y="853"/>
                    <a:pt x="11056" y="1196"/>
                  </a:cubicBezTo>
                  <a:cubicBezTo>
                    <a:pt x="12354" y="1768"/>
                    <a:pt x="13389" y="3245"/>
                    <a:pt x="13734" y="4957"/>
                  </a:cubicBezTo>
                  <a:cubicBezTo>
                    <a:pt x="12959" y="6209"/>
                    <a:pt x="12614" y="8033"/>
                    <a:pt x="13219" y="8713"/>
                  </a:cubicBezTo>
                  <a:cubicBezTo>
                    <a:pt x="13304" y="8943"/>
                    <a:pt x="13478" y="9055"/>
                    <a:pt x="13564" y="9055"/>
                  </a:cubicBezTo>
                  <a:cubicBezTo>
                    <a:pt x="13823" y="9055"/>
                    <a:pt x="13994" y="8830"/>
                    <a:pt x="14083" y="8601"/>
                  </a:cubicBezTo>
                  <a:cubicBezTo>
                    <a:pt x="14513" y="7574"/>
                    <a:pt x="14599" y="6321"/>
                    <a:pt x="14343" y="5182"/>
                  </a:cubicBezTo>
                  <a:cubicBezTo>
                    <a:pt x="14773" y="4502"/>
                    <a:pt x="15463" y="4042"/>
                    <a:pt x="16156" y="4042"/>
                  </a:cubicBezTo>
                  <a:cubicBezTo>
                    <a:pt x="16761" y="4042"/>
                    <a:pt x="17366" y="4385"/>
                    <a:pt x="17796" y="4840"/>
                  </a:cubicBezTo>
                  <a:cubicBezTo>
                    <a:pt x="19265" y="6209"/>
                    <a:pt x="19265" y="9055"/>
                    <a:pt x="18575" y="11335"/>
                  </a:cubicBezTo>
                  <a:lnTo>
                    <a:pt x="18141" y="11335"/>
                  </a:lnTo>
                  <a:cubicBezTo>
                    <a:pt x="17277" y="11335"/>
                    <a:pt x="16068" y="11677"/>
                    <a:pt x="15723" y="12704"/>
                  </a:cubicBezTo>
                  <a:cubicBezTo>
                    <a:pt x="15463" y="13726"/>
                    <a:pt x="15982" y="14866"/>
                    <a:pt x="16761" y="14978"/>
                  </a:cubicBezTo>
                  <a:cubicBezTo>
                    <a:pt x="17711" y="14978"/>
                    <a:pt x="18490" y="13614"/>
                    <a:pt x="18920" y="12244"/>
                  </a:cubicBezTo>
                  <a:cubicBezTo>
                    <a:pt x="19784" y="12362"/>
                    <a:pt x="20474" y="13159"/>
                    <a:pt x="20734" y="14181"/>
                  </a:cubicBezTo>
                  <a:cubicBezTo>
                    <a:pt x="20819" y="15096"/>
                    <a:pt x="20563" y="16005"/>
                    <a:pt x="20044" y="16690"/>
                  </a:cubicBezTo>
                  <a:cubicBezTo>
                    <a:pt x="18746" y="18514"/>
                    <a:pt x="16932" y="19649"/>
                    <a:pt x="14947" y="19649"/>
                  </a:cubicBezTo>
                  <a:cubicBezTo>
                    <a:pt x="14343" y="19649"/>
                    <a:pt x="13649" y="19537"/>
                    <a:pt x="13130" y="19082"/>
                  </a:cubicBezTo>
                  <a:cubicBezTo>
                    <a:pt x="12874" y="18969"/>
                    <a:pt x="12699" y="18852"/>
                    <a:pt x="12525" y="18627"/>
                  </a:cubicBezTo>
                  <a:cubicBezTo>
                    <a:pt x="13389" y="17257"/>
                    <a:pt x="13649" y="15780"/>
                    <a:pt x="13219" y="15096"/>
                  </a:cubicBezTo>
                  <a:cubicBezTo>
                    <a:pt x="13044" y="14866"/>
                    <a:pt x="12874" y="14753"/>
                    <a:pt x="12614" y="14753"/>
                  </a:cubicBezTo>
                  <a:cubicBezTo>
                    <a:pt x="12009" y="14866"/>
                    <a:pt x="11490" y="15321"/>
                    <a:pt x="11316" y="16118"/>
                  </a:cubicBezTo>
                  <a:cubicBezTo>
                    <a:pt x="11056" y="17032"/>
                    <a:pt x="11230" y="18055"/>
                    <a:pt x="11661" y="18627"/>
                  </a:cubicBezTo>
                  <a:cubicBezTo>
                    <a:pt x="10626" y="19991"/>
                    <a:pt x="9242" y="20789"/>
                    <a:pt x="7862" y="20789"/>
                  </a:cubicBezTo>
                  <a:cubicBezTo>
                    <a:pt x="7702" y="20836"/>
                    <a:pt x="7539" y="20859"/>
                    <a:pt x="7378" y="20859"/>
                  </a:cubicBezTo>
                  <a:cubicBezTo>
                    <a:pt x="6745" y="20859"/>
                    <a:pt x="6112" y="20512"/>
                    <a:pt x="5700" y="19879"/>
                  </a:cubicBezTo>
                  <a:cubicBezTo>
                    <a:pt x="6738" y="19194"/>
                    <a:pt x="7428" y="17712"/>
                    <a:pt x="7428" y="16235"/>
                  </a:cubicBezTo>
                  <a:cubicBezTo>
                    <a:pt x="7350" y="15504"/>
                    <a:pt x="6984" y="14964"/>
                    <a:pt x="6457" y="14964"/>
                  </a:cubicBezTo>
                  <a:cubicBezTo>
                    <a:pt x="6408" y="14964"/>
                    <a:pt x="6358" y="14969"/>
                    <a:pt x="6304" y="14978"/>
                  </a:cubicBezTo>
                  <a:cubicBezTo>
                    <a:pt x="5789" y="14978"/>
                    <a:pt x="5269" y="15438"/>
                    <a:pt x="5010" y="16118"/>
                  </a:cubicBezTo>
                  <a:cubicBezTo>
                    <a:pt x="4579" y="17145"/>
                    <a:pt x="4490" y="18397"/>
                    <a:pt x="4835" y="19424"/>
                  </a:cubicBezTo>
                  <a:cubicBezTo>
                    <a:pt x="4665" y="19452"/>
                    <a:pt x="4498" y="19466"/>
                    <a:pt x="4334" y="19466"/>
                  </a:cubicBezTo>
                  <a:cubicBezTo>
                    <a:pt x="3843" y="19466"/>
                    <a:pt x="3388" y="19340"/>
                    <a:pt x="2936" y="19082"/>
                  </a:cubicBezTo>
                  <a:cubicBezTo>
                    <a:pt x="1727" y="18397"/>
                    <a:pt x="948" y="17032"/>
                    <a:pt x="777" y="15321"/>
                  </a:cubicBezTo>
                  <a:cubicBezTo>
                    <a:pt x="518" y="13956"/>
                    <a:pt x="688" y="12362"/>
                    <a:pt x="1293" y="11110"/>
                  </a:cubicBezTo>
                  <a:cubicBezTo>
                    <a:pt x="1553" y="12019"/>
                    <a:pt x="2072" y="12816"/>
                    <a:pt x="2676" y="13384"/>
                  </a:cubicBezTo>
                  <a:cubicBezTo>
                    <a:pt x="3021" y="13501"/>
                    <a:pt x="3281" y="13614"/>
                    <a:pt x="3626" y="13614"/>
                  </a:cubicBezTo>
                  <a:cubicBezTo>
                    <a:pt x="4320" y="13614"/>
                    <a:pt x="4924" y="12929"/>
                    <a:pt x="4924" y="11907"/>
                  </a:cubicBezTo>
                  <a:cubicBezTo>
                    <a:pt x="4924" y="10425"/>
                    <a:pt x="3971" y="9285"/>
                    <a:pt x="2851" y="9285"/>
                  </a:cubicBezTo>
                  <a:cubicBezTo>
                    <a:pt x="2769" y="9262"/>
                    <a:pt x="2691" y="9252"/>
                    <a:pt x="2612" y="9252"/>
                  </a:cubicBezTo>
                  <a:cubicBezTo>
                    <a:pt x="2260" y="9252"/>
                    <a:pt x="1922" y="9440"/>
                    <a:pt x="1641" y="9628"/>
                  </a:cubicBezTo>
                  <a:cubicBezTo>
                    <a:pt x="1382" y="7349"/>
                    <a:pt x="1986" y="4957"/>
                    <a:pt x="3626" y="4385"/>
                  </a:cubicBezTo>
                  <a:cubicBezTo>
                    <a:pt x="4071" y="4221"/>
                    <a:pt x="4558" y="4113"/>
                    <a:pt x="5027" y="4113"/>
                  </a:cubicBezTo>
                  <a:cubicBezTo>
                    <a:pt x="5198" y="4113"/>
                    <a:pt x="5365" y="4127"/>
                    <a:pt x="5529" y="4160"/>
                  </a:cubicBezTo>
                  <a:cubicBezTo>
                    <a:pt x="5355" y="4727"/>
                    <a:pt x="5184" y="5182"/>
                    <a:pt x="5184" y="5182"/>
                  </a:cubicBezTo>
                  <a:cubicBezTo>
                    <a:pt x="5184" y="5299"/>
                    <a:pt x="5184" y="5299"/>
                    <a:pt x="5184" y="5412"/>
                  </a:cubicBezTo>
                  <a:cubicBezTo>
                    <a:pt x="5269" y="5524"/>
                    <a:pt x="5959" y="7803"/>
                    <a:pt x="7169" y="7803"/>
                  </a:cubicBezTo>
                  <a:cubicBezTo>
                    <a:pt x="7514" y="7803"/>
                    <a:pt x="7773" y="7691"/>
                    <a:pt x="8033" y="7461"/>
                  </a:cubicBezTo>
                  <a:cubicBezTo>
                    <a:pt x="8378" y="7236"/>
                    <a:pt x="8638" y="6664"/>
                    <a:pt x="8552" y="6096"/>
                  </a:cubicBezTo>
                  <a:cubicBezTo>
                    <a:pt x="8207" y="4840"/>
                    <a:pt x="7343" y="3930"/>
                    <a:pt x="6393" y="3705"/>
                  </a:cubicBezTo>
                  <a:cubicBezTo>
                    <a:pt x="6909" y="1993"/>
                    <a:pt x="8118" y="853"/>
                    <a:pt x="9587" y="741"/>
                  </a:cubicBezTo>
                  <a:close/>
                  <a:moveTo>
                    <a:pt x="9527" y="0"/>
                  </a:moveTo>
                  <a:cubicBezTo>
                    <a:pt x="7862" y="0"/>
                    <a:pt x="6279" y="1383"/>
                    <a:pt x="5700" y="3587"/>
                  </a:cubicBezTo>
                  <a:cubicBezTo>
                    <a:pt x="5405" y="3503"/>
                    <a:pt x="5106" y="3466"/>
                    <a:pt x="4814" y="3466"/>
                  </a:cubicBezTo>
                  <a:cubicBezTo>
                    <a:pt x="4341" y="3466"/>
                    <a:pt x="3882" y="3559"/>
                    <a:pt x="3455" y="3705"/>
                  </a:cubicBezTo>
                  <a:cubicBezTo>
                    <a:pt x="1382" y="4385"/>
                    <a:pt x="603" y="7574"/>
                    <a:pt x="1037" y="10308"/>
                  </a:cubicBezTo>
                  <a:cubicBezTo>
                    <a:pt x="173" y="11789"/>
                    <a:pt x="-176" y="13726"/>
                    <a:pt x="84" y="15550"/>
                  </a:cubicBezTo>
                  <a:cubicBezTo>
                    <a:pt x="343" y="17487"/>
                    <a:pt x="1293" y="19082"/>
                    <a:pt x="2676" y="19879"/>
                  </a:cubicBezTo>
                  <a:cubicBezTo>
                    <a:pt x="3238" y="20127"/>
                    <a:pt x="3843" y="20310"/>
                    <a:pt x="4426" y="20310"/>
                  </a:cubicBezTo>
                  <a:cubicBezTo>
                    <a:pt x="4654" y="20310"/>
                    <a:pt x="4878" y="20282"/>
                    <a:pt x="5095" y="20221"/>
                  </a:cubicBezTo>
                  <a:cubicBezTo>
                    <a:pt x="5650" y="21056"/>
                    <a:pt x="6493" y="21600"/>
                    <a:pt x="7361" y="21600"/>
                  </a:cubicBezTo>
                  <a:cubicBezTo>
                    <a:pt x="7439" y="21600"/>
                    <a:pt x="7521" y="21595"/>
                    <a:pt x="7603" y="21586"/>
                  </a:cubicBezTo>
                  <a:lnTo>
                    <a:pt x="7862" y="21586"/>
                  </a:lnTo>
                  <a:cubicBezTo>
                    <a:pt x="9502" y="21473"/>
                    <a:pt x="10971" y="20676"/>
                    <a:pt x="12095" y="19194"/>
                  </a:cubicBezTo>
                  <a:cubicBezTo>
                    <a:pt x="12354" y="19424"/>
                    <a:pt x="12614" y="19649"/>
                    <a:pt x="12874" y="19879"/>
                  </a:cubicBezTo>
                  <a:cubicBezTo>
                    <a:pt x="13478" y="20221"/>
                    <a:pt x="14254" y="20446"/>
                    <a:pt x="15033" y="20446"/>
                  </a:cubicBezTo>
                  <a:cubicBezTo>
                    <a:pt x="17106" y="20446"/>
                    <a:pt x="19094" y="19194"/>
                    <a:pt x="20563" y="17257"/>
                  </a:cubicBezTo>
                  <a:cubicBezTo>
                    <a:pt x="21168" y="16348"/>
                    <a:pt x="21424" y="15208"/>
                    <a:pt x="21339" y="14069"/>
                  </a:cubicBezTo>
                  <a:cubicBezTo>
                    <a:pt x="21079" y="12704"/>
                    <a:pt x="20215" y="11677"/>
                    <a:pt x="19180" y="11564"/>
                  </a:cubicBezTo>
                  <a:cubicBezTo>
                    <a:pt x="19870" y="8943"/>
                    <a:pt x="19784" y="5867"/>
                    <a:pt x="18056" y="4272"/>
                  </a:cubicBezTo>
                  <a:cubicBezTo>
                    <a:pt x="17508" y="3658"/>
                    <a:pt x="16811" y="3348"/>
                    <a:pt x="16114" y="3348"/>
                  </a:cubicBezTo>
                  <a:cubicBezTo>
                    <a:pt x="15388" y="3348"/>
                    <a:pt x="14656" y="3686"/>
                    <a:pt x="14083" y="4385"/>
                  </a:cubicBezTo>
                  <a:cubicBezTo>
                    <a:pt x="13649" y="2565"/>
                    <a:pt x="12525" y="1196"/>
                    <a:pt x="11230" y="511"/>
                  </a:cubicBezTo>
                  <a:cubicBezTo>
                    <a:pt x="10679" y="164"/>
                    <a:pt x="10099" y="0"/>
                    <a:pt x="952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19" name="Google Shape;94;p3"/>
          <p:cNvGrpSpPr/>
          <p:nvPr/>
        </p:nvGrpSpPr>
        <p:grpSpPr>
          <a:xfrm>
            <a:off x="16357843" y="572500"/>
            <a:ext cx="6694352" cy="4295463"/>
            <a:chOff x="0" y="0"/>
            <a:chExt cx="6694351" cy="4295462"/>
          </a:xfrm>
        </p:grpSpPr>
        <p:grpSp>
          <p:nvGrpSpPr>
            <p:cNvPr id="117" name="Google Shape;95;p3"/>
            <p:cNvGrpSpPr/>
            <p:nvPr/>
          </p:nvGrpSpPr>
          <p:grpSpPr>
            <a:xfrm>
              <a:off x="243458" y="0"/>
              <a:ext cx="6450894" cy="4137648"/>
              <a:chOff x="0" y="15"/>
              <a:chExt cx="6450893" cy="4137647"/>
            </a:xfrm>
          </p:grpSpPr>
          <p:grpSp>
            <p:nvGrpSpPr>
              <p:cNvPr id="114" name="Google Shape;96;p3"/>
              <p:cNvGrpSpPr/>
              <p:nvPr/>
            </p:nvGrpSpPr>
            <p:grpSpPr>
              <a:xfrm>
                <a:off x="0" y="15"/>
                <a:ext cx="6450894" cy="4137648"/>
                <a:chOff x="0" y="14"/>
                <a:chExt cx="6450893" cy="4137647"/>
              </a:xfrm>
            </p:grpSpPr>
            <p:sp>
              <p:nvSpPr>
                <p:cNvPr id="108" name="Google Shape;97;p3"/>
                <p:cNvSpPr/>
                <p:nvPr/>
              </p:nvSpPr>
              <p:spPr>
                <a:xfrm rot="20118682">
                  <a:off x="1276604" y="252358"/>
                  <a:ext cx="1685602" cy="2181031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9" name="Google Shape;98;p3"/>
                <p:cNvSpPr/>
                <p:nvPr/>
              </p:nvSpPr>
              <p:spPr>
                <a:xfrm>
                  <a:off x="2562957" y="543210"/>
                  <a:ext cx="2185036" cy="1929979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0" name="Google Shape;99;p3"/>
                <p:cNvSpPr/>
                <p:nvPr/>
              </p:nvSpPr>
              <p:spPr>
                <a:xfrm>
                  <a:off x="0" y="1241253"/>
                  <a:ext cx="1929974" cy="1929980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1" name="Google Shape;100;p3"/>
                <p:cNvSpPr/>
                <p:nvPr/>
              </p:nvSpPr>
              <p:spPr>
                <a:xfrm>
                  <a:off x="541407" y="2129790"/>
                  <a:ext cx="1839474" cy="1839474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2" name="Google Shape;101;p3"/>
                <p:cNvSpPr/>
                <p:nvPr/>
              </p:nvSpPr>
              <p:spPr>
                <a:xfrm>
                  <a:off x="1918025" y="2084554"/>
                  <a:ext cx="1929975" cy="1929980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3" name="Google Shape;102;p3"/>
                <p:cNvSpPr/>
                <p:nvPr/>
              </p:nvSpPr>
              <p:spPr>
                <a:xfrm rot="18632664">
                  <a:off x="3704918" y="1618028"/>
                  <a:ext cx="2439233" cy="1930679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115" name="Google Shape;103;p3"/>
              <p:cNvSpPr/>
              <p:nvPr/>
            </p:nvSpPr>
            <p:spPr>
              <a:xfrm>
                <a:off x="1432325" y="1544830"/>
                <a:ext cx="1929937" cy="192993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6" name="Google Shape;104;p3"/>
              <p:cNvSpPr/>
              <p:nvPr/>
            </p:nvSpPr>
            <p:spPr>
              <a:xfrm>
                <a:off x="2673626" y="1544830"/>
                <a:ext cx="1929937" cy="192993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18" name="Google Shape;105;p3"/>
            <p:cNvSpPr/>
            <p:nvPr/>
          </p:nvSpPr>
          <p:spPr>
            <a:xfrm>
              <a:off x="-1" y="741534"/>
              <a:ext cx="5918006" cy="35539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51" h="21600" fill="norm" stroke="1" extrusionOk="0">
                  <a:moveTo>
                    <a:pt x="5148" y="5289"/>
                  </a:moveTo>
                  <a:cubicBezTo>
                    <a:pt x="5571" y="5474"/>
                    <a:pt x="5680" y="5651"/>
                    <a:pt x="5785" y="6005"/>
                  </a:cubicBezTo>
                  <a:cubicBezTo>
                    <a:pt x="5785" y="6189"/>
                    <a:pt x="5571" y="6543"/>
                    <a:pt x="5466" y="6728"/>
                  </a:cubicBezTo>
                  <a:cubicBezTo>
                    <a:pt x="5362" y="6728"/>
                    <a:pt x="5362" y="6905"/>
                    <a:pt x="5148" y="6905"/>
                  </a:cubicBezTo>
                  <a:cubicBezTo>
                    <a:pt x="5148" y="6366"/>
                    <a:pt x="5148" y="6005"/>
                    <a:pt x="5148" y="5474"/>
                  </a:cubicBezTo>
                  <a:lnTo>
                    <a:pt x="5148" y="5289"/>
                  </a:lnTo>
                  <a:close/>
                  <a:moveTo>
                    <a:pt x="10867" y="3497"/>
                  </a:moveTo>
                  <a:cubicBezTo>
                    <a:pt x="11290" y="4397"/>
                    <a:pt x="11504" y="5651"/>
                    <a:pt x="11290" y="6905"/>
                  </a:cubicBezTo>
                  <a:cubicBezTo>
                    <a:pt x="11190" y="7244"/>
                    <a:pt x="11042" y="7421"/>
                    <a:pt x="10881" y="7421"/>
                  </a:cubicBezTo>
                  <a:cubicBezTo>
                    <a:pt x="10702" y="7421"/>
                    <a:pt x="10506" y="7200"/>
                    <a:pt x="10336" y="6728"/>
                  </a:cubicBezTo>
                  <a:cubicBezTo>
                    <a:pt x="10022" y="5651"/>
                    <a:pt x="10231" y="4220"/>
                    <a:pt x="10867" y="3497"/>
                  </a:cubicBezTo>
                  <a:close/>
                  <a:moveTo>
                    <a:pt x="17219" y="7443"/>
                  </a:moveTo>
                  <a:cubicBezTo>
                    <a:pt x="17328" y="8159"/>
                    <a:pt x="17219" y="9052"/>
                    <a:pt x="17010" y="9775"/>
                  </a:cubicBezTo>
                  <a:cubicBezTo>
                    <a:pt x="16905" y="9952"/>
                    <a:pt x="16905" y="9952"/>
                    <a:pt x="16796" y="9952"/>
                  </a:cubicBezTo>
                  <a:cubicBezTo>
                    <a:pt x="16691" y="9952"/>
                    <a:pt x="16587" y="9775"/>
                    <a:pt x="16478" y="9775"/>
                  </a:cubicBezTo>
                  <a:cubicBezTo>
                    <a:pt x="16269" y="9413"/>
                    <a:pt x="16269" y="9413"/>
                    <a:pt x="16269" y="8875"/>
                  </a:cubicBezTo>
                  <a:cubicBezTo>
                    <a:pt x="16373" y="8336"/>
                    <a:pt x="16691" y="7798"/>
                    <a:pt x="17219" y="7443"/>
                  </a:cubicBezTo>
                  <a:close/>
                  <a:moveTo>
                    <a:pt x="4407" y="13714"/>
                  </a:moveTo>
                  <a:cubicBezTo>
                    <a:pt x="3984" y="14430"/>
                    <a:pt x="3561" y="14968"/>
                    <a:pt x="3139" y="15330"/>
                  </a:cubicBezTo>
                  <a:cubicBezTo>
                    <a:pt x="3243" y="14614"/>
                    <a:pt x="3666" y="14075"/>
                    <a:pt x="4089" y="13714"/>
                  </a:cubicBezTo>
                  <a:close/>
                  <a:moveTo>
                    <a:pt x="13622" y="14430"/>
                  </a:moveTo>
                  <a:cubicBezTo>
                    <a:pt x="13622" y="14430"/>
                    <a:pt x="13727" y="14430"/>
                    <a:pt x="13936" y="14791"/>
                  </a:cubicBezTo>
                  <a:cubicBezTo>
                    <a:pt x="14150" y="15145"/>
                    <a:pt x="14255" y="15868"/>
                    <a:pt x="14150" y="16399"/>
                  </a:cubicBezTo>
                  <a:cubicBezTo>
                    <a:pt x="13622" y="15684"/>
                    <a:pt x="13622" y="14791"/>
                    <a:pt x="13622" y="14430"/>
                  </a:cubicBezTo>
                  <a:close/>
                  <a:moveTo>
                    <a:pt x="7267" y="14968"/>
                  </a:moveTo>
                  <a:cubicBezTo>
                    <a:pt x="7480" y="15145"/>
                    <a:pt x="7690" y="15330"/>
                    <a:pt x="7794" y="15684"/>
                  </a:cubicBezTo>
                  <a:cubicBezTo>
                    <a:pt x="7903" y="16584"/>
                    <a:pt x="7794" y="17299"/>
                    <a:pt x="7585" y="18015"/>
                  </a:cubicBezTo>
                  <a:cubicBezTo>
                    <a:pt x="7162" y="17299"/>
                    <a:pt x="6948" y="16222"/>
                    <a:pt x="7053" y="15145"/>
                  </a:cubicBezTo>
                  <a:cubicBezTo>
                    <a:pt x="7053" y="14968"/>
                    <a:pt x="7162" y="14968"/>
                    <a:pt x="7162" y="14968"/>
                  </a:cubicBezTo>
                  <a:close/>
                  <a:moveTo>
                    <a:pt x="7210" y="848"/>
                  </a:moveTo>
                  <a:cubicBezTo>
                    <a:pt x="7681" y="848"/>
                    <a:pt x="8234" y="1025"/>
                    <a:pt x="8853" y="1350"/>
                  </a:cubicBezTo>
                  <a:cubicBezTo>
                    <a:pt x="9490" y="1704"/>
                    <a:pt x="10022" y="2243"/>
                    <a:pt x="10549" y="3143"/>
                  </a:cubicBezTo>
                  <a:cubicBezTo>
                    <a:pt x="9808" y="4035"/>
                    <a:pt x="9595" y="5828"/>
                    <a:pt x="10022" y="7082"/>
                  </a:cubicBezTo>
                  <a:cubicBezTo>
                    <a:pt x="10445" y="7982"/>
                    <a:pt x="10763" y="8336"/>
                    <a:pt x="10972" y="8336"/>
                  </a:cubicBezTo>
                  <a:cubicBezTo>
                    <a:pt x="11395" y="8159"/>
                    <a:pt x="11713" y="7798"/>
                    <a:pt x="11822" y="7266"/>
                  </a:cubicBezTo>
                  <a:cubicBezTo>
                    <a:pt x="12031" y="5828"/>
                    <a:pt x="11822" y="4220"/>
                    <a:pt x="11290" y="3143"/>
                  </a:cubicBezTo>
                  <a:cubicBezTo>
                    <a:pt x="12136" y="2243"/>
                    <a:pt x="13195" y="1704"/>
                    <a:pt x="14255" y="1704"/>
                  </a:cubicBezTo>
                  <a:lnTo>
                    <a:pt x="14891" y="1704"/>
                  </a:lnTo>
                  <a:cubicBezTo>
                    <a:pt x="16164" y="2427"/>
                    <a:pt x="17114" y="4397"/>
                    <a:pt x="17219" y="6543"/>
                  </a:cubicBezTo>
                  <a:cubicBezTo>
                    <a:pt x="16587" y="6905"/>
                    <a:pt x="16055" y="7620"/>
                    <a:pt x="15950" y="8698"/>
                  </a:cubicBezTo>
                  <a:cubicBezTo>
                    <a:pt x="15846" y="9413"/>
                    <a:pt x="15950" y="9952"/>
                    <a:pt x="16269" y="10490"/>
                  </a:cubicBezTo>
                  <a:cubicBezTo>
                    <a:pt x="16425" y="10756"/>
                    <a:pt x="16613" y="10889"/>
                    <a:pt x="16796" y="10889"/>
                  </a:cubicBezTo>
                  <a:cubicBezTo>
                    <a:pt x="16983" y="10889"/>
                    <a:pt x="17167" y="10756"/>
                    <a:pt x="17328" y="10490"/>
                  </a:cubicBezTo>
                  <a:cubicBezTo>
                    <a:pt x="17646" y="9413"/>
                    <a:pt x="17751" y="8336"/>
                    <a:pt x="17646" y="7266"/>
                  </a:cubicBezTo>
                  <a:cubicBezTo>
                    <a:pt x="17855" y="7266"/>
                    <a:pt x="18173" y="7082"/>
                    <a:pt x="18387" y="7082"/>
                  </a:cubicBezTo>
                  <a:cubicBezTo>
                    <a:pt x="19337" y="7082"/>
                    <a:pt x="20078" y="7982"/>
                    <a:pt x="20506" y="9413"/>
                  </a:cubicBezTo>
                  <a:cubicBezTo>
                    <a:pt x="20929" y="11383"/>
                    <a:pt x="20820" y="13537"/>
                    <a:pt x="20187" y="15330"/>
                  </a:cubicBezTo>
                  <a:cubicBezTo>
                    <a:pt x="19394" y="17262"/>
                    <a:pt x="18165" y="18332"/>
                    <a:pt x="16861" y="18332"/>
                  </a:cubicBezTo>
                  <a:cubicBezTo>
                    <a:pt x="16595" y="18332"/>
                    <a:pt x="16325" y="18288"/>
                    <a:pt x="16055" y="18192"/>
                  </a:cubicBezTo>
                  <a:cubicBezTo>
                    <a:pt x="15423" y="18015"/>
                    <a:pt x="14891" y="17476"/>
                    <a:pt x="14468" y="16938"/>
                  </a:cubicBezTo>
                  <a:cubicBezTo>
                    <a:pt x="14677" y="16045"/>
                    <a:pt x="14573" y="14968"/>
                    <a:pt x="14255" y="14252"/>
                  </a:cubicBezTo>
                  <a:cubicBezTo>
                    <a:pt x="13993" y="13891"/>
                    <a:pt x="13753" y="13714"/>
                    <a:pt x="13553" y="13714"/>
                  </a:cubicBezTo>
                  <a:cubicBezTo>
                    <a:pt x="13357" y="13714"/>
                    <a:pt x="13195" y="13891"/>
                    <a:pt x="13091" y="14252"/>
                  </a:cubicBezTo>
                  <a:cubicBezTo>
                    <a:pt x="13091" y="15507"/>
                    <a:pt x="13304" y="16584"/>
                    <a:pt x="13936" y="17122"/>
                  </a:cubicBezTo>
                  <a:cubicBezTo>
                    <a:pt x="13239" y="19320"/>
                    <a:pt x="11975" y="20715"/>
                    <a:pt x="10497" y="20715"/>
                  </a:cubicBezTo>
                  <a:cubicBezTo>
                    <a:pt x="10410" y="20715"/>
                    <a:pt x="10323" y="20715"/>
                    <a:pt x="10231" y="20700"/>
                  </a:cubicBezTo>
                  <a:cubicBezTo>
                    <a:pt x="9385" y="20700"/>
                    <a:pt x="8431" y="19807"/>
                    <a:pt x="7903" y="18553"/>
                  </a:cubicBezTo>
                  <a:cubicBezTo>
                    <a:pt x="8221" y="17653"/>
                    <a:pt x="8431" y="16584"/>
                    <a:pt x="8221" y="15507"/>
                  </a:cubicBezTo>
                  <a:cubicBezTo>
                    <a:pt x="8112" y="14968"/>
                    <a:pt x="7794" y="14430"/>
                    <a:pt x="7371" y="14252"/>
                  </a:cubicBezTo>
                  <a:cubicBezTo>
                    <a:pt x="7315" y="14216"/>
                    <a:pt x="7258" y="14201"/>
                    <a:pt x="7197" y="14201"/>
                  </a:cubicBezTo>
                  <a:cubicBezTo>
                    <a:pt x="6944" y="14201"/>
                    <a:pt x="6717" y="14496"/>
                    <a:pt x="6630" y="14791"/>
                  </a:cubicBezTo>
                  <a:cubicBezTo>
                    <a:pt x="6526" y="16222"/>
                    <a:pt x="6739" y="17653"/>
                    <a:pt x="7371" y="18730"/>
                  </a:cubicBezTo>
                  <a:cubicBezTo>
                    <a:pt x="6844" y="19630"/>
                    <a:pt x="6103" y="20169"/>
                    <a:pt x="5362" y="20346"/>
                  </a:cubicBezTo>
                  <a:lnTo>
                    <a:pt x="5043" y="20346"/>
                  </a:lnTo>
                  <a:cubicBezTo>
                    <a:pt x="4407" y="20346"/>
                    <a:pt x="3880" y="19807"/>
                    <a:pt x="3452" y="19092"/>
                  </a:cubicBezTo>
                  <a:cubicBezTo>
                    <a:pt x="3030" y="18192"/>
                    <a:pt x="2925" y="17299"/>
                    <a:pt x="3030" y="16399"/>
                  </a:cubicBezTo>
                  <a:cubicBezTo>
                    <a:pt x="3880" y="15868"/>
                    <a:pt x="4939" y="14430"/>
                    <a:pt x="4830" y="13537"/>
                  </a:cubicBezTo>
                  <a:cubicBezTo>
                    <a:pt x="4830" y="13279"/>
                    <a:pt x="4725" y="13028"/>
                    <a:pt x="4438" y="13028"/>
                  </a:cubicBezTo>
                  <a:cubicBezTo>
                    <a:pt x="4320" y="13028"/>
                    <a:pt x="4172" y="13072"/>
                    <a:pt x="3984" y="13175"/>
                  </a:cubicBezTo>
                  <a:cubicBezTo>
                    <a:pt x="3348" y="13537"/>
                    <a:pt x="2820" y="14614"/>
                    <a:pt x="2711" y="15868"/>
                  </a:cubicBezTo>
                  <a:cubicBezTo>
                    <a:pt x="2633" y="15883"/>
                    <a:pt x="2559" y="15890"/>
                    <a:pt x="2480" y="15890"/>
                  </a:cubicBezTo>
                  <a:cubicBezTo>
                    <a:pt x="1656" y="15890"/>
                    <a:pt x="1098" y="14983"/>
                    <a:pt x="806" y="13175"/>
                  </a:cubicBezTo>
                  <a:cubicBezTo>
                    <a:pt x="279" y="11206"/>
                    <a:pt x="383" y="9052"/>
                    <a:pt x="911" y="7082"/>
                  </a:cubicBezTo>
                  <a:cubicBezTo>
                    <a:pt x="1547" y="5828"/>
                    <a:pt x="2502" y="5112"/>
                    <a:pt x="3561" y="5112"/>
                  </a:cubicBezTo>
                  <a:lnTo>
                    <a:pt x="4830" y="5112"/>
                  </a:lnTo>
                  <a:lnTo>
                    <a:pt x="4830" y="5474"/>
                  </a:lnTo>
                  <a:cubicBezTo>
                    <a:pt x="4725" y="6189"/>
                    <a:pt x="4830" y="6905"/>
                    <a:pt x="5043" y="7443"/>
                  </a:cubicBezTo>
                  <a:cubicBezTo>
                    <a:pt x="5100" y="7635"/>
                    <a:pt x="5222" y="7783"/>
                    <a:pt x="5392" y="7783"/>
                  </a:cubicBezTo>
                  <a:cubicBezTo>
                    <a:pt x="5527" y="7783"/>
                    <a:pt x="5697" y="7687"/>
                    <a:pt x="5889" y="7443"/>
                  </a:cubicBezTo>
                  <a:cubicBezTo>
                    <a:pt x="6312" y="6728"/>
                    <a:pt x="6421" y="6543"/>
                    <a:pt x="6312" y="5828"/>
                  </a:cubicBezTo>
                  <a:cubicBezTo>
                    <a:pt x="6207" y="5289"/>
                    <a:pt x="5889" y="4751"/>
                    <a:pt x="5253" y="4574"/>
                  </a:cubicBezTo>
                  <a:cubicBezTo>
                    <a:pt x="5253" y="3497"/>
                    <a:pt x="5466" y="2427"/>
                    <a:pt x="5889" y="1704"/>
                  </a:cubicBezTo>
                  <a:cubicBezTo>
                    <a:pt x="6181" y="1114"/>
                    <a:pt x="6635" y="848"/>
                    <a:pt x="7210" y="848"/>
                  </a:cubicBezTo>
                  <a:close/>
                  <a:moveTo>
                    <a:pt x="7044" y="0"/>
                  </a:moveTo>
                  <a:cubicBezTo>
                    <a:pt x="6395" y="0"/>
                    <a:pt x="5867" y="310"/>
                    <a:pt x="5466" y="989"/>
                  </a:cubicBezTo>
                  <a:cubicBezTo>
                    <a:pt x="5043" y="1889"/>
                    <a:pt x="4725" y="3143"/>
                    <a:pt x="4725" y="4397"/>
                  </a:cubicBezTo>
                  <a:cubicBezTo>
                    <a:pt x="4512" y="4308"/>
                    <a:pt x="4302" y="4264"/>
                    <a:pt x="4089" y="4264"/>
                  </a:cubicBezTo>
                  <a:cubicBezTo>
                    <a:pt x="3880" y="4264"/>
                    <a:pt x="3666" y="4308"/>
                    <a:pt x="3452" y="4397"/>
                  </a:cubicBezTo>
                  <a:cubicBezTo>
                    <a:pt x="2288" y="4397"/>
                    <a:pt x="1229" y="5112"/>
                    <a:pt x="488" y="6543"/>
                  </a:cubicBezTo>
                  <a:cubicBezTo>
                    <a:pt x="-144" y="8698"/>
                    <a:pt x="-144" y="11206"/>
                    <a:pt x="383" y="13352"/>
                  </a:cubicBezTo>
                  <a:cubicBezTo>
                    <a:pt x="806" y="15868"/>
                    <a:pt x="1656" y="16399"/>
                    <a:pt x="2288" y="16399"/>
                  </a:cubicBezTo>
                  <a:lnTo>
                    <a:pt x="2502" y="16399"/>
                  </a:lnTo>
                  <a:cubicBezTo>
                    <a:pt x="2502" y="17653"/>
                    <a:pt x="2711" y="18730"/>
                    <a:pt x="3139" y="19446"/>
                  </a:cubicBezTo>
                  <a:cubicBezTo>
                    <a:pt x="3561" y="20523"/>
                    <a:pt x="4302" y="21061"/>
                    <a:pt x="5043" y="21061"/>
                  </a:cubicBezTo>
                  <a:lnTo>
                    <a:pt x="5362" y="21061"/>
                  </a:lnTo>
                  <a:cubicBezTo>
                    <a:pt x="6207" y="20884"/>
                    <a:pt x="7053" y="20346"/>
                    <a:pt x="7585" y="19269"/>
                  </a:cubicBezTo>
                  <a:cubicBezTo>
                    <a:pt x="8326" y="20523"/>
                    <a:pt x="9281" y="21423"/>
                    <a:pt x="10231" y="21600"/>
                  </a:cubicBezTo>
                  <a:lnTo>
                    <a:pt x="10445" y="21600"/>
                  </a:lnTo>
                  <a:cubicBezTo>
                    <a:pt x="12031" y="21423"/>
                    <a:pt x="13513" y="19984"/>
                    <a:pt x="14255" y="17653"/>
                  </a:cubicBezTo>
                  <a:cubicBezTo>
                    <a:pt x="14786" y="18192"/>
                    <a:pt x="15314" y="18553"/>
                    <a:pt x="15950" y="18730"/>
                  </a:cubicBezTo>
                  <a:cubicBezTo>
                    <a:pt x="16269" y="18870"/>
                    <a:pt x="16595" y="18930"/>
                    <a:pt x="16922" y="18930"/>
                  </a:cubicBezTo>
                  <a:cubicBezTo>
                    <a:pt x="18330" y="18930"/>
                    <a:pt x="19730" y="17720"/>
                    <a:pt x="20506" y="15684"/>
                  </a:cubicBezTo>
                  <a:cubicBezTo>
                    <a:pt x="21351" y="13714"/>
                    <a:pt x="21456" y="11029"/>
                    <a:pt x="20929" y="8875"/>
                  </a:cubicBezTo>
                  <a:cubicBezTo>
                    <a:pt x="20506" y="7266"/>
                    <a:pt x="19446" y="6189"/>
                    <a:pt x="18387" y="6189"/>
                  </a:cubicBezTo>
                  <a:cubicBezTo>
                    <a:pt x="18173" y="6189"/>
                    <a:pt x="17855" y="6189"/>
                    <a:pt x="17537" y="6366"/>
                  </a:cubicBezTo>
                  <a:cubicBezTo>
                    <a:pt x="17432" y="3681"/>
                    <a:pt x="16373" y="1704"/>
                    <a:pt x="14891" y="989"/>
                  </a:cubicBezTo>
                  <a:cubicBezTo>
                    <a:pt x="14786" y="900"/>
                    <a:pt x="14651" y="856"/>
                    <a:pt x="14520" y="856"/>
                  </a:cubicBezTo>
                  <a:cubicBezTo>
                    <a:pt x="14390" y="856"/>
                    <a:pt x="14255" y="900"/>
                    <a:pt x="14150" y="989"/>
                  </a:cubicBezTo>
                  <a:cubicBezTo>
                    <a:pt x="12986" y="989"/>
                    <a:pt x="11822" y="1527"/>
                    <a:pt x="10867" y="2427"/>
                  </a:cubicBezTo>
                  <a:cubicBezTo>
                    <a:pt x="10336" y="1704"/>
                    <a:pt x="9595" y="989"/>
                    <a:pt x="8962" y="634"/>
                  </a:cubicBezTo>
                  <a:cubicBezTo>
                    <a:pt x="8234" y="221"/>
                    <a:pt x="7594" y="0"/>
                    <a:pt x="7044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120" name="Google Shape;106;p3"/>
          <p:cNvSpPr/>
          <p:nvPr/>
        </p:nvSpPr>
        <p:spPr>
          <a:xfrm>
            <a:off x="1894414" y="12079078"/>
            <a:ext cx="7356605" cy="16917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8352" y="0"/>
                </a:moveTo>
                <a:lnTo>
                  <a:pt x="6262" y="15337"/>
                </a:lnTo>
                <a:lnTo>
                  <a:pt x="4751" y="3441"/>
                </a:lnTo>
                <a:lnTo>
                  <a:pt x="3311" y="17527"/>
                </a:lnTo>
                <a:lnTo>
                  <a:pt x="1728" y="9705"/>
                </a:lnTo>
                <a:lnTo>
                  <a:pt x="0" y="21600"/>
                </a:lnTo>
                <a:lnTo>
                  <a:pt x="21600" y="21600"/>
                </a:lnTo>
                <a:lnTo>
                  <a:pt x="19727" y="7191"/>
                </a:lnTo>
                <a:lnTo>
                  <a:pt x="17783" y="15337"/>
                </a:lnTo>
                <a:lnTo>
                  <a:pt x="15984" y="3441"/>
                </a:lnTo>
                <a:lnTo>
                  <a:pt x="14039" y="15337"/>
                </a:lnTo>
                <a:lnTo>
                  <a:pt x="12599" y="0"/>
                </a:lnTo>
                <a:lnTo>
                  <a:pt x="9935" y="14396"/>
                </a:lnTo>
                <a:lnTo>
                  <a:pt x="8352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12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9" name="مستوى النص الأول…"/>
          <p:cNvSpPr txBox="1"/>
          <p:nvPr>
            <p:ph type="body" sz="quarter" idx="1"/>
          </p:nvPr>
        </p:nvSpPr>
        <p:spPr>
          <a:xfrm>
            <a:off x="5107199" y="5016602"/>
            <a:ext cx="14169601" cy="2526401"/>
          </a:xfrm>
          <a:prstGeom prst="rect">
            <a:avLst/>
          </a:prstGeom>
        </p:spPr>
        <p:txBody>
          <a:bodyPr/>
          <a:lstStyle>
            <a:lvl1pPr marL="846666" indent="-706966" algn="ctr">
              <a:buClrTx/>
              <a:buSzTx/>
              <a:buNone/>
              <a:defRPr sz="4800"/>
            </a:lvl1pPr>
            <a:lvl2pPr marL="846666" indent="-249766" algn="ctr">
              <a:buClrTx/>
              <a:buSzTx/>
              <a:buNone/>
              <a:defRPr sz="4800"/>
            </a:lvl2pPr>
            <a:lvl3pPr marL="846666" indent="207433" algn="ctr">
              <a:buClrTx/>
              <a:buSzTx/>
              <a:buNone/>
              <a:defRPr sz="4800"/>
            </a:lvl3pPr>
            <a:lvl4pPr marL="846666" indent="664633" algn="ctr">
              <a:buClrTx/>
              <a:buSzTx/>
              <a:buNone/>
              <a:defRPr sz="4800"/>
            </a:lvl4pPr>
            <a:lvl5pPr marL="846666" indent="1121833" algn="ctr">
              <a:buClrTx/>
              <a:buSzTx/>
              <a:buNone/>
              <a:defRPr sz="48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961" name="Google Shape;894;p21"/>
          <p:cNvGrpSpPr/>
          <p:nvPr/>
        </p:nvGrpSpPr>
        <p:grpSpPr>
          <a:xfrm>
            <a:off x="21305085" y="602373"/>
            <a:ext cx="3219225" cy="2315290"/>
            <a:chOff x="0" y="0"/>
            <a:chExt cx="3219224" cy="2315288"/>
          </a:xfrm>
        </p:grpSpPr>
        <p:sp>
          <p:nvSpPr>
            <p:cNvPr id="950" name="Google Shape;895;p21"/>
            <p:cNvSpPr/>
            <p:nvPr/>
          </p:nvSpPr>
          <p:spPr>
            <a:xfrm>
              <a:off x="234535" y="0"/>
              <a:ext cx="2984690" cy="1613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4" h="21600" fill="norm" stroke="1" extrusionOk="0">
                  <a:moveTo>
                    <a:pt x="20850" y="0"/>
                  </a:moveTo>
                  <a:cubicBezTo>
                    <a:pt x="20850" y="315"/>
                    <a:pt x="11747" y="20324"/>
                    <a:pt x="3356" y="20324"/>
                  </a:cubicBezTo>
                  <a:cubicBezTo>
                    <a:pt x="2405" y="20324"/>
                    <a:pt x="1469" y="20066"/>
                    <a:pt x="557" y="19507"/>
                  </a:cubicBezTo>
                  <a:cubicBezTo>
                    <a:pt x="503" y="19407"/>
                    <a:pt x="449" y="19364"/>
                    <a:pt x="394" y="19364"/>
                  </a:cubicBezTo>
                  <a:cubicBezTo>
                    <a:pt x="263" y="19364"/>
                    <a:pt x="131" y="19608"/>
                    <a:pt x="0" y="19851"/>
                  </a:cubicBezTo>
                  <a:cubicBezTo>
                    <a:pt x="0" y="20195"/>
                    <a:pt x="0" y="20554"/>
                    <a:pt x="186" y="20554"/>
                  </a:cubicBezTo>
                  <a:cubicBezTo>
                    <a:pt x="1315" y="21242"/>
                    <a:pt x="2250" y="21600"/>
                    <a:pt x="3194" y="21600"/>
                  </a:cubicBezTo>
                  <a:cubicBezTo>
                    <a:pt x="7324" y="20898"/>
                    <a:pt x="11268" y="17759"/>
                    <a:pt x="14462" y="12885"/>
                  </a:cubicBezTo>
                  <a:cubicBezTo>
                    <a:pt x="16906" y="9403"/>
                    <a:pt x="19350" y="5576"/>
                    <a:pt x="21414" y="1046"/>
                  </a:cubicBezTo>
                  <a:cubicBezTo>
                    <a:pt x="21600" y="702"/>
                    <a:pt x="21600" y="358"/>
                    <a:pt x="2141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51" name="Google Shape;896;p21"/>
            <p:cNvSpPr/>
            <p:nvPr/>
          </p:nvSpPr>
          <p:spPr>
            <a:xfrm>
              <a:off x="587533" y="1066617"/>
              <a:ext cx="868937" cy="10409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18" h="21600" fill="norm" stroke="1" extrusionOk="0">
                  <a:moveTo>
                    <a:pt x="1527" y="0"/>
                  </a:moveTo>
                  <a:cubicBezTo>
                    <a:pt x="899" y="0"/>
                    <a:pt x="272" y="556"/>
                    <a:pt x="272" y="1089"/>
                  </a:cubicBezTo>
                  <a:cubicBezTo>
                    <a:pt x="-382" y="1089"/>
                    <a:pt x="272" y="2178"/>
                    <a:pt x="899" y="2178"/>
                  </a:cubicBezTo>
                  <a:cubicBezTo>
                    <a:pt x="6626" y="3778"/>
                    <a:pt x="12981" y="5400"/>
                    <a:pt x="18681" y="7578"/>
                  </a:cubicBezTo>
                  <a:cubicBezTo>
                    <a:pt x="14236" y="12422"/>
                    <a:pt x="8509" y="16200"/>
                    <a:pt x="2808" y="19444"/>
                  </a:cubicBezTo>
                  <a:cubicBezTo>
                    <a:pt x="2181" y="19978"/>
                    <a:pt x="2181" y="20533"/>
                    <a:pt x="2808" y="21067"/>
                  </a:cubicBezTo>
                  <a:cubicBezTo>
                    <a:pt x="2808" y="21067"/>
                    <a:pt x="3436" y="21600"/>
                    <a:pt x="3436" y="21600"/>
                  </a:cubicBezTo>
                  <a:cubicBezTo>
                    <a:pt x="4064" y="21067"/>
                    <a:pt x="4064" y="21067"/>
                    <a:pt x="4064" y="21067"/>
                  </a:cubicBezTo>
                  <a:cubicBezTo>
                    <a:pt x="9163" y="17822"/>
                    <a:pt x="21218" y="10267"/>
                    <a:pt x="21218" y="7578"/>
                  </a:cubicBezTo>
                  <a:cubicBezTo>
                    <a:pt x="21218" y="7022"/>
                    <a:pt x="20590" y="6489"/>
                    <a:pt x="19963" y="6489"/>
                  </a:cubicBezTo>
                  <a:cubicBezTo>
                    <a:pt x="14236" y="3778"/>
                    <a:pt x="7881" y="2178"/>
                    <a:pt x="152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52" name="Google Shape;897;p21"/>
            <p:cNvSpPr/>
            <p:nvPr/>
          </p:nvSpPr>
          <p:spPr>
            <a:xfrm>
              <a:off x="1324228" y="621120"/>
              <a:ext cx="877569" cy="12261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90" h="21600" fill="norm" stroke="1" extrusionOk="0">
                  <a:moveTo>
                    <a:pt x="813" y="0"/>
                  </a:moveTo>
                  <a:cubicBezTo>
                    <a:pt x="-58" y="0"/>
                    <a:pt x="-379" y="1434"/>
                    <a:pt x="607" y="1434"/>
                  </a:cubicBezTo>
                  <a:cubicBezTo>
                    <a:pt x="6179" y="2811"/>
                    <a:pt x="11751" y="5112"/>
                    <a:pt x="16773" y="7395"/>
                  </a:cubicBezTo>
                  <a:cubicBezTo>
                    <a:pt x="17873" y="7848"/>
                    <a:pt x="14525" y="14281"/>
                    <a:pt x="10077" y="20223"/>
                  </a:cubicBezTo>
                  <a:cubicBezTo>
                    <a:pt x="9527" y="20694"/>
                    <a:pt x="9527" y="21147"/>
                    <a:pt x="10077" y="21600"/>
                  </a:cubicBezTo>
                  <a:lnTo>
                    <a:pt x="10627" y="21600"/>
                  </a:lnTo>
                  <a:cubicBezTo>
                    <a:pt x="11201" y="21147"/>
                    <a:pt x="11751" y="21147"/>
                    <a:pt x="11751" y="20694"/>
                  </a:cubicBezTo>
                  <a:cubicBezTo>
                    <a:pt x="14525" y="17016"/>
                    <a:pt x="21221" y="7848"/>
                    <a:pt x="17873" y="5565"/>
                  </a:cubicBezTo>
                  <a:cubicBezTo>
                    <a:pt x="12875" y="3264"/>
                    <a:pt x="7303" y="1434"/>
                    <a:pt x="1157" y="57"/>
                  </a:cubicBezTo>
                  <a:cubicBezTo>
                    <a:pt x="1043" y="19"/>
                    <a:pt x="928" y="0"/>
                    <a:pt x="81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53" name="Google Shape;898;p21"/>
            <p:cNvSpPr/>
            <p:nvPr/>
          </p:nvSpPr>
          <p:spPr>
            <a:xfrm>
              <a:off x="2061541" y="287002"/>
              <a:ext cx="807587" cy="8845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10" h="21600" fill="norm" stroke="1" extrusionOk="0">
                  <a:moveTo>
                    <a:pt x="484" y="0"/>
                  </a:moveTo>
                  <a:cubicBezTo>
                    <a:pt x="-162" y="0"/>
                    <a:pt x="-162" y="1909"/>
                    <a:pt x="484" y="2537"/>
                  </a:cubicBezTo>
                  <a:cubicBezTo>
                    <a:pt x="6383" y="2537"/>
                    <a:pt x="12281" y="3164"/>
                    <a:pt x="18152" y="4446"/>
                  </a:cubicBezTo>
                  <a:cubicBezTo>
                    <a:pt x="17506" y="10146"/>
                    <a:pt x="14893" y="15246"/>
                    <a:pt x="12281" y="20319"/>
                  </a:cubicBezTo>
                  <a:cubicBezTo>
                    <a:pt x="11608" y="20319"/>
                    <a:pt x="12281" y="21600"/>
                    <a:pt x="12281" y="21600"/>
                  </a:cubicBezTo>
                  <a:lnTo>
                    <a:pt x="12927" y="21600"/>
                  </a:lnTo>
                  <a:cubicBezTo>
                    <a:pt x="13574" y="21600"/>
                    <a:pt x="13574" y="21600"/>
                    <a:pt x="14220" y="20946"/>
                  </a:cubicBezTo>
                  <a:cubicBezTo>
                    <a:pt x="15540" y="19037"/>
                    <a:pt x="21438" y="6982"/>
                    <a:pt x="20118" y="3164"/>
                  </a:cubicBezTo>
                  <a:cubicBezTo>
                    <a:pt x="20118" y="3164"/>
                    <a:pt x="19472" y="2537"/>
                    <a:pt x="18826" y="1909"/>
                  </a:cubicBezTo>
                  <a:cubicBezTo>
                    <a:pt x="12927" y="628"/>
                    <a:pt x="7029" y="0"/>
                    <a:pt x="48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54" name="Google Shape;899;p21"/>
            <p:cNvSpPr/>
            <p:nvPr/>
          </p:nvSpPr>
          <p:spPr>
            <a:xfrm>
              <a:off x="2471708" y="1015212"/>
              <a:ext cx="364120" cy="3641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638" y="0"/>
                    <a:pt x="0" y="4638"/>
                    <a:pt x="0" y="10800"/>
                  </a:cubicBezTo>
                  <a:cubicBezTo>
                    <a:pt x="0" y="16962"/>
                    <a:pt x="4638" y="21600"/>
                    <a:pt x="10800" y="21600"/>
                  </a:cubicBezTo>
                  <a:cubicBezTo>
                    <a:pt x="16962" y="21600"/>
                    <a:pt x="21600" y="16962"/>
                    <a:pt x="21600" y="10800"/>
                  </a:cubicBezTo>
                  <a:cubicBezTo>
                    <a:pt x="21600" y="4638"/>
                    <a:pt x="16962" y="0"/>
                    <a:pt x="108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55" name="Google Shape;900;p21"/>
            <p:cNvSpPr/>
            <p:nvPr/>
          </p:nvSpPr>
          <p:spPr>
            <a:xfrm>
              <a:off x="1898759" y="78173"/>
              <a:ext cx="338417" cy="3641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620" y="0"/>
                  </a:moveTo>
                  <a:cubicBezTo>
                    <a:pt x="4990" y="0"/>
                    <a:pt x="0" y="4638"/>
                    <a:pt x="0" y="10800"/>
                  </a:cubicBezTo>
                  <a:cubicBezTo>
                    <a:pt x="0" y="17026"/>
                    <a:pt x="4990" y="21600"/>
                    <a:pt x="11620" y="21600"/>
                  </a:cubicBezTo>
                  <a:cubicBezTo>
                    <a:pt x="16610" y="21600"/>
                    <a:pt x="21600" y="17026"/>
                    <a:pt x="21600" y="10800"/>
                  </a:cubicBezTo>
                  <a:cubicBezTo>
                    <a:pt x="21600" y="4638"/>
                    <a:pt x="16610" y="0"/>
                    <a:pt x="1162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56" name="Google Shape;901;p21"/>
            <p:cNvSpPr/>
            <p:nvPr/>
          </p:nvSpPr>
          <p:spPr>
            <a:xfrm>
              <a:off x="1144826" y="469052"/>
              <a:ext cx="364120" cy="3641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638" y="0"/>
                    <a:pt x="0" y="4638"/>
                    <a:pt x="0" y="10800"/>
                  </a:cubicBezTo>
                  <a:cubicBezTo>
                    <a:pt x="0" y="16962"/>
                    <a:pt x="4638" y="21600"/>
                    <a:pt x="10800" y="21600"/>
                  </a:cubicBezTo>
                  <a:cubicBezTo>
                    <a:pt x="16962" y="21600"/>
                    <a:pt x="21600" y="16962"/>
                    <a:pt x="21600" y="10800"/>
                  </a:cubicBezTo>
                  <a:cubicBezTo>
                    <a:pt x="21600" y="4638"/>
                    <a:pt x="16962" y="0"/>
                    <a:pt x="108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57" name="Google Shape;902;p21"/>
            <p:cNvSpPr/>
            <p:nvPr/>
          </p:nvSpPr>
          <p:spPr>
            <a:xfrm>
              <a:off x="1587120" y="1690951"/>
              <a:ext cx="364120" cy="3651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638" y="0"/>
                    <a:pt x="0" y="4624"/>
                    <a:pt x="0" y="10768"/>
                  </a:cubicBezTo>
                  <a:cubicBezTo>
                    <a:pt x="0" y="16976"/>
                    <a:pt x="4638" y="21600"/>
                    <a:pt x="10800" y="21600"/>
                  </a:cubicBezTo>
                  <a:cubicBezTo>
                    <a:pt x="16962" y="21600"/>
                    <a:pt x="21600" y="16976"/>
                    <a:pt x="21600" y="10768"/>
                  </a:cubicBezTo>
                  <a:cubicBezTo>
                    <a:pt x="21600" y="4624"/>
                    <a:pt x="16962" y="0"/>
                    <a:pt x="108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58" name="Google Shape;903;p21"/>
            <p:cNvSpPr/>
            <p:nvPr/>
          </p:nvSpPr>
          <p:spPr>
            <a:xfrm>
              <a:off x="389817" y="884562"/>
              <a:ext cx="364120" cy="3384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638" y="0"/>
                    <a:pt x="0" y="4990"/>
                    <a:pt x="0" y="11620"/>
                  </a:cubicBezTo>
                  <a:cubicBezTo>
                    <a:pt x="0" y="16610"/>
                    <a:pt x="4638" y="21600"/>
                    <a:pt x="10800" y="21600"/>
                  </a:cubicBezTo>
                  <a:cubicBezTo>
                    <a:pt x="17026" y="21600"/>
                    <a:pt x="21600" y="16610"/>
                    <a:pt x="21600" y="11620"/>
                  </a:cubicBezTo>
                  <a:cubicBezTo>
                    <a:pt x="21600" y="4990"/>
                    <a:pt x="17026" y="0"/>
                    <a:pt x="108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59" name="Google Shape;904;p21"/>
            <p:cNvSpPr/>
            <p:nvPr/>
          </p:nvSpPr>
          <p:spPr>
            <a:xfrm>
              <a:off x="0" y="1301143"/>
              <a:ext cx="364118" cy="3641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6162" y="0"/>
                    <a:pt x="0" y="4638"/>
                    <a:pt x="0" y="10800"/>
                  </a:cubicBezTo>
                  <a:cubicBezTo>
                    <a:pt x="0" y="16962"/>
                    <a:pt x="6162" y="21600"/>
                    <a:pt x="10800" y="21600"/>
                  </a:cubicBezTo>
                  <a:cubicBezTo>
                    <a:pt x="16962" y="21600"/>
                    <a:pt x="21600" y="16962"/>
                    <a:pt x="21600" y="10800"/>
                  </a:cubicBezTo>
                  <a:cubicBezTo>
                    <a:pt x="21600" y="4638"/>
                    <a:pt x="16962" y="0"/>
                    <a:pt x="108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60" name="Google Shape;905;p21"/>
            <p:cNvSpPr/>
            <p:nvPr/>
          </p:nvSpPr>
          <p:spPr>
            <a:xfrm>
              <a:off x="546174" y="1977953"/>
              <a:ext cx="364120" cy="3373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638" y="0"/>
                    <a:pt x="0" y="5006"/>
                    <a:pt x="0" y="9943"/>
                  </a:cubicBezTo>
                  <a:cubicBezTo>
                    <a:pt x="0" y="16663"/>
                    <a:pt x="4638" y="21600"/>
                    <a:pt x="10800" y="21600"/>
                  </a:cubicBezTo>
                  <a:cubicBezTo>
                    <a:pt x="16962" y="21600"/>
                    <a:pt x="21600" y="16663"/>
                    <a:pt x="21600" y="9943"/>
                  </a:cubicBezTo>
                  <a:cubicBezTo>
                    <a:pt x="21600" y="5006"/>
                    <a:pt x="16962" y="0"/>
                    <a:pt x="108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967" name="Google Shape;906;p21"/>
          <p:cNvGrpSpPr/>
          <p:nvPr/>
        </p:nvGrpSpPr>
        <p:grpSpPr>
          <a:xfrm>
            <a:off x="18232181" y="8907862"/>
            <a:ext cx="5512336" cy="6125122"/>
            <a:chOff x="0" y="0"/>
            <a:chExt cx="5512335" cy="6125120"/>
          </a:xfrm>
        </p:grpSpPr>
        <p:sp>
          <p:nvSpPr>
            <p:cNvPr id="962" name="Google Shape;907;p21"/>
            <p:cNvSpPr/>
            <p:nvPr/>
          </p:nvSpPr>
          <p:spPr>
            <a:xfrm flipH="1" rot="20327443">
              <a:off x="164125" y="519479"/>
              <a:ext cx="683238" cy="10352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835" h="21600" fill="norm" stroke="1" extrusionOk="0">
                  <a:moveTo>
                    <a:pt x="9464" y="0"/>
                  </a:moveTo>
                  <a:cubicBezTo>
                    <a:pt x="4655" y="0"/>
                    <a:pt x="835" y="7075"/>
                    <a:pt x="835" y="7075"/>
                  </a:cubicBezTo>
                  <a:cubicBezTo>
                    <a:pt x="-2203" y="17839"/>
                    <a:pt x="3705" y="21600"/>
                    <a:pt x="8066" y="21600"/>
                  </a:cubicBezTo>
                  <a:cubicBezTo>
                    <a:pt x="10209" y="21600"/>
                    <a:pt x="11998" y="20687"/>
                    <a:pt x="12147" y="19254"/>
                  </a:cubicBezTo>
                  <a:cubicBezTo>
                    <a:pt x="12595" y="14901"/>
                    <a:pt x="6724" y="13164"/>
                    <a:pt x="6724" y="13164"/>
                  </a:cubicBezTo>
                  <a:cubicBezTo>
                    <a:pt x="6724" y="13164"/>
                    <a:pt x="19397" y="7075"/>
                    <a:pt x="13061" y="1415"/>
                  </a:cubicBezTo>
                  <a:cubicBezTo>
                    <a:pt x="11830" y="394"/>
                    <a:pt x="10619" y="0"/>
                    <a:pt x="9464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63" name="Google Shape;908;p21"/>
            <p:cNvSpPr/>
            <p:nvPr/>
          </p:nvSpPr>
          <p:spPr>
            <a:xfrm flipH="1" rot="20327443">
              <a:off x="814342" y="222851"/>
              <a:ext cx="666547" cy="10189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290" h="21600" fill="norm" stroke="1" extrusionOk="0">
                  <a:moveTo>
                    <a:pt x="5723" y="0"/>
                  </a:moveTo>
                  <a:cubicBezTo>
                    <a:pt x="4601" y="0"/>
                    <a:pt x="3380" y="291"/>
                    <a:pt x="2120" y="1037"/>
                  </a:cubicBezTo>
                  <a:cubicBezTo>
                    <a:pt x="-5067" y="5459"/>
                    <a:pt x="8322" y="13411"/>
                    <a:pt x="8322" y="13411"/>
                  </a:cubicBezTo>
                  <a:cubicBezTo>
                    <a:pt x="8322" y="13411"/>
                    <a:pt x="1628" y="14740"/>
                    <a:pt x="1628" y="18725"/>
                  </a:cubicBezTo>
                  <a:cubicBezTo>
                    <a:pt x="1805" y="20363"/>
                    <a:pt x="4069" y="21600"/>
                    <a:pt x="6688" y="21600"/>
                  </a:cubicBezTo>
                  <a:cubicBezTo>
                    <a:pt x="11099" y="21600"/>
                    <a:pt x="16533" y="18179"/>
                    <a:pt x="15037" y="7661"/>
                  </a:cubicBezTo>
                  <a:cubicBezTo>
                    <a:pt x="15037" y="7661"/>
                    <a:pt x="11374" y="0"/>
                    <a:pt x="5723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64" name="Google Shape;909;p21"/>
            <p:cNvSpPr/>
            <p:nvPr/>
          </p:nvSpPr>
          <p:spPr>
            <a:xfrm flipH="1" rot="20327443">
              <a:off x="247665" y="211722"/>
              <a:ext cx="409298" cy="4583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52" h="21600" fill="norm" stroke="1" extrusionOk="0">
                  <a:moveTo>
                    <a:pt x="16895" y="0"/>
                  </a:moveTo>
                  <a:cubicBezTo>
                    <a:pt x="10031" y="971"/>
                    <a:pt x="-1758" y="7847"/>
                    <a:pt x="220" y="19658"/>
                  </a:cubicBezTo>
                  <a:cubicBezTo>
                    <a:pt x="220" y="20629"/>
                    <a:pt x="1189" y="21600"/>
                    <a:pt x="2158" y="21600"/>
                  </a:cubicBezTo>
                  <a:lnTo>
                    <a:pt x="3168" y="21600"/>
                  </a:lnTo>
                  <a:cubicBezTo>
                    <a:pt x="4137" y="21600"/>
                    <a:pt x="4137" y="20629"/>
                    <a:pt x="4137" y="19658"/>
                  </a:cubicBezTo>
                  <a:cubicBezTo>
                    <a:pt x="2158" y="6876"/>
                    <a:pt x="16895" y="3924"/>
                    <a:pt x="17864" y="3924"/>
                  </a:cubicBezTo>
                  <a:cubicBezTo>
                    <a:pt x="18833" y="2953"/>
                    <a:pt x="19842" y="1942"/>
                    <a:pt x="18833" y="971"/>
                  </a:cubicBezTo>
                  <a:cubicBezTo>
                    <a:pt x="18833" y="0"/>
                    <a:pt x="17864" y="0"/>
                    <a:pt x="1689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65" name="Google Shape;910;p21"/>
            <p:cNvSpPr/>
            <p:nvPr/>
          </p:nvSpPr>
          <p:spPr>
            <a:xfrm flipH="1" rot="20327443">
              <a:off x="618557" y="52326"/>
              <a:ext cx="375098" cy="4583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373" y="0"/>
                  </a:moveTo>
                  <a:cubicBezTo>
                    <a:pt x="0" y="0"/>
                    <a:pt x="0" y="971"/>
                    <a:pt x="0" y="1942"/>
                  </a:cubicBezTo>
                  <a:cubicBezTo>
                    <a:pt x="0" y="3924"/>
                    <a:pt x="1186" y="3924"/>
                    <a:pt x="2373" y="3924"/>
                  </a:cubicBezTo>
                  <a:cubicBezTo>
                    <a:pt x="4795" y="3924"/>
                    <a:pt x="7167" y="4894"/>
                    <a:pt x="9589" y="5865"/>
                  </a:cubicBezTo>
                  <a:cubicBezTo>
                    <a:pt x="14384" y="9789"/>
                    <a:pt x="16805" y="14724"/>
                    <a:pt x="16805" y="20629"/>
                  </a:cubicBezTo>
                  <a:cubicBezTo>
                    <a:pt x="16805" y="21600"/>
                    <a:pt x="17992" y="21600"/>
                    <a:pt x="19178" y="21600"/>
                  </a:cubicBezTo>
                  <a:cubicBezTo>
                    <a:pt x="20414" y="21600"/>
                    <a:pt x="21600" y="20629"/>
                    <a:pt x="21600" y="19618"/>
                  </a:cubicBezTo>
                  <a:cubicBezTo>
                    <a:pt x="21600" y="13753"/>
                    <a:pt x="17992" y="6876"/>
                    <a:pt x="11962" y="2912"/>
                  </a:cubicBezTo>
                  <a:cubicBezTo>
                    <a:pt x="9589" y="971"/>
                    <a:pt x="5981" y="0"/>
                    <a:pt x="237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66" name="Google Shape;911;p21"/>
            <p:cNvSpPr/>
            <p:nvPr/>
          </p:nvSpPr>
          <p:spPr>
            <a:xfrm flipH="1" rot="20327443">
              <a:off x="1739141" y="1025205"/>
              <a:ext cx="3023114" cy="47126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557" y="0"/>
                  </a:moveTo>
                  <a:cubicBezTo>
                    <a:pt x="20410" y="94"/>
                    <a:pt x="20410" y="189"/>
                    <a:pt x="20410" y="283"/>
                  </a:cubicBezTo>
                  <a:cubicBezTo>
                    <a:pt x="20557" y="476"/>
                    <a:pt x="20705" y="669"/>
                    <a:pt x="20705" y="956"/>
                  </a:cubicBezTo>
                  <a:cubicBezTo>
                    <a:pt x="20705" y="1050"/>
                    <a:pt x="20858" y="1050"/>
                    <a:pt x="21005" y="1050"/>
                  </a:cubicBezTo>
                  <a:cubicBezTo>
                    <a:pt x="21152" y="1050"/>
                    <a:pt x="21306" y="956"/>
                    <a:pt x="21306" y="858"/>
                  </a:cubicBezTo>
                  <a:cubicBezTo>
                    <a:pt x="21152" y="382"/>
                    <a:pt x="21005" y="94"/>
                    <a:pt x="21005" y="94"/>
                  </a:cubicBezTo>
                  <a:cubicBezTo>
                    <a:pt x="20858" y="0"/>
                    <a:pt x="20705" y="0"/>
                    <a:pt x="20557" y="0"/>
                  </a:cubicBezTo>
                  <a:close/>
                  <a:moveTo>
                    <a:pt x="21244" y="1479"/>
                  </a:moveTo>
                  <a:cubicBezTo>
                    <a:pt x="21079" y="1479"/>
                    <a:pt x="20932" y="1527"/>
                    <a:pt x="21005" y="1625"/>
                  </a:cubicBezTo>
                  <a:cubicBezTo>
                    <a:pt x="21005" y="1814"/>
                    <a:pt x="21005" y="2101"/>
                    <a:pt x="21005" y="2294"/>
                  </a:cubicBezTo>
                  <a:lnTo>
                    <a:pt x="21005" y="2388"/>
                  </a:lnTo>
                  <a:cubicBezTo>
                    <a:pt x="21005" y="2483"/>
                    <a:pt x="21152" y="2577"/>
                    <a:pt x="21306" y="2577"/>
                  </a:cubicBezTo>
                  <a:cubicBezTo>
                    <a:pt x="21453" y="2577"/>
                    <a:pt x="21453" y="2483"/>
                    <a:pt x="21600" y="2483"/>
                  </a:cubicBezTo>
                  <a:lnTo>
                    <a:pt x="21600" y="2294"/>
                  </a:lnTo>
                  <a:cubicBezTo>
                    <a:pt x="21600" y="2101"/>
                    <a:pt x="21600" y="1908"/>
                    <a:pt x="21600" y="1625"/>
                  </a:cubicBezTo>
                  <a:cubicBezTo>
                    <a:pt x="21600" y="1527"/>
                    <a:pt x="21416" y="1479"/>
                    <a:pt x="21244" y="1479"/>
                  </a:cubicBezTo>
                  <a:close/>
                  <a:moveTo>
                    <a:pt x="21152" y="2963"/>
                  </a:moveTo>
                  <a:cubicBezTo>
                    <a:pt x="21005" y="2963"/>
                    <a:pt x="20858" y="2963"/>
                    <a:pt x="20858" y="3057"/>
                  </a:cubicBezTo>
                  <a:cubicBezTo>
                    <a:pt x="20858" y="3344"/>
                    <a:pt x="20705" y="3533"/>
                    <a:pt x="20557" y="3726"/>
                  </a:cubicBezTo>
                  <a:cubicBezTo>
                    <a:pt x="20410" y="3820"/>
                    <a:pt x="20557" y="3919"/>
                    <a:pt x="20705" y="4013"/>
                  </a:cubicBezTo>
                  <a:lnTo>
                    <a:pt x="20858" y="4013"/>
                  </a:lnTo>
                  <a:cubicBezTo>
                    <a:pt x="21005" y="4013"/>
                    <a:pt x="21005" y="3919"/>
                    <a:pt x="21005" y="3919"/>
                  </a:cubicBezTo>
                  <a:cubicBezTo>
                    <a:pt x="21152" y="3631"/>
                    <a:pt x="21306" y="3439"/>
                    <a:pt x="21453" y="3151"/>
                  </a:cubicBezTo>
                  <a:cubicBezTo>
                    <a:pt x="21453" y="3057"/>
                    <a:pt x="21306" y="2963"/>
                    <a:pt x="21152" y="2963"/>
                  </a:cubicBezTo>
                  <a:close/>
                  <a:moveTo>
                    <a:pt x="15792" y="3533"/>
                  </a:moveTo>
                  <a:cubicBezTo>
                    <a:pt x="15344" y="3631"/>
                    <a:pt x="14897" y="3919"/>
                    <a:pt x="14750" y="4108"/>
                  </a:cubicBezTo>
                  <a:cubicBezTo>
                    <a:pt x="14750" y="4202"/>
                    <a:pt x="14750" y="4395"/>
                    <a:pt x="14897" y="4395"/>
                  </a:cubicBezTo>
                  <a:lnTo>
                    <a:pt x="15044" y="4395"/>
                  </a:lnTo>
                  <a:cubicBezTo>
                    <a:pt x="15197" y="4395"/>
                    <a:pt x="15197" y="4395"/>
                    <a:pt x="15344" y="4300"/>
                  </a:cubicBezTo>
                  <a:cubicBezTo>
                    <a:pt x="15344" y="4108"/>
                    <a:pt x="15639" y="4013"/>
                    <a:pt x="15939" y="3919"/>
                  </a:cubicBezTo>
                  <a:cubicBezTo>
                    <a:pt x="16240" y="3820"/>
                    <a:pt x="16087" y="3533"/>
                    <a:pt x="15792" y="3533"/>
                  </a:cubicBezTo>
                  <a:close/>
                  <a:moveTo>
                    <a:pt x="16688" y="3726"/>
                  </a:moveTo>
                  <a:cubicBezTo>
                    <a:pt x="16534" y="3820"/>
                    <a:pt x="16534" y="3919"/>
                    <a:pt x="16688" y="4013"/>
                  </a:cubicBezTo>
                  <a:cubicBezTo>
                    <a:pt x="16982" y="4108"/>
                    <a:pt x="17129" y="4300"/>
                    <a:pt x="17282" y="4489"/>
                  </a:cubicBezTo>
                  <a:cubicBezTo>
                    <a:pt x="17430" y="4588"/>
                    <a:pt x="17430" y="4588"/>
                    <a:pt x="17577" y="4588"/>
                  </a:cubicBezTo>
                  <a:lnTo>
                    <a:pt x="17877" y="4682"/>
                  </a:lnTo>
                  <a:cubicBezTo>
                    <a:pt x="17877" y="4588"/>
                    <a:pt x="18025" y="4489"/>
                    <a:pt x="17877" y="4395"/>
                  </a:cubicBezTo>
                  <a:cubicBezTo>
                    <a:pt x="17730" y="4108"/>
                    <a:pt x="17430" y="3919"/>
                    <a:pt x="17129" y="3726"/>
                  </a:cubicBezTo>
                  <a:close/>
                  <a:moveTo>
                    <a:pt x="20036" y="4237"/>
                  </a:moveTo>
                  <a:cubicBezTo>
                    <a:pt x="19963" y="4237"/>
                    <a:pt x="19883" y="4253"/>
                    <a:pt x="19815" y="4300"/>
                  </a:cubicBezTo>
                  <a:cubicBezTo>
                    <a:pt x="19662" y="4489"/>
                    <a:pt x="19368" y="4588"/>
                    <a:pt x="19067" y="4776"/>
                  </a:cubicBezTo>
                  <a:cubicBezTo>
                    <a:pt x="18920" y="4776"/>
                    <a:pt x="18920" y="4871"/>
                    <a:pt x="19067" y="4969"/>
                  </a:cubicBezTo>
                  <a:cubicBezTo>
                    <a:pt x="19067" y="5064"/>
                    <a:pt x="19214" y="5064"/>
                    <a:pt x="19368" y="5064"/>
                  </a:cubicBezTo>
                  <a:cubicBezTo>
                    <a:pt x="19662" y="4969"/>
                    <a:pt x="19963" y="4776"/>
                    <a:pt x="20263" y="4588"/>
                  </a:cubicBezTo>
                  <a:cubicBezTo>
                    <a:pt x="20490" y="4438"/>
                    <a:pt x="20281" y="4237"/>
                    <a:pt x="20036" y="4237"/>
                  </a:cubicBezTo>
                  <a:close/>
                  <a:moveTo>
                    <a:pt x="15136" y="4706"/>
                  </a:moveTo>
                  <a:cubicBezTo>
                    <a:pt x="15081" y="4706"/>
                    <a:pt x="15044" y="4729"/>
                    <a:pt x="15044" y="4776"/>
                  </a:cubicBezTo>
                  <a:cubicBezTo>
                    <a:pt x="14897" y="4776"/>
                    <a:pt x="14750" y="4969"/>
                    <a:pt x="14897" y="4969"/>
                  </a:cubicBezTo>
                  <a:cubicBezTo>
                    <a:pt x="15197" y="5256"/>
                    <a:pt x="15492" y="5445"/>
                    <a:pt x="15939" y="5445"/>
                  </a:cubicBezTo>
                  <a:lnTo>
                    <a:pt x="16087" y="5544"/>
                  </a:lnTo>
                  <a:cubicBezTo>
                    <a:pt x="16240" y="5544"/>
                    <a:pt x="16387" y="5445"/>
                    <a:pt x="16387" y="5351"/>
                  </a:cubicBezTo>
                  <a:cubicBezTo>
                    <a:pt x="16387" y="5256"/>
                    <a:pt x="16240" y="5064"/>
                    <a:pt x="16087" y="5064"/>
                  </a:cubicBezTo>
                  <a:cubicBezTo>
                    <a:pt x="15792" y="5064"/>
                    <a:pt x="15492" y="4969"/>
                    <a:pt x="15344" y="4776"/>
                  </a:cubicBezTo>
                  <a:cubicBezTo>
                    <a:pt x="15271" y="4729"/>
                    <a:pt x="15197" y="4706"/>
                    <a:pt x="15136" y="4706"/>
                  </a:cubicBezTo>
                  <a:close/>
                  <a:moveTo>
                    <a:pt x="18135" y="4926"/>
                  </a:moveTo>
                  <a:cubicBezTo>
                    <a:pt x="18110" y="4926"/>
                    <a:pt x="18074" y="4938"/>
                    <a:pt x="18025" y="4969"/>
                  </a:cubicBezTo>
                  <a:cubicBezTo>
                    <a:pt x="17877" y="4969"/>
                    <a:pt x="17730" y="4969"/>
                    <a:pt x="17730" y="5064"/>
                  </a:cubicBezTo>
                  <a:lnTo>
                    <a:pt x="17129" y="5158"/>
                  </a:lnTo>
                  <a:cubicBezTo>
                    <a:pt x="17105" y="5150"/>
                    <a:pt x="17080" y="5146"/>
                    <a:pt x="17056" y="5146"/>
                  </a:cubicBezTo>
                  <a:cubicBezTo>
                    <a:pt x="16835" y="5146"/>
                    <a:pt x="16859" y="5544"/>
                    <a:pt x="17129" y="5544"/>
                  </a:cubicBezTo>
                  <a:cubicBezTo>
                    <a:pt x="17430" y="5544"/>
                    <a:pt x="17577" y="5445"/>
                    <a:pt x="17877" y="5445"/>
                  </a:cubicBezTo>
                  <a:cubicBezTo>
                    <a:pt x="17877" y="5544"/>
                    <a:pt x="17877" y="5732"/>
                    <a:pt x="17877" y="5827"/>
                  </a:cubicBezTo>
                  <a:cubicBezTo>
                    <a:pt x="17877" y="5925"/>
                    <a:pt x="18025" y="6020"/>
                    <a:pt x="18172" y="6020"/>
                  </a:cubicBezTo>
                  <a:lnTo>
                    <a:pt x="18325" y="6020"/>
                  </a:lnTo>
                  <a:cubicBezTo>
                    <a:pt x="18472" y="6020"/>
                    <a:pt x="18619" y="5925"/>
                    <a:pt x="18619" y="5827"/>
                  </a:cubicBezTo>
                  <a:cubicBezTo>
                    <a:pt x="18472" y="5638"/>
                    <a:pt x="18472" y="5544"/>
                    <a:pt x="18472" y="5351"/>
                  </a:cubicBezTo>
                  <a:cubicBezTo>
                    <a:pt x="18619" y="5351"/>
                    <a:pt x="18619" y="5256"/>
                    <a:pt x="18619" y="5158"/>
                  </a:cubicBezTo>
                  <a:cubicBezTo>
                    <a:pt x="18472" y="5064"/>
                    <a:pt x="18472" y="4969"/>
                    <a:pt x="18325" y="4969"/>
                  </a:cubicBezTo>
                  <a:cubicBezTo>
                    <a:pt x="18227" y="4969"/>
                    <a:pt x="18190" y="4926"/>
                    <a:pt x="18135" y="4926"/>
                  </a:cubicBezTo>
                  <a:close/>
                  <a:moveTo>
                    <a:pt x="18325" y="6401"/>
                  </a:moveTo>
                  <a:cubicBezTo>
                    <a:pt x="18172" y="6401"/>
                    <a:pt x="18025" y="6496"/>
                    <a:pt x="18025" y="6594"/>
                  </a:cubicBezTo>
                  <a:cubicBezTo>
                    <a:pt x="17877" y="6783"/>
                    <a:pt x="17877" y="7070"/>
                    <a:pt x="17730" y="7263"/>
                  </a:cubicBezTo>
                  <a:cubicBezTo>
                    <a:pt x="17730" y="7357"/>
                    <a:pt x="17877" y="7452"/>
                    <a:pt x="18025" y="7452"/>
                  </a:cubicBezTo>
                  <a:cubicBezTo>
                    <a:pt x="18172" y="7452"/>
                    <a:pt x="18325" y="7452"/>
                    <a:pt x="18325" y="7357"/>
                  </a:cubicBezTo>
                  <a:cubicBezTo>
                    <a:pt x="18472" y="7070"/>
                    <a:pt x="18472" y="6881"/>
                    <a:pt x="18619" y="6594"/>
                  </a:cubicBezTo>
                  <a:cubicBezTo>
                    <a:pt x="18619" y="6496"/>
                    <a:pt x="18472" y="6401"/>
                    <a:pt x="18325" y="6401"/>
                  </a:cubicBezTo>
                  <a:close/>
                  <a:moveTo>
                    <a:pt x="9978" y="7837"/>
                  </a:moveTo>
                  <a:cubicBezTo>
                    <a:pt x="9831" y="7837"/>
                    <a:pt x="9684" y="7932"/>
                    <a:pt x="9684" y="8026"/>
                  </a:cubicBezTo>
                  <a:cubicBezTo>
                    <a:pt x="9684" y="8121"/>
                    <a:pt x="9831" y="8219"/>
                    <a:pt x="9978" y="8219"/>
                  </a:cubicBezTo>
                  <a:cubicBezTo>
                    <a:pt x="10279" y="8219"/>
                    <a:pt x="10579" y="8219"/>
                    <a:pt x="10726" y="8313"/>
                  </a:cubicBezTo>
                  <a:lnTo>
                    <a:pt x="11174" y="8313"/>
                  </a:lnTo>
                  <a:cubicBezTo>
                    <a:pt x="11174" y="8313"/>
                    <a:pt x="11321" y="8313"/>
                    <a:pt x="11321" y="8219"/>
                  </a:cubicBezTo>
                  <a:cubicBezTo>
                    <a:pt x="11321" y="8121"/>
                    <a:pt x="11321" y="8026"/>
                    <a:pt x="11174" y="7932"/>
                  </a:cubicBezTo>
                  <a:lnTo>
                    <a:pt x="11021" y="7932"/>
                  </a:lnTo>
                  <a:cubicBezTo>
                    <a:pt x="10726" y="7837"/>
                    <a:pt x="10279" y="7837"/>
                    <a:pt x="9978" y="7837"/>
                  </a:cubicBezTo>
                  <a:close/>
                  <a:moveTo>
                    <a:pt x="17730" y="7837"/>
                  </a:moveTo>
                  <a:cubicBezTo>
                    <a:pt x="17577" y="7837"/>
                    <a:pt x="17430" y="7837"/>
                    <a:pt x="17282" y="7932"/>
                  </a:cubicBezTo>
                  <a:cubicBezTo>
                    <a:pt x="17129" y="8121"/>
                    <a:pt x="16982" y="8313"/>
                    <a:pt x="16688" y="8506"/>
                  </a:cubicBezTo>
                  <a:cubicBezTo>
                    <a:pt x="16688" y="8601"/>
                    <a:pt x="16688" y="8695"/>
                    <a:pt x="16688" y="8790"/>
                  </a:cubicBezTo>
                  <a:lnTo>
                    <a:pt x="17129" y="8790"/>
                  </a:lnTo>
                  <a:cubicBezTo>
                    <a:pt x="17430" y="8601"/>
                    <a:pt x="17577" y="8313"/>
                    <a:pt x="17877" y="8121"/>
                  </a:cubicBezTo>
                  <a:cubicBezTo>
                    <a:pt x="17877" y="8026"/>
                    <a:pt x="17877" y="7932"/>
                    <a:pt x="17730" y="7837"/>
                  </a:cubicBezTo>
                  <a:close/>
                  <a:moveTo>
                    <a:pt x="12063" y="8431"/>
                  </a:moveTo>
                  <a:cubicBezTo>
                    <a:pt x="11990" y="8431"/>
                    <a:pt x="11916" y="8455"/>
                    <a:pt x="11916" y="8506"/>
                  </a:cubicBezTo>
                  <a:cubicBezTo>
                    <a:pt x="11769" y="8506"/>
                    <a:pt x="11769" y="8695"/>
                    <a:pt x="11916" y="8695"/>
                  </a:cubicBezTo>
                  <a:cubicBezTo>
                    <a:pt x="12217" y="8888"/>
                    <a:pt x="12364" y="8982"/>
                    <a:pt x="12664" y="9175"/>
                  </a:cubicBezTo>
                  <a:lnTo>
                    <a:pt x="12959" y="9175"/>
                  </a:lnTo>
                  <a:cubicBezTo>
                    <a:pt x="12959" y="9270"/>
                    <a:pt x="13112" y="9270"/>
                    <a:pt x="13112" y="9270"/>
                  </a:cubicBezTo>
                  <a:cubicBezTo>
                    <a:pt x="13259" y="9175"/>
                    <a:pt x="13259" y="9077"/>
                    <a:pt x="13112" y="8982"/>
                  </a:cubicBezTo>
                  <a:cubicBezTo>
                    <a:pt x="12959" y="8790"/>
                    <a:pt x="12664" y="8601"/>
                    <a:pt x="12217" y="8506"/>
                  </a:cubicBezTo>
                  <a:cubicBezTo>
                    <a:pt x="12217" y="8455"/>
                    <a:pt x="12143" y="8431"/>
                    <a:pt x="12063" y="8431"/>
                  </a:cubicBezTo>
                  <a:close/>
                  <a:moveTo>
                    <a:pt x="9383" y="8313"/>
                  </a:moveTo>
                  <a:cubicBezTo>
                    <a:pt x="9236" y="8313"/>
                    <a:pt x="9089" y="8408"/>
                    <a:pt x="9089" y="8506"/>
                  </a:cubicBezTo>
                  <a:cubicBezTo>
                    <a:pt x="9089" y="8790"/>
                    <a:pt x="9236" y="9077"/>
                    <a:pt x="9530" y="9270"/>
                  </a:cubicBezTo>
                  <a:cubicBezTo>
                    <a:pt x="9530" y="9270"/>
                    <a:pt x="9684" y="9364"/>
                    <a:pt x="9831" y="9364"/>
                  </a:cubicBezTo>
                  <a:cubicBezTo>
                    <a:pt x="9831" y="9364"/>
                    <a:pt x="9978" y="9364"/>
                    <a:pt x="9978" y="9270"/>
                  </a:cubicBezTo>
                  <a:cubicBezTo>
                    <a:pt x="10132" y="9270"/>
                    <a:pt x="10132" y="9077"/>
                    <a:pt x="9978" y="9077"/>
                  </a:cubicBezTo>
                  <a:cubicBezTo>
                    <a:pt x="9684" y="8888"/>
                    <a:pt x="9684" y="8695"/>
                    <a:pt x="9530" y="8506"/>
                  </a:cubicBezTo>
                  <a:cubicBezTo>
                    <a:pt x="9684" y="8408"/>
                    <a:pt x="9530" y="8313"/>
                    <a:pt x="9383" y="8313"/>
                  </a:cubicBezTo>
                  <a:close/>
                  <a:moveTo>
                    <a:pt x="16166" y="8911"/>
                  </a:moveTo>
                  <a:cubicBezTo>
                    <a:pt x="16087" y="8911"/>
                    <a:pt x="16013" y="8935"/>
                    <a:pt x="15939" y="8982"/>
                  </a:cubicBezTo>
                  <a:cubicBezTo>
                    <a:pt x="15639" y="9077"/>
                    <a:pt x="15344" y="9175"/>
                    <a:pt x="15044" y="9270"/>
                  </a:cubicBezTo>
                  <a:cubicBezTo>
                    <a:pt x="14750" y="9364"/>
                    <a:pt x="14750" y="9462"/>
                    <a:pt x="14897" y="9557"/>
                  </a:cubicBezTo>
                  <a:cubicBezTo>
                    <a:pt x="14897" y="9651"/>
                    <a:pt x="14897" y="9651"/>
                    <a:pt x="15044" y="9651"/>
                  </a:cubicBezTo>
                  <a:lnTo>
                    <a:pt x="15344" y="9557"/>
                  </a:lnTo>
                  <a:cubicBezTo>
                    <a:pt x="15639" y="9462"/>
                    <a:pt x="15939" y="9364"/>
                    <a:pt x="16387" y="9175"/>
                  </a:cubicBezTo>
                  <a:cubicBezTo>
                    <a:pt x="16387" y="9175"/>
                    <a:pt x="16387" y="8982"/>
                    <a:pt x="16387" y="8982"/>
                  </a:cubicBezTo>
                  <a:cubicBezTo>
                    <a:pt x="16313" y="8935"/>
                    <a:pt x="16240" y="8911"/>
                    <a:pt x="16166" y="8911"/>
                  </a:cubicBezTo>
                  <a:close/>
                  <a:moveTo>
                    <a:pt x="10714" y="9419"/>
                  </a:moveTo>
                  <a:cubicBezTo>
                    <a:pt x="10579" y="9419"/>
                    <a:pt x="10426" y="9490"/>
                    <a:pt x="10426" y="9557"/>
                  </a:cubicBezTo>
                  <a:cubicBezTo>
                    <a:pt x="10279" y="9651"/>
                    <a:pt x="10426" y="9746"/>
                    <a:pt x="10579" y="9746"/>
                  </a:cubicBezTo>
                  <a:cubicBezTo>
                    <a:pt x="10874" y="9938"/>
                    <a:pt x="11321" y="9938"/>
                    <a:pt x="11769" y="10033"/>
                  </a:cubicBezTo>
                  <a:cubicBezTo>
                    <a:pt x="12063" y="9938"/>
                    <a:pt x="12063" y="9746"/>
                    <a:pt x="11769" y="9651"/>
                  </a:cubicBezTo>
                  <a:cubicBezTo>
                    <a:pt x="11468" y="9651"/>
                    <a:pt x="11174" y="9557"/>
                    <a:pt x="10874" y="9462"/>
                  </a:cubicBezTo>
                  <a:cubicBezTo>
                    <a:pt x="10831" y="9431"/>
                    <a:pt x="10775" y="9419"/>
                    <a:pt x="10714" y="9419"/>
                  </a:cubicBezTo>
                  <a:close/>
                  <a:moveTo>
                    <a:pt x="13535" y="9419"/>
                  </a:moveTo>
                  <a:cubicBezTo>
                    <a:pt x="13492" y="9419"/>
                    <a:pt x="13449" y="9431"/>
                    <a:pt x="13406" y="9462"/>
                  </a:cubicBezTo>
                  <a:cubicBezTo>
                    <a:pt x="13259" y="9462"/>
                    <a:pt x="13112" y="9557"/>
                    <a:pt x="13112" y="9651"/>
                  </a:cubicBezTo>
                  <a:lnTo>
                    <a:pt x="12812" y="9651"/>
                  </a:lnTo>
                  <a:cubicBezTo>
                    <a:pt x="12664" y="9651"/>
                    <a:pt x="12511" y="9746"/>
                    <a:pt x="12511" y="9844"/>
                  </a:cubicBezTo>
                  <a:cubicBezTo>
                    <a:pt x="12511" y="9938"/>
                    <a:pt x="12664" y="10033"/>
                    <a:pt x="12812" y="10033"/>
                  </a:cubicBezTo>
                  <a:lnTo>
                    <a:pt x="13406" y="10033"/>
                  </a:lnTo>
                  <a:cubicBezTo>
                    <a:pt x="13406" y="10033"/>
                    <a:pt x="13406" y="10131"/>
                    <a:pt x="13406" y="10226"/>
                  </a:cubicBezTo>
                  <a:lnTo>
                    <a:pt x="13406" y="10320"/>
                  </a:lnTo>
                  <a:cubicBezTo>
                    <a:pt x="13259" y="10414"/>
                    <a:pt x="13406" y="10513"/>
                    <a:pt x="13554" y="10513"/>
                  </a:cubicBezTo>
                  <a:lnTo>
                    <a:pt x="13707" y="10513"/>
                  </a:lnTo>
                  <a:cubicBezTo>
                    <a:pt x="13854" y="10513"/>
                    <a:pt x="13854" y="10414"/>
                    <a:pt x="13854" y="10320"/>
                  </a:cubicBezTo>
                  <a:lnTo>
                    <a:pt x="13854" y="10226"/>
                  </a:lnTo>
                  <a:cubicBezTo>
                    <a:pt x="13854" y="10131"/>
                    <a:pt x="13854" y="10033"/>
                    <a:pt x="13854" y="9938"/>
                  </a:cubicBezTo>
                  <a:lnTo>
                    <a:pt x="14001" y="9938"/>
                  </a:lnTo>
                  <a:cubicBezTo>
                    <a:pt x="14302" y="9746"/>
                    <a:pt x="14155" y="9557"/>
                    <a:pt x="13854" y="9557"/>
                  </a:cubicBezTo>
                  <a:lnTo>
                    <a:pt x="13707" y="9557"/>
                  </a:lnTo>
                  <a:cubicBezTo>
                    <a:pt x="13707" y="9490"/>
                    <a:pt x="13633" y="9419"/>
                    <a:pt x="13535" y="9419"/>
                  </a:cubicBezTo>
                  <a:close/>
                  <a:moveTo>
                    <a:pt x="13229" y="10910"/>
                  </a:moveTo>
                  <a:cubicBezTo>
                    <a:pt x="13161" y="10910"/>
                    <a:pt x="13112" y="10934"/>
                    <a:pt x="13112" y="10989"/>
                  </a:cubicBezTo>
                  <a:cubicBezTo>
                    <a:pt x="12812" y="11182"/>
                    <a:pt x="12664" y="11370"/>
                    <a:pt x="12511" y="11563"/>
                  </a:cubicBezTo>
                  <a:cubicBezTo>
                    <a:pt x="12364" y="11658"/>
                    <a:pt x="12364" y="11756"/>
                    <a:pt x="12511" y="11850"/>
                  </a:cubicBezTo>
                  <a:lnTo>
                    <a:pt x="12812" y="11850"/>
                  </a:lnTo>
                  <a:cubicBezTo>
                    <a:pt x="13112" y="11658"/>
                    <a:pt x="13406" y="11469"/>
                    <a:pt x="13554" y="11182"/>
                  </a:cubicBezTo>
                  <a:cubicBezTo>
                    <a:pt x="13664" y="11044"/>
                    <a:pt x="13394" y="10910"/>
                    <a:pt x="13229" y="10910"/>
                  </a:cubicBezTo>
                  <a:close/>
                  <a:moveTo>
                    <a:pt x="11910" y="11976"/>
                  </a:moveTo>
                  <a:cubicBezTo>
                    <a:pt x="11855" y="11976"/>
                    <a:pt x="11806" y="11996"/>
                    <a:pt x="11769" y="12039"/>
                  </a:cubicBezTo>
                  <a:cubicBezTo>
                    <a:pt x="11468" y="12138"/>
                    <a:pt x="11021" y="12327"/>
                    <a:pt x="10726" y="12519"/>
                  </a:cubicBezTo>
                  <a:cubicBezTo>
                    <a:pt x="10426" y="12614"/>
                    <a:pt x="10579" y="12807"/>
                    <a:pt x="10874" y="12807"/>
                  </a:cubicBezTo>
                  <a:lnTo>
                    <a:pt x="11021" y="12807"/>
                  </a:lnTo>
                  <a:cubicBezTo>
                    <a:pt x="11021" y="12807"/>
                    <a:pt x="11174" y="12807"/>
                    <a:pt x="11174" y="12708"/>
                  </a:cubicBezTo>
                  <a:cubicBezTo>
                    <a:pt x="11468" y="12614"/>
                    <a:pt x="11769" y="12425"/>
                    <a:pt x="12063" y="12327"/>
                  </a:cubicBezTo>
                  <a:cubicBezTo>
                    <a:pt x="12296" y="12181"/>
                    <a:pt x="12082" y="11976"/>
                    <a:pt x="11910" y="11976"/>
                  </a:cubicBezTo>
                  <a:close/>
                  <a:moveTo>
                    <a:pt x="10015" y="12858"/>
                  </a:moveTo>
                  <a:cubicBezTo>
                    <a:pt x="9948" y="12858"/>
                    <a:pt x="9880" y="12870"/>
                    <a:pt x="9831" y="12901"/>
                  </a:cubicBezTo>
                  <a:lnTo>
                    <a:pt x="9684" y="12995"/>
                  </a:lnTo>
                  <a:lnTo>
                    <a:pt x="8936" y="13283"/>
                  </a:lnTo>
                  <a:cubicBezTo>
                    <a:pt x="8788" y="13283"/>
                    <a:pt x="8788" y="13381"/>
                    <a:pt x="8788" y="13475"/>
                  </a:cubicBezTo>
                  <a:cubicBezTo>
                    <a:pt x="8788" y="13570"/>
                    <a:pt x="8936" y="13570"/>
                    <a:pt x="9089" y="13570"/>
                  </a:cubicBezTo>
                  <a:lnTo>
                    <a:pt x="9236" y="13570"/>
                  </a:lnTo>
                  <a:lnTo>
                    <a:pt x="10132" y="13283"/>
                  </a:lnTo>
                  <a:lnTo>
                    <a:pt x="10279" y="13188"/>
                  </a:lnTo>
                  <a:cubicBezTo>
                    <a:pt x="10426" y="13094"/>
                    <a:pt x="10426" y="12995"/>
                    <a:pt x="10279" y="12901"/>
                  </a:cubicBezTo>
                  <a:cubicBezTo>
                    <a:pt x="10279" y="12901"/>
                    <a:pt x="10144" y="12858"/>
                    <a:pt x="10015" y="12858"/>
                  </a:cubicBezTo>
                  <a:close/>
                  <a:moveTo>
                    <a:pt x="7985" y="13613"/>
                  </a:moveTo>
                  <a:cubicBezTo>
                    <a:pt x="7918" y="13613"/>
                    <a:pt x="7832" y="13629"/>
                    <a:pt x="7746" y="13664"/>
                  </a:cubicBezTo>
                  <a:lnTo>
                    <a:pt x="6850" y="14050"/>
                  </a:lnTo>
                  <a:cubicBezTo>
                    <a:pt x="6703" y="14050"/>
                    <a:pt x="6703" y="14239"/>
                    <a:pt x="6850" y="14239"/>
                  </a:cubicBezTo>
                  <a:cubicBezTo>
                    <a:pt x="6850" y="14333"/>
                    <a:pt x="7004" y="14333"/>
                    <a:pt x="7151" y="14333"/>
                  </a:cubicBezTo>
                  <a:lnTo>
                    <a:pt x="8194" y="13951"/>
                  </a:lnTo>
                  <a:cubicBezTo>
                    <a:pt x="8433" y="13877"/>
                    <a:pt x="8286" y="13613"/>
                    <a:pt x="7985" y="13613"/>
                  </a:cubicBezTo>
                  <a:close/>
                  <a:moveTo>
                    <a:pt x="6164" y="14361"/>
                  </a:moveTo>
                  <a:cubicBezTo>
                    <a:pt x="6108" y="14361"/>
                    <a:pt x="6035" y="14384"/>
                    <a:pt x="5955" y="14431"/>
                  </a:cubicBezTo>
                  <a:lnTo>
                    <a:pt x="4912" y="14813"/>
                  </a:lnTo>
                  <a:cubicBezTo>
                    <a:pt x="4765" y="14813"/>
                    <a:pt x="4765" y="15002"/>
                    <a:pt x="4912" y="15100"/>
                  </a:cubicBezTo>
                  <a:lnTo>
                    <a:pt x="5213" y="15100"/>
                  </a:lnTo>
                  <a:cubicBezTo>
                    <a:pt x="5513" y="15002"/>
                    <a:pt x="5955" y="14813"/>
                    <a:pt x="6256" y="14719"/>
                  </a:cubicBezTo>
                  <a:cubicBezTo>
                    <a:pt x="6403" y="14620"/>
                    <a:pt x="6403" y="14526"/>
                    <a:pt x="6256" y="14431"/>
                  </a:cubicBezTo>
                  <a:cubicBezTo>
                    <a:pt x="6256" y="14384"/>
                    <a:pt x="6219" y="14361"/>
                    <a:pt x="6164" y="14361"/>
                  </a:cubicBezTo>
                  <a:close/>
                  <a:moveTo>
                    <a:pt x="4023" y="15195"/>
                  </a:moveTo>
                  <a:lnTo>
                    <a:pt x="2981" y="15675"/>
                  </a:lnTo>
                  <a:cubicBezTo>
                    <a:pt x="2981" y="15769"/>
                    <a:pt x="2981" y="15864"/>
                    <a:pt x="2981" y="15958"/>
                  </a:cubicBezTo>
                  <a:lnTo>
                    <a:pt x="3428" y="15958"/>
                  </a:lnTo>
                  <a:lnTo>
                    <a:pt x="4318" y="15482"/>
                  </a:lnTo>
                  <a:cubicBezTo>
                    <a:pt x="4471" y="15388"/>
                    <a:pt x="4471" y="15289"/>
                    <a:pt x="4318" y="15195"/>
                  </a:cubicBezTo>
                  <a:close/>
                  <a:moveTo>
                    <a:pt x="2355" y="16131"/>
                  </a:moveTo>
                  <a:cubicBezTo>
                    <a:pt x="2318" y="16131"/>
                    <a:pt x="2275" y="16139"/>
                    <a:pt x="2232" y="16151"/>
                  </a:cubicBezTo>
                  <a:cubicBezTo>
                    <a:pt x="1938" y="16344"/>
                    <a:pt x="1637" y="16532"/>
                    <a:pt x="1337" y="16725"/>
                  </a:cubicBezTo>
                  <a:cubicBezTo>
                    <a:pt x="1337" y="16820"/>
                    <a:pt x="1337" y="16914"/>
                    <a:pt x="1337" y="17012"/>
                  </a:cubicBezTo>
                  <a:lnTo>
                    <a:pt x="1785" y="17012"/>
                  </a:lnTo>
                  <a:cubicBezTo>
                    <a:pt x="2085" y="16820"/>
                    <a:pt x="2380" y="16627"/>
                    <a:pt x="2680" y="16438"/>
                  </a:cubicBezTo>
                  <a:cubicBezTo>
                    <a:pt x="2809" y="16355"/>
                    <a:pt x="2606" y="16131"/>
                    <a:pt x="2355" y="16131"/>
                  </a:cubicBezTo>
                  <a:close/>
                  <a:moveTo>
                    <a:pt x="834" y="17225"/>
                  </a:moveTo>
                  <a:cubicBezTo>
                    <a:pt x="779" y="17225"/>
                    <a:pt x="742" y="17249"/>
                    <a:pt x="742" y="17296"/>
                  </a:cubicBezTo>
                  <a:cubicBezTo>
                    <a:pt x="448" y="17583"/>
                    <a:pt x="294" y="17776"/>
                    <a:pt x="147" y="18063"/>
                  </a:cubicBezTo>
                  <a:cubicBezTo>
                    <a:pt x="147" y="18157"/>
                    <a:pt x="147" y="18252"/>
                    <a:pt x="294" y="18252"/>
                  </a:cubicBezTo>
                  <a:lnTo>
                    <a:pt x="595" y="18252"/>
                  </a:lnTo>
                  <a:cubicBezTo>
                    <a:pt x="595" y="18252"/>
                    <a:pt x="742" y="18252"/>
                    <a:pt x="742" y="18157"/>
                  </a:cubicBezTo>
                  <a:cubicBezTo>
                    <a:pt x="895" y="17969"/>
                    <a:pt x="1043" y="17681"/>
                    <a:pt x="1190" y="17489"/>
                  </a:cubicBezTo>
                  <a:cubicBezTo>
                    <a:pt x="1190" y="17394"/>
                    <a:pt x="1190" y="17296"/>
                    <a:pt x="1043" y="17296"/>
                  </a:cubicBezTo>
                  <a:cubicBezTo>
                    <a:pt x="969" y="17249"/>
                    <a:pt x="895" y="17225"/>
                    <a:pt x="834" y="17225"/>
                  </a:cubicBezTo>
                  <a:close/>
                  <a:moveTo>
                    <a:pt x="294" y="18637"/>
                  </a:moveTo>
                  <a:cubicBezTo>
                    <a:pt x="147" y="18637"/>
                    <a:pt x="0" y="18732"/>
                    <a:pt x="0" y="18826"/>
                  </a:cubicBezTo>
                  <a:cubicBezTo>
                    <a:pt x="0" y="19113"/>
                    <a:pt x="147" y="19306"/>
                    <a:pt x="147" y="19593"/>
                  </a:cubicBezTo>
                  <a:cubicBezTo>
                    <a:pt x="294" y="19688"/>
                    <a:pt x="294" y="19688"/>
                    <a:pt x="448" y="19688"/>
                  </a:cubicBezTo>
                  <a:lnTo>
                    <a:pt x="595" y="19688"/>
                  </a:lnTo>
                  <a:cubicBezTo>
                    <a:pt x="742" y="19688"/>
                    <a:pt x="742" y="19593"/>
                    <a:pt x="742" y="19495"/>
                  </a:cubicBezTo>
                  <a:cubicBezTo>
                    <a:pt x="595" y="19306"/>
                    <a:pt x="595" y="19019"/>
                    <a:pt x="595" y="18826"/>
                  </a:cubicBezTo>
                  <a:cubicBezTo>
                    <a:pt x="595" y="18732"/>
                    <a:pt x="448" y="18637"/>
                    <a:pt x="294" y="18637"/>
                  </a:cubicBezTo>
                  <a:close/>
                  <a:moveTo>
                    <a:pt x="877" y="20030"/>
                  </a:moveTo>
                  <a:cubicBezTo>
                    <a:pt x="828" y="20030"/>
                    <a:pt x="785" y="20042"/>
                    <a:pt x="742" y="20070"/>
                  </a:cubicBezTo>
                  <a:cubicBezTo>
                    <a:pt x="595" y="20070"/>
                    <a:pt x="595" y="20262"/>
                    <a:pt x="595" y="20357"/>
                  </a:cubicBezTo>
                  <a:cubicBezTo>
                    <a:pt x="895" y="20546"/>
                    <a:pt x="1043" y="20738"/>
                    <a:pt x="1337" y="20931"/>
                  </a:cubicBezTo>
                  <a:cubicBezTo>
                    <a:pt x="1337" y="21026"/>
                    <a:pt x="1490" y="21026"/>
                    <a:pt x="1490" y="21026"/>
                  </a:cubicBezTo>
                  <a:lnTo>
                    <a:pt x="1785" y="21026"/>
                  </a:lnTo>
                  <a:cubicBezTo>
                    <a:pt x="1785" y="20931"/>
                    <a:pt x="1785" y="20833"/>
                    <a:pt x="1785" y="20738"/>
                  </a:cubicBezTo>
                  <a:cubicBezTo>
                    <a:pt x="1490" y="20546"/>
                    <a:pt x="1337" y="20357"/>
                    <a:pt x="1190" y="20164"/>
                  </a:cubicBezTo>
                  <a:cubicBezTo>
                    <a:pt x="1086" y="20097"/>
                    <a:pt x="981" y="20030"/>
                    <a:pt x="877" y="20030"/>
                  </a:cubicBezTo>
                  <a:close/>
                  <a:moveTo>
                    <a:pt x="2232" y="21242"/>
                  </a:moveTo>
                  <a:cubicBezTo>
                    <a:pt x="2159" y="21242"/>
                    <a:pt x="2085" y="21266"/>
                    <a:pt x="2085" y="21313"/>
                  </a:cubicBezTo>
                  <a:cubicBezTo>
                    <a:pt x="1938" y="21407"/>
                    <a:pt x="1938" y="21502"/>
                    <a:pt x="2085" y="21600"/>
                  </a:cubicBezTo>
                  <a:lnTo>
                    <a:pt x="2380" y="21600"/>
                  </a:lnTo>
                  <a:cubicBezTo>
                    <a:pt x="2533" y="21502"/>
                    <a:pt x="2533" y="21407"/>
                    <a:pt x="2380" y="21313"/>
                  </a:cubicBezTo>
                  <a:cubicBezTo>
                    <a:pt x="2380" y="21266"/>
                    <a:pt x="2306" y="21242"/>
                    <a:pt x="2232" y="21242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976" name="Google Shape;912;p21"/>
          <p:cNvGrpSpPr/>
          <p:nvPr/>
        </p:nvGrpSpPr>
        <p:grpSpPr>
          <a:xfrm>
            <a:off x="21517669" y="4822647"/>
            <a:ext cx="3397145" cy="2694010"/>
            <a:chOff x="0" y="0"/>
            <a:chExt cx="3397143" cy="2694008"/>
          </a:xfrm>
        </p:grpSpPr>
        <p:grpSp>
          <p:nvGrpSpPr>
            <p:cNvPr id="974" name="Google Shape;913;p21"/>
            <p:cNvGrpSpPr/>
            <p:nvPr/>
          </p:nvGrpSpPr>
          <p:grpSpPr>
            <a:xfrm>
              <a:off x="187471" y="0"/>
              <a:ext cx="3209673" cy="2694009"/>
              <a:chOff x="0" y="0"/>
              <a:chExt cx="3209671" cy="2694008"/>
            </a:xfrm>
          </p:grpSpPr>
          <p:sp>
            <p:nvSpPr>
              <p:cNvPr id="968" name="Google Shape;914;p21"/>
              <p:cNvSpPr/>
              <p:nvPr/>
            </p:nvSpPr>
            <p:spPr>
              <a:xfrm flipH="1">
                <a:off x="941052" y="0"/>
                <a:ext cx="1417771" cy="1417771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69" name="Google Shape;915;p21"/>
              <p:cNvSpPr/>
              <p:nvPr/>
            </p:nvSpPr>
            <p:spPr>
              <a:xfrm flipH="1">
                <a:off x="402192" y="482159"/>
                <a:ext cx="1417772" cy="1417772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70" name="Google Shape;916;p21"/>
              <p:cNvSpPr/>
              <p:nvPr/>
            </p:nvSpPr>
            <p:spPr>
              <a:xfrm flipH="1">
                <a:off x="1678430" y="510509"/>
                <a:ext cx="1417772" cy="1417772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71" name="Google Shape;917;p21"/>
              <p:cNvSpPr/>
              <p:nvPr/>
            </p:nvSpPr>
            <p:spPr>
              <a:xfrm flipH="1">
                <a:off x="1791901" y="1134417"/>
                <a:ext cx="1417771" cy="1417772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72" name="Google Shape;918;p21"/>
              <p:cNvSpPr/>
              <p:nvPr/>
            </p:nvSpPr>
            <p:spPr>
              <a:xfrm flipH="1">
                <a:off x="1196342" y="1276237"/>
                <a:ext cx="1417772" cy="1417772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73" name="Google Shape;919;p21"/>
              <p:cNvSpPr/>
              <p:nvPr/>
            </p:nvSpPr>
            <p:spPr>
              <a:xfrm flipH="1">
                <a:off x="0" y="1162839"/>
                <a:ext cx="1791643" cy="1417771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975" name="Google Shape;920;p21"/>
            <p:cNvSpPr/>
            <p:nvPr/>
          </p:nvSpPr>
          <p:spPr>
            <a:xfrm flipH="1">
              <a:off x="-1" y="8128"/>
              <a:ext cx="3172696" cy="24339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5" h="21600" fill="norm" stroke="1" extrusionOk="0">
                  <a:moveTo>
                    <a:pt x="6045" y="4385"/>
                  </a:moveTo>
                  <a:cubicBezTo>
                    <a:pt x="6824" y="4615"/>
                    <a:pt x="7603" y="5299"/>
                    <a:pt x="7948" y="6209"/>
                  </a:cubicBezTo>
                  <a:cubicBezTo>
                    <a:pt x="7948" y="6551"/>
                    <a:pt x="7862" y="6776"/>
                    <a:pt x="7688" y="6894"/>
                  </a:cubicBezTo>
                  <a:cubicBezTo>
                    <a:pt x="7514" y="7119"/>
                    <a:pt x="7343" y="7119"/>
                    <a:pt x="7169" y="7236"/>
                  </a:cubicBezTo>
                  <a:cubicBezTo>
                    <a:pt x="6479" y="7236"/>
                    <a:pt x="5959" y="5979"/>
                    <a:pt x="5789" y="5412"/>
                  </a:cubicBezTo>
                  <a:lnTo>
                    <a:pt x="5789" y="5299"/>
                  </a:lnTo>
                  <a:cubicBezTo>
                    <a:pt x="5874" y="4957"/>
                    <a:pt x="5959" y="4727"/>
                    <a:pt x="6045" y="4385"/>
                  </a:cubicBezTo>
                  <a:close/>
                  <a:moveTo>
                    <a:pt x="13823" y="6096"/>
                  </a:moveTo>
                  <a:cubicBezTo>
                    <a:pt x="13909" y="6776"/>
                    <a:pt x="13823" y="7574"/>
                    <a:pt x="13478" y="8258"/>
                  </a:cubicBezTo>
                  <a:cubicBezTo>
                    <a:pt x="13304" y="8033"/>
                    <a:pt x="13389" y="7006"/>
                    <a:pt x="13823" y="6096"/>
                  </a:cubicBezTo>
                  <a:close/>
                  <a:moveTo>
                    <a:pt x="2492" y="10153"/>
                  </a:moveTo>
                  <a:cubicBezTo>
                    <a:pt x="2584" y="10153"/>
                    <a:pt x="2676" y="10167"/>
                    <a:pt x="2762" y="10195"/>
                  </a:cubicBezTo>
                  <a:cubicBezTo>
                    <a:pt x="3886" y="10308"/>
                    <a:pt x="4320" y="11222"/>
                    <a:pt x="4320" y="12019"/>
                  </a:cubicBezTo>
                  <a:cubicBezTo>
                    <a:pt x="4320" y="12474"/>
                    <a:pt x="3971" y="12929"/>
                    <a:pt x="3541" y="13042"/>
                  </a:cubicBezTo>
                  <a:cubicBezTo>
                    <a:pt x="3366" y="12929"/>
                    <a:pt x="3110" y="12929"/>
                    <a:pt x="2936" y="12816"/>
                  </a:cubicBezTo>
                  <a:cubicBezTo>
                    <a:pt x="2331" y="12244"/>
                    <a:pt x="1898" y="11447"/>
                    <a:pt x="1727" y="10537"/>
                  </a:cubicBezTo>
                  <a:cubicBezTo>
                    <a:pt x="1922" y="10279"/>
                    <a:pt x="2214" y="10153"/>
                    <a:pt x="2492" y="10153"/>
                  </a:cubicBezTo>
                  <a:close/>
                  <a:moveTo>
                    <a:pt x="18315" y="12132"/>
                  </a:moveTo>
                  <a:cubicBezTo>
                    <a:pt x="17885" y="13384"/>
                    <a:pt x="17191" y="14181"/>
                    <a:pt x="16761" y="14181"/>
                  </a:cubicBezTo>
                  <a:cubicBezTo>
                    <a:pt x="16587" y="14181"/>
                    <a:pt x="16416" y="14069"/>
                    <a:pt x="16327" y="13956"/>
                  </a:cubicBezTo>
                  <a:cubicBezTo>
                    <a:pt x="16068" y="13384"/>
                    <a:pt x="16156" y="13159"/>
                    <a:pt x="16156" y="13042"/>
                  </a:cubicBezTo>
                  <a:cubicBezTo>
                    <a:pt x="16327" y="12587"/>
                    <a:pt x="17191" y="12132"/>
                    <a:pt x="18141" y="12132"/>
                  </a:cubicBezTo>
                  <a:close/>
                  <a:moveTo>
                    <a:pt x="12614" y="15438"/>
                  </a:moveTo>
                  <a:cubicBezTo>
                    <a:pt x="12614" y="15438"/>
                    <a:pt x="12699" y="15550"/>
                    <a:pt x="12699" y="15550"/>
                  </a:cubicBezTo>
                  <a:cubicBezTo>
                    <a:pt x="12874" y="15893"/>
                    <a:pt x="12785" y="16915"/>
                    <a:pt x="12009" y="18055"/>
                  </a:cubicBezTo>
                  <a:cubicBezTo>
                    <a:pt x="11750" y="17600"/>
                    <a:pt x="11661" y="17032"/>
                    <a:pt x="11835" y="16460"/>
                  </a:cubicBezTo>
                  <a:cubicBezTo>
                    <a:pt x="11920" y="16005"/>
                    <a:pt x="12180" y="15663"/>
                    <a:pt x="12614" y="15550"/>
                  </a:cubicBezTo>
                  <a:lnTo>
                    <a:pt x="12614" y="15438"/>
                  </a:lnTo>
                  <a:close/>
                  <a:moveTo>
                    <a:pt x="6304" y="15780"/>
                  </a:moveTo>
                  <a:cubicBezTo>
                    <a:pt x="6393" y="15780"/>
                    <a:pt x="6738" y="15780"/>
                    <a:pt x="6824" y="16348"/>
                  </a:cubicBezTo>
                  <a:cubicBezTo>
                    <a:pt x="6738" y="17600"/>
                    <a:pt x="6219" y="18739"/>
                    <a:pt x="5355" y="19194"/>
                  </a:cubicBezTo>
                  <a:cubicBezTo>
                    <a:pt x="5095" y="18397"/>
                    <a:pt x="5184" y="17375"/>
                    <a:pt x="5529" y="16460"/>
                  </a:cubicBezTo>
                  <a:cubicBezTo>
                    <a:pt x="5700" y="16118"/>
                    <a:pt x="5959" y="15780"/>
                    <a:pt x="6304" y="15780"/>
                  </a:cubicBezTo>
                  <a:close/>
                  <a:moveTo>
                    <a:pt x="9587" y="741"/>
                  </a:moveTo>
                  <a:cubicBezTo>
                    <a:pt x="10021" y="741"/>
                    <a:pt x="10540" y="853"/>
                    <a:pt x="11056" y="1196"/>
                  </a:cubicBezTo>
                  <a:cubicBezTo>
                    <a:pt x="12354" y="1768"/>
                    <a:pt x="13389" y="3245"/>
                    <a:pt x="13734" y="4957"/>
                  </a:cubicBezTo>
                  <a:cubicBezTo>
                    <a:pt x="12959" y="6209"/>
                    <a:pt x="12614" y="8033"/>
                    <a:pt x="13219" y="8713"/>
                  </a:cubicBezTo>
                  <a:cubicBezTo>
                    <a:pt x="13304" y="8943"/>
                    <a:pt x="13478" y="9055"/>
                    <a:pt x="13564" y="9055"/>
                  </a:cubicBezTo>
                  <a:cubicBezTo>
                    <a:pt x="13823" y="9055"/>
                    <a:pt x="13994" y="8830"/>
                    <a:pt x="14083" y="8601"/>
                  </a:cubicBezTo>
                  <a:cubicBezTo>
                    <a:pt x="14513" y="7574"/>
                    <a:pt x="14599" y="6321"/>
                    <a:pt x="14343" y="5182"/>
                  </a:cubicBezTo>
                  <a:cubicBezTo>
                    <a:pt x="14773" y="4502"/>
                    <a:pt x="15463" y="4042"/>
                    <a:pt x="16156" y="4042"/>
                  </a:cubicBezTo>
                  <a:cubicBezTo>
                    <a:pt x="16761" y="4042"/>
                    <a:pt x="17366" y="4385"/>
                    <a:pt x="17796" y="4840"/>
                  </a:cubicBezTo>
                  <a:cubicBezTo>
                    <a:pt x="19265" y="6209"/>
                    <a:pt x="19265" y="9055"/>
                    <a:pt x="18575" y="11335"/>
                  </a:cubicBezTo>
                  <a:lnTo>
                    <a:pt x="18141" y="11335"/>
                  </a:lnTo>
                  <a:cubicBezTo>
                    <a:pt x="17277" y="11335"/>
                    <a:pt x="16068" y="11677"/>
                    <a:pt x="15723" y="12704"/>
                  </a:cubicBezTo>
                  <a:cubicBezTo>
                    <a:pt x="15463" y="13726"/>
                    <a:pt x="15982" y="14866"/>
                    <a:pt x="16761" y="14978"/>
                  </a:cubicBezTo>
                  <a:cubicBezTo>
                    <a:pt x="17711" y="14978"/>
                    <a:pt x="18490" y="13614"/>
                    <a:pt x="18920" y="12244"/>
                  </a:cubicBezTo>
                  <a:cubicBezTo>
                    <a:pt x="19784" y="12362"/>
                    <a:pt x="20474" y="13159"/>
                    <a:pt x="20734" y="14181"/>
                  </a:cubicBezTo>
                  <a:cubicBezTo>
                    <a:pt x="20819" y="15096"/>
                    <a:pt x="20563" y="16005"/>
                    <a:pt x="20044" y="16690"/>
                  </a:cubicBezTo>
                  <a:cubicBezTo>
                    <a:pt x="18746" y="18514"/>
                    <a:pt x="16932" y="19649"/>
                    <a:pt x="14947" y="19649"/>
                  </a:cubicBezTo>
                  <a:cubicBezTo>
                    <a:pt x="14343" y="19649"/>
                    <a:pt x="13649" y="19537"/>
                    <a:pt x="13130" y="19082"/>
                  </a:cubicBezTo>
                  <a:cubicBezTo>
                    <a:pt x="12874" y="18969"/>
                    <a:pt x="12699" y="18852"/>
                    <a:pt x="12525" y="18627"/>
                  </a:cubicBezTo>
                  <a:cubicBezTo>
                    <a:pt x="13389" y="17257"/>
                    <a:pt x="13649" y="15780"/>
                    <a:pt x="13219" y="15096"/>
                  </a:cubicBezTo>
                  <a:cubicBezTo>
                    <a:pt x="13044" y="14866"/>
                    <a:pt x="12874" y="14753"/>
                    <a:pt x="12614" y="14753"/>
                  </a:cubicBezTo>
                  <a:cubicBezTo>
                    <a:pt x="12009" y="14866"/>
                    <a:pt x="11490" y="15321"/>
                    <a:pt x="11316" y="16118"/>
                  </a:cubicBezTo>
                  <a:cubicBezTo>
                    <a:pt x="11056" y="17032"/>
                    <a:pt x="11230" y="18055"/>
                    <a:pt x="11661" y="18627"/>
                  </a:cubicBezTo>
                  <a:cubicBezTo>
                    <a:pt x="10626" y="19991"/>
                    <a:pt x="9242" y="20789"/>
                    <a:pt x="7862" y="20789"/>
                  </a:cubicBezTo>
                  <a:cubicBezTo>
                    <a:pt x="7702" y="20836"/>
                    <a:pt x="7539" y="20859"/>
                    <a:pt x="7378" y="20859"/>
                  </a:cubicBezTo>
                  <a:cubicBezTo>
                    <a:pt x="6745" y="20859"/>
                    <a:pt x="6112" y="20512"/>
                    <a:pt x="5700" y="19879"/>
                  </a:cubicBezTo>
                  <a:cubicBezTo>
                    <a:pt x="6738" y="19194"/>
                    <a:pt x="7428" y="17712"/>
                    <a:pt x="7428" y="16235"/>
                  </a:cubicBezTo>
                  <a:cubicBezTo>
                    <a:pt x="7350" y="15504"/>
                    <a:pt x="6984" y="14964"/>
                    <a:pt x="6457" y="14964"/>
                  </a:cubicBezTo>
                  <a:cubicBezTo>
                    <a:pt x="6408" y="14964"/>
                    <a:pt x="6358" y="14969"/>
                    <a:pt x="6304" y="14978"/>
                  </a:cubicBezTo>
                  <a:cubicBezTo>
                    <a:pt x="5789" y="14978"/>
                    <a:pt x="5269" y="15438"/>
                    <a:pt x="5010" y="16118"/>
                  </a:cubicBezTo>
                  <a:cubicBezTo>
                    <a:pt x="4579" y="17145"/>
                    <a:pt x="4490" y="18397"/>
                    <a:pt x="4835" y="19424"/>
                  </a:cubicBezTo>
                  <a:cubicBezTo>
                    <a:pt x="4665" y="19452"/>
                    <a:pt x="4498" y="19466"/>
                    <a:pt x="4334" y="19466"/>
                  </a:cubicBezTo>
                  <a:cubicBezTo>
                    <a:pt x="3843" y="19466"/>
                    <a:pt x="3388" y="19340"/>
                    <a:pt x="2936" y="19082"/>
                  </a:cubicBezTo>
                  <a:cubicBezTo>
                    <a:pt x="1727" y="18397"/>
                    <a:pt x="948" y="17032"/>
                    <a:pt x="777" y="15321"/>
                  </a:cubicBezTo>
                  <a:cubicBezTo>
                    <a:pt x="518" y="13956"/>
                    <a:pt x="688" y="12362"/>
                    <a:pt x="1293" y="11110"/>
                  </a:cubicBezTo>
                  <a:cubicBezTo>
                    <a:pt x="1553" y="12019"/>
                    <a:pt x="2072" y="12816"/>
                    <a:pt x="2676" y="13384"/>
                  </a:cubicBezTo>
                  <a:cubicBezTo>
                    <a:pt x="3021" y="13501"/>
                    <a:pt x="3281" y="13614"/>
                    <a:pt x="3626" y="13614"/>
                  </a:cubicBezTo>
                  <a:cubicBezTo>
                    <a:pt x="4320" y="13614"/>
                    <a:pt x="4924" y="12929"/>
                    <a:pt x="4924" y="11907"/>
                  </a:cubicBezTo>
                  <a:cubicBezTo>
                    <a:pt x="4924" y="10425"/>
                    <a:pt x="3971" y="9285"/>
                    <a:pt x="2851" y="9285"/>
                  </a:cubicBezTo>
                  <a:cubicBezTo>
                    <a:pt x="2769" y="9262"/>
                    <a:pt x="2691" y="9252"/>
                    <a:pt x="2612" y="9252"/>
                  </a:cubicBezTo>
                  <a:cubicBezTo>
                    <a:pt x="2260" y="9252"/>
                    <a:pt x="1922" y="9440"/>
                    <a:pt x="1641" y="9628"/>
                  </a:cubicBezTo>
                  <a:cubicBezTo>
                    <a:pt x="1382" y="7349"/>
                    <a:pt x="1986" y="4957"/>
                    <a:pt x="3626" y="4385"/>
                  </a:cubicBezTo>
                  <a:cubicBezTo>
                    <a:pt x="4071" y="4221"/>
                    <a:pt x="4558" y="4113"/>
                    <a:pt x="5027" y="4113"/>
                  </a:cubicBezTo>
                  <a:cubicBezTo>
                    <a:pt x="5198" y="4113"/>
                    <a:pt x="5365" y="4127"/>
                    <a:pt x="5529" y="4160"/>
                  </a:cubicBezTo>
                  <a:cubicBezTo>
                    <a:pt x="5355" y="4727"/>
                    <a:pt x="5184" y="5182"/>
                    <a:pt x="5184" y="5182"/>
                  </a:cubicBezTo>
                  <a:cubicBezTo>
                    <a:pt x="5184" y="5299"/>
                    <a:pt x="5184" y="5299"/>
                    <a:pt x="5184" y="5412"/>
                  </a:cubicBezTo>
                  <a:cubicBezTo>
                    <a:pt x="5269" y="5524"/>
                    <a:pt x="5959" y="7803"/>
                    <a:pt x="7169" y="7803"/>
                  </a:cubicBezTo>
                  <a:cubicBezTo>
                    <a:pt x="7514" y="7803"/>
                    <a:pt x="7773" y="7691"/>
                    <a:pt x="8033" y="7461"/>
                  </a:cubicBezTo>
                  <a:cubicBezTo>
                    <a:pt x="8378" y="7236"/>
                    <a:pt x="8638" y="6664"/>
                    <a:pt x="8552" y="6096"/>
                  </a:cubicBezTo>
                  <a:cubicBezTo>
                    <a:pt x="8207" y="4840"/>
                    <a:pt x="7343" y="3930"/>
                    <a:pt x="6393" y="3705"/>
                  </a:cubicBezTo>
                  <a:cubicBezTo>
                    <a:pt x="6909" y="1993"/>
                    <a:pt x="8118" y="853"/>
                    <a:pt x="9587" y="741"/>
                  </a:cubicBezTo>
                  <a:close/>
                  <a:moveTo>
                    <a:pt x="9527" y="0"/>
                  </a:moveTo>
                  <a:cubicBezTo>
                    <a:pt x="7862" y="0"/>
                    <a:pt x="6279" y="1383"/>
                    <a:pt x="5700" y="3587"/>
                  </a:cubicBezTo>
                  <a:cubicBezTo>
                    <a:pt x="5405" y="3503"/>
                    <a:pt x="5106" y="3466"/>
                    <a:pt x="4814" y="3466"/>
                  </a:cubicBezTo>
                  <a:cubicBezTo>
                    <a:pt x="4341" y="3466"/>
                    <a:pt x="3882" y="3559"/>
                    <a:pt x="3455" y="3705"/>
                  </a:cubicBezTo>
                  <a:cubicBezTo>
                    <a:pt x="1382" y="4385"/>
                    <a:pt x="603" y="7574"/>
                    <a:pt x="1037" y="10308"/>
                  </a:cubicBezTo>
                  <a:cubicBezTo>
                    <a:pt x="173" y="11789"/>
                    <a:pt x="-176" y="13726"/>
                    <a:pt x="84" y="15550"/>
                  </a:cubicBezTo>
                  <a:cubicBezTo>
                    <a:pt x="343" y="17487"/>
                    <a:pt x="1293" y="19082"/>
                    <a:pt x="2676" y="19879"/>
                  </a:cubicBezTo>
                  <a:cubicBezTo>
                    <a:pt x="3238" y="20127"/>
                    <a:pt x="3843" y="20310"/>
                    <a:pt x="4426" y="20310"/>
                  </a:cubicBezTo>
                  <a:cubicBezTo>
                    <a:pt x="4654" y="20310"/>
                    <a:pt x="4878" y="20282"/>
                    <a:pt x="5095" y="20221"/>
                  </a:cubicBezTo>
                  <a:cubicBezTo>
                    <a:pt x="5650" y="21056"/>
                    <a:pt x="6493" y="21600"/>
                    <a:pt x="7361" y="21600"/>
                  </a:cubicBezTo>
                  <a:cubicBezTo>
                    <a:pt x="7439" y="21600"/>
                    <a:pt x="7521" y="21595"/>
                    <a:pt x="7603" y="21586"/>
                  </a:cubicBezTo>
                  <a:lnTo>
                    <a:pt x="7862" y="21586"/>
                  </a:lnTo>
                  <a:cubicBezTo>
                    <a:pt x="9502" y="21473"/>
                    <a:pt x="10971" y="20676"/>
                    <a:pt x="12095" y="19194"/>
                  </a:cubicBezTo>
                  <a:cubicBezTo>
                    <a:pt x="12354" y="19424"/>
                    <a:pt x="12614" y="19649"/>
                    <a:pt x="12874" y="19879"/>
                  </a:cubicBezTo>
                  <a:cubicBezTo>
                    <a:pt x="13478" y="20221"/>
                    <a:pt x="14254" y="20446"/>
                    <a:pt x="15033" y="20446"/>
                  </a:cubicBezTo>
                  <a:cubicBezTo>
                    <a:pt x="17106" y="20446"/>
                    <a:pt x="19094" y="19194"/>
                    <a:pt x="20563" y="17257"/>
                  </a:cubicBezTo>
                  <a:cubicBezTo>
                    <a:pt x="21168" y="16348"/>
                    <a:pt x="21424" y="15208"/>
                    <a:pt x="21339" y="14069"/>
                  </a:cubicBezTo>
                  <a:cubicBezTo>
                    <a:pt x="21079" y="12704"/>
                    <a:pt x="20215" y="11677"/>
                    <a:pt x="19180" y="11564"/>
                  </a:cubicBezTo>
                  <a:cubicBezTo>
                    <a:pt x="19870" y="8943"/>
                    <a:pt x="19784" y="5867"/>
                    <a:pt x="18056" y="4272"/>
                  </a:cubicBezTo>
                  <a:cubicBezTo>
                    <a:pt x="17508" y="3658"/>
                    <a:pt x="16811" y="3348"/>
                    <a:pt x="16114" y="3348"/>
                  </a:cubicBezTo>
                  <a:cubicBezTo>
                    <a:pt x="15388" y="3348"/>
                    <a:pt x="14656" y="3686"/>
                    <a:pt x="14083" y="4385"/>
                  </a:cubicBezTo>
                  <a:cubicBezTo>
                    <a:pt x="13649" y="2565"/>
                    <a:pt x="12525" y="1196"/>
                    <a:pt x="11230" y="511"/>
                  </a:cubicBezTo>
                  <a:cubicBezTo>
                    <a:pt x="10679" y="164"/>
                    <a:pt x="10099" y="0"/>
                    <a:pt x="952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985" name="Google Shape;921;p21"/>
          <p:cNvGrpSpPr/>
          <p:nvPr/>
        </p:nvGrpSpPr>
        <p:grpSpPr>
          <a:xfrm>
            <a:off x="1149922" y="1523983"/>
            <a:ext cx="4913952" cy="2162797"/>
            <a:chOff x="0" y="0"/>
            <a:chExt cx="4913951" cy="2162795"/>
          </a:xfrm>
        </p:grpSpPr>
        <p:grpSp>
          <p:nvGrpSpPr>
            <p:cNvPr id="983" name="Google Shape;922;p21"/>
            <p:cNvGrpSpPr/>
            <p:nvPr/>
          </p:nvGrpSpPr>
          <p:grpSpPr>
            <a:xfrm>
              <a:off x="0" y="0"/>
              <a:ext cx="4346247" cy="2162796"/>
              <a:chOff x="0" y="0"/>
              <a:chExt cx="4346246" cy="2162795"/>
            </a:xfrm>
          </p:grpSpPr>
          <p:grpSp>
            <p:nvGrpSpPr>
              <p:cNvPr id="981" name="Google Shape;923;p21"/>
              <p:cNvGrpSpPr/>
              <p:nvPr/>
            </p:nvGrpSpPr>
            <p:grpSpPr>
              <a:xfrm>
                <a:off x="0" y="-1"/>
                <a:ext cx="4345746" cy="1888718"/>
                <a:chOff x="0" y="0"/>
                <a:chExt cx="4345745" cy="1888716"/>
              </a:xfrm>
            </p:grpSpPr>
            <p:sp>
              <p:nvSpPr>
                <p:cNvPr id="977" name="Google Shape;924;p21"/>
                <p:cNvSpPr/>
                <p:nvPr/>
              </p:nvSpPr>
              <p:spPr>
                <a:xfrm>
                  <a:off x="749417" y="118529"/>
                  <a:ext cx="1955825" cy="1755734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78" name="Google Shape;925;p21"/>
                <p:cNvSpPr/>
                <p:nvPr/>
              </p:nvSpPr>
              <p:spPr>
                <a:xfrm>
                  <a:off x="1828457" y="-1"/>
                  <a:ext cx="1547692" cy="1389356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79" name="Google Shape;926;p21"/>
                <p:cNvSpPr/>
                <p:nvPr/>
              </p:nvSpPr>
              <p:spPr>
                <a:xfrm>
                  <a:off x="-1" y="888513"/>
                  <a:ext cx="1547692" cy="1000134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80" name="Google Shape;927;p21"/>
                <p:cNvSpPr/>
                <p:nvPr/>
              </p:nvSpPr>
              <p:spPr>
                <a:xfrm>
                  <a:off x="2389921" y="499361"/>
                  <a:ext cx="1955825" cy="1389356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982" name="Google Shape;928;p21"/>
              <p:cNvSpPr/>
              <p:nvPr/>
            </p:nvSpPr>
            <p:spPr>
              <a:xfrm>
                <a:off x="61345" y="946897"/>
                <a:ext cx="4284902" cy="1215899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984" name="Google Shape;929;p21"/>
            <p:cNvSpPr/>
            <p:nvPr/>
          </p:nvSpPr>
          <p:spPr>
            <a:xfrm>
              <a:off x="174723" y="1066"/>
              <a:ext cx="4739229" cy="19827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5" h="21600" fill="norm" stroke="1" extrusionOk="0">
                  <a:moveTo>
                    <a:pt x="10107" y="4204"/>
                  </a:moveTo>
                  <a:cubicBezTo>
                    <a:pt x="10515" y="5614"/>
                    <a:pt x="10515" y="7300"/>
                    <a:pt x="10241" y="8698"/>
                  </a:cubicBezTo>
                  <a:lnTo>
                    <a:pt x="10107" y="8698"/>
                  </a:lnTo>
                  <a:cubicBezTo>
                    <a:pt x="10107" y="8698"/>
                    <a:pt x="9972" y="8698"/>
                    <a:pt x="9833" y="8132"/>
                  </a:cubicBezTo>
                  <a:cubicBezTo>
                    <a:pt x="9698" y="7011"/>
                    <a:pt x="9698" y="5614"/>
                    <a:pt x="10107" y="4493"/>
                  </a:cubicBezTo>
                  <a:lnTo>
                    <a:pt x="10107" y="4204"/>
                  </a:lnTo>
                  <a:close/>
                  <a:moveTo>
                    <a:pt x="15946" y="6734"/>
                  </a:moveTo>
                  <a:lnTo>
                    <a:pt x="15946" y="7011"/>
                  </a:lnTo>
                  <a:cubicBezTo>
                    <a:pt x="16220" y="8698"/>
                    <a:pt x="16220" y="10384"/>
                    <a:pt x="15811" y="10939"/>
                  </a:cubicBezTo>
                  <a:cubicBezTo>
                    <a:pt x="15610" y="11077"/>
                    <a:pt x="15470" y="11158"/>
                    <a:pt x="15386" y="11158"/>
                  </a:cubicBezTo>
                  <a:cubicBezTo>
                    <a:pt x="15302" y="11158"/>
                    <a:pt x="15269" y="11077"/>
                    <a:pt x="15269" y="10939"/>
                  </a:cubicBezTo>
                  <a:cubicBezTo>
                    <a:pt x="15269" y="9264"/>
                    <a:pt x="15403" y="7855"/>
                    <a:pt x="15946" y="6734"/>
                  </a:cubicBezTo>
                  <a:close/>
                  <a:moveTo>
                    <a:pt x="3993" y="11782"/>
                  </a:moveTo>
                  <a:cubicBezTo>
                    <a:pt x="4536" y="11782"/>
                    <a:pt x="4944" y="12348"/>
                    <a:pt x="5213" y="13191"/>
                  </a:cubicBezTo>
                  <a:cubicBezTo>
                    <a:pt x="5353" y="14034"/>
                    <a:pt x="5213" y="14866"/>
                    <a:pt x="4804" y="15432"/>
                  </a:cubicBezTo>
                  <a:cubicBezTo>
                    <a:pt x="4737" y="15570"/>
                    <a:pt x="4670" y="15640"/>
                    <a:pt x="4603" y="15640"/>
                  </a:cubicBezTo>
                  <a:cubicBezTo>
                    <a:pt x="4536" y="15640"/>
                    <a:pt x="4469" y="15570"/>
                    <a:pt x="4402" y="15432"/>
                  </a:cubicBezTo>
                  <a:cubicBezTo>
                    <a:pt x="3993" y="14311"/>
                    <a:pt x="3993" y="13191"/>
                    <a:pt x="3993" y="12059"/>
                  </a:cubicBezTo>
                  <a:lnTo>
                    <a:pt x="3993" y="11782"/>
                  </a:lnTo>
                  <a:close/>
                  <a:moveTo>
                    <a:pt x="12959" y="843"/>
                  </a:moveTo>
                  <a:cubicBezTo>
                    <a:pt x="14318" y="1398"/>
                    <a:pt x="15403" y="3084"/>
                    <a:pt x="15811" y="5614"/>
                  </a:cubicBezTo>
                  <a:cubicBezTo>
                    <a:pt x="15135" y="7011"/>
                    <a:pt x="14726" y="8975"/>
                    <a:pt x="14861" y="11227"/>
                  </a:cubicBezTo>
                  <a:cubicBezTo>
                    <a:pt x="15017" y="11713"/>
                    <a:pt x="15129" y="12013"/>
                    <a:pt x="15358" y="12013"/>
                  </a:cubicBezTo>
                  <a:cubicBezTo>
                    <a:pt x="15521" y="12013"/>
                    <a:pt x="15744" y="11851"/>
                    <a:pt x="16085" y="11505"/>
                  </a:cubicBezTo>
                  <a:cubicBezTo>
                    <a:pt x="16896" y="10661"/>
                    <a:pt x="16762" y="7855"/>
                    <a:pt x="16354" y="5614"/>
                  </a:cubicBezTo>
                  <a:cubicBezTo>
                    <a:pt x="16494" y="5325"/>
                    <a:pt x="16628" y="5325"/>
                    <a:pt x="16896" y="5325"/>
                  </a:cubicBezTo>
                  <a:cubicBezTo>
                    <a:pt x="18395" y="6168"/>
                    <a:pt x="19754" y="8421"/>
                    <a:pt x="20431" y="11505"/>
                  </a:cubicBezTo>
                  <a:cubicBezTo>
                    <a:pt x="20839" y="13191"/>
                    <a:pt x="20839" y="15432"/>
                    <a:pt x="20157" y="17118"/>
                  </a:cubicBezTo>
                  <a:cubicBezTo>
                    <a:pt x="19206" y="19359"/>
                    <a:pt x="15543" y="20768"/>
                    <a:pt x="9698" y="20768"/>
                  </a:cubicBezTo>
                  <a:cubicBezTo>
                    <a:pt x="6029" y="20768"/>
                    <a:pt x="2769" y="20202"/>
                    <a:pt x="2769" y="20202"/>
                  </a:cubicBezTo>
                  <a:cubicBezTo>
                    <a:pt x="1544" y="19925"/>
                    <a:pt x="867" y="19082"/>
                    <a:pt x="593" y="17396"/>
                  </a:cubicBezTo>
                  <a:cubicBezTo>
                    <a:pt x="325" y="15998"/>
                    <a:pt x="1001" y="14034"/>
                    <a:pt x="2226" y="12902"/>
                  </a:cubicBezTo>
                  <a:cubicBezTo>
                    <a:pt x="2634" y="12348"/>
                    <a:pt x="3043" y="12059"/>
                    <a:pt x="3585" y="12059"/>
                  </a:cubicBezTo>
                  <a:cubicBezTo>
                    <a:pt x="3451" y="13468"/>
                    <a:pt x="3719" y="14866"/>
                    <a:pt x="4128" y="16275"/>
                  </a:cubicBezTo>
                  <a:cubicBezTo>
                    <a:pt x="4296" y="16622"/>
                    <a:pt x="4570" y="16864"/>
                    <a:pt x="4816" y="16864"/>
                  </a:cubicBezTo>
                  <a:cubicBezTo>
                    <a:pt x="4967" y="16864"/>
                    <a:pt x="5112" y="16772"/>
                    <a:pt x="5213" y="16552"/>
                  </a:cubicBezTo>
                  <a:cubicBezTo>
                    <a:pt x="5761" y="15709"/>
                    <a:pt x="6029" y="14311"/>
                    <a:pt x="5895" y="12902"/>
                  </a:cubicBezTo>
                  <a:cubicBezTo>
                    <a:pt x="5621" y="11782"/>
                    <a:pt x="4944" y="10661"/>
                    <a:pt x="4262" y="10661"/>
                  </a:cubicBezTo>
                  <a:cubicBezTo>
                    <a:pt x="4536" y="7855"/>
                    <a:pt x="5487" y="5325"/>
                    <a:pt x="6846" y="4204"/>
                  </a:cubicBezTo>
                  <a:cubicBezTo>
                    <a:pt x="7579" y="3200"/>
                    <a:pt x="8261" y="2691"/>
                    <a:pt x="8843" y="2691"/>
                  </a:cubicBezTo>
                  <a:cubicBezTo>
                    <a:pt x="9223" y="2691"/>
                    <a:pt x="9564" y="2922"/>
                    <a:pt x="9833" y="3361"/>
                  </a:cubicBezTo>
                  <a:cubicBezTo>
                    <a:pt x="9290" y="4770"/>
                    <a:pt x="9156" y="6734"/>
                    <a:pt x="9564" y="8421"/>
                  </a:cubicBezTo>
                  <a:cubicBezTo>
                    <a:pt x="9564" y="8975"/>
                    <a:pt x="9833" y="9541"/>
                    <a:pt x="10241" y="9541"/>
                  </a:cubicBezTo>
                  <a:cubicBezTo>
                    <a:pt x="10375" y="9541"/>
                    <a:pt x="10515" y="9264"/>
                    <a:pt x="10649" y="8975"/>
                  </a:cubicBezTo>
                  <a:cubicBezTo>
                    <a:pt x="11192" y="7300"/>
                    <a:pt x="11057" y="5048"/>
                    <a:pt x="10515" y="3361"/>
                  </a:cubicBezTo>
                  <a:cubicBezTo>
                    <a:pt x="10923" y="2530"/>
                    <a:pt x="11466" y="1686"/>
                    <a:pt x="12008" y="1398"/>
                  </a:cubicBezTo>
                  <a:cubicBezTo>
                    <a:pt x="12282" y="1120"/>
                    <a:pt x="12685" y="1120"/>
                    <a:pt x="12959" y="843"/>
                  </a:cubicBezTo>
                  <a:close/>
                  <a:moveTo>
                    <a:pt x="12825" y="0"/>
                  </a:moveTo>
                  <a:cubicBezTo>
                    <a:pt x="12416" y="0"/>
                    <a:pt x="12142" y="277"/>
                    <a:pt x="11734" y="566"/>
                  </a:cubicBezTo>
                  <a:cubicBezTo>
                    <a:pt x="11057" y="843"/>
                    <a:pt x="10515" y="1686"/>
                    <a:pt x="9972" y="2807"/>
                  </a:cubicBezTo>
                  <a:cubicBezTo>
                    <a:pt x="9598" y="2160"/>
                    <a:pt x="9139" y="1813"/>
                    <a:pt x="8608" y="1813"/>
                  </a:cubicBezTo>
                  <a:cubicBezTo>
                    <a:pt x="7976" y="1813"/>
                    <a:pt x="7249" y="2299"/>
                    <a:pt x="6438" y="3361"/>
                  </a:cubicBezTo>
                  <a:cubicBezTo>
                    <a:pt x="4944" y="4770"/>
                    <a:pt x="3993" y="7577"/>
                    <a:pt x="3585" y="10939"/>
                  </a:cubicBezTo>
                  <a:cubicBezTo>
                    <a:pt x="3043" y="10939"/>
                    <a:pt x="2500" y="11227"/>
                    <a:pt x="2092" y="11782"/>
                  </a:cubicBezTo>
                  <a:cubicBezTo>
                    <a:pt x="593" y="13468"/>
                    <a:pt x="-218" y="15709"/>
                    <a:pt x="50" y="17673"/>
                  </a:cubicBezTo>
                  <a:cubicBezTo>
                    <a:pt x="190" y="19636"/>
                    <a:pt x="1275" y="21046"/>
                    <a:pt x="2634" y="21323"/>
                  </a:cubicBezTo>
                  <a:cubicBezTo>
                    <a:pt x="2634" y="21323"/>
                    <a:pt x="6029" y="21600"/>
                    <a:pt x="9698" y="21600"/>
                  </a:cubicBezTo>
                  <a:cubicBezTo>
                    <a:pt x="15811" y="21600"/>
                    <a:pt x="19480" y="20480"/>
                    <a:pt x="20565" y="17961"/>
                  </a:cubicBezTo>
                  <a:cubicBezTo>
                    <a:pt x="21248" y="15998"/>
                    <a:pt x="21382" y="13468"/>
                    <a:pt x="20839" y="11227"/>
                  </a:cubicBezTo>
                  <a:cubicBezTo>
                    <a:pt x="20023" y="7855"/>
                    <a:pt x="18530" y="5048"/>
                    <a:pt x="16762" y="4204"/>
                  </a:cubicBezTo>
                  <a:cubicBezTo>
                    <a:pt x="16494" y="4204"/>
                    <a:pt x="16220" y="4493"/>
                    <a:pt x="16085" y="4770"/>
                  </a:cubicBezTo>
                  <a:cubicBezTo>
                    <a:pt x="15543" y="1964"/>
                    <a:pt x="14318" y="277"/>
                    <a:pt x="1282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98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_AND_TWO_COLUMNS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" name="مستوى النص الأول…"/>
          <p:cNvSpPr txBox="1"/>
          <p:nvPr>
            <p:ph type="body" sz="quarter" idx="1"/>
          </p:nvPr>
        </p:nvSpPr>
        <p:spPr>
          <a:xfrm>
            <a:off x="3390634" y="9528400"/>
            <a:ext cx="8015202" cy="1864001"/>
          </a:xfrm>
          <a:prstGeom prst="rect">
            <a:avLst/>
          </a:prstGeom>
        </p:spPr>
        <p:txBody>
          <a:bodyPr/>
          <a:lstStyle>
            <a:lvl1pPr marL="846666" indent="-706966" algn="ctr">
              <a:buClrTx/>
              <a:buSzTx/>
              <a:buNone/>
              <a:defRPr sz="3600"/>
            </a:lvl1pPr>
            <a:lvl2pPr marL="846666" indent="-249766" algn="ctr">
              <a:buClrTx/>
              <a:buSzTx/>
              <a:buNone/>
              <a:defRPr sz="3600"/>
            </a:lvl2pPr>
            <a:lvl3pPr marL="846666" indent="207433" algn="ctr">
              <a:buClrTx/>
              <a:buSzTx/>
              <a:buNone/>
              <a:defRPr sz="3600"/>
            </a:lvl3pPr>
            <a:lvl4pPr marL="846666" indent="664633" algn="ctr">
              <a:buClrTx/>
              <a:buSzTx/>
              <a:buNone/>
              <a:defRPr sz="3600"/>
            </a:lvl4pPr>
            <a:lvl5pPr marL="846666" indent="1121833" algn="ctr">
              <a:buClrTx/>
              <a:buSzTx/>
              <a:buNone/>
              <a:defRPr sz="3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994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grpSp>
        <p:nvGrpSpPr>
          <p:cNvPr id="1003" name="Google Shape;934;p22"/>
          <p:cNvGrpSpPr/>
          <p:nvPr/>
        </p:nvGrpSpPr>
        <p:grpSpPr>
          <a:xfrm>
            <a:off x="-1686446" y="4502554"/>
            <a:ext cx="4742473" cy="3760629"/>
            <a:chOff x="0" y="0"/>
            <a:chExt cx="4742472" cy="3760628"/>
          </a:xfrm>
        </p:grpSpPr>
        <p:grpSp>
          <p:nvGrpSpPr>
            <p:cNvPr id="1001" name="Google Shape;935;p22"/>
            <p:cNvGrpSpPr/>
            <p:nvPr/>
          </p:nvGrpSpPr>
          <p:grpSpPr>
            <a:xfrm>
              <a:off x="-1" y="-1"/>
              <a:ext cx="4480758" cy="3760630"/>
              <a:chOff x="0" y="0"/>
              <a:chExt cx="4480756" cy="3760628"/>
            </a:xfrm>
          </p:grpSpPr>
          <p:sp>
            <p:nvSpPr>
              <p:cNvPr id="995" name="Google Shape;936;p22"/>
              <p:cNvSpPr/>
              <p:nvPr/>
            </p:nvSpPr>
            <p:spPr>
              <a:xfrm>
                <a:off x="1187800" y="-1"/>
                <a:ext cx="1979233" cy="1979100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96" name="Google Shape;937;p22"/>
              <p:cNvSpPr/>
              <p:nvPr/>
            </p:nvSpPr>
            <p:spPr>
              <a:xfrm>
                <a:off x="1940056" y="673057"/>
                <a:ext cx="1979234" cy="1979100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97" name="Google Shape;938;p22"/>
              <p:cNvSpPr/>
              <p:nvPr/>
            </p:nvSpPr>
            <p:spPr>
              <a:xfrm>
                <a:off x="158406" y="712631"/>
                <a:ext cx="1979233" cy="1979100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98" name="Google Shape;939;p22"/>
              <p:cNvSpPr/>
              <p:nvPr/>
            </p:nvSpPr>
            <p:spPr>
              <a:xfrm>
                <a:off x="-1" y="1583559"/>
                <a:ext cx="1979234" cy="1979100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99" name="Google Shape;940;p22"/>
              <p:cNvSpPr/>
              <p:nvPr/>
            </p:nvSpPr>
            <p:spPr>
              <a:xfrm>
                <a:off x="831409" y="1781529"/>
                <a:ext cx="1979234" cy="1979100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00" name="Google Shape;941;p22"/>
              <p:cNvSpPr/>
              <p:nvPr/>
            </p:nvSpPr>
            <p:spPr>
              <a:xfrm>
                <a:off x="1979593" y="1623233"/>
                <a:ext cx="2501164" cy="1979100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002" name="Google Shape;942;p22"/>
            <p:cNvSpPr/>
            <p:nvPr/>
          </p:nvSpPr>
          <p:spPr>
            <a:xfrm>
              <a:off x="313335" y="11346"/>
              <a:ext cx="4429138" cy="33975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5" h="21600" fill="norm" stroke="1" extrusionOk="0">
                  <a:moveTo>
                    <a:pt x="6045" y="4385"/>
                  </a:moveTo>
                  <a:cubicBezTo>
                    <a:pt x="6824" y="4615"/>
                    <a:pt x="7603" y="5299"/>
                    <a:pt x="7948" y="6209"/>
                  </a:cubicBezTo>
                  <a:cubicBezTo>
                    <a:pt x="7948" y="6551"/>
                    <a:pt x="7862" y="6776"/>
                    <a:pt x="7688" y="6894"/>
                  </a:cubicBezTo>
                  <a:cubicBezTo>
                    <a:pt x="7514" y="7119"/>
                    <a:pt x="7343" y="7119"/>
                    <a:pt x="7169" y="7236"/>
                  </a:cubicBezTo>
                  <a:cubicBezTo>
                    <a:pt x="6479" y="7236"/>
                    <a:pt x="5959" y="5979"/>
                    <a:pt x="5789" y="5412"/>
                  </a:cubicBezTo>
                  <a:lnTo>
                    <a:pt x="5789" y="5299"/>
                  </a:lnTo>
                  <a:cubicBezTo>
                    <a:pt x="5874" y="4957"/>
                    <a:pt x="5959" y="4727"/>
                    <a:pt x="6045" y="4385"/>
                  </a:cubicBezTo>
                  <a:close/>
                  <a:moveTo>
                    <a:pt x="13823" y="6096"/>
                  </a:moveTo>
                  <a:cubicBezTo>
                    <a:pt x="13909" y="6776"/>
                    <a:pt x="13823" y="7574"/>
                    <a:pt x="13478" y="8258"/>
                  </a:cubicBezTo>
                  <a:cubicBezTo>
                    <a:pt x="13304" y="8033"/>
                    <a:pt x="13389" y="7006"/>
                    <a:pt x="13823" y="6096"/>
                  </a:cubicBezTo>
                  <a:close/>
                  <a:moveTo>
                    <a:pt x="2492" y="10153"/>
                  </a:moveTo>
                  <a:cubicBezTo>
                    <a:pt x="2584" y="10153"/>
                    <a:pt x="2676" y="10167"/>
                    <a:pt x="2762" y="10195"/>
                  </a:cubicBezTo>
                  <a:cubicBezTo>
                    <a:pt x="3886" y="10308"/>
                    <a:pt x="4320" y="11222"/>
                    <a:pt x="4320" y="12019"/>
                  </a:cubicBezTo>
                  <a:cubicBezTo>
                    <a:pt x="4320" y="12474"/>
                    <a:pt x="3971" y="12929"/>
                    <a:pt x="3541" y="13042"/>
                  </a:cubicBezTo>
                  <a:cubicBezTo>
                    <a:pt x="3366" y="12929"/>
                    <a:pt x="3110" y="12929"/>
                    <a:pt x="2936" y="12816"/>
                  </a:cubicBezTo>
                  <a:cubicBezTo>
                    <a:pt x="2331" y="12244"/>
                    <a:pt x="1898" y="11447"/>
                    <a:pt x="1727" y="10537"/>
                  </a:cubicBezTo>
                  <a:cubicBezTo>
                    <a:pt x="1922" y="10279"/>
                    <a:pt x="2214" y="10153"/>
                    <a:pt x="2492" y="10153"/>
                  </a:cubicBezTo>
                  <a:close/>
                  <a:moveTo>
                    <a:pt x="18315" y="12132"/>
                  </a:moveTo>
                  <a:cubicBezTo>
                    <a:pt x="17885" y="13384"/>
                    <a:pt x="17191" y="14181"/>
                    <a:pt x="16761" y="14181"/>
                  </a:cubicBezTo>
                  <a:cubicBezTo>
                    <a:pt x="16587" y="14181"/>
                    <a:pt x="16416" y="14069"/>
                    <a:pt x="16327" y="13956"/>
                  </a:cubicBezTo>
                  <a:cubicBezTo>
                    <a:pt x="16068" y="13384"/>
                    <a:pt x="16156" y="13159"/>
                    <a:pt x="16156" y="13042"/>
                  </a:cubicBezTo>
                  <a:cubicBezTo>
                    <a:pt x="16327" y="12587"/>
                    <a:pt x="17191" y="12132"/>
                    <a:pt x="18141" y="12132"/>
                  </a:cubicBezTo>
                  <a:close/>
                  <a:moveTo>
                    <a:pt x="12614" y="15438"/>
                  </a:moveTo>
                  <a:cubicBezTo>
                    <a:pt x="12614" y="15438"/>
                    <a:pt x="12699" y="15550"/>
                    <a:pt x="12699" y="15550"/>
                  </a:cubicBezTo>
                  <a:cubicBezTo>
                    <a:pt x="12874" y="15893"/>
                    <a:pt x="12785" y="16915"/>
                    <a:pt x="12009" y="18055"/>
                  </a:cubicBezTo>
                  <a:cubicBezTo>
                    <a:pt x="11750" y="17600"/>
                    <a:pt x="11661" y="17032"/>
                    <a:pt x="11835" y="16460"/>
                  </a:cubicBezTo>
                  <a:cubicBezTo>
                    <a:pt x="11920" y="16005"/>
                    <a:pt x="12180" y="15663"/>
                    <a:pt x="12614" y="15550"/>
                  </a:cubicBezTo>
                  <a:lnTo>
                    <a:pt x="12614" y="15438"/>
                  </a:lnTo>
                  <a:close/>
                  <a:moveTo>
                    <a:pt x="6304" y="15780"/>
                  </a:moveTo>
                  <a:cubicBezTo>
                    <a:pt x="6393" y="15780"/>
                    <a:pt x="6738" y="15780"/>
                    <a:pt x="6824" y="16348"/>
                  </a:cubicBezTo>
                  <a:cubicBezTo>
                    <a:pt x="6738" y="17600"/>
                    <a:pt x="6219" y="18739"/>
                    <a:pt x="5355" y="19194"/>
                  </a:cubicBezTo>
                  <a:cubicBezTo>
                    <a:pt x="5095" y="18397"/>
                    <a:pt x="5184" y="17375"/>
                    <a:pt x="5529" y="16460"/>
                  </a:cubicBezTo>
                  <a:cubicBezTo>
                    <a:pt x="5700" y="16118"/>
                    <a:pt x="5959" y="15780"/>
                    <a:pt x="6304" y="15780"/>
                  </a:cubicBezTo>
                  <a:close/>
                  <a:moveTo>
                    <a:pt x="9587" y="741"/>
                  </a:moveTo>
                  <a:cubicBezTo>
                    <a:pt x="10021" y="741"/>
                    <a:pt x="10540" y="853"/>
                    <a:pt x="11056" y="1196"/>
                  </a:cubicBezTo>
                  <a:cubicBezTo>
                    <a:pt x="12354" y="1768"/>
                    <a:pt x="13389" y="3245"/>
                    <a:pt x="13734" y="4957"/>
                  </a:cubicBezTo>
                  <a:cubicBezTo>
                    <a:pt x="12959" y="6209"/>
                    <a:pt x="12614" y="8033"/>
                    <a:pt x="13219" y="8713"/>
                  </a:cubicBezTo>
                  <a:cubicBezTo>
                    <a:pt x="13304" y="8943"/>
                    <a:pt x="13478" y="9055"/>
                    <a:pt x="13564" y="9055"/>
                  </a:cubicBezTo>
                  <a:cubicBezTo>
                    <a:pt x="13823" y="9055"/>
                    <a:pt x="13994" y="8830"/>
                    <a:pt x="14083" y="8601"/>
                  </a:cubicBezTo>
                  <a:cubicBezTo>
                    <a:pt x="14513" y="7574"/>
                    <a:pt x="14599" y="6321"/>
                    <a:pt x="14343" y="5182"/>
                  </a:cubicBezTo>
                  <a:cubicBezTo>
                    <a:pt x="14773" y="4502"/>
                    <a:pt x="15463" y="4042"/>
                    <a:pt x="16156" y="4042"/>
                  </a:cubicBezTo>
                  <a:cubicBezTo>
                    <a:pt x="16761" y="4042"/>
                    <a:pt x="17366" y="4385"/>
                    <a:pt x="17796" y="4840"/>
                  </a:cubicBezTo>
                  <a:cubicBezTo>
                    <a:pt x="19265" y="6209"/>
                    <a:pt x="19265" y="9055"/>
                    <a:pt x="18575" y="11335"/>
                  </a:cubicBezTo>
                  <a:lnTo>
                    <a:pt x="18141" y="11335"/>
                  </a:lnTo>
                  <a:cubicBezTo>
                    <a:pt x="17277" y="11335"/>
                    <a:pt x="16068" y="11677"/>
                    <a:pt x="15723" y="12704"/>
                  </a:cubicBezTo>
                  <a:cubicBezTo>
                    <a:pt x="15463" y="13726"/>
                    <a:pt x="15982" y="14866"/>
                    <a:pt x="16761" y="14978"/>
                  </a:cubicBezTo>
                  <a:cubicBezTo>
                    <a:pt x="17711" y="14978"/>
                    <a:pt x="18490" y="13614"/>
                    <a:pt x="18920" y="12244"/>
                  </a:cubicBezTo>
                  <a:cubicBezTo>
                    <a:pt x="19784" y="12362"/>
                    <a:pt x="20474" y="13159"/>
                    <a:pt x="20734" y="14181"/>
                  </a:cubicBezTo>
                  <a:cubicBezTo>
                    <a:pt x="20819" y="15096"/>
                    <a:pt x="20563" y="16005"/>
                    <a:pt x="20044" y="16690"/>
                  </a:cubicBezTo>
                  <a:cubicBezTo>
                    <a:pt x="18746" y="18514"/>
                    <a:pt x="16932" y="19649"/>
                    <a:pt x="14947" y="19649"/>
                  </a:cubicBezTo>
                  <a:cubicBezTo>
                    <a:pt x="14343" y="19649"/>
                    <a:pt x="13649" y="19537"/>
                    <a:pt x="13130" y="19082"/>
                  </a:cubicBezTo>
                  <a:cubicBezTo>
                    <a:pt x="12874" y="18969"/>
                    <a:pt x="12699" y="18852"/>
                    <a:pt x="12525" y="18627"/>
                  </a:cubicBezTo>
                  <a:cubicBezTo>
                    <a:pt x="13389" y="17257"/>
                    <a:pt x="13649" y="15780"/>
                    <a:pt x="13219" y="15096"/>
                  </a:cubicBezTo>
                  <a:cubicBezTo>
                    <a:pt x="13044" y="14866"/>
                    <a:pt x="12874" y="14753"/>
                    <a:pt x="12614" y="14753"/>
                  </a:cubicBezTo>
                  <a:cubicBezTo>
                    <a:pt x="12009" y="14866"/>
                    <a:pt x="11490" y="15321"/>
                    <a:pt x="11316" y="16118"/>
                  </a:cubicBezTo>
                  <a:cubicBezTo>
                    <a:pt x="11056" y="17032"/>
                    <a:pt x="11230" y="18055"/>
                    <a:pt x="11661" y="18627"/>
                  </a:cubicBezTo>
                  <a:cubicBezTo>
                    <a:pt x="10626" y="19991"/>
                    <a:pt x="9242" y="20789"/>
                    <a:pt x="7862" y="20789"/>
                  </a:cubicBezTo>
                  <a:cubicBezTo>
                    <a:pt x="7702" y="20836"/>
                    <a:pt x="7539" y="20859"/>
                    <a:pt x="7378" y="20859"/>
                  </a:cubicBezTo>
                  <a:cubicBezTo>
                    <a:pt x="6745" y="20859"/>
                    <a:pt x="6112" y="20512"/>
                    <a:pt x="5700" y="19879"/>
                  </a:cubicBezTo>
                  <a:cubicBezTo>
                    <a:pt x="6738" y="19194"/>
                    <a:pt x="7428" y="17712"/>
                    <a:pt x="7428" y="16235"/>
                  </a:cubicBezTo>
                  <a:cubicBezTo>
                    <a:pt x="7350" y="15504"/>
                    <a:pt x="6984" y="14964"/>
                    <a:pt x="6457" y="14964"/>
                  </a:cubicBezTo>
                  <a:cubicBezTo>
                    <a:pt x="6408" y="14964"/>
                    <a:pt x="6358" y="14969"/>
                    <a:pt x="6304" y="14978"/>
                  </a:cubicBezTo>
                  <a:cubicBezTo>
                    <a:pt x="5789" y="14978"/>
                    <a:pt x="5269" y="15438"/>
                    <a:pt x="5010" y="16118"/>
                  </a:cubicBezTo>
                  <a:cubicBezTo>
                    <a:pt x="4579" y="17145"/>
                    <a:pt x="4490" y="18397"/>
                    <a:pt x="4835" y="19424"/>
                  </a:cubicBezTo>
                  <a:cubicBezTo>
                    <a:pt x="4665" y="19452"/>
                    <a:pt x="4498" y="19466"/>
                    <a:pt x="4334" y="19466"/>
                  </a:cubicBezTo>
                  <a:cubicBezTo>
                    <a:pt x="3843" y="19466"/>
                    <a:pt x="3388" y="19340"/>
                    <a:pt x="2936" y="19082"/>
                  </a:cubicBezTo>
                  <a:cubicBezTo>
                    <a:pt x="1727" y="18397"/>
                    <a:pt x="948" y="17032"/>
                    <a:pt x="777" y="15321"/>
                  </a:cubicBezTo>
                  <a:cubicBezTo>
                    <a:pt x="518" y="13956"/>
                    <a:pt x="688" y="12362"/>
                    <a:pt x="1293" y="11110"/>
                  </a:cubicBezTo>
                  <a:cubicBezTo>
                    <a:pt x="1553" y="12019"/>
                    <a:pt x="2072" y="12816"/>
                    <a:pt x="2676" y="13384"/>
                  </a:cubicBezTo>
                  <a:cubicBezTo>
                    <a:pt x="3021" y="13501"/>
                    <a:pt x="3281" y="13614"/>
                    <a:pt x="3626" y="13614"/>
                  </a:cubicBezTo>
                  <a:cubicBezTo>
                    <a:pt x="4320" y="13614"/>
                    <a:pt x="4924" y="12929"/>
                    <a:pt x="4924" y="11907"/>
                  </a:cubicBezTo>
                  <a:cubicBezTo>
                    <a:pt x="4924" y="10425"/>
                    <a:pt x="3971" y="9285"/>
                    <a:pt x="2851" y="9285"/>
                  </a:cubicBezTo>
                  <a:cubicBezTo>
                    <a:pt x="2769" y="9262"/>
                    <a:pt x="2691" y="9252"/>
                    <a:pt x="2612" y="9252"/>
                  </a:cubicBezTo>
                  <a:cubicBezTo>
                    <a:pt x="2260" y="9252"/>
                    <a:pt x="1922" y="9440"/>
                    <a:pt x="1641" y="9628"/>
                  </a:cubicBezTo>
                  <a:cubicBezTo>
                    <a:pt x="1382" y="7349"/>
                    <a:pt x="1986" y="4957"/>
                    <a:pt x="3626" y="4385"/>
                  </a:cubicBezTo>
                  <a:cubicBezTo>
                    <a:pt x="4071" y="4221"/>
                    <a:pt x="4558" y="4113"/>
                    <a:pt x="5027" y="4113"/>
                  </a:cubicBezTo>
                  <a:cubicBezTo>
                    <a:pt x="5198" y="4113"/>
                    <a:pt x="5365" y="4127"/>
                    <a:pt x="5529" y="4160"/>
                  </a:cubicBezTo>
                  <a:cubicBezTo>
                    <a:pt x="5355" y="4727"/>
                    <a:pt x="5184" y="5182"/>
                    <a:pt x="5184" y="5182"/>
                  </a:cubicBezTo>
                  <a:cubicBezTo>
                    <a:pt x="5184" y="5299"/>
                    <a:pt x="5184" y="5299"/>
                    <a:pt x="5184" y="5412"/>
                  </a:cubicBezTo>
                  <a:cubicBezTo>
                    <a:pt x="5269" y="5524"/>
                    <a:pt x="5959" y="7803"/>
                    <a:pt x="7169" y="7803"/>
                  </a:cubicBezTo>
                  <a:cubicBezTo>
                    <a:pt x="7514" y="7803"/>
                    <a:pt x="7773" y="7691"/>
                    <a:pt x="8033" y="7461"/>
                  </a:cubicBezTo>
                  <a:cubicBezTo>
                    <a:pt x="8378" y="7236"/>
                    <a:pt x="8638" y="6664"/>
                    <a:pt x="8552" y="6096"/>
                  </a:cubicBezTo>
                  <a:cubicBezTo>
                    <a:pt x="8207" y="4840"/>
                    <a:pt x="7343" y="3930"/>
                    <a:pt x="6393" y="3705"/>
                  </a:cubicBezTo>
                  <a:cubicBezTo>
                    <a:pt x="6909" y="1993"/>
                    <a:pt x="8118" y="853"/>
                    <a:pt x="9587" y="741"/>
                  </a:cubicBezTo>
                  <a:close/>
                  <a:moveTo>
                    <a:pt x="9527" y="0"/>
                  </a:moveTo>
                  <a:cubicBezTo>
                    <a:pt x="7862" y="0"/>
                    <a:pt x="6279" y="1383"/>
                    <a:pt x="5700" y="3587"/>
                  </a:cubicBezTo>
                  <a:cubicBezTo>
                    <a:pt x="5405" y="3503"/>
                    <a:pt x="5106" y="3466"/>
                    <a:pt x="4814" y="3466"/>
                  </a:cubicBezTo>
                  <a:cubicBezTo>
                    <a:pt x="4341" y="3466"/>
                    <a:pt x="3882" y="3559"/>
                    <a:pt x="3455" y="3705"/>
                  </a:cubicBezTo>
                  <a:cubicBezTo>
                    <a:pt x="1382" y="4385"/>
                    <a:pt x="603" y="7574"/>
                    <a:pt x="1037" y="10308"/>
                  </a:cubicBezTo>
                  <a:cubicBezTo>
                    <a:pt x="173" y="11789"/>
                    <a:pt x="-176" y="13726"/>
                    <a:pt x="84" y="15550"/>
                  </a:cubicBezTo>
                  <a:cubicBezTo>
                    <a:pt x="343" y="17487"/>
                    <a:pt x="1293" y="19082"/>
                    <a:pt x="2676" y="19879"/>
                  </a:cubicBezTo>
                  <a:cubicBezTo>
                    <a:pt x="3238" y="20127"/>
                    <a:pt x="3843" y="20310"/>
                    <a:pt x="4426" y="20310"/>
                  </a:cubicBezTo>
                  <a:cubicBezTo>
                    <a:pt x="4654" y="20310"/>
                    <a:pt x="4878" y="20282"/>
                    <a:pt x="5095" y="20221"/>
                  </a:cubicBezTo>
                  <a:cubicBezTo>
                    <a:pt x="5650" y="21056"/>
                    <a:pt x="6493" y="21600"/>
                    <a:pt x="7361" y="21600"/>
                  </a:cubicBezTo>
                  <a:cubicBezTo>
                    <a:pt x="7439" y="21600"/>
                    <a:pt x="7521" y="21595"/>
                    <a:pt x="7603" y="21586"/>
                  </a:cubicBezTo>
                  <a:lnTo>
                    <a:pt x="7862" y="21586"/>
                  </a:lnTo>
                  <a:cubicBezTo>
                    <a:pt x="9502" y="21473"/>
                    <a:pt x="10971" y="20676"/>
                    <a:pt x="12095" y="19194"/>
                  </a:cubicBezTo>
                  <a:cubicBezTo>
                    <a:pt x="12354" y="19424"/>
                    <a:pt x="12614" y="19649"/>
                    <a:pt x="12874" y="19879"/>
                  </a:cubicBezTo>
                  <a:cubicBezTo>
                    <a:pt x="13478" y="20221"/>
                    <a:pt x="14254" y="20446"/>
                    <a:pt x="15033" y="20446"/>
                  </a:cubicBezTo>
                  <a:cubicBezTo>
                    <a:pt x="17106" y="20446"/>
                    <a:pt x="19094" y="19194"/>
                    <a:pt x="20563" y="17257"/>
                  </a:cubicBezTo>
                  <a:cubicBezTo>
                    <a:pt x="21168" y="16348"/>
                    <a:pt x="21424" y="15208"/>
                    <a:pt x="21339" y="14069"/>
                  </a:cubicBezTo>
                  <a:cubicBezTo>
                    <a:pt x="21079" y="12704"/>
                    <a:pt x="20215" y="11677"/>
                    <a:pt x="19180" y="11564"/>
                  </a:cubicBezTo>
                  <a:cubicBezTo>
                    <a:pt x="19870" y="8943"/>
                    <a:pt x="19784" y="5867"/>
                    <a:pt x="18056" y="4272"/>
                  </a:cubicBezTo>
                  <a:cubicBezTo>
                    <a:pt x="17508" y="3658"/>
                    <a:pt x="16811" y="3348"/>
                    <a:pt x="16114" y="3348"/>
                  </a:cubicBezTo>
                  <a:cubicBezTo>
                    <a:pt x="15388" y="3348"/>
                    <a:pt x="14656" y="3686"/>
                    <a:pt x="14083" y="4385"/>
                  </a:cubicBezTo>
                  <a:cubicBezTo>
                    <a:pt x="13649" y="2565"/>
                    <a:pt x="12525" y="1196"/>
                    <a:pt x="11230" y="511"/>
                  </a:cubicBezTo>
                  <a:cubicBezTo>
                    <a:pt x="10679" y="164"/>
                    <a:pt x="10099" y="0"/>
                    <a:pt x="952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015" name="Google Shape;943;p22"/>
          <p:cNvGrpSpPr/>
          <p:nvPr/>
        </p:nvGrpSpPr>
        <p:grpSpPr>
          <a:xfrm>
            <a:off x="20229157" y="448773"/>
            <a:ext cx="5189460" cy="3329844"/>
            <a:chOff x="0" y="0"/>
            <a:chExt cx="5189458" cy="3329842"/>
          </a:xfrm>
        </p:grpSpPr>
        <p:grpSp>
          <p:nvGrpSpPr>
            <p:cNvPr id="1013" name="Google Shape;944;p22"/>
            <p:cNvGrpSpPr/>
            <p:nvPr/>
          </p:nvGrpSpPr>
          <p:grpSpPr>
            <a:xfrm>
              <a:off x="188728" y="-1"/>
              <a:ext cx="5000731" cy="3207507"/>
              <a:chOff x="0" y="11"/>
              <a:chExt cx="5000730" cy="3207505"/>
            </a:xfrm>
          </p:grpSpPr>
          <p:grpSp>
            <p:nvGrpSpPr>
              <p:cNvPr id="1010" name="Google Shape;945;p22"/>
              <p:cNvGrpSpPr/>
              <p:nvPr/>
            </p:nvGrpSpPr>
            <p:grpSpPr>
              <a:xfrm>
                <a:off x="0" y="11"/>
                <a:ext cx="5000731" cy="3207506"/>
                <a:chOff x="0" y="11"/>
                <a:chExt cx="5000729" cy="3207505"/>
              </a:xfrm>
            </p:grpSpPr>
            <p:sp>
              <p:nvSpPr>
                <p:cNvPr id="1004" name="Google Shape;946;p22"/>
                <p:cNvSpPr/>
                <p:nvPr/>
              </p:nvSpPr>
              <p:spPr>
                <a:xfrm rot="20118682">
                  <a:off x="989624" y="195628"/>
                  <a:ext cx="1306678" cy="1690737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05" name="Google Shape;947;p22"/>
                <p:cNvSpPr/>
                <p:nvPr/>
              </p:nvSpPr>
              <p:spPr>
                <a:xfrm>
                  <a:off x="1986803" y="421096"/>
                  <a:ext cx="1693836" cy="1496118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06" name="Google Shape;948;p22"/>
                <p:cNvSpPr/>
                <p:nvPr/>
              </p:nvSpPr>
              <p:spPr>
                <a:xfrm>
                  <a:off x="0" y="962219"/>
                  <a:ext cx="1496118" cy="1496119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07" name="Google Shape;949;p22"/>
                <p:cNvSpPr/>
                <p:nvPr/>
              </p:nvSpPr>
              <p:spPr>
                <a:xfrm>
                  <a:off x="419699" y="1651013"/>
                  <a:ext cx="1425958" cy="1425959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08" name="Google Shape;950;p22"/>
                <p:cNvSpPr/>
                <p:nvPr/>
              </p:nvSpPr>
              <p:spPr>
                <a:xfrm>
                  <a:off x="1486853" y="1615946"/>
                  <a:ext cx="1496118" cy="1496118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09" name="Google Shape;951;p22"/>
                <p:cNvSpPr/>
                <p:nvPr/>
              </p:nvSpPr>
              <p:spPr>
                <a:xfrm rot="18632664">
                  <a:off x="2872051" y="1254296"/>
                  <a:ext cx="1890892" cy="1496663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1011" name="Google Shape;952;p22"/>
              <p:cNvSpPr/>
              <p:nvPr/>
            </p:nvSpPr>
            <p:spPr>
              <a:xfrm>
                <a:off x="1110338" y="1197552"/>
                <a:ext cx="1496086" cy="1496091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12" name="Google Shape;953;p22"/>
              <p:cNvSpPr/>
              <p:nvPr/>
            </p:nvSpPr>
            <p:spPr>
              <a:xfrm>
                <a:off x="2072594" y="1197552"/>
                <a:ext cx="1496086" cy="1496091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014" name="Google Shape;954;p22"/>
            <p:cNvSpPr/>
            <p:nvPr/>
          </p:nvSpPr>
          <p:spPr>
            <a:xfrm>
              <a:off x="0" y="574838"/>
              <a:ext cx="4587636" cy="27550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51" h="21600" fill="norm" stroke="1" extrusionOk="0">
                  <a:moveTo>
                    <a:pt x="5148" y="5289"/>
                  </a:moveTo>
                  <a:cubicBezTo>
                    <a:pt x="5571" y="5474"/>
                    <a:pt x="5680" y="5651"/>
                    <a:pt x="5785" y="6005"/>
                  </a:cubicBezTo>
                  <a:cubicBezTo>
                    <a:pt x="5785" y="6189"/>
                    <a:pt x="5571" y="6543"/>
                    <a:pt x="5466" y="6728"/>
                  </a:cubicBezTo>
                  <a:cubicBezTo>
                    <a:pt x="5362" y="6728"/>
                    <a:pt x="5362" y="6905"/>
                    <a:pt x="5148" y="6905"/>
                  </a:cubicBezTo>
                  <a:cubicBezTo>
                    <a:pt x="5148" y="6366"/>
                    <a:pt x="5148" y="6005"/>
                    <a:pt x="5148" y="5474"/>
                  </a:cubicBezTo>
                  <a:lnTo>
                    <a:pt x="5148" y="5289"/>
                  </a:lnTo>
                  <a:close/>
                  <a:moveTo>
                    <a:pt x="10867" y="3497"/>
                  </a:moveTo>
                  <a:cubicBezTo>
                    <a:pt x="11290" y="4397"/>
                    <a:pt x="11504" y="5651"/>
                    <a:pt x="11290" y="6905"/>
                  </a:cubicBezTo>
                  <a:cubicBezTo>
                    <a:pt x="11190" y="7244"/>
                    <a:pt x="11042" y="7421"/>
                    <a:pt x="10880" y="7421"/>
                  </a:cubicBezTo>
                  <a:cubicBezTo>
                    <a:pt x="10702" y="7421"/>
                    <a:pt x="10506" y="7200"/>
                    <a:pt x="10336" y="6728"/>
                  </a:cubicBezTo>
                  <a:cubicBezTo>
                    <a:pt x="10022" y="5651"/>
                    <a:pt x="10231" y="4220"/>
                    <a:pt x="10867" y="3497"/>
                  </a:cubicBezTo>
                  <a:close/>
                  <a:moveTo>
                    <a:pt x="17219" y="7443"/>
                  </a:moveTo>
                  <a:cubicBezTo>
                    <a:pt x="17328" y="8159"/>
                    <a:pt x="17219" y="9052"/>
                    <a:pt x="17010" y="9775"/>
                  </a:cubicBezTo>
                  <a:cubicBezTo>
                    <a:pt x="16905" y="9952"/>
                    <a:pt x="16905" y="9952"/>
                    <a:pt x="16796" y="9952"/>
                  </a:cubicBezTo>
                  <a:cubicBezTo>
                    <a:pt x="16691" y="9952"/>
                    <a:pt x="16587" y="9775"/>
                    <a:pt x="16478" y="9775"/>
                  </a:cubicBezTo>
                  <a:cubicBezTo>
                    <a:pt x="16269" y="9413"/>
                    <a:pt x="16269" y="9413"/>
                    <a:pt x="16269" y="8875"/>
                  </a:cubicBezTo>
                  <a:cubicBezTo>
                    <a:pt x="16373" y="8336"/>
                    <a:pt x="16691" y="7798"/>
                    <a:pt x="17219" y="7443"/>
                  </a:cubicBezTo>
                  <a:close/>
                  <a:moveTo>
                    <a:pt x="4407" y="13714"/>
                  </a:moveTo>
                  <a:cubicBezTo>
                    <a:pt x="3984" y="14430"/>
                    <a:pt x="3561" y="14968"/>
                    <a:pt x="3139" y="15330"/>
                  </a:cubicBezTo>
                  <a:cubicBezTo>
                    <a:pt x="3243" y="14614"/>
                    <a:pt x="3666" y="14075"/>
                    <a:pt x="4089" y="13714"/>
                  </a:cubicBezTo>
                  <a:close/>
                  <a:moveTo>
                    <a:pt x="13622" y="14430"/>
                  </a:moveTo>
                  <a:cubicBezTo>
                    <a:pt x="13622" y="14430"/>
                    <a:pt x="13727" y="14430"/>
                    <a:pt x="13936" y="14791"/>
                  </a:cubicBezTo>
                  <a:cubicBezTo>
                    <a:pt x="14150" y="15145"/>
                    <a:pt x="14255" y="15868"/>
                    <a:pt x="14150" y="16399"/>
                  </a:cubicBezTo>
                  <a:cubicBezTo>
                    <a:pt x="13622" y="15684"/>
                    <a:pt x="13622" y="14791"/>
                    <a:pt x="13622" y="14430"/>
                  </a:cubicBezTo>
                  <a:close/>
                  <a:moveTo>
                    <a:pt x="7267" y="14968"/>
                  </a:moveTo>
                  <a:cubicBezTo>
                    <a:pt x="7480" y="15145"/>
                    <a:pt x="7690" y="15330"/>
                    <a:pt x="7794" y="15684"/>
                  </a:cubicBezTo>
                  <a:cubicBezTo>
                    <a:pt x="7903" y="16584"/>
                    <a:pt x="7794" y="17299"/>
                    <a:pt x="7585" y="18015"/>
                  </a:cubicBezTo>
                  <a:cubicBezTo>
                    <a:pt x="7162" y="17299"/>
                    <a:pt x="6948" y="16222"/>
                    <a:pt x="7053" y="15145"/>
                  </a:cubicBezTo>
                  <a:cubicBezTo>
                    <a:pt x="7053" y="14968"/>
                    <a:pt x="7162" y="14968"/>
                    <a:pt x="7162" y="14968"/>
                  </a:cubicBezTo>
                  <a:close/>
                  <a:moveTo>
                    <a:pt x="7210" y="848"/>
                  </a:moveTo>
                  <a:cubicBezTo>
                    <a:pt x="7681" y="848"/>
                    <a:pt x="8234" y="1025"/>
                    <a:pt x="8853" y="1350"/>
                  </a:cubicBezTo>
                  <a:cubicBezTo>
                    <a:pt x="9490" y="1704"/>
                    <a:pt x="10022" y="2243"/>
                    <a:pt x="10549" y="3143"/>
                  </a:cubicBezTo>
                  <a:cubicBezTo>
                    <a:pt x="9808" y="4035"/>
                    <a:pt x="9595" y="5828"/>
                    <a:pt x="10022" y="7082"/>
                  </a:cubicBezTo>
                  <a:cubicBezTo>
                    <a:pt x="10445" y="7982"/>
                    <a:pt x="10763" y="8336"/>
                    <a:pt x="10972" y="8336"/>
                  </a:cubicBezTo>
                  <a:cubicBezTo>
                    <a:pt x="11395" y="8159"/>
                    <a:pt x="11713" y="7798"/>
                    <a:pt x="11822" y="7266"/>
                  </a:cubicBezTo>
                  <a:cubicBezTo>
                    <a:pt x="12031" y="5828"/>
                    <a:pt x="11822" y="4220"/>
                    <a:pt x="11290" y="3143"/>
                  </a:cubicBezTo>
                  <a:cubicBezTo>
                    <a:pt x="12136" y="2243"/>
                    <a:pt x="13195" y="1704"/>
                    <a:pt x="14255" y="1704"/>
                  </a:cubicBezTo>
                  <a:lnTo>
                    <a:pt x="14891" y="1704"/>
                  </a:lnTo>
                  <a:cubicBezTo>
                    <a:pt x="16164" y="2427"/>
                    <a:pt x="17114" y="4397"/>
                    <a:pt x="17219" y="6543"/>
                  </a:cubicBezTo>
                  <a:cubicBezTo>
                    <a:pt x="16587" y="6905"/>
                    <a:pt x="16055" y="7620"/>
                    <a:pt x="15950" y="8698"/>
                  </a:cubicBezTo>
                  <a:cubicBezTo>
                    <a:pt x="15846" y="9413"/>
                    <a:pt x="15950" y="9952"/>
                    <a:pt x="16269" y="10490"/>
                  </a:cubicBezTo>
                  <a:cubicBezTo>
                    <a:pt x="16425" y="10756"/>
                    <a:pt x="16613" y="10889"/>
                    <a:pt x="16796" y="10889"/>
                  </a:cubicBezTo>
                  <a:cubicBezTo>
                    <a:pt x="16983" y="10889"/>
                    <a:pt x="17167" y="10756"/>
                    <a:pt x="17328" y="10490"/>
                  </a:cubicBezTo>
                  <a:cubicBezTo>
                    <a:pt x="17646" y="9413"/>
                    <a:pt x="17751" y="8336"/>
                    <a:pt x="17646" y="7266"/>
                  </a:cubicBezTo>
                  <a:cubicBezTo>
                    <a:pt x="17855" y="7266"/>
                    <a:pt x="18173" y="7082"/>
                    <a:pt x="18387" y="7082"/>
                  </a:cubicBezTo>
                  <a:cubicBezTo>
                    <a:pt x="19337" y="7082"/>
                    <a:pt x="20078" y="7982"/>
                    <a:pt x="20506" y="9413"/>
                  </a:cubicBezTo>
                  <a:cubicBezTo>
                    <a:pt x="20929" y="11383"/>
                    <a:pt x="20820" y="13537"/>
                    <a:pt x="20187" y="15330"/>
                  </a:cubicBezTo>
                  <a:cubicBezTo>
                    <a:pt x="19394" y="17262"/>
                    <a:pt x="18165" y="18332"/>
                    <a:pt x="16861" y="18332"/>
                  </a:cubicBezTo>
                  <a:cubicBezTo>
                    <a:pt x="16595" y="18332"/>
                    <a:pt x="16325" y="18288"/>
                    <a:pt x="16055" y="18192"/>
                  </a:cubicBezTo>
                  <a:cubicBezTo>
                    <a:pt x="15423" y="18015"/>
                    <a:pt x="14891" y="17476"/>
                    <a:pt x="14468" y="16938"/>
                  </a:cubicBezTo>
                  <a:cubicBezTo>
                    <a:pt x="14677" y="16045"/>
                    <a:pt x="14573" y="14968"/>
                    <a:pt x="14255" y="14252"/>
                  </a:cubicBezTo>
                  <a:cubicBezTo>
                    <a:pt x="13993" y="13891"/>
                    <a:pt x="13753" y="13714"/>
                    <a:pt x="13553" y="13714"/>
                  </a:cubicBezTo>
                  <a:cubicBezTo>
                    <a:pt x="13357" y="13714"/>
                    <a:pt x="13195" y="13891"/>
                    <a:pt x="13091" y="14252"/>
                  </a:cubicBezTo>
                  <a:cubicBezTo>
                    <a:pt x="13091" y="15507"/>
                    <a:pt x="13304" y="16584"/>
                    <a:pt x="13936" y="17122"/>
                  </a:cubicBezTo>
                  <a:cubicBezTo>
                    <a:pt x="13239" y="19320"/>
                    <a:pt x="11975" y="20715"/>
                    <a:pt x="10497" y="20715"/>
                  </a:cubicBezTo>
                  <a:cubicBezTo>
                    <a:pt x="10410" y="20715"/>
                    <a:pt x="10323" y="20715"/>
                    <a:pt x="10231" y="20700"/>
                  </a:cubicBezTo>
                  <a:cubicBezTo>
                    <a:pt x="9385" y="20700"/>
                    <a:pt x="8431" y="19807"/>
                    <a:pt x="7903" y="18553"/>
                  </a:cubicBezTo>
                  <a:cubicBezTo>
                    <a:pt x="8221" y="17653"/>
                    <a:pt x="8431" y="16584"/>
                    <a:pt x="8221" y="15507"/>
                  </a:cubicBezTo>
                  <a:cubicBezTo>
                    <a:pt x="8112" y="14968"/>
                    <a:pt x="7794" y="14430"/>
                    <a:pt x="7371" y="14252"/>
                  </a:cubicBezTo>
                  <a:cubicBezTo>
                    <a:pt x="7315" y="14216"/>
                    <a:pt x="7258" y="14201"/>
                    <a:pt x="7197" y="14201"/>
                  </a:cubicBezTo>
                  <a:cubicBezTo>
                    <a:pt x="6944" y="14201"/>
                    <a:pt x="6717" y="14496"/>
                    <a:pt x="6630" y="14791"/>
                  </a:cubicBezTo>
                  <a:cubicBezTo>
                    <a:pt x="6526" y="16222"/>
                    <a:pt x="6739" y="17653"/>
                    <a:pt x="7371" y="18730"/>
                  </a:cubicBezTo>
                  <a:cubicBezTo>
                    <a:pt x="6844" y="19630"/>
                    <a:pt x="6103" y="20169"/>
                    <a:pt x="5362" y="20346"/>
                  </a:cubicBezTo>
                  <a:lnTo>
                    <a:pt x="5043" y="20346"/>
                  </a:lnTo>
                  <a:cubicBezTo>
                    <a:pt x="4407" y="20346"/>
                    <a:pt x="3880" y="19807"/>
                    <a:pt x="3452" y="19092"/>
                  </a:cubicBezTo>
                  <a:cubicBezTo>
                    <a:pt x="3030" y="18192"/>
                    <a:pt x="2925" y="17299"/>
                    <a:pt x="3030" y="16399"/>
                  </a:cubicBezTo>
                  <a:cubicBezTo>
                    <a:pt x="3880" y="15868"/>
                    <a:pt x="4939" y="14430"/>
                    <a:pt x="4830" y="13537"/>
                  </a:cubicBezTo>
                  <a:cubicBezTo>
                    <a:pt x="4830" y="13279"/>
                    <a:pt x="4725" y="13028"/>
                    <a:pt x="4438" y="13028"/>
                  </a:cubicBezTo>
                  <a:cubicBezTo>
                    <a:pt x="4320" y="13028"/>
                    <a:pt x="4172" y="13072"/>
                    <a:pt x="3984" y="13175"/>
                  </a:cubicBezTo>
                  <a:cubicBezTo>
                    <a:pt x="3348" y="13537"/>
                    <a:pt x="2820" y="14614"/>
                    <a:pt x="2711" y="15868"/>
                  </a:cubicBezTo>
                  <a:cubicBezTo>
                    <a:pt x="2633" y="15883"/>
                    <a:pt x="2559" y="15890"/>
                    <a:pt x="2480" y="15890"/>
                  </a:cubicBezTo>
                  <a:cubicBezTo>
                    <a:pt x="1656" y="15890"/>
                    <a:pt x="1098" y="14983"/>
                    <a:pt x="806" y="13175"/>
                  </a:cubicBezTo>
                  <a:cubicBezTo>
                    <a:pt x="279" y="11206"/>
                    <a:pt x="383" y="9052"/>
                    <a:pt x="911" y="7082"/>
                  </a:cubicBezTo>
                  <a:cubicBezTo>
                    <a:pt x="1547" y="5828"/>
                    <a:pt x="2502" y="5112"/>
                    <a:pt x="3561" y="5112"/>
                  </a:cubicBezTo>
                  <a:lnTo>
                    <a:pt x="4830" y="5112"/>
                  </a:lnTo>
                  <a:lnTo>
                    <a:pt x="4830" y="5474"/>
                  </a:lnTo>
                  <a:cubicBezTo>
                    <a:pt x="4725" y="6189"/>
                    <a:pt x="4830" y="6905"/>
                    <a:pt x="5043" y="7443"/>
                  </a:cubicBezTo>
                  <a:cubicBezTo>
                    <a:pt x="5100" y="7635"/>
                    <a:pt x="5222" y="7783"/>
                    <a:pt x="5392" y="7783"/>
                  </a:cubicBezTo>
                  <a:cubicBezTo>
                    <a:pt x="5527" y="7783"/>
                    <a:pt x="5697" y="7687"/>
                    <a:pt x="5889" y="7443"/>
                  </a:cubicBezTo>
                  <a:cubicBezTo>
                    <a:pt x="6312" y="6728"/>
                    <a:pt x="6421" y="6543"/>
                    <a:pt x="6312" y="5828"/>
                  </a:cubicBezTo>
                  <a:cubicBezTo>
                    <a:pt x="6207" y="5289"/>
                    <a:pt x="5889" y="4751"/>
                    <a:pt x="5253" y="4574"/>
                  </a:cubicBezTo>
                  <a:cubicBezTo>
                    <a:pt x="5253" y="3497"/>
                    <a:pt x="5466" y="2427"/>
                    <a:pt x="5889" y="1704"/>
                  </a:cubicBezTo>
                  <a:cubicBezTo>
                    <a:pt x="6181" y="1114"/>
                    <a:pt x="6635" y="848"/>
                    <a:pt x="7210" y="848"/>
                  </a:cubicBezTo>
                  <a:close/>
                  <a:moveTo>
                    <a:pt x="7044" y="0"/>
                  </a:moveTo>
                  <a:cubicBezTo>
                    <a:pt x="6395" y="0"/>
                    <a:pt x="5867" y="310"/>
                    <a:pt x="5466" y="989"/>
                  </a:cubicBezTo>
                  <a:cubicBezTo>
                    <a:pt x="5043" y="1889"/>
                    <a:pt x="4725" y="3143"/>
                    <a:pt x="4725" y="4397"/>
                  </a:cubicBezTo>
                  <a:cubicBezTo>
                    <a:pt x="4512" y="4308"/>
                    <a:pt x="4302" y="4264"/>
                    <a:pt x="4089" y="4264"/>
                  </a:cubicBezTo>
                  <a:cubicBezTo>
                    <a:pt x="3880" y="4264"/>
                    <a:pt x="3666" y="4308"/>
                    <a:pt x="3452" y="4397"/>
                  </a:cubicBezTo>
                  <a:cubicBezTo>
                    <a:pt x="2288" y="4397"/>
                    <a:pt x="1229" y="5112"/>
                    <a:pt x="488" y="6543"/>
                  </a:cubicBezTo>
                  <a:cubicBezTo>
                    <a:pt x="-144" y="8698"/>
                    <a:pt x="-144" y="11206"/>
                    <a:pt x="383" y="13352"/>
                  </a:cubicBezTo>
                  <a:cubicBezTo>
                    <a:pt x="806" y="15868"/>
                    <a:pt x="1656" y="16399"/>
                    <a:pt x="2288" y="16399"/>
                  </a:cubicBezTo>
                  <a:lnTo>
                    <a:pt x="2502" y="16399"/>
                  </a:lnTo>
                  <a:cubicBezTo>
                    <a:pt x="2502" y="17653"/>
                    <a:pt x="2711" y="18730"/>
                    <a:pt x="3139" y="19446"/>
                  </a:cubicBezTo>
                  <a:cubicBezTo>
                    <a:pt x="3561" y="20523"/>
                    <a:pt x="4302" y="21061"/>
                    <a:pt x="5043" y="21061"/>
                  </a:cubicBezTo>
                  <a:lnTo>
                    <a:pt x="5362" y="21061"/>
                  </a:lnTo>
                  <a:cubicBezTo>
                    <a:pt x="6207" y="20884"/>
                    <a:pt x="7053" y="20346"/>
                    <a:pt x="7585" y="19269"/>
                  </a:cubicBezTo>
                  <a:cubicBezTo>
                    <a:pt x="8326" y="20523"/>
                    <a:pt x="9281" y="21423"/>
                    <a:pt x="10231" y="21600"/>
                  </a:cubicBezTo>
                  <a:lnTo>
                    <a:pt x="10445" y="21600"/>
                  </a:lnTo>
                  <a:cubicBezTo>
                    <a:pt x="12031" y="21423"/>
                    <a:pt x="13513" y="19984"/>
                    <a:pt x="14255" y="17653"/>
                  </a:cubicBezTo>
                  <a:cubicBezTo>
                    <a:pt x="14786" y="18192"/>
                    <a:pt x="15314" y="18553"/>
                    <a:pt x="15950" y="18730"/>
                  </a:cubicBezTo>
                  <a:cubicBezTo>
                    <a:pt x="16269" y="18870"/>
                    <a:pt x="16595" y="18930"/>
                    <a:pt x="16922" y="18930"/>
                  </a:cubicBezTo>
                  <a:cubicBezTo>
                    <a:pt x="18330" y="18930"/>
                    <a:pt x="19730" y="17720"/>
                    <a:pt x="20506" y="15684"/>
                  </a:cubicBezTo>
                  <a:cubicBezTo>
                    <a:pt x="21351" y="13714"/>
                    <a:pt x="21456" y="11029"/>
                    <a:pt x="20929" y="8875"/>
                  </a:cubicBezTo>
                  <a:cubicBezTo>
                    <a:pt x="20506" y="7266"/>
                    <a:pt x="19446" y="6189"/>
                    <a:pt x="18387" y="6189"/>
                  </a:cubicBezTo>
                  <a:cubicBezTo>
                    <a:pt x="18173" y="6189"/>
                    <a:pt x="17855" y="6189"/>
                    <a:pt x="17537" y="6366"/>
                  </a:cubicBezTo>
                  <a:cubicBezTo>
                    <a:pt x="17432" y="3681"/>
                    <a:pt x="16373" y="1704"/>
                    <a:pt x="14891" y="989"/>
                  </a:cubicBezTo>
                  <a:cubicBezTo>
                    <a:pt x="14786" y="900"/>
                    <a:pt x="14651" y="856"/>
                    <a:pt x="14520" y="856"/>
                  </a:cubicBezTo>
                  <a:cubicBezTo>
                    <a:pt x="14390" y="856"/>
                    <a:pt x="14255" y="900"/>
                    <a:pt x="14150" y="989"/>
                  </a:cubicBezTo>
                  <a:cubicBezTo>
                    <a:pt x="12986" y="989"/>
                    <a:pt x="11822" y="1527"/>
                    <a:pt x="10867" y="2427"/>
                  </a:cubicBezTo>
                  <a:cubicBezTo>
                    <a:pt x="10336" y="1704"/>
                    <a:pt x="9595" y="989"/>
                    <a:pt x="8962" y="634"/>
                  </a:cubicBezTo>
                  <a:cubicBezTo>
                    <a:pt x="8234" y="221"/>
                    <a:pt x="7594" y="0"/>
                    <a:pt x="7044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027" name="Google Shape;955;p22"/>
          <p:cNvGrpSpPr/>
          <p:nvPr/>
        </p:nvGrpSpPr>
        <p:grpSpPr>
          <a:xfrm>
            <a:off x="21974556" y="10554302"/>
            <a:ext cx="1883522" cy="3275754"/>
            <a:chOff x="0" y="0"/>
            <a:chExt cx="1883520" cy="3275753"/>
          </a:xfrm>
        </p:grpSpPr>
        <p:sp>
          <p:nvSpPr>
            <p:cNvPr id="1016" name="Google Shape;956;p22"/>
            <p:cNvSpPr/>
            <p:nvPr/>
          </p:nvSpPr>
          <p:spPr>
            <a:xfrm flipH="1">
              <a:off x="553857" y="730130"/>
              <a:ext cx="195201" cy="24761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309" h="21600" fill="norm" stroke="1" extrusionOk="0">
                  <a:moveTo>
                    <a:pt x="16543" y="0"/>
                  </a:moveTo>
                  <a:cubicBezTo>
                    <a:pt x="15808" y="0"/>
                    <a:pt x="15072" y="72"/>
                    <a:pt x="15072" y="148"/>
                  </a:cubicBezTo>
                  <a:cubicBezTo>
                    <a:pt x="14337" y="877"/>
                    <a:pt x="-4291" y="18453"/>
                    <a:pt x="918" y="21455"/>
                  </a:cubicBezTo>
                  <a:cubicBezTo>
                    <a:pt x="918" y="21528"/>
                    <a:pt x="918" y="21600"/>
                    <a:pt x="1683" y="21600"/>
                  </a:cubicBezTo>
                  <a:lnTo>
                    <a:pt x="2419" y="21600"/>
                  </a:lnTo>
                  <a:cubicBezTo>
                    <a:pt x="3154" y="21528"/>
                    <a:pt x="3154" y="21455"/>
                    <a:pt x="3154" y="21380"/>
                  </a:cubicBezTo>
                  <a:cubicBezTo>
                    <a:pt x="-1319" y="18453"/>
                    <a:pt x="17309" y="365"/>
                    <a:pt x="17309" y="220"/>
                  </a:cubicBezTo>
                  <a:cubicBezTo>
                    <a:pt x="17309" y="72"/>
                    <a:pt x="17309" y="72"/>
                    <a:pt x="1654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17" name="Google Shape;957;p22"/>
            <p:cNvSpPr/>
            <p:nvPr/>
          </p:nvSpPr>
          <p:spPr>
            <a:xfrm flipH="1">
              <a:off x="-1" y="0"/>
              <a:ext cx="1108062" cy="10995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473" y="658"/>
                  </a:moveTo>
                  <a:cubicBezTo>
                    <a:pt x="12602" y="1154"/>
                    <a:pt x="12602" y="4779"/>
                    <a:pt x="12602" y="4779"/>
                  </a:cubicBezTo>
                  <a:cubicBezTo>
                    <a:pt x="12602" y="4942"/>
                    <a:pt x="12763" y="5112"/>
                    <a:pt x="12932" y="5112"/>
                  </a:cubicBezTo>
                  <a:cubicBezTo>
                    <a:pt x="13093" y="5112"/>
                    <a:pt x="13255" y="5112"/>
                    <a:pt x="13255" y="4942"/>
                  </a:cubicBezTo>
                  <a:cubicBezTo>
                    <a:pt x="13908" y="3625"/>
                    <a:pt x="15222" y="1643"/>
                    <a:pt x="16037" y="1643"/>
                  </a:cubicBezTo>
                  <a:cubicBezTo>
                    <a:pt x="16198" y="1643"/>
                    <a:pt x="16367" y="1643"/>
                    <a:pt x="16367" y="1812"/>
                  </a:cubicBezTo>
                  <a:cubicBezTo>
                    <a:pt x="17512" y="2634"/>
                    <a:pt x="16690" y="5437"/>
                    <a:pt x="16198" y="6428"/>
                  </a:cubicBezTo>
                  <a:cubicBezTo>
                    <a:pt x="16070" y="6700"/>
                    <a:pt x="16259" y="6965"/>
                    <a:pt x="16515" y="6965"/>
                  </a:cubicBezTo>
                  <a:cubicBezTo>
                    <a:pt x="16569" y="6965"/>
                    <a:pt x="16629" y="6951"/>
                    <a:pt x="16690" y="6924"/>
                  </a:cubicBezTo>
                  <a:cubicBezTo>
                    <a:pt x="17512" y="6591"/>
                    <a:pt x="18488" y="6265"/>
                    <a:pt x="19472" y="6265"/>
                  </a:cubicBezTo>
                  <a:cubicBezTo>
                    <a:pt x="19802" y="6265"/>
                    <a:pt x="20293" y="6265"/>
                    <a:pt x="20617" y="6591"/>
                  </a:cubicBezTo>
                  <a:cubicBezTo>
                    <a:pt x="20617" y="6591"/>
                    <a:pt x="20617" y="6754"/>
                    <a:pt x="20617" y="6754"/>
                  </a:cubicBezTo>
                  <a:cubicBezTo>
                    <a:pt x="20455" y="7745"/>
                    <a:pt x="18488" y="9558"/>
                    <a:pt x="17182" y="10719"/>
                  </a:cubicBezTo>
                  <a:cubicBezTo>
                    <a:pt x="17020" y="10719"/>
                    <a:pt x="17020" y="10881"/>
                    <a:pt x="17020" y="11044"/>
                  </a:cubicBezTo>
                  <a:cubicBezTo>
                    <a:pt x="17182" y="11044"/>
                    <a:pt x="17182" y="11207"/>
                    <a:pt x="17343" y="11207"/>
                  </a:cubicBezTo>
                  <a:cubicBezTo>
                    <a:pt x="18327" y="11207"/>
                    <a:pt x="21108" y="11703"/>
                    <a:pt x="21108" y="13027"/>
                  </a:cubicBezTo>
                  <a:cubicBezTo>
                    <a:pt x="21108" y="14343"/>
                    <a:pt x="17673" y="14676"/>
                    <a:pt x="16367" y="14676"/>
                  </a:cubicBezTo>
                  <a:cubicBezTo>
                    <a:pt x="16367" y="14676"/>
                    <a:pt x="16198" y="14676"/>
                    <a:pt x="16198" y="14839"/>
                  </a:cubicBezTo>
                  <a:cubicBezTo>
                    <a:pt x="16037" y="15002"/>
                    <a:pt x="16037" y="15002"/>
                    <a:pt x="16198" y="15165"/>
                  </a:cubicBezTo>
                  <a:cubicBezTo>
                    <a:pt x="16198" y="15165"/>
                    <a:pt x="18165" y="17310"/>
                    <a:pt x="17020" y="18959"/>
                  </a:cubicBezTo>
                  <a:cubicBezTo>
                    <a:pt x="16858" y="19122"/>
                    <a:pt x="16528" y="19292"/>
                    <a:pt x="16367" y="19292"/>
                  </a:cubicBezTo>
                  <a:cubicBezTo>
                    <a:pt x="15222" y="19292"/>
                    <a:pt x="13417" y="16984"/>
                    <a:pt x="12763" y="16156"/>
                  </a:cubicBezTo>
                  <a:cubicBezTo>
                    <a:pt x="12683" y="16074"/>
                    <a:pt x="12602" y="16034"/>
                    <a:pt x="12541" y="16034"/>
                  </a:cubicBezTo>
                  <a:cubicBezTo>
                    <a:pt x="12480" y="16034"/>
                    <a:pt x="12440" y="16074"/>
                    <a:pt x="12440" y="16156"/>
                  </a:cubicBezTo>
                  <a:cubicBezTo>
                    <a:pt x="12272" y="16156"/>
                    <a:pt x="12110" y="16319"/>
                    <a:pt x="12110" y="16488"/>
                  </a:cubicBezTo>
                  <a:cubicBezTo>
                    <a:pt x="12110" y="16488"/>
                    <a:pt x="12602" y="20113"/>
                    <a:pt x="10635" y="20942"/>
                  </a:cubicBezTo>
                  <a:lnTo>
                    <a:pt x="10150" y="20942"/>
                  </a:lnTo>
                  <a:cubicBezTo>
                    <a:pt x="8837" y="20942"/>
                    <a:pt x="8183" y="17805"/>
                    <a:pt x="8183" y="16651"/>
                  </a:cubicBezTo>
                  <a:cubicBezTo>
                    <a:pt x="8183" y="16488"/>
                    <a:pt x="8022" y="16488"/>
                    <a:pt x="7853" y="16488"/>
                  </a:cubicBezTo>
                  <a:cubicBezTo>
                    <a:pt x="7853" y="16488"/>
                    <a:pt x="7853" y="16651"/>
                    <a:pt x="7853" y="16651"/>
                  </a:cubicBezTo>
                  <a:cubicBezTo>
                    <a:pt x="7038" y="17310"/>
                    <a:pt x="6055" y="17805"/>
                    <a:pt x="5078" y="17805"/>
                  </a:cubicBezTo>
                  <a:cubicBezTo>
                    <a:pt x="4418" y="17805"/>
                    <a:pt x="3927" y="17642"/>
                    <a:pt x="3442" y="17473"/>
                  </a:cubicBezTo>
                  <a:cubicBezTo>
                    <a:pt x="3112" y="17310"/>
                    <a:pt x="2782" y="16984"/>
                    <a:pt x="2782" y="16651"/>
                  </a:cubicBezTo>
                  <a:cubicBezTo>
                    <a:pt x="2620" y="15165"/>
                    <a:pt x="4910" y="12694"/>
                    <a:pt x="5893" y="11703"/>
                  </a:cubicBezTo>
                  <a:cubicBezTo>
                    <a:pt x="5893" y="11540"/>
                    <a:pt x="5893" y="11540"/>
                    <a:pt x="5893" y="11377"/>
                  </a:cubicBezTo>
                  <a:cubicBezTo>
                    <a:pt x="5732" y="11207"/>
                    <a:pt x="5563" y="11207"/>
                    <a:pt x="5563" y="11207"/>
                  </a:cubicBezTo>
                  <a:lnTo>
                    <a:pt x="4748" y="11207"/>
                  </a:lnTo>
                  <a:cubicBezTo>
                    <a:pt x="3603" y="11207"/>
                    <a:pt x="1313" y="11044"/>
                    <a:pt x="983" y="9558"/>
                  </a:cubicBezTo>
                  <a:cubicBezTo>
                    <a:pt x="822" y="9395"/>
                    <a:pt x="822" y="9232"/>
                    <a:pt x="983" y="9069"/>
                  </a:cubicBezTo>
                  <a:cubicBezTo>
                    <a:pt x="1475" y="8241"/>
                    <a:pt x="3765" y="8078"/>
                    <a:pt x="5563" y="8078"/>
                  </a:cubicBezTo>
                  <a:lnTo>
                    <a:pt x="5732" y="8078"/>
                  </a:lnTo>
                  <a:cubicBezTo>
                    <a:pt x="6055" y="7915"/>
                    <a:pt x="6223" y="7582"/>
                    <a:pt x="5893" y="7419"/>
                  </a:cubicBezTo>
                  <a:cubicBezTo>
                    <a:pt x="5240" y="6924"/>
                    <a:pt x="3442" y="5274"/>
                    <a:pt x="3442" y="4120"/>
                  </a:cubicBezTo>
                  <a:cubicBezTo>
                    <a:pt x="3442" y="3788"/>
                    <a:pt x="3442" y="3625"/>
                    <a:pt x="3603" y="3462"/>
                  </a:cubicBezTo>
                  <a:cubicBezTo>
                    <a:pt x="3927" y="3292"/>
                    <a:pt x="4095" y="3129"/>
                    <a:pt x="4418" y="3129"/>
                  </a:cubicBezTo>
                  <a:cubicBezTo>
                    <a:pt x="6055" y="3462"/>
                    <a:pt x="7530" y="4283"/>
                    <a:pt x="8837" y="5274"/>
                  </a:cubicBezTo>
                  <a:lnTo>
                    <a:pt x="9167" y="5274"/>
                  </a:lnTo>
                  <a:cubicBezTo>
                    <a:pt x="9328" y="5112"/>
                    <a:pt x="9328" y="5112"/>
                    <a:pt x="9328" y="4942"/>
                  </a:cubicBezTo>
                  <a:cubicBezTo>
                    <a:pt x="9167" y="4120"/>
                    <a:pt x="9005" y="1812"/>
                    <a:pt x="9658" y="984"/>
                  </a:cubicBezTo>
                  <a:cubicBezTo>
                    <a:pt x="9820" y="658"/>
                    <a:pt x="10150" y="658"/>
                    <a:pt x="10473" y="658"/>
                  </a:cubicBezTo>
                  <a:close/>
                  <a:moveTo>
                    <a:pt x="10312" y="0"/>
                  </a:moveTo>
                  <a:cubicBezTo>
                    <a:pt x="9820" y="0"/>
                    <a:pt x="9328" y="163"/>
                    <a:pt x="9005" y="489"/>
                  </a:cubicBezTo>
                  <a:cubicBezTo>
                    <a:pt x="8345" y="1643"/>
                    <a:pt x="8183" y="2966"/>
                    <a:pt x="8345" y="4283"/>
                  </a:cubicBezTo>
                  <a:cubicBezTo>
                    <a:pt x="7200" y="3292"/>
                    <a:pt x="5893" y="2634"/>
                    <a:pt x="4257" y="2471"/>
                  </a:cubicBezTo>
                  <a:cubicBezTo>
                    <a:pt x="3927" y="2471"/>
                    <a:pt x="3442" y="2634"/>
                    <a:pt x="3112" y="2797"/>
                  </a:cubicBezTo>
                  <a:cubicBezTo>
                    <a:pt x="2782" y="3129"/>
                    <a:pt x="2620" y="3625"/>
                    <a:pt x="2620" y="3958"/>
                  </a:cubicBezTo>
                  <a:cubicBezTo>
                    <a:pt x="2950" y="5274"/>
                    <a:pt x="3765" y="6428"/>
                    <a:pt x="4748" y="7250"/>
                  </a:cubicBezTo>
                  <a:cubicBezTo>
                    <a:pt x="3442" y="7250"/>
                    <a:pt x="1152" y="7582"/>
                    <a:pt x="330" y="8573"/>
                  </a:cubicBezTo>
                  <a:cubicBezTo>
                    <a:pt x="0" y="8899"/>
                    <a:pt x="0" y="9232"/>
                    <a:pt x="0" y="9727"/>
                  </a:cubicBezTo>
                  <a:cubicBezTo>
                    <a:pt x="492" y="11540"/>
                    <a:pt x="3112" y="11703"/>
                    <a:pt x="4587" y="11703"/>
                  </a:cubicBezTo>
                  <a:cubicBezTo>
                    <a:pt x="3442" y="12857"/>
                    <a:pt x="1637" y="15002"/>
                    <a:pt x="1805" y="16651"/>
                  </a:cubicBezTo>
                  <a:cubicBezTo>
                    <a:pt x="1967" y="17147"/>
                    <a:pt x="2297" y="17642"/>
                    <a:pt x="2782" y="17805"/>
                  </a:cubicBezTo>
                  <a:cubicBezTo>
                    <a:pt x="3442" y="18138"/>
                    <a:pt x="4095" y="18301"/>
                    <a:pt x="4748" y="18301"/>
                  </a:cubicBezTo>
                  <a:cubicBezTo>
                    <a:pt x="5732" y="18301"/>
                    <a:pt x="6708" y="17968"/>
                    <a:pt x="7530" y="17310"/>
                  </a:cubicBezTo>
                  <a:cubicBezTo>
                    <a:pt x="7853" y="18634"/>
                    <a:pt x="8513" y="21600"/>
                    <a:pt x="10150" y="21600"/>
                  </a:cubicBezTo>
                  <a:cubicBezTo>
                    <a:pt x="10312" y="21600"/>
                    <a:pt x="10635" y="21600"/>
                    <a:pt x="10803" y="21437"/>
                  </a:cubicBezTo>
                  <a:cubicBezTo>
                    <a:pt x="12272" y="20609"/>
                    <a:pt x="13093" y="18959"/>
                    <a:pt x="12763" y="17310"/>
                  </a:cubicBezTo>
                  <a:cubicBezTo>
                    <a:pt x="13747" y="18464"/>
                    <a:pt x="15222" y="19950"/>
                    <a:pt x="16367" y="19950"/>
                  </a:cubicBezTo>
                  <a:cubicBezTo>
                    <a:pt x="16858" y="19950"/>
                    <a:pt x="17182" y="19788"/>
                    <a:pt x="17512" y="19455"/>
                  </a:cubicBezTo>
                  <a:cubicBezTo>
                    <a:pt x="18165" y="17968"/>
                    <a:pt x="18003" y="16319"/>
                    <a:pt x="17020" y="15335"/>
                  </a:cubicBezTo>
                  <a:cubicBezTo>
                    <a:pt x="18488" y="15165"/>
                    <a:pt x="21600" y="14676"/>
                    <a:pt x="21600" y="13027"/>
                  </a:cubicBezTo>
                  <a:cubicBezTo>
                    <a:pt x="21600" y="11377"/>
                    <a:pt x="19310" y="10881"/>
                    <a:pt x="18003" y="10719"/>
                  </a:cubicBezTo>
                  <a:cubicBezTo>
                    <a:pt x="18980" y="9727"/>
                    <a:pt x="21108" y="8078"/>
                    <a:pt x="21108" y="6924"/>
                  </a:cubicBezTo>
                  <a:cubicBezTo>
                    <a:pt x="21108" y="6591"/>
                    <a:pt x="20947" y="6428"/>
                    <a:pt x="20785" y="6096"/>
                  </a:cubicBezTo>
                  <a:cubicBezTo>
                    <a:pt x="20455" y="5770"/>
                    <a:pt x="19802" y="5600"/>
                    <a:pt x="19310" y="5600"/>
                  </a:cubicBezTo>
                  <a:cubicBezTo>
                    <a:pt x="18488" y="5600"/>
                    <a:pt x="17673" y="5770"/>
                    <a:pt x="16858" y="6096"/>
                  </a:cubicBezTo>
                  <a:cubicBezTo>
                    <a:pt x="17182" y="4942"/>
                    <a:pt x="17835" y="2308"/>
                    <a:pt x="16690" y="1317"/>
                  </a:cubicBezTo>
                  <a:cubicBezTo>
                    <a:pt x="16367" y="1154"/>
                    <a:pt x="16198" y="984"/>
                    <a:pt x="15875" y="984"/>
                  </a:cubicBezTo>
                  <a:cubicBezTo>
                    <a:pt x="14730" y="984"/>
                    <a:pt x="13585" y="2634"/>
                    <a:pt x="12932" y="3788"/>
                  </a:cubicBezTo>
                  <a:cubicBezTo>
                    <a:pt x="12763" y="2471"/>
                    <a:pt x="12110" y="489"/>
                    <a:pt x="1031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18" name="Google Shape;958;p22"/>
            <p:cNvSpPr/>
            <p:nvPr/>
          </p:nvSpPr>
          <p:spPr>
            <a:xfrm flipH="1">
              <a:off x="902252" y="1331030"/>
              <a:ext cx="393747" cy="18082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0" h="21600" fill="norm" stroke="1" extrusionOk="0">
                  <a:moveTo>
                    <a:pt x="764" y="0"/>
                  </a:moveTo>
                  <a:cubicBezTo>
                    <a:pt x="681" y="0"/>
                    <a:pt x="569" y="12"/>
                    <a:pt x="472" y="41"/>
                  </a:cubicBezTo>
                  <a:cubicBezTo>
                    <a:pt x="139" y="41"/>
                    <a:pt x="-195" y="140"/>
                    <a:pt x="139" y="244"/>
                  </a:cubicBezTo>
                  <a:cubicBezTo>
                    <a:pt x="472" y="442"/>
                    <a:pt x="20057" y="13576"/>
                    <a:pt x="12968" y="21398"/>
                  </a:cubicBezTo>
                  <a:cubicBezTo>
                    <a:pt x="12968" y="21501"/>
                    <a:pt x="12968" y="21600"/>
                    <a:pt x="13302" y="21600"/>
                  </a:cubicBezTo>
                  <a:cubicBezTo>
                    <a:pt x="13983" y="21600"/>
                    <a:pt x="14316" y="21600"/>
                    <a:pt x="14316" y="21398"/>
                  </a:cubicBezTo>
                  <a:cubicBezTo>
                    <a:pt x="21405" y="13576"/>
                    <a:pt x="1487" y="244"/>
                    <a:pt x="1153" y="140"/>
                  </a:cubicBezTo>
                  <a:cubicBezTo>
                    <a:pt x="1153" y="70"/>
                    <a:pt x="986" y="0"/>
                    <a:pt x="76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19" name="Google Shape;959;p22"/>
            <p:cNvSpPr/>
            <p:nvPr/>
          </p:nvSpPr>
          <p:spPr>
            <a:xfrm flipH="1">
              <a:off x="772226" y="768837"/>
              <a:ext cx="1111295" cy="10943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2" h="21600" fill="norm" stroke="1" extrusionOk="0">
                  <a:moveTo>
                    <a:pt x="10017" y="662"/>
                  </a:moveTo>
                  <a:cubicBezTo>
                    <a:pt x="10110" y="662"/>
                    <a:pt x="10204" y="675"/>
                    <a:pt x="10298" y="730"/>
                  </a:cubicBezTo>
                  <a:cubicBezTo>
                    <a:pt x="12410" y="1057"/>
                    <a:pt x="12571" y="4870"/>
                    <a:pt x="12571" y="4870"/>
                  </a:cubicBezTo>
                  <a:cubicBezTo>
                    <a:pt x="12571" y="5033"/>
                    <a:pt x="12571" y="5033"/>
                    <a:pt x="12731" y="5033"/>
                  </a:cubicBezTo>
                  <a:cubicBezTo>
                    <a:pt x="12778" y="5081"/>
                    <a:pt x="12831" y="5102"/>
                    <a:pt x="12871" y="5102"/>
                  </a:cubicBezTo>
                  <a:cubicBezTo>
                    <a:pt x="12978" y="5102"/>
                    <a:pt x="13059" y="4986"/>
                    <a:pt x="13059" y="4870"/>
                  </a:cubicBezTo>
                  <a:cubicBezTo>
                    <a:pt x="13707" y="3710"/>
                    <a:pt x="15004" y="1555"/>
                    <a:pt x="15820" y="1555"/>
                  </a:cubicBezTo>
                  <a:cubicBezTo>
                    <a:pt x="15980" y="1555"/>
                    <a:pt x="16147" y="1719"/>
                    <a:pt x="16308" y="1719"/>
                  </a:cubicBezTo>
                  <a:cubicBezTo>
                    <a:pt x="17284" y="2714"/>
                    <a:pt x="16468" y="5531"/>
                    <a:pt x="16147" y="6527"/>
                  </a:cubicBezTo>
                  <a:cubicBezTo>
                    <a:pt x="15980" y="6527"/>
                    <a:pt x="15980" y="6691"/>
                    <a:pt x="16147" y="6854"/>
                  </a:cubicBezTo>
                  <a:lnTo>
                    <a:pt x="16468" y="6854"/>
                  </a:lnTo>
                  <a:cubicBezTo>
                    <a:pt x="17284" y="6363"/>
                    <a:pt x="18253" y="6193"/>
                    <a:pt x="19229" y="6193"/>
                  </a:cubicBezTo>
                  <a:cubicBezTo>
                    <a:pt x="19557" y="6193"/>
                    <a:pt x="20045" y="6193"/>
                    <a:pt x="20366" y="6527"/>
                  </a:cubicBezTo>
                  <a:cubicBezTo>
                    <a:pt x="20366" y="6527"/>
                    <a:pt x="20366" y="6691"/>
                    <a:pt x="20366" y="6691"/>
                  </a:cubicBezTo>
                  <a:cubicBezTo>
                    <a:pt x="20205" y="7687"/>
                    <a:pt x="18253" y="9508"/>
                    <a:pt x="16956" y="10503"/>
                  </a:cubicBezTo>
                  <a:cubicBezTo>
                    <a:pt x="16956" y="10667"/>
                    <a:pt x="16796" y="10831"/>
                    <a:pt x="16796" y="10831"/>
                  </a:cubicBezTo>
                  <a:cubicBezTo>
                    <a:pt x="16956" y="11001"/>
                    <a:pt x="16956" y="11165"/>
                    <a:pt x="17116" y="11165"/>
                  </a:cubicBezTo>
                  <a:cubicBezTo>
                    <a:pt x="17116" y="11165"/>
                    <a:pt x="20854" y="11663"/>
                    <a:pt x="20854" y="12986"/>
                  </a:cubicBezTo>
                  <a:cubicBezTo>
                    <a:pt x="20854" y="14316"/>
                    <a:pt x="17444" y="14643"/>
                    <a:pt x="16308" y="14643"/>
                  </a:cubicBezTo>
                  <a:cubicBezTo>
                    <a:pt x="16147" y="14643"/>
                    <a:pt x="15980" y="14643"/>
                    <a:pt x="15980" y="14807"/>
                  </a:cubicBezTo>
                  <a:cubicBezTo>
                    <a:pt x="15820" y="14807"/>
                    <a:pt x="15820" y="14977"/>
                    <a:pt x="15980" y="15141"/>
                  </a:cubicBezTo>
                  <a:cubicBezTo>
                    <a:pt x="15980" y="15141"/>
                    <a:pt x="17932" y="17296"/>
                    <a:pt x="16796" y="18954"/>
                  </a:cubicBezTo>
                  <a:cubicBezTo>
                    <a:pt x="16628" y="19117"/>
                    <a:pt x="16468" y="19281"/>
                    <a:pt x="16147" y="19281"/>
                  </a:cubicBezTo>
                  <a:cubicBezTo>
                    <a:pt x="15004" y="19281"/>
                    <a:pt x="13219" y="16962"/>
                    <a:pt x="12571" y="15966"/>
                  </a:cubicBezTo>
                  <a:cubicBezTo>
                    <a:pt x="12571" y="15966"/>
                    <a:pt x="12497" y="15898"/>
                    <a:pt x="12403" y="15898"/>
                  </a:cubicBezTo>
                  <a:cubicBezTo>
                    <a:pt x="12357" y="15898"/>
                    <a:pt x="12303" y="15912"/>
                    <a:pt x="12243" y="15966"/>
                  </a:cubicBezTo>
                  <a:cubicBezTo>
                    <a:pt x="12083" y="15966"/>
                    <a:pt x="12083" y="16137"/>
                    <a:pt x="12083" y="16301"/>
                  </a:cubicBezTo>
                  <a:cubicBezTo>
                    <a:pt x="12083" y="16301"/>
                    <a:pt x="12571" y="19943"/>
                    <a:pt x="10458" y="20775"/>
                  </a:cubicBezTo>
                  <a:lnTo>
                    <a:pt x="10137" y="20775"/>
                  </a:lnTo>
                  <a:cubicBezTo>
                    <a:pt x="8833" y="20775"/>
                    <a:pt x="8185" y="17794"/>
                    <a:pt x="8025" y="16635"/>
                  </a:cubicBezTo>
                  <a:cubicBezTo>
                    <a:pt x="8025" y="16464"/>
                    <a:pt x="7864" y="16464"/>
                    <a:pt x="7864" y="16464"/>
                  </a:cubicBezTo>
                  <a:lnTo>
                    <a:pt x="7537" y="16464"/>
                  </a:lnTo>
                  <a:cubicBezTo>
                    <a:pt x="6728" y="17133"/>
                    <a:pt x="5752" y="17624"/>
                    <a:pt x="4615" y="17624"/>
                  </a:cubicBezTo>
                  <a:cubicBezTo>
                    <a:pt x="4127" y="17624"/>
                    <a:pt x="3479" y="17460"/>
                    <a:pt x="2991" y="17296"/>
                  </a:cubicBezTo>
                  <a:cubicBezTo>
                    <a:pt x="2663" y="17133"/>
                    <a:pt x="2503" y="16798"/>
                    <a:pt x="2342" y="16464"/>
                  </a:cubicBezTo>
                  <a:cubicBezTo>
                    <a:pt x="2175" y="15141"/>
                    <a:pt x="4615" y="12488"/>
                    <a:pt x="5424" y="11499"/>
                  </a:cubicBezTo>
                  <a:cubicBezTo>
                    <a:pt x="5591" y="11329"/>
                    <a:pt x="5424" y="11001"/>
                    <a:pt x="5264" y="11001"/>
                  </a:cubicBezTo>
                  <a:lnTo>
                    <a:pt x="4288" y="11001"/>
                  </a:lnTo>
                  <a:cubicBezTo>
                    <a:pt x="3311" y="11001"/>
                    <a:pt x="1038" y="10831"/>
                    <a:pt x="718" y="9508"/>
                  </a:cubicBezTo>
                  <a:cubicBezTo>
                    <a:pt x="718" y="9344"/>
                    <a:pt x="718" y="9173"/>
                    <a:pt x="878" y="9010"/>
                  </a:cubicBezTo>
                  <a:cubicBezTo>
                    <a:pt x="1366" y="8184"/>
                    <a:pt x="3639" y="8014"/>
                    <a:pt x="5424" y="8014"/>
                  </a:cubicBezTo>
                  <a:lnTo>
                    <a:pt x="5752" y="8014"/>
                  </a:lnTo>
                  <a:cubicBezTo>
                    <a:pt x="5752" y="8014"/>
                    <a:pt x="5912" y="7850"/>
                    <a:pt x="6072" y="7850"/>
                  </a:cubicBezTo>
                  <a:cubicBezTo>
                    <a:pt x="6072" y="7687"/>
                    <a:pt x="5912" y="7523"/>
                    <a:pt x="5912" y="7352"/>
                  </a:cubicBezTo>
                  <a:cubicBezTo>
                    <a:pt x="5264" y="6854"/>
                    <a:pt x="3311" y="5197"/>
                    <a:pt x="3311" y="4038"/>
                  </a:cubicBezTo>
                  <a:cubicBezTo>
                    <a:pt x="3311" y="3874"/>
                    <a:pt x="3479" y="3547"/>
                    <a:pt x="3639" y="3376"/>
                  </a:cubicBezTo>
                  <a:cubicBezTo>
                    <a:pt x="3799" y="3212"/>
                    <a:pt x="4127" y="3212"/>
                    <a:pt x="4448" y="3212"/>
                  </a:cubicBezTo>
                  <a:cubicBezTo>
                    <a:pt x="5912" y="3547"/>
                    <a:pt x="7537" y="4208"/>
                    <a:pt x="8673" y="5197"/>
                  </a:cubicBezTo>
                  <a:cubicBezTo>
                    <a:pt x="8753" y="5286"/>
                    <a:pt x="8833" y="5327"/>
                    <a:pt x="8894" y="5327"/>
                  </a:cubicBezTo>
                  <a:cubicBezTo>
                    <a:pt x="8960" y="5327"/>
                    <a:pt x="9001" y="5286"/>
                    <a:pt x="9001" y="5197"/>
                  </a:cubicBezTo>
                  <a:cubicBezTo>
                    <a:pt x="9161" y="5197"/>
                    <a:pt x="9321" y="5033"/>
                    <a:pt x="9161" y="4870"/>
                  </a:cubicBezTo>
                  <a:cubicBezTo>
                    <a:pt x="9001" y="4038"/>
                    <a:pt x="8833" y="1719"/>
                    <a:pt x="9489" y="893"/>
                  </a:cubicBezTo>
                  <a:cubicBezTo>
                    <a:pt x="9602" y="778"/>
                    <a:pt x="9796" y="662"/>
                    <a:pt x="10017" y="662"/>
                  </a:cubicBezTo>
                  <a:close/>
                  <a:moveTo>
                    <a:pt x="9910" y="0"/>
                  </a:moveTo>
                  <a:cubicBezTo>
                    <a:pt x="9509" y="0"/>
                    <a:pt x="9081" y="191"/>
                    <a:pt x="8833" y="559"/>
                  </a:cubicBezTo>
                  <a:cubicBezTo>
                    <a:pt x="8345" y="1719"/>
                    <a:pt x="8025" y="3049"/>
                    <a:pt x="8345" y="4208"/>
                  </a:cubicBezTo>
                  <a:cubicBezTo>
                    <a:pt x="7209" y="3212"/>
                    <a:pt x="5752" y="2714"/>
                    <a:pt x="4288" y="2380"/>
                  </a:cubicBezTo>
                  <a:cubicBezTo>
                    <a:pt x="3799" y="2380"/>
                    <a:pt x="3479" y="2551"/>
                    <a:pt x="2991" y="2878"/>
                  </a:cubicBezTo>
                  <a:cubicBezTo>
                    <a:pt x="2663" y="3049"/>
                    <a:pt x="2503" y="3547"/>
                    <a:pt x="2503" y="3874"/>
                  </a:cubicBezTo>
                  <a:cubicBezTo>
                    <a:pt x="2663" y="5197"/>
                    <a:pt x="3967" y="6527"/>
                    <a:pt x="4776" y="7189"/>
                  </a:cubicBezTo>
                  <a:cubicBezTo>
                    <a:pt x="3311" y="7352"/>
                    <a:pt x="1038" y="7523"/>
                    <a:pt x="230" y="8512"/>
                  </a:cubicBezTo>
                  <a:cubicBezTo>
                    <a:pt x="69" y="8846"/>
                    <a:pt x="-98" y="9344"/>
                    <a:pt x="69" y="9671"/>
                  </a:cubicBezTo>
                  <a:cubicBezTo>
                    <a:pt x="390" y="11499"/>
                    <a:pt x="2991" y="11663"/>
                    <a:pt x="4448" y="11663"/>
                  </a:cubicBezTo>
                  <a:cubicBezTo>
                    <a:pt x="3479" y="12822"/>
                    <a:pt x="1527" y="15141"/>
                    <a:pt x="1854" y="16635"/>
                  </a:cubicBezTo>
                  <a:cubicBezTo>
                    <a:pt x="1854" y="17296"/>
                    <a:pt x="2175" y="17624"/>
                    <a:pt x="2830" y="17958"/>
                  </a:cubicBezTo>
                  <a:cubicBezTo>
                    <a:pt x="3311" y="18292"/>
                    <a:pt x="3967" y="18456"/>
                    <a:pt x="4615" y="18456"/>
                  </a:cubicBezTo>
                  <a:cubicBezTo>
                    <a:pt x="5752" y="18292"/>
                    <a:pt x="6728" y="17958"/>
                    <a:pt x="7537" y="17460"/>
                  </a:cubicBezTo>
                  <a:cubicBezTo>
                    <a:pt x="7697" y="18620"/>
                    <a:pt x="8345" y="21600"/>
                    <a:pt x="10137" y="21600"/>
                  </a:cubicBezTo>
                  <a:lnTo>
                    <a:pt x="10786" y="21600"/>
                  </a:lnTo>
                  <a:cubicBezTo>
                    <a:pt x="12083" y="20775"/>
                    <a:pt x="12898" y="19117"/>
                    <a:pt x="12731" y="17460"/>
                  </a:cubicBezTo>
                  <a:cubicBezTo>
                    <a:pt x="13547" y="18456"/>
                    <a:pt x="15004" y="20113"/>
                    <a:pt x="16308" y="20113"/>
                  </a:cubicBezTo>
                  <a:cubicBezTo>
                    <a:pt x="16628" y="20113"/>
                    <a:pt x="17116" y="19779"/>
                    <a:pt x="17284" y="19452"/>
                  </a:cubicBezTo>
                  <a:cubicBezTo>
                    <a:pt x="18093" y="18122"/>
                    <a:pt x="17932" y="16464"/>
                    <a:pt x="16956" y="15305"/>
                  </a:cubicBezTo>
                  <a:cubicBezTo>
                    <a:pt x="18253" y="15141"/>
                    <a:pt x="21502" y="14643"/>
                    <a:pt x="21502" y="12986"/>
                  </a:cubicBezTo>
                  <a:cubicBezTo>
                    <a:pt x="21502" y="11329"/>
                    <a:pt x="19229" y="10831"/>
                    <a:pt x="17932" y="10667"/>
                  </a:cubicBezTo>
                  <a:cubicBezTo>
                    <a:pt x="18901" y="9842"/>
                    <a:pt x="20854" y="8014"/>
                    <a:pt x="20854" y="6854"/>
                  </a:cubicBezTo>
                  <a:cubicBezTo>
                    <a:pt x="20854" y="6691"/>
                    <a:pt x="20854" y="6363"/>
                    <a:pt x="20693" y="6193"/>
                  </a:cubicBezTo>
                  <a:cubicBezTo>
                    <a:pt x="20325" y="5825"/>
                    <a:pt x="19958" y="5634"/>
                    <a:pt x="19523" y="5634"/>
                  </a:cubicBezTo>
                  <a:cubicBezTo>
                    <a:pt x="19383" y="5634"/>
                    <a:pt x="19229" y="5654"/>
                    <a:pt x="19069" y="5695"/>
                  </a:cubicBezTo>
                  <a:cubicBezTo>
                    <a:pt x="18253" y="5695"/>
                    <a:pt x="17444" y="5865"/>
                    <a:pt x="16796" y="6029"/>
                  </a:cubicBezTo>
                  <a:cubicBezTo>
                    <a:pt x="17116" y="4870"/>
                    <a:pt x="17765" y="2380"/>
                    <a:pt x="16468" y="1221"/>
                  </a:cubicBezTo>
                  <a:cubicBezTo>
                    <a:pt x="16308" y="1057"/>
                    <a:pt x="15980" y="1057"/>
                    <a:pt x="15820" y="893"/>
                  </a:cubicBezTo>
                  <a:cubicBezTo>
                    <a:pt x="14683" y="893"/>
                    <a:pt x="13547" y="2551"/>
                    <a:pt x="12898" y="3710"/>
                  </a:cubicBezTo>
                  <a:cubicBezTo>
                    <a:pt x="12731" y="2380"/>
                    <a:pt x="12083" y="396"/>
                    <a:pt x="10298" y="61"/>
                  </a:cubicBezTo>
                  <a:cubicBezTo>
                    <a:pt x="10177" y="20"/>
                    <a:pt x="10044" y="0"/>
                    <a:pt x="991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20" name="Google Shape;960;p22"/>
            <p:cNvSpPr/>
            <p:nvPr/>
          </p:nvSpPr>
          <p:spPr>
            <a:xfrm flipH="1">
              <a:off x="301984" y="293707"/>
              <a:ext cx="495462" cy="4868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981" y="0"/>
                  </a:moveTo>
                  <a:cubicBezTo>
                    <a:pt x="5121" y="0"/>
                    <a:pt x="0" y="4844"/>
                    <a:pt x="0" y="10792"/>
                  </a:cubicBezTo>
                  <a:cubicBezTo>
                    <a:pt x="0" y="16756"/>
                    <a:pt x="5121" y="21600"/>
                    <a:pt x="10981" y="21600"/>
                  </a:cubicBezTo>
                  <a:cubicBezTo>
                    <a:pt x="16840" y="21600"/>
                    <a:pt x="21600" y="16756"/>
                    <a:pt x="21600" y="10792"/>
                  </a:cubicBezTo>
                  <a:cubicBezTo>
                    <a:pt x="21600" y="4844"/>
                    <a:pt x="16840" y="0"/>
                    <a:pt x="10981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21" name="Google Shape;961;p22"/>
            <p:cNvSpPr/>
            <p:nvPr/>
          </p:nvSpPr>
          <p:spPr>
            <a:xfrm flipH="1">
              <a:off x="1082840" y="1082585"/>
              <a:ext cx="495118" cy="4868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27" y="0"/>
                  </a:moveTo>
                  <a:cubicBezTo>
                    <a:pt x="4763" y="0"/>
                    <a:pt x="0" y="4844"/>
                    <a:pt x="0" y="10808"/>
                  </a:cubicBezTo>
                  <a:cubicBezTo>
                    <a:pt x="0" y="16756"/>
                    <a:pt x="4763" y="21600"/>
                    <a:pt x="10627" y="21600"/>
                  </a:cubicBezTo>
                  <a:cubicBezTo>
                    <a:pt x="16852" y="21600"/>
                    <a:pt x="21600" y="16756"/>
                    <a:pt x="21600" y="10808"/>
                  </a:cubicBezTo>
                  <a:cubicBezTo>
                    <a:pt x="21600" y="4844"/>
                    <a:pt x="16852" y="0"/>
                    <a:pt x="106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22" name="Google Shape;962;p22"/>
            <p:cNvSpPr/>
            <p:nvPr/>
          </p:nvSpPr>
          <p:spPr>
            <a:xfrm flipH="1">
              <a:off x="149197" y="2707677"/>
              <a:ext cx="1504427" cy="5680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2" h="21600" fill="norm" stroke="1" extrusionOk="0">
                  <a:moveTo>
                    <a:pt x="12270" y="0"/>
                  </a:moveTo>
                  <a:cubicBezTo>
                    <a:pt x="12164" y="0"/>
                    <a:pt x="12072" y="145"/>
                    <a:pt x="12004" y="447"/>
                  </a:cubicBezTo>
                  <a:cubicBezTo>
                    <a:pt x="11180" y="3324"/>
                    <a:pt x="9301" y="10025"/>
                    <a:pt x="9301" y="10025"/>
                  </a:cubicBezTo>
                  <a:cubicBezTo>
                    <a:pt x="9301" y="10025"/>
                    <a:pt x="8865" y="1274"/>
                    <a:pt x="7765" y="1274"/>
                  </a:cubicBezTo>
                  <a:cubicBezTo>
                    <a:pt x="7591" y="1274"/>
                    <a:pt x="7392" y="1511"/>
                    <a:pt x="7179" y="2050"/>
                  </a:cubicBezTo>
                  <a:cubicBezTo>
                    <a:pt x="6239" y="4599"/>
                    <a:pt x="5299" y="7147"/>
                    <a:pt x="4476" y="9709"/>
                  </a:cubicBezTo>
                  <a:cubicBezTo>
                    <a:pt x="4476" y="9709"/>
                    <a:pt x="3255" y="959"/>
                    <a:pt x="2388" y="959"/>
                  </a:cubicBezTo>
                  <a:cubicBezTo>
                    <a:pt x="2248" y="959"/>
                    <a:pt x="2117" y="1196"/>
                    <a:pt x="2001" y="1721"/>
                  </a:cubicBezTo>
                  <a:cubicBezTo>
                    <a:pt x="1177" y="8107"/>
                    <a:pt x="475" y="14492"/>
                    <a:pt x="0" y="21193"/>
                  </a:cubicBezTo>
                  <a:cubicBezTo>
                    <a:pt x="0" y="21193"/>
                    <a:pt x="5033" y="21600"/>
                    <a:pt x="10168" y="21600"/>
                  </a:cubicBezTo>
                  <a:cubicBezTo>
                    <a:pt x="15298" y="21600"/>
                    <a:pt x="20534" y="21193"/>
                    <a:pt x="20946" y="19603"/>
                  </a:cubicBezTo>
                  <a:cubicBezTo>
                    <a:pt x="21600" y="16936"/>
                    <a:pt x="19934" y="1419"/>
                    <a:pt x="18471" y="1419"/>
                  </a:cubicBezTo>
                  <a:cubicBezTo>
                    <a:pt x="18354" y="1419"/>
                    <a:pt x="18238" y="1511"/>
                    <a:pt x="18122" y="1721"/>
                  </a:cubicBezTo>
                  <a:cubicBezTo>
                    <a:pt x="17066" y="4599"/>
                    <a:pt x="16242" y="8435"/>
                    <a:pt x="15889" y="12258"/>
                  </a:cubicBezTo>
                  <a:cubicBezTo>
                    <a:pt x="15889" y="12258"/>
                    <a:pt x="13292" y="0"/>
                    <a:pt x="1227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23" name="Google Shape;963;p22"/>
            <p:cNvSpPr/>
            <p:nvPr/>
          </p:nvSpPr>
          <p:spPr>
            <a:xfrm flipH="1">
              <a:off x="315929" y="2958890"/>
              <a:ext cx="67944" cy="278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84" h="21600" fill="norm" stroke="1" extrusionOk="0">
                  <a:moveTo>
                    <a:pt x="15061" y="0"/>
                  </a:moveTo>
                  <a:cubicBezTo>
                    <a:pt x="13178" y="0"/>
                    <a:pt x="11395" y="321"/>
                    <a:pt x="11395" y="964"/>
                  </a:cubicBezTo>
                  <a:cubicBezTo>
                    <a:pt x="11395" y="6825"/>
                    <a:pt x="9017" y="13329"/>
                    <a:pt x="1784" y="19807"/>
                  </a:cubicBezTo>
                  <a:cubicBezTo>
                    <a:pt x="-594" y="19807"/>
                    <a:pt x="-594" y="21118"/>
                    <a:pt x="1784" y="21118"/>
                  </a:cubicBezTo>
                  <a:lnTo>
                    <a:pt x="4162" y="21118"/>
                  </a:lnTo>
                  <a:cubicBezTo>
                    <a:pt x="4162" y="21439"/>
                    <a:pt x="4756" y="21600"/>
                    <a:pt x="5648" y="21600"/>
                  </a:cubicBezTo>
                  <a:cubicBezTo>
                    <a:pt x="6540" y="21600"/>
                    <a:pt x="7828" y="21439"/>
                    <a:pt x="9017" y="21118"/>
                  </a:cubicBezTo>
                  <a:cubicBezTo>
                    <a:pt x="18628" y="14614"/>
                    <a:pt x="21006" y="7468"/>
                    <a:pt x="18628" y="964"/>
                  </a:cubicBezTo>
                  <a:cubicBezTo>
                    <a:pt x="18628" y="321"/>
                    <a:pt x="16845" y="0"/>
                    <a:pt x="1506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24" name="Google Shape;964;p22"/>
            <p:cNvSpPr/>
            <p:nvPr/>
          </p:nvSpPr>
          <p:spPr>
            <a:xfrm flipH="1">
              <a:off x="708837" y="2870433"/>
              <a:ext cx="71685" cy="361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783" h="21600" fill="norm" stroke="1" extrusionOk="0">
                  <a:moveTo>
                    <a:pt x="11811" y="0"/>
                  </a:moveTo>
                  <a:cubicBezTo>
                    <a:pt x="9789" y="0"/>
                    <a:pt x="7847" y="517"/>
                    <a:pt x="9789" y="1013"/>
                  </a:cubicBezTo>
                  <a:cubicBezTo>
                    <a:pt x="11811" y="7544"/>
                    <a:pt x="9789" y="18086"/>
                    <a:pt x="0" y="19595"/>
                  </a:cubicBezTo>
                  <a:cubicBezTo>
                    <a:pt x="0" y="20091"/>
                    <a:pt x="0" y="20587"/>
                    <a:pt x="0" y="21104"/>
                  </a:cubicBezTo>
                  <a:cubicBezTo>
                    <a:pt x="1942" y="21104"/>
                    <a:pt x="1942" y="21600"/>
                    <a:pt x="3883" y="21600"/>
                  </a:cubicBezTo>
                  <a:lnTo>
                    <a:pt x="5906" y="21600"/>
                  </a:lnTo>
                  <a:cubicBezTo>
                    <a:pt x="21600" y="19099"/>
                    <a:pt x="15694" y="4031"/>
                    <a:pt x="15694" y="1013"/>
                  </a:cubicBezTo>
                  <a:cubicBezTo>
                    <a:pt x="15694" y="0"/>
                    <a:pt x="13753" y="0"/>
                    <a:pt x="1181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25" name="Google Shape;965;p22"/>
            <p:cNvSpPr/>
            <p:nvPr/>
          </p:nvSpPr>
          <p:spPr>
            <a:xfrm flipH="1">
              <a:off x="1124648" y="2912581"/>
              <a:ext cx="58734" cy="3020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374" y="0"/>
                  </a:moveTo>
                  <a:cubicBezTo>
                    <a:pt x="12325" y="0"/>
                    <a:pt x="9275" y="593"/>
                    <a:pt x="9275" y="1211"/>
                  </a:cubicBezTo>
                  <a:cubicBezTo>
                    <a:pt x="9275" y="7810"/>
                    <a:pt x="6099" y="13815"/>
                    <a:pt x="0" y="20414"/>
                  </a:cubicBezTo>
                  <a:cubicBezTo>
                    <a:pt x="0" y="21007"/>
                    <a:pt x="0" y="21600"/>
                    <a:pt x="6099" y="21600"/>
                  </a:cubicBezTo>
                  <a:cubicBezTo>
                    <a:pt x="9275" y="21600"/>
                    <a:pt x="12325" y="21600"/>
                    <a:pt x="12325" y="21007"/>
                  </a:cubicBezTo>
                  <a:cubicBezTo>
                    <a:pt x="18551" y="14408"/>
                    <a:pt x="21600" y="7810"/>
                    <a:pt x="21600" y="1211"/>
                  </a:cubicBezTo>
                  <a:cubicBezTo>
                    <a:pt x="21600" y="593"/>
                    <a:pt x="18551" y="0"/>
                    <a:pt x="1537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26" name="Google Shape;966;p22"/>
            <p:cNvSpPr/>
            <p:nvPr/>
          </p:nvSpPr>
          <p:spPr>
            <a:xfrm flipH="1">
              <a:off x="1440129" y="2887360"/>
              <a:ext cx="81168" cy="3189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04" h="21600" fill="norm" stroke="1" extrusionOk="0">
                  <a:moveTo>
                    <a:pt x="6390" y="0"/>
                  </a:moveTo>
                  <a:cubicBezTo>
                    <a:pt x="4449" y="0"/>
                    <a:pt x="2426" y="0"/>
                    <a:pt x="485" y="562"/>
                  </a:cubicBezTo>
                  <a:cubicBezTo>
                    <a:pt x="-1457" y="7395"/>
                    <a:pt x="2426" y="14205"/>
                    <a:pt x="12296" y="21038"/>
                  </a:cubicBezTo>
                  <a:cubicBezTo>
                    <a:pt x="12296" y="21038"/>
                    <a:pt x="14237" y="21600"/>
                    <a:pt x="14237" y="21600"/>
                  </a:cubicBezTo>
                  <a:lnTo>
                    <a:pt x="16179" y="21600"/>
                  </a:lnTo>
                  <a:cubicBezTo>
                    <a:pt x="18201" y="21038"/>
                    <a:pt x="20143" y="20477"/>
                    <a:pt x="18201" y="19892"/>
                  </a:cubicBezTo>
                  <a:cubicBezTo>
                    <a:pt x="10354" y="14205"/>
                    <a:pt x="6390" y="7395"/>
                    <a:pt x="8332" y="1147"/>
                  </a:cubicBezTo>
                  <a:cubicBezTo>
                    <a:pt x="8332" y="562"/>
                    <a:pt x="8332" y="0"/>
                    <a:pt x="639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037" name="Google Shape;967;p22"/>
          <p:cNvGrpSpPr/>
          <p:nvPr/>
        </p:nvGrpSpPr>
        <p:grpSpPr>
          <a:xfrm>
            <a:off x="247318" y="11930939"/>
            <a:ext cx="1431317" cy="1481637"/>
            <a:chOff x="0" y="0"/>
            <a:chExt cx="1431316" cy="1481636"/>
          </a:xfrm>
        </p:grpSpPr>
        <p:sp>
          <p:nvSpPr>
            <p:cNvPr id="1028" name="Google Shape;968;p22"/>
            <p:cNvSpPr/>
            <p:nvPr/>
          </p:nvSpPr>
          <p:spPr>
            <a:xfrm flipH="1">
              <a:off x="977270" y="880994"/>
              <a:ext cx="209577" cy="6006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10" h="21600" fill="norm" stroke="1" extrusionOk="0">
                  <a:moveTo>
                    <a:pt x="3010" y="0"/>
                  </a:moveTo>
                  <a:cubicBezTo>
                    <a:pt x="1368" y="0"/>
                    <a:pt x="-402" y="551"/>
                    <a:pt x="81" y="1394"/>
                  </a:cubicBezTo>
                  <a:lnTo>
                    <a:pt x="15726" y="21038"/>
                  </a:lnTo>
                  <a:cubicBezTo>
                    <a:pt x="15726" y="21319"/>
                    <a:pt x="16498" y="21600"/>
                    <a:pt x="18043" y="21600"/>
                  </a:cubicBezTo>
                  <a:lnTo>
                    <a:pt x="18848" y="21600"/>
                  </a:lnTo>
                  <a:cubicBezTo>
                    <a:pt x="20393" y="21600"/>
                    <a:pt x="21198" y="21038"/>
                    <a:pt x="20393" y="20464"/>
                  </a:cubicBezTo>
                  <a:lnTo>
                    <a:pt x="5553" y="832"/>
                  </a:lnTo>
                  <a:cubicBezTo>
                    <a:pt x="5231" y="258"/>
                    <a:pt x="4137" y="0"/>
                    <a:pt x="301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29" name="Google Shape;969;p22"/>
            <p:cNvSpPr/>
            <p:nvPr/>
          </p:nvSpPr>
          <p:spPr>
            <a:xfrm flipH="1">
              <a:off x="779358" y="1011611"/>
              <a:ext cx="651959" cy="2563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4" h="21600" fill="norm" stroke="1" extrusionOk="0">
                  <a:moveTo>
                    <a:pt x="20711" y="0"/>
                  </a:moveTo>
                  <a:cubicBezTo>
                    <a:pt x="20571" y="0"/>
                    <a:pt x="20432" y="82"/>
                    <a:pt x="20293" y="274"/>
                  </a:cubicBezTo>
                  <a:lnTo>
                    <a:pt x="514" y="16934"/>
                  </a:lnTo>
                  <a:cubicBezTo>
                    <a:pt x="257" y="17620"/>
                    <a:pt x="0" y="18279"/>
                    <a:pt x="0" y="19596"/>
                  </a:cubicBezTo>
                  <a:cubicBezTo>
                    <a:pt x="0" y="20283"/>
                    <a:pt x="514" y="20941"/>
                    <a:pt x="782" y="20941"/>
                  </a:cubicBezTo>
                  <a:lnTo>
                    <a:pt x="1039" y="21600"/>
                  </a:lnTo>
                  <a:lnTo>
                    <a:pt x="20818" y="4940"/>
                  </a:lnTo>
                  <a:cubicBezTo>
                    <a:pt x="21343" y="4282"/>
                    <a:pt x="21600" y="2937"/>
                    <a:pt x="21343" y="1619"/>
                  </a:cubicBezTo>
                  <a:cubicBezTo>
                    <a:pt x="21343" y="631"/>
                    <a:pt x="21064" y="0"/>
                    <a:pt x="2071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30" name="Google Shape;970;p22"/>
            <p:cNvSpPr/>
            <p:nvPr/>
          </p:nvSpPr>
          <p:spPr>
            <a:xfrm flipH="1">
              <a:off x="810961" y="971548"/>
              <a:ext cx="548462" cy="3517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73" h="21600" fill="norm" stroke="1" extrusionOk="0">
                  <a:moveTo>
                    <a:pt x="925" y="0"/>
                  </a:moveTo>
                  <a:cubicBezTo>
                    <a:pt x="28" y="0"/>
                    <a:pt x="-445" y="1840"/>
                    <a:pt x="576" y="2660"/>
                  </a:cubicBezTo>
                  <a:lnTo>
                    <a:pt x="19336" y="21600"/>
                  </a:lnTo>
                  <a:lnTo>
                    <a:pt x="19947" y="21600"/>
                  </a:lnTo>
                  <a:cubicBezTo>
                    <a:pt x="20246" y="21600"/>
                    <a:pt x="20545" y="21600"/>
                    <a:pt x="20844" y="21120"/>
                  </a:cubicBezTo>
                  <a:cubicBezTo>
                    <a:pt x="21155" y="20140"/>
                    <a:pt x="20844" y="19180"/>
                    <a:pt x="20545" y="18700"/>
                  </a:cubicBezTo>
                  <a:lnTo>
                    <a:pt x="1486" y="220"/>
                  </a:lnTo>
                  <a:cubicBezTo>
                    <a:pt x="1286" y="80"/>
                    <a:pt x="1100" y="0"/>
                    <a:pt x="92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31" name="Google Shape;971;p22"/>
            <p:cNvSpPr/>
            <p:nvPr/>
          </p:nvSpPr>
          <p:spPr>
            <a:xfrm flipH="1">
              <a:off x="897938" y="827575"/>
              <a:ext cx="354841" cy="590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45" h="21600" fill="norm" stroke="1" extrusionOk="0">
                  <a:moveTo>
                    <a:pt x="19241" y="0"/>
                  </a:moveTo>
                  <a:cubicBezTo>
                    <a:pt x="18739" y="0"/>
                    <a:pt x="18314" y="143"/>
                    <a:pt x="18024" y="488"/>
                  </a:cubicBezTo>
                  <a:lnTo>
                    <a:pt x="192" y="20445"/>
                  </a:lnTo>
                  <a:cubicBezTo>
                    <a:pt x="-272" y="20731"/>
                    <a:pt x="192" y="21314"/>
                    <a:pt x="675" y="21600"/>
                  </a:cubicBezTo>
                  <a:lnTo>
                    <a:pt x="1602" y="21600"/>
                  </a:lnTo>
                  <a:cubicBezTo>
                    <a:pt x="2085" y="21600"/>
                    <a:pt x="2549" y="21600"/>
                    <a:pt x="3012" y="21314"/>
                  </a:cubicBezTo>
                  <a:lnTo>
                    <a:pt x="20845" y="1346"/>
                  </a:lnTo>
                  <a:cubicBezTo>
                    <a:pt x="21328" y="1060"/>
                    <a:pt x="20845" y="488"/>
                    <a:pt x="20381" y="191"/>
                  </a:cubicBezTo>
                  <a:cubicBezTo>
                    <a:pt x="19995" y="71"/>
                    <a:pt x="19608" y="0"/>
                    <a:pt x="192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32" name="Google Shape;972;p22"/>
            <p:cNvSpPr/>
            <p:nvPr/>
          </p:nvSpPr>
          <p:spPr>
            <a:xfrm flipH="1">
              <a:off x="7129" y="0"/>
              <a:ext cx="563105" cy="5631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21" h="21600" fill="norm" stroke="1" extrusionOk="0">
                  <a:moveTo>
                    <a:pt x="9414" y="2174"/>
                  </a:moveTo>
                  <a:cubicBezTo>
                    <a:pt x="13582" y="2174"/>
                    <a:pt x="16967" y="5822"/>
                    <a:pt x="16967" y="10681"/>
                  </a:cubicBezTo>
                  <a:cubicBezTo>
                    <a:pt x="16967" y="16041"/>
                    <a:pt x="13110" y="19589"/>
                    <a:pt x="9178" y="19589"/>
                  </a:cubicBezTo>
                  <a:cubicBezTo>
                    <a:pt x="7325" y="19589"/>
                    <a:pt x="5450" y="18802"/>
                    <a:pt x="3950" y="17053"/>
                  </a:cubicBezTo>
                  <a:cubicBezTo>
                    <a:pt x="-733" y="11593"/>
                    <a:pt x="2642" y="2174"/>
                    <a:pt x="9414" y="2174"/>
                  </a:cubicBezTo>
                  <a:close/>
                  <a:moveTo>
                    <a:pt x="9157" y="0"/>
                  </a:moveTo>
                  <a:cubicBezTo>
                    <a:pt x="6885" y="0"/>
                    <a:pt x="4571" y="949"/>
                    <a:pt x="2642" y="3086"/>
                  </a:cubicBezTo>
                  <a:cubicBezTo>
                    <a:pt x="-3079" y="10069"/>
                    <a:pt x="1089" y="21600"/>
                    <a:pt x="9414" y="21600"/>
                  </a:cubicBezTo>
                  <a:cubicBezTo>
                    <a:pt x="14364" y="21600"/>
                    <a:pt x="18521" y="16753"/>
                    <a:pt x="18521" y="10681"/>
                  </a:cubicBezTo>
                  <a:cubicBezTo>
                    <a:pt x="18521" y="4285"/>
                    <a:pt x="13957" y="0"/>
                    <a:pt x="915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33" name="Google Shape;973;p22"/>
            <p:cNvSpPr/>
            <p:nvPr/>
          </p:nvSpPr>
          <p:spPr>
            <a:xfrm flipH="1">
              <a:off x="109698" y="783427"/>
              <a:ext cx="116162" cy="3329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10" h="21600" fill="norm" stroke="1" extrusionOk="0">
                  <a:moveTo>
                    <a:pt x="3010" y="0"/>
                  </a:moveTo>
                  <a:cubicBezTo>
                    <a:pt x="1368" y="0"/>
                    <a:pt x="-402" y="551"/>
                    <a:pt x="81" y="1394"/>
                  </a:cubicBezTo>
                  <a:lnTo>
                    <a:pt x="15726" y="21038"/>
                  </a:lnTo>
                  <a:cubicBezTo>
                    <a:pt x="15726" y="21319"/>
                    <a:pt x="16498" y="21600"/>
                    <a:pt x="18043" y="21600"/>
                  </a:cubicBezTo>
                  <a:lnTo>
                    <a:pt x="18848" y="21600"/>
                  </a:lnTo>
                  <a:cubicBezTo>
                    <a:pt x="20393" y="21600"/>
                    <a:pt x="21198" y="21038"/>
                    <a:pt x="20393" y="20464"/>
                  </a:cubicBezTo>
                  <a:lnTo>
                    <a:pt x="5553" y="832"/>
                  </a:lnTo>
                  <a:cubicBezTo>
                    <a:pt x="5231" y="258"/>
                    <a:pt x="4137" y="0"/>
                    <a:pt x="301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34" name="Google Shape;974;p22"/>
            <p:cNvSpPr/>
            <p:nvPr/>
          </p:nvSpPr>
          <p:spPr>
            <a:xfrm flipH="1">
              <a:off x="0" y="855824"/>
              <a:ext cx="361365" cy="1420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4" h="21600" fill="norm" stroke="1" extrusionOk="0">
                  <a:moveTo>
                    <a:pt x="20711" y="0"/>
                  </a:moveTo>
                  <a:cubicBezTo>
                    <a:pt x="20571" y="0"/>
                    <a:pt x="20432" y="82"/>
                    <a:pt x="20293" y="274"/>
                  </a:cubicBezTo>
                  <a:lnTo>
                    <a:pt x="514" y="16934"/>
                  </a:lnTo>
                  <a:cubicBezTo>
                    <a:pt x="257" y="17620"/>
                    <a:pt x="0" y="18279"/>
                    <a:pt x="0" y="19596"/>
                  </a:cubicBezTo>
                  <a:cubicBezTo>
                    <a:pt x="0" y="20283"/>
                    <a:pt x="514" y="20941"/>
                    <a:pt x="782" y="20941"/>
                  </a:cubicBezTo>
                  <a:lnTo>
                    <a:pt x="1039" y="21600"/>
                  </a:lnTo>
                  <a:lnTo>
                    <a:pt x="20818" y="4940"/>
                  </a:lnTo>
                  <a:cubicBezTo>
                    <a:pt x="21343" y="4282"/>
                    <a:pt x="21600" y="2937"/>
                    <a:pt x="21343" y="1619"/>
                  </a:cubicBezTo>
                  <a:cubicBezTo>
                    <a:pt x="21343" y="631"/>
                    <a:pt x="21064" y="0"/>
                    <a:pt x="2071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35" name="Google Shape;975;p22"/>
            <p:cNvSpPr/>
            <p:nvPr/>
          </p:nvSpPr>
          <p:spPr>
            <a:xfrm flipH="1">
              <a:off x="17517" y="833615"/>
              <a:ext cx="304000" cy="1949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73" h="21600" fill="norm" stroke="1" extrusionOk="0">
                  <a:moveTo>
                    <a:pt x="925" y="0"/>
                  </a:moveTo>
                  <a:cubicBezTo>
                    <a:pt x="28" y="0"/>
                    <a:pt x="-445" y="1840"/>
                    <a:pt x="576" y="2660"/>
                  </a:cubicBezTo>
                  <a:lnTo>
                    <a:pt x="19336" y="21600"/>
                  </a:lnTo>
                  <a:lnTo>
                    <a:pt x="19947" y="21600"/>
                  </a:lnTo>
                  <a:cubicBezTo>
                    <a:pt x="20246" y="21600"/>
                    <a:pt x="20545" y="21600"/>
                    <a:pt x="20844" y="21120"/>
                  </a:cubicBezTo>
                  <a:cubicBezTo>
                    <a:pt x="21155" y="20140"/>
                    <a:pt x="20844" y="19180"/>
                    <a:pt x="20545" y="18700"/>
                  </a:cubicBezTo>
                  <a:lnTo>
                    <a:pt x="1486" y="220"/>
                  </a:lnTo>
                  <a:cubicBezTo>
                    <a:pt x="1286" y="80"/>
                    <a:pt x="1100" y="0"/>
                    <a:pt x="92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36" name="Google Shape;976;p22"/>
            <p:cNvSpPr/>
            <p:nvPr/>
          </p:nvSpPr>
          <p:spPr>
            <a:xfrm flipH="1">
              <a:off x="65727" y="753819"/>
              <a:ext cx="196679" cy="3275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45" h="21600" fill="norm" stroke="1" extrusionOk="0">
                  <a:moveTo>
                    <a:pt x="19241" y="0"/>
                  </a:moveTo>
                  <a:cubicBezTo>
                    <a:pt x="18739" y="0"/>
                    <a:pt x="18314" y="143"/>
                    <a:pt x="18024" y="488"/>
                  </a:cubicBezTo>
                  <a:lnTo>
                    <a:pt x="192" y="20445"/>
                  </a:lnTo>
                  <a:cubicBezTo>
                    <a:pt x="-272" y="20731"/>
                    <a:pt x="192" y="21314"/>
                    <a:pt x="675" y="21600"/>
                  </a:cubicBezTo>
                  <a:lnTo>
                    <a:pt x="1602" y="21600"/>
                  </a:lnTo>
                  <a:cubicBezTo>
                    <a:pt x="2085" y="21600"/>
                    <a:pt x="2549" y="21600"/>
                    <a:pt x="3012" y="21314"/>
                  </a:cubicBezTo>
                  <a:lnTo>
                    <a:pt x="20845" y="1346"/>
                  </a:lnTo>
                  <a:cubicBezTo>
                    <a:pt x="21328" y="1060"/>
                    <a:pt x="20845" y="488"/>
                    <a:pt x="20381" y="191"/>
                  </a:cubicBezTo>
                  <a:cubicBezTo>
                    <a:pt x="19995" y="71"/>
                    <a:pt x="19609" y="0"/>
                    <a:pt x="192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103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8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5" name="مستوى النص الأول…"/>
          <p:cNvSpPr txBox="1"/>
          <p:nvPr>
            <p:ph type="body" sz="quarter" idx="1"/>
          </p:nvPr>
        </p:nvSpPr>
        <p:spPr>
          <a:xfrm>
            <a:off x="15072301" y="10814866"/>
            <a:ext cx="7280002" cy="2032001"/>
          </a:xfrm>
          <a:prstGeom prst="rect">
            <a:avLst/>
          </a:prstGeom>
        </p:spPr>
        <p:txBody>
          <a:bodyPr/>
          <a:lstStyle>
            <a:lvl1pPr marL="846666" indent="-706966" algn="ctr">
              <a:buClrTx/>
              <a:buSzTx/>
              <a:buNone/>
              <a:defRPr sz="3600"/>
            </a:lvl1pPr>
            <a:lvl2pPr marL="846666" indent="-249766" algn="ctr">
              <a:buClrTx/>
              <a:buSzTx/>
              <a:buNone/>
              <a:defRPr sz="3600"/>
            </a:lvl2pPr>
            <a:lvl3pPr marL="846666" indent="207433" algn="ctr">
              <a:buClrTx/>
              <a:buSzTx/>
              <a:buNone/>
              <a:defRPr sz="3600"/>
            </a:lvl3pPr>
            <a:lvl4pPr marL="846666" indent="664633" algn="ctr">
              <a:buClrTx/>
              <a:buSzTx/>
              <a:buNone/>
              <a:defRPr sz="3600"/>
            </a:lvl4pPr>
            <a:lvl5pPr marL="846666" indent="1121833" algn="ctr">
              <a:buClrTx/>
              <a:buSzTx/>
              <a:buNone/>
              <a:defRPr sz="3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046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grpSp>
        <p:nvGrpSpPr>
          <p:cNvPr id="1058" name="Google Shape;982;p23"/>
          <p:cNvGrpSpPr/>
          <p:nvPr/>
        </p:nvGrpSpPr>
        <p:grpSpPr>
          <a:xfrm>
            <a:off x="18474444" y="21"/>
            <a:ext cx="5327365" cy="3418332"/>
            <a:chOff x="0" y="0"/>
            <a:chExt cx="5327363" cy="3418330"/>
          </a:xfrm>
        </p:grpSpPr>
        <p:grpSp>
          <p:nvGrpSpPr>
            <p:cNvPr id="1056" name="Google Shape;983;p23"/>
            <p:cNvGrpSpPr/>
            <p:nvPr/>
          </p:nvGrpSpPr>
          <p:grpSpPr>
            <a:xfrm>
              <a:off x="0" y="-1"/>
              <a:ext cx="5133621" cy="3292743"/>
              <a:chOff x="0" y="0"/>
              <a:chExt cx="5133619" cy="3292741"/>
            </a:xfrm>
          </p:grpSpPr>
          <p:grpSp>
            <p:nvGrpSpPr>
              <p:cNvPr id="1053" name="Google Shape;984;p23"/>
              <p:cNvGrpSpPr/>
              <p:nvPr/>
            </p:nvGrpSpPr>
            <p:grpSpPr>
              <a:xfrm>
                <a:off x="0" y="-1"/>
                <a:ext cx="5133621" cy="3292743"/>
                <a:chOff x="0" y="0"/>
                <a:chExt cx="5133620" cy="3292741"/>
              </a:xfrm>
            </p:grpSpPr>
            <p:sp>
              <p:nvSpPr>
                <p:cNvPr id="1047" name="Google Shape;985;p23"/>
                <p:cNvSpPr/>
                <p:nvPr/>
              </p:nvSpPr>
              <p:spPr>
                <a:xfrm flipH="1" rot="1481318">
                  <a:off x="2776295" y="200815"/>
                  <a:ext cx="1341404" cy="1735665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48" name="Google Shape;986;p23"/>
                <p:cNvSpPr/>
                <p:nvPr/>
              </p:nvSpPr>
              <p:spPr>
                <a:xfrm flipH="1">
                  <a:off x="1355170" y="432275"/>
                  <a:ext cx="1738849" cy="1535879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49" name="Google Shape;987;p23"/>
                <p:cNvSpPr/>
                <p:nvPr/>
              </p:nvSpPr>
              <p:spPr>
                <a:xfrm flipH="1">
                  <a:off x="3597742" y="987778"/>
                  <a:ext cx="1535879" cy="1535879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50" name="Google Shape;988;p23"/>
                <p:cNvSpPr/>
                <p:nvPr/>
              </p:nvSpPr>
              <p:spPr>
                <a:xfrm flipH="1">
                  <a:off x="3238917" y="1694876"/>
                  <a:ext cx="1463851" cy="1463852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51" name="Google Shape;989;p23"/>
                <p:cNvSpPr/>
                <p:nvPr/>
              </p:nvSpPr>
              <p:spPr>
                <a:xfrm flipH="1">
                  <a:off x="2071377" y="1658877"/>
                  <a:ext cx="1535879" cy="1535879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52" name="Google Shape;990;p23"/>
                <p:cNvSpPr/>
                <p:nvPr/>
              </p:nvSpPr>
              <p:spPr>
                <a:xfrm flipH="1" rot="2967336">
                  <a:off x="244105" y="1287617"/>
                  <a:ext cx="1941142" cy="1536433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1054" name="Google Shape;991;p23"/>
              <p:cNvSpPr/>
              <p:nvPr/>
            </p:nvSpPr>
            <p:spPr>
              <a:xfrm flipH="1">
                <a:off x="2457930" y="1229365"/>
                <a:ext cx="1535846" cy="1535846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55" name="Google Shape;992;p23"/>
              <p:cNvSpPr/>
              <p:nvPr/>
            </p:nvSpPr>
            <p:spPr>
              <a:xfrm flipH="1">
                <a:off x="1470102" y="1229365"/>
                <a:ext cx="1535847" cy="1535846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057" name="Google Shape;993;p23"/>
            <p:cNvSpPr/>
            <p:nvPr/>
          </p:nvSpPr>
          <p:spPr>
            <a:xfrm flipH="1">
              <a:off x="617815" y="590114"/>
              <a:ext cx="4709549" cy="282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51" h="21600" fill="norm" stroke="1" extrusionOk="0">
                  <a:moveTo>
                    <a:pt x="5148" y="5289"/>
                  </a:moveTo>
                  <a:cubicBezTo>
                    <a:pt x="5571" y="5474"/>
                    <a:pt x="5680" y="5651"/>
                    <a:pt x="5785" y="6005"/>
                  </a:cubicBezTo>
                  <a:cubicBezTo>
                    <a:pt x="5785" y="6189"/>
                    <a:pt x="5571" y="6543"/>
                    <a:pt x="5466" y="6728"/>
                  </a:cubicBezTo>
                  <a:cubicBezTo>
                    <a:pt x="5362" y="6728"/>
                    <a:pt x="5362" y="6905"/>
                    <a:pt x="5148" y="6905"/>
                  </a:cubicBezTo>
                  <a:cubicBezTo>
                    <a:pt x="5148" y="6366"/>
                    <a:pt x="5148" y="6005"/>
                    <a:pt x="5148" y="5474"/>
                  </a:cubicBezTo>
                  <a:lnTo>
                    <a:pt x="5148" y="5289"/>
                  </a:lnTo>
                  <a:close/>
                  <a:moveTo>
                    <a:pt x="10867" y="3497"/>
                  </a:moveTo>
                  <a:cubicBezTo>
                    <a:pt x="11290" y="4397"/>
                    <a:pt x="11504" y="5651"/>
                    <a:pt x="11290" y="6905"/>
                  </a:cubicBezTo>
                  <a:cubicBezTo>
                    <a:pt x="11190" y="7244"/>
                    <a:pt x="11042" y="7421"/>
                    <a:pt x="10881" y="7421"/>
                  </a:cubicBezTo>
                  <a:cubicBezTo>
                    <a:pt x="10702" y="7421"/>
                    <a:pt x="10506" y="7200"/>
                    <a:pt x="10336" y="6728"/>
                  </a:cubicBezTo>
                  <a:cubicBezTo>
                    <a:pt x="10022" y="5651"/>
                    <a:pt x="10231" y="4220"/>
                    <a:pt x="10867" y="3497"/>
                  </a:cubicBezTo>
                  <a:close/>
                  <a:moveTo>
                    <a:pt x="17219" y="7443"/>
                  </a:moveTo>
                  <a:cubicBezTo>
                    <a:pt x="17328" y="8159"/>
                    <a:pt x="17219" y="9052"/>
                    <a:pt x="17010" y="9775"/>
                  </a:cubicBezTo>
                  <a:cubicBezTo>
                    <a:pt x="16905" y="9952"/>
                    <a:pt x="16905" y="9952"/>
                    <a:pt x="16796" y="9952"/>
                  </a:cubicBezTo>
                  <a:cubicBezTo>
                    <a:pt x="16691" y="9952"/>
                    <a:pt x="16587" y="9775"/>
                    <a:pt x="16478" y="9775"/>
                  </a:cubicBezTo>
                  <a:cubicBezTo>
                    <a:pt x="16269" y="9413"/>
                    <a:pt x="16269" y="9413"/>
                    <a:pt x="16269" y="8875"/>
                  </a:cubicBezTo>
                  <a:cubicBezTo>
                    <a:pt x="16373" y="8336"/>
                    <a:pt x="16691" y="7798"/>
                    <a:pt x="17219" y="7443"/>
                  </a:cubicBezTo>
                  <a:close/>
                  <a:moveTo>
                    <a:pt x="4407" y="13714"/>
                  </a:moveTo>
                  <a:cubicBezTo>
                    <a:pt x="3984" y="14430"/>
                    <a:pt x="3561" y="14968"/>
                    <a:pt x="3139" y="15330"/>
                  </a:cubicBezTo>
                  <a:cubicBezTo>
                    <a:pt x="3243" y="14614"/>
                    <a:pt x="3666" y="14075"/>
                    <a:pt x="4089" y="13714"/>
                  </a:cubicBezTo>
                  <a:close/>
                  <a:moveTo>
                    <a:pt x="13622" y="14430"/>
                  </a:moveTo>
                  <a:cubicBezTo>
                    <a:pt x="13622" y="14430"/>
                    <a:pt x="13727" y="14430"/>
                    <a:pt x="13936" y="14791"/>
                  </a:cubicBezTo>
                  <a:cubicBezTo>
                    <a:pt x="14150" y="15145"/>
                    <a:pt x="14255" y="15868"/>
                    <a:pt x="14150" y="16399"/>
                  </a:cubicBezTo>
                  <a:cubicBezTo>
                    <a:pt x="13622" y="15684"/>
                    <a:pt x="13622" y="14791"/>
                    <a:pt x="13622" y="14430"/>
                  </a:cubicBezTo>
                  <a:close/>
                  <a:moveTo>
                    <a:pt x="7267" y="14968"/>
                  </a:moveTo>
                  <a:cubicBezTo>
                    <a:pt x="7480" y="15145"/>
                    <a:pt x="7690" y="15330"/>
                    <a:pt x="7794" y="15684"/>
                  </a:cubicBezTo>
                  <a:cubicBezTo>
                    <a:pt x="7903" y="16584"/>
                    <a:pt x="7794" y="17299"/>
                    <a:pt x="7585" y="18015"/>
                  </a:cubicBezTo>
                  <a:cubicBezTo>
                    <a:pt x="7162" y="17299"/>
                    <a:pt x="6948" y="16222"/>
                    <a:pt x="7053" y="15145"/>
                  </a:cubicBezTo>
                  <a:cubicBezTo>
                    <a:pt x="7053" y="14968"/>
                    <a:pt x="7162" y="14968"/>
                    <a:pt x="7162" y="14968"/>
                  </a:cubicBezTo>
                  <a:close/>
                  <a:moveTo>
                    <a:pt x="7210" y="848"/>
                  </a:moveTo>
                  <a:cubicBezTo>
                    <a:pt x="7681" y="848"/>
                    <a:pt x="8234" y="1025"/>
                    <a:pt x="8853" y="1350"/>
                  </a:cubicBezTo>
                  <a:cubicBezTo>
                    <a:pt x="9490" y="1704"/>
                    <a:pt x="10022" y="2243"/>
                    <a:pt x="10549" y="3143"/>
                  </a:cubicBezTo>
                  <a:cubicBezTo>
                    <a:pt x="9808" y="4035"/>
                    <a:pt x="9595" y="5828"/>
                    <a:pt x="10022" y="7082"/>
                  </a:cubicBezTo>
                  <a:cubicBezTo>
                    <a:pt x="10445" y="7982"/>
                    <a:pt x="10763" y="8336"/>
                    <a:pt x="10972" y="8336"/>
                  </a:cubicBezTo>
                  <a:cubicBezTo>
                    <a:pt x="11395" y="8159"/>
                    <a:pt x="11713" y="7798"/>
                    <a:pt x="11822" y="7266"/>
                  </a:cubicBezTo>
                  <a:cubicBezTo>
                    <a:pt x="12031" y="5828"/>
                    <a:pt x="11822" y="4220"/>
                    <a:pt x="11290" y="3143"/>
                  </a:cubicBezTo>
                  <a:cubicBezTo>
                    <a:pt x="12136" y="2243"/>
                    <a:pt x="13195" y="1704"/>
                    <a:pt x="14255" y="1704"/>
                  </a:cubicBezTo>
                  <a:lnTo>
                    <a:pt x="14891" y="1704"/>
                  </a:lnTo>
                  <a:cubicBezTo>
                    <a:pt x="16164" y="2427"/>
                    <a:pt x="17114" y="4397"/>
                    <a:pt x="17219" y="6543"/>
                  </a:cubicBezTo>
                  <a:cubicBezTo>
                    <a:pt x="16587" y="6905"/>
                    <a:pt x="16055" y="7620"/>
                    <a:pt x="15950" y="8698"/>
                  </a:cubicBezTo>
                  <a:cubicBezTo>
                    <a:pt x="15846" y="9413"/>
                    <a:pt x="15950" y="9952"/>
                    <a:pt x="16269" y="10490"/>
                  </a:cubicBezTo>
                  <a:cubicBezTo>
                    <a:pt x="16425" y="10756"/>
                    <a:pt x="16613" y="10889"/>
                    <a:pt x="16796" y="10889"/>
                  </a:cubicBezTo>
                  <a:cubicBezTo>
                    <a:pt x="16983" y="10889"/>
                    <a:pt x="17167" y="10756"/>
                    <a:pt x="17328" y="10490"/>
                  </a:cubicBezTo>
                  <a:cubicBezTo>
                    <a:pt x="17646" y="9413"/>
                    <a:pt x="17751" y="8336"/>
                    <a:pt x="17646" y="7266"/>
                  </a:cubicBezTo>
                  <a:cubicBezTo>
                    <a:pt x="17855" y="7266"/>
                    <a:pt x="18173" y="7082"/>
                    <a:pt x="18387" y="7082"/>
                  </a:cubicBezTo>
                  <a:cubicBezTo>
                    <a:pt x="19337" y="7082"/>
                    <a:pt x="20078" y="7982"/>
                    <a:pt x="20506" y="9413"/>
                  </a:cubicBezTo>
                  <a:cubicBezTo>
                    <a:pt x="20929" y="11383"/>
                    <a:pt x="20820" y="13537"/>
                    <a:pt x="20187" y="15330"/>
                  </a:cubicBezTo>
                  <a:cubicBezTo>
                    <a:pt x="19394" y="17262"/>
                    <a:pt x="18165" y="18332"/>
                    <a:pt x="16861" y="18332"/>
                  </a:cubicBezTo>
                  <a:cubicBezTo>
                    <a:pt x="16595" y="18332"/>
                    <a:pt x="16325" y="18288"/>
                    <a:pt x="16055" y="18192"/>
                  </a:cubicBezTo>
                  <a:cubicBezTo>
                    <a:pt x="15423" y="18015"/>
                    <a:pt x="14891" y="17476"/>
                    <a:pt x="14468" y="16938"/>
                  </a:cubicBezTo>
                  <a:cubicBezTo>
                    <a:pt x="14677" y="16045"/>
                    <a:pt x="14573" y="14968"/>
                    <a:pt x="14255" y="14252"/>
                  </a:cubicBezTo>
                  <a:cubicBezTo>
                    <a:pt x="13993" y="13891"/>
                    <a:pt x="13753" y="13714"/>
                    <a:pt x="13553" y="13714"/>
                  </a:cubicBezTo>
                  <a:cubicBezTo>
                    <a:pt x="13357" y="13714"/>
                    <a:pt x="13195" y="13891"/>
                    <a:pt x="13091" y="14252"/>
                  </a:cubicBezTo>
                  <a:cubicBezTo>
                    <a:pt x="13091" y="15507"/>
                    <a:pt x="13304" y="16584"/>
                    <a:pt x="13936" y="17122"/>
                  </a:cubicBezTo>
                  <a:cubicBezTo>
                    <a:pt x="13239" y="19320"/>
                    <a:pt x="11975" y="20715"/>
                    <a:pt x="10497" y="20715"/>
                  </a:cubicBezTo>
                  <a:cubicBezTo>
                    <a:pt x="10410" y="20715"/>
                    <a:pt x="10323" y="20715"/>
                    <a:pt x="10231" y="20700"/>
                  </a:cubicBezTo>
                  <a:cubicBezTo>
                    <a:pt x="9385" y="20700"/>
                    <a:pt x="8431" y="19807"/>
                    <a:pt x="7903" y="18553"/>
                  </a:cubicBezTo>
                  <a:cubicBezTo>
                    <a:pt x="8221" y="17653"/>
                    <a:pt x="8431" y="16584"/>
                    <a:pt x="8221" y="15507"/>
                  </a:cubicBezTo>
                  <a:cubicBezTo>
                    <a:pt x="8112" y="14968"/>
                    <a:pt x="7794" y="14430"/>
                    <a:pt x="7371" y="14252"/>
                  </a:cubicBezTo>
                  <a:cubicBezTo>
                    <a:pt x="7315" y="14216"/>
                    <a:pt x="7258" y="14201"/>
                    <a:pt x="7197" y="14201"/>
                  </a:cubicBezTo>
                  <a:cubicBezTo>
                    <a:pt x="6944" y="14201"/>
                    <a:pt x="6717" y="14496"/>
                    <a:pt x="6630" y="14791"/>
                  </a:cubicBezTo>
                  <a:cubicBezTo>
                    <a:pt x="6526" y="16222"/>
                    <a:pt x="6739" y="17653"/>
                    <a:pt x="7371" y="18730"/>
                  </a:cubicBezTo>
                  <a:cubicBezTo>
                    <a:pt x="6844" y="19630"/>
                    <a:pt x="6103" y="20169"/>
                    <a:pt x="5362" y="20346"/>
                  </a:cubicBezTo>
                  <a:lnTo>
                    <a:pt x="5043" y="20346"/>
                  </a:lnTo>
                  <a:cubicBezTo>
                    <a:pt x="4407" y="20346"/>
                    <a:pt x="3880" y="19807"/>
                    <a:pt x="3452" y="19092"/>
                  </a:cubicBezTo>
                  <a:cubicBezTo>
                    <a:pt x="3030" y="18192"/>
                    <a:pt x="2925" y="17299"/>
                    <a:pt x="3030" y="16399"/>
                  </a:cubicBezTo>
                  <a:cubicBezTo>
                    <a:pt x="3880" y="15868"/>
                    <a:pt x="4939" y="14430"/>
                    <a:pt x="4830" y="13537"/>
                  </a:cubicBezTo>
                  <a:cubicBezTo>
                    <a:pt x="4830" y="13279"/>
                    <a:pt x="4725" y="13028"/>
                    <a:pt x="4438" y="13028"/>
                  </a:cubicBezTo>
                  <a:cubicBezTo>
                    <a:pt x="4320" y="13028"/>
                    <a:pt x="4172" y="13072"/>
                    <a:pt x="3984" y="13175"/>
                  </a:cubicBezTo>
                  <a:cubicBezTo>
                    <a:pt x="3348" y="13537"/>
                    <a:pt x="2820" y="14614"/>
                    <a:pt x="2711" y="15868"/>
                  </a:cubicBezTo>
                  <a:cubicBezTo>
                    <a:pt x="2633" y="15883"/>
                    <a:pt x="2559" y="15890"/>
                    <a:pt x="2480" y="15890"/>
                  </a:cubicBezTo>
                  <a:cubicBezTo>
                    <a:pt x="1656" y="15890"/>
                    <a:pt x="1098" y="14983"/>
                    <a:pt x="806" y="13175"/>
                  </a:cubicBezTo>
                  <a:cubicBezTo>
                    <a:pt x="279" y="11206"/>
                    <a:pt x="383" y="9052"/>
                    <a:pt x="911" y="7082"/>
                  </a:cubicBezTo>
                  <a:cubicBezTo>
                    <a:pt x="1547" y="5828"/>
                    <a:pt x="2502" y="5112"/>
                    <a:pt x="3561" y="5112"/>
                  </a:cubicBezTo>
                  <a:lnTo>
                    <a:pt x="4830" y="5112"/>
                  </a:lnTo>
                  <a:lnTo>
                    <a:pt x="4830" y="5474"/>
                  </a:lnTo>
                  <a:cubicBezTo>
                    <a:pt x="4725" y="6189"/>
                    <a:pt x="4830" y="6905"/>
                    <a:pt x="5043" y="7443"/>
                  </a:cubicBezTo>
                  <a:cubicBezTo>
                    <a:pt x="5100" y="7635"/>
                    <a:pt x="5222" y="7783"/>
                    <a:pt x="5392" y="7783"/>
                  </a:cubicBezTo>
                  <a:cubicBezTo>
                    <a:pt x="5527" y="7783"/>
                    <a:pt x="5697" y="7687"/>
                    <a:pt x="5889" y="7443"/>
                  </a:cubicBezTo>
                  <a:cubicBezTo>
                    <a:pt x="6312" y="6728"/>
                    <a:pt x="6421" y="6543"/>
                    <a:pt x="6312" y="5828"/>
                  </a:cubicBezTo>
                  <a:cubicBezTo>
                    <a:pt x="6207" y="5289"/>
                    <a:pt x="5889" y="4751"/>
                    <a:pt x="5253" y="4574"/>
                  </a:cubicBezTo>
                  <a:cubicBezTo>
                    <a:pt x="5253" y="3497"/>
                    <a:pt x="5466" y="2427"/>
                    <a:pt x="5889" y="1704"/>
                  </a:cubicBezTo>
                  <a:cubicBezTo>
                    <a:pt x="6181" y="1114"/>
                    <a:pt x="6635" y="848"/>
                    <a:pt x="7210" y="848"/>
                  </a:cubicBezTo>
                  <a:close/>
                  <a:moveTo>
                    <a:pt x="7044" y="0"/>
                  </a:moveTo>
                  <a:cubicBezTo>
                    <a:pt x="6395" y="0"/>
                    <a:pt x="5867" y="310"/>
                    <a:pt x="5466" y="989"/>
                  </a:cubicBezTo>
                  <a:cubicBezTo>
                    <a:pt x="5043" y="1889"/>
                    <a:pt x="4725" y="3143"/>
                    <a:pt x="4725" y="4397"/>
                  </a:cubicBezTo>
                  <a:cubicBezTo>
                    <a:pt x="4512" y="4308"/>
                    <a:pt x="4302" y="4264"/>
                    <a:pt x="4089" y="4264"/>
                  </a:cubicBezTo>
                  <a:cubicBezTo>
                    <a:pt x="3880" y="4264"/>
                    <a:pt x="3666" y="4308"/>
                    <a:pt x="3452" y="4397"/>
                  </a:cubicBezTo>
                  <a:cubicBezTo>
                    <a:pt x="2288" y="4397"/>
                    <a:pt x="1229" y="5112"/>
                    <a:pt x="488" y="6543"/>
                  </a:cubicBezTo>
                  <a:cubicBezTo>
                    <a:pt x="-144" y="8698"/>
                    <a:pt x="-144" y="11206"/>
                    <a:pt x="383" y="13352"/>
                  </a:cubicBezTo>
                  <a:cubicBezTo>
                    <a:pt x="806" y="15868"/>
                    <a:pt x="1656" y="16399"/>
                    <a:pt x="2288" y="16399"/>
                  </a:cubicBezTo>
                  <a:lnTo>
                    <a:pt x="2502" y="16399"/>
                  </a:lnTo>
                  <a:cubicBezTo>
                    <a:pt x="2502" y="17653"/>
                    <a:pt x="2711" y="18730"/>
                    <a:pt x="3139" y="19446"/>
                  </a:cubicBezTo>
                  <a:cubicBezTo>
                    <a:pt x="3561" y="20523"/>
                    <a:pt x="4302" y="21061"/>
                    <a:pt x="5043" y="21061"/>
                  </a:cubicBezTo>
                  <a:lnTo>
                    <a:pt x="5362" y="21061"/>
                  </a:lnTo>
                  <a:cubicBezTo>
                    <a:pt x="6207" y="20884"/>
                    <a:pt x="7053" y="20346"/>
                    <a:pt x="7585" y="19269"/>
                  </a:cubicBezTo>
                  <a:cubicBezTo>
                    <a:pt x="8326" y="20523"/>
                    <a:pt x="9281" y="21423"/>
                    <a:pt x="10231" y="21600"/>
                  </a:cubicBezTo>
                  <a:lnTo>
                    <a:pt x="10445" y="21600"/>
                  </a:lnTo>
                  <a:cubicBezTo>
                    <a:pt x="12031" y="21423"/>
                    <a:pt x="13513" y="19984"/>
                    <a:pt x="14255" y="17653"/>
                  </a:cubicBezTo>
                  <a:cubicBezTo>
                    <a:pt x="14786" y="18192"/>
                    <a:pt x="15314" y="18553"/>
                    <a:pt x="15950" y="18730"/>
                  </a:cubicBezTo>
                  <a:cubicBezTo>
                    <a:pt x="16269" y="18870"/>
                    <a:pt x="16595" y="18930"/>
                    <a:pt x="16922" y="18930"/>
                  </a:cubicBezTo>
                  <a:cubicBezTo>
                    <a:pt x="18330" y="18930"/>
                    <a:pt x="19730" y="17720"/>
                    <a:pt x="20506" y="15684"/>
                  </a:cubicBezTo>
                  <a:cubicBezTo>
                    <a:pt x="21351" y="13714"/>
                    <a:pt x="21456" y="11029"/>
                    <a:pt x="20929" y="8875"/>
                  </a:cubicBezTo>
                  <a:cubicBezTo>
                    <a:pt x="20506" y="7266"/>
                    <a:pt x="19446" y="6189"/>
                    <a:pt x="18387" y="6189"/>
                  </a:cubicBezTo>
                  <a:cubicBezTo>
                    <a:pt x="18173" y="6189"/>
                    <a:pt x="17855" y="6189"/>
                    <a:pt x="17537" y="6366"/>
                  </a:cubicBezTo>
                  <a:cubicBezTo>
                    <a:pt x="17432" y="3681"/>
                    <a:pt x="16373" y="1704"/>
                    <a:pt x="14891" y="989"/>
                  </a:cubicBezTo>
                  <a:cubicBezTo>
                    <a:pt x="14786" y="900"/>
                    <a:pt x="14651" y="856"/>
                    <a:pt x="14520" y="856"/>
                  </a:cubicBezTo>
                  <a:cubicBezTo>
                    <a:pt x="14390" y="856"/>
                    <a:pt x="14255" y="900"/>
                    <a:pt x="14150" y="989"/>
                  </a:cubicBezTo>
                  <a:cubicBezTo>
                    <a:pt x="12986" y="989"/>
                    <a:pt x="11822" y="1527"/>
                    <a:pt x="10867" y="2427"/>
                  </a:cubicBezTo>
                  <a:cubicBezTo>
                    <a:pt x="10336" y="1704"/>
                    <a:pt x="9595" y="989"/>
                    <a:pt x="8962" y="634"/>
                  </a:cubicBezTo>
                  <a:cubicBezTo>
                    <a:pt x="8234" y="221"/>
                    <a:pt x="7594" y="0"/>
                    <a:pt x="7044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065" name="Google Shape;994;p23"/>
          <p:cNvGrpSpPr/>
          <p:nvPr/>
        </p:nvGrpSpPr>
        <p:grpSpPr>
          <a:xfrm>
            <a:off x="-99877" y="11678798"/>
            <a:ext cx="2473561" cy="1918211"/>
            <a:chOff x="0" y="0"/>
            <a:chExt cx="2473559" cy="1918209"/>
          </a:xfrm>
        </p:grpSpPr>
        <p:sp>
          <p:nvSpPr>
            <p:cNvPr id="1059" name="Google Shape;995;p23"/>
            <p:cNvSpPr/>
            <p:nvPr/>
          </p:nvSpPr>
          <p:spPr>
            <a:xfrm rot="2398771">
              <a:off x="1654554" y="1343550"/>
              <a:ext cx="827687" cy="2473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72" h="21600" fill="norm" stroke="1" extrusionOk="0">
                  <a:moveTo>
                    <a:pt x="19992" y="0"/>
                  </a:moveTo>
                  <a:lnTo>
                    <a:pt x="830" y="15570"/>
                  </a:lnTo>
                  <a:cubicBezTo>
                    <a:pt x="142" y="15570"/>
                    <a:pt x="-217" y="16805"/>
                    <a:pt x="142" y="19178"/>
                  </a:cubicBezTo>
                  <a:cubicBezTo>
                    <a:pt x="142" y="20414"/>
                    <a:pt x="486" y="21600"/>
                    <a:pt x="830" y="21600"/>
                  </a:cubicBezTo>
                  <a:lnTo>
                    <a:pt x="1189" y="21600"/>
                  </a:lnTo>
                  <a:lnTo>
                    <a:pt x="20350" y="5981"/>
                  </a:lnTo>
                  <a:cubicBezTo>
                    <a:pt x="21383" y="5981"/>
                    <a:pt x="21039" y="0"/>
                    <a:pt x="19992" y="0"/>
                  </a:cubicBezTo>
                  <a:close/>
                </a:path>
              </a:pathLst>
            </a:custGeom>
            <a:solidFill>
              <a:srgbClr val="261B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60" name="Google Shape;996;p23"/>
            <p:cNvSpPr/>
            <p:nvPr/>
          </p:nvSpPr>
          <p:spPr>
            <a:xfrm rot="2398771">
              <a:off x="1848442" y="992683"/>
              <a:ext cx="296171" cy="903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86" h="21600" fill="norm" stroke="1" extrusionOk="0">
                  <a:moveTo>
                    <a:pt x="2569" y="0"/>
                  </a:moveTo>
                  <a:cubicBezTo>
                    <a:pt x="1073" y="0"/>
                    <a:pt x="-461" y="433"/>
                    <a:pt x="129" y="1231"/>
                  </a:cubicBezTo>
                  <a:lnTo>
                    <a:pt x="15395" y="21275"/>
                  </a:lnTo>
                  <a:cubicBezTo>
                    <a:pt x="16378" y="21600"/>
                    <a:pt x="17323" y="21600"/>
                    <a:pt x="18267" y="21600"/>
                  </a:cubicBezTo>
                  <a:lnTo>
                    <a:pt x="19250" y="21600"/>
                  </a:lnTo>
                  <a:cubicBezTo>
                    <a:pt x="20195" y="21600"/>
                    <a:pt x="21139" y="20951"/>
                    <a:pt x="20195" y="20626"/>
                  </a:cubicBezTo>
                  <a:lnTo>
                    <a:pt x="4890" y="582"/>
                  </a:lnTo>
                  <a:cubicBezTo>
                    <a:pt x="4536" y="189"/>
                    <a:pt x="3552" y="0"/>
                    <a:pt x="2569" y="0"/>
                  </a:cubicBezTo>
                  <a:close/>
                </a:path>
              </a:pathLst>
            </a:custGeom>
            <a:solidFill>
              <a:srgbClr val="261B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61" name="Google Shape;997;p23"/>
            <p:cNvSpPr/>
            <p:nvPr/>
          </p:nvSpPr>
          <p:spPr>
            <a:xfrm rot="2398771">
              <a:off x="1750564" y="1086468"/>
              <a:ext cx="528393" cy="7114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69" h="21600" fill="norm" stroke="1" extrusionOk="0">
                  <a:moveTo>
                    <a:pt x="19743" y="0"/>
                  </a:moveTo>
                  <a:cubicBezTo>
                    <a:pt x="19333" y="0"/>
                    <a:pt x="18900" y="103"/>
                    <a:pt x="18626" y="309"/>
                  </a:cubicBezTo>
                  <a:lnTo>
                    <a:pt x="376" y="19933"/>
                  </a:lnTo>
                  <a:cubicBezTo>
                    <a:pt x="-194" y="20346"/>
                    <a:pt x="-194" y="21188"/>
                    <a:pt x="922" y="21600"/>
                  </a:cubicBezTo>
                  <a:lnTo>
                    <a:pt x="2586" y="21600"/>
                  </a:lnTo>
                  <a:lnTo>
                    <a:pt x="20859" y="1564"/>
                  </a:lnTo>
                  <a:cubicBezTo>
                    <a:pt x="21406" y="1151"/>
                    <a:pt x="21406" y="309"/>
                    <a:pt x="20859" y="309"/>
                  </a:cubicBezTo>
                  <a:cubicBezTo>
                    <a:pt x="20563" y="103"/>
                    <a:pt x="20153" y="0"/>
                    <a:pt x="19743" y="0"/>
                  </a:cubicBezTo>
                  <a:close/>
                </a:path>
              </a:pathLst>
            </a:custGeom>
            <a:solidFill>
              <a:srgbClr val="261B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62" name="Google Shape;998;p23"/>
            <p:cNvSpPr/>
            <p:nvPr/>
          </p:nvSpPr>
          <p:spPr>
            <a:xfrm rot="2398771">
              <a:off x="1608532" y="1148445"/>
              <a:ext cx="788641" cy="5246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55" h="21600" fill="norm" stroke="1" extrusionOk="0">
                  <a:moveTo>
                    <a:pt x="1194" y="0"/>
                  </a:moveTo>
                  <a:cubicBezTo>
                    <a:pt x="241" y="0"/>
                    <a:pt x="-519" y="1911"/>
                    <a:pt x="449" y="2913"/>
                  </a:cubicBezTo>
                  <a:lnTo>
                    <a:pt x="19279" y="21600"/>
                  </a:lnTo>
                  <a:lnTo>
                    <a:pt x="19994" y="21600"/>
                  </a:lnTo>
                  <a:cubicBezTo>
                    <a:pt x="20723" y="21600"/>
                    <a:pt x="21081" y="19340"/>
                    <a:pt x="20366" y="18757"/>
                  </a:cubicBezTo>
                  <a:lnTo>
                    <a:pt x="1537" y="93"/>
                  </a:lnTo>
                  <a:cubicBezTo>
                    <a:pt x="1418" y="23"/>
                    <a:pt x="1313" y="0"/>
                    <a:pt x="1194" y="0"/>
                  </a:cubicBezTo>
                  <a:close/>
                </a:path>
              </a:pathLst>
            </a:custGeom>
            <a:solidFill>
              <a:srgbClr val="261B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63" name="Google Shape;999;p23"/>
            <p:cNvSpPr/>
            <p:nvPr/>
          </p:nvSpPr>
          <p:spPr>
            <a:xfrm rot="2398771">
              <a:off x="158334" y="158459"/>
              <a:ext cx="775101" cy="7748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52" h="21600" fill="norm" stroke="1" extrusionOk="0">
                  <a:moveTo>
                    <a:pt x="9289" y="2051"/>
                  </a:moveTo>
                  <a:cubicBezTo>
                    <a:pt x="13224" y="2051"/>
                    <a:pt x="16485" y="5885"/>
                    <a:pt x="16822" y="10871"/>
                  </a:cubicBezTo>
                  <a:cubicBezTo>
                    <a:pt x="16822" y="16062"/>
                    <a:pt x="13062" y="19675"/>
                    <a:pt x="9114" y="19675"/>
                  </a:cubicBezTo>
                  <a:cubicBezTo>
                    <a:pt x="7228" y="19675"/>
                    <a:pt x="5314" y="18855"/>
                    <a:pt x="3724" y="17009"/>
                  </a:cubicBezTo>
                  <a:cubicBezTo>
                    <a:pt x="-857" y="11644"/>
                    <a:pt x="2417" y="2051"/>
                    <a:pt x="9289" y="2051"/>
                  </a:cubicBezTo>
                  <a:close/>
                  <a:moveTo>
                    <a:pt x="9060" y="0"/>
                  </a:moveTo>
                  <a:cubicBezTo>
                    <a:pt x="6810" y="0"/>
                    <a:pt x="4533" y="978"/>
                    <a:pt x="2740" y="3203"/>
                  </a:cubicBezTo>
                  <a:cubicBezTo>
                    <a:pt x="-3148" y="10098"/>
                    <a:pt x="1110" y="21600"/>
                    <a:pt x="9289" y="21600"/>
                  </a:cubicBezTo>
                  <a:cubicBezTo>
                    <a:pt x="14194" y="21600"/>
                    <a:pt x="18452" y="17009"/>
                    <a:pt x="18452" y="10871"/>
                  </a:cubicBezTo>
                  <a:cubicBezTo>
                    <a:pt x="18452" y="4370"/>
                    <a:pt x="13790" y="0"/>
                    <a:pt x="9060" y="0"/>
                  </a:cubicBezTo>
                  <a:close/>
                </a:path>
              </a:pathLst>
            </a:custGeom>
            <a:solidFill>
              <a:srgbClr val="261B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64" name="Google Shape;1000;p23"/>
            <p:cNvSpPr/>
            <p:nvPr/>
          </p:nvSpPr>
          <p:spPr>
            <a:xfrm rot="2398771">
              <a:off x="453629" y="1316036"/>
              <a:ext cx="509939" cy="4963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21" h="21600" fill="norm" stroke="1" extrusionOk="0">
                  <a:moveTo>
                    <a:pt x="9072" y="3054"/>
                  </a:moveTo>
                  <a:cubicBezTo>
                    <a:pt x="12585" y="3054"/>
                    <a:pt x="15603" y="6625"/>
                    <a:pt x="15603" y="10812"/>
                  </a:cubicBezTo>
                  <a:cubicBezTo>
                    <a:pt x="15603" y="15319"/>
                    <a:pt x="12337" y="18398"/>
                    <a:pt x="9154" y="18398"/>
                  </a:cubicBezTo>
                  <a:cubicBezTo>
                    <a:pt x="7666" y="18398"/>
                    <a:pt x="6178" y="17733"/>
                    <a:pt x="5062" y="16206"/>
                  </a:cubicBezTo>
                  <a:cubicBezTo>
                    <a:pt x="1052" y="11428"/>
                    <a:pt x="3553" y="3054"/>
                    <a:pt x="9072" y="3054"/>
                  </a:cubicBezTo>
                  <a:close/>
                  <a:moveTo>
                    <a:pt x="9092" y="0"/>
                  </a:moveTo>
                  <a:cubicBezTo>
                    <a:pt x="6798" y="0"/>
                    <a:pt x="4483" y="936"/>
                    <a:pt x="2561" y="3054"/>
                  </a:cubicBezTo>
                  <a:cubicBezTo>
                    <a:pt x="-2979" y="10221"/>
                    <a:pt x="1052" y="21600"/>
                    <a:pt x="9072" y="21600"/>
                  </a:cubicBezTo>
                  <a:cubicBezTo>
                    <a:pt x="14094" y="21600"/>
                    <a:pt x="18125" y="16797"/>
                    <a:pt x="18621" y="10812"/>
                  </a:cubicBezTo>
                  <a:cubicBezTo>
                    <a:pt x="18621" y="4310"/>
                    <a:pt x="13970" y="0"/>
                    <a:pt x="9092" y="0"/>
                  </a:cubicBezTo>
                  <a:close/>
                </a:path>
              </a:pathLst>
            </a:custGeom>
            <a:solidFill>
              <a:srgbClr val="261B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070" name="Google Shape;1001;p23"/>
          <p:cNvGrpSpPr/>
          <p:nvPr/>
        </p:nvGrpSpPr>
        <p:grpSpPr>
          <a:xfrm>
            <a:off x="502010" y="422479"/>
            <a:ext cx="1318083" cy="1251369"/>
            <a:chOff x="0" y="0"/>
            <a:chExt cx="1318082" cy="1251368"/>
          </a:xfrm>
        </p:grpSpPr>
        <p:sp>
          <p:nvSpPr>
            <p:cNvPr id="1066" name="Google Shape;1002;p23"/>
            <p:cNvSpPr/>
            <p:nvPr/>
          </p:nvSpPr>
          <p:spPr>
            <a:xfrm flipH="1">
              <a:off x="46674" y="19250"/>
              <a:ext cx="718959" cy="7407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8" h="21600" fill="norm" stroke="1" extrusionOk="0">
                  <a:moveTo>
                    <a:pt x="12808" y="1839"/>
                  </a:moveTo>
                  <a:cubicBezTo>
                    <a:pt x="11058" y="6611"/>
                    <a:pt x="8620" y="11382"/>
                    <a:pt x="5493" y="15467"/>
                  </a:cubicBezTo>
                  <a:cubicBezTo>
                    <a:pt x="5135" y="15818"/>
                    <a:pt x="5135" y="16154"/>
                    <a:pt x="5493" y="16491"/>
                  </a:cubicBezTo>
                  <a:cubicBezTo>
                    <a:pt x="5665" y="16660"/>
                    <a:pt x="5924" y="16744"/>
                    <a:pt x="6139" y="16744"/>
                  </a:cubicBezTo>
                  <a:cubicBezTo>
                    <a:pt x="6354" y="16744"/>
                    <a:pt x="6540" y="16660"/>
                    <a:pt x="6540" y="16491"/>
                  </a:cubicBezTo>
                  <a:cubicBezTo>
                    <a:pt x="10011" y="14105"/>
                    <a:pt x="13855" y="12407"/>
                    <a:pt x="18029" y="11382"/>
                  </a:cubicBezTo>
                  <a:cubicBezTo>
                    <a:pt x="19076" y="11382"/>
                    <a:pt x="19420" y="12056"/>
                    <a:pt x="19420" y="12056"/>
                  </a:cubicBezTo>
                  <a:cubicBezTo>
                    <a:pt x="19420" y="12056"/>
                    <a:pt x="19420" y="12407"/>
                    <a:pt x="19420" y="12407"/>
                  </a:cubicBezTo>
                  <a:cubicBezTo>
                    <a:pt x="18732" y="14442"/>
                    <a:pt x="12449" y="17853"/>
                    <a:pt x="8276" y="19565"/>
                  </a:cubicBezTo>
                  <a:lnTo>
                    <a:pt x="2008" y="14793"/>
                  </a:lnTo>
                  <a:cubicBezTo>
                    <a:pt x="5135" y="9333"/>
                    <a:pt x="10370" y="2175"/>
                    <a:pt x="12808" y="1839"/>
                  </a:cubicBezTo>
                  <a:close/>
                  <a:moveTo>
                    <a:pt x="13640" y="0"/>
                  </a:moveTo>
                  <a:cubicBezTo>
                    <a:pt x="13496" y="0"/>
                    <a:pt x="13339" y="42"/>
                    <a:pt x="13152" y="126"/>
                  </a:cubicBezTo>
                  <a:cubicBezTo>
                    <a:pt x="8620" y="126"/>
                    <a:pt x="1649" y="12056"/>
                    <a:pt x="258" y="14793"/>
                  </a:cubicBezTo>
                  <a:cubicBezTo>
                    <a:pt x="-86" y="15130"/>
                    <a:pt x="-86" y="15467"/>
                    <a:pt x="258" y="15818"/>
                  </a:cubicBezTo>
                  <a:lnTo>
                    <a:pt x="7229" y="21263"/>
                  </a:lnTo>
                  <a:cubicBezTo>
                    <a:pt x="7573" y="21263"/>
                    <a:pt x="7573" y="21263"/>
                    <a:pt x="7932" y="21600"/>
                  </a:cubicBezTo>
                  <a:lnTo>
                    <a:pt x="8620" y="21600"/>
                  </a:lnTo>
                  <a:cubicBezTo>
                    <a:pt x="10370" y="20589"/>
                    <a:pt x="20123" y="16828"/>
                    <a:pt x="21170" y="13081"/>
                  </a:cubicBezTo>
                  <a:cubicBezTo>
                    <a:pt x="21514" y="12407"/>
                    <a:pt x="21514" y="11719"/>
                    <a:pt x="21170" y="11032"/>
                  </a:cubicBezTo>
                  <a:cubicBezTo>
                    <a:pt x="20467" y="10021"/>
                    <a:pt x="19420" y="9670"/>
                    <a:pt x="18029" y="9670"/>
                  </a:cubicBezTo>
                  <a:cubicBezTo>
                    <a:pt x="14902" y="10021"/>
                    <a:pt x="12105" y="11032"/>
                    <a:pt x="9323" y="12744"/>
                  </a:cubicBezTo>
                  <a:cubicBezTo>
                    <a:pt x="12105" y="8646"/>
                    <a:pt x="15590" y="2849"/>
                    <a:pt x="14543" y="814"/>
                  </a:cubicBezTo>
                  <a:cubicBezTo>
                    <a:pt x="14285" y="309"/>
                    <a:pt x="14041" y="0"/>
                    <a:pt x="1364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67" name="Google Shape;1003;p23"/>
            <p:cNvSpPr/>
            <p:nvPr/>
          </p:nvSpPr>
          <p:spPr>
            <a:xfrm flipH="1">
              <a:off x="462957" y="506807"/>
              <a:ext cx="681954" cy="7445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4" h="21600" fill="norm" stroke="1" extrusionOk="0">
                  <a:moveTo>
                    <a:pt x="12780" y="0"/>
                  </a:moveTo>
                  <a:cubicBezTo>
                    <a:pt x="12571" y="0"/>
                    <a:pt x="12333" y="84"/>
                    <a:pt x="12034" y="223"/>
                  </a:cubicBezTo>
                  <a:cubicBezTo>
                    <a:pt x="11676" y="572"/>
                    <a:pt x="794" y="7693"/>
                    <a:pt x="77" y="14814"/>
                  </a:cubicBezTo>
                  <a:cubicBezTo>
                    <a:pt x="-296" y="16853"/>
                    <a:pt x="794" y="17523"/>
                    <a:pt x="1152" y="17523"/>
                  </a:cubicBezTo>
                  <a:cubicBezTo>
                    <a:pt x="1256" y="17537"/>
                    <a:pt x="1361" y="17551"/>
                    <a:pt x="1465" y="17551"/>
                  </a:cubicBezTo>
                  <a:cubicBezTo>
                    <a:pt x="4063" y="17551"/>
                    <a:pt x="8556" y="13655"/>
                    <a:pt x="12034" y="10402"/>
                  </a:cubicBezTo>
                  <a:cubicBezTo>
                    <a:pt x="10228" y="13460"/>
                    <a:pt x="9870" y="16853"/>
                    <a:pt x="9870" y="20246"/>
                  </a:cubicBezTo>
                  <a:cubicBezTo>
                    <a:pt x="10228" y="20916"/>
                    <a:pt x="10944" y="21600"/>
                    <a:pt x="12034" y="21600"/>
                  </a:cubicBezTo>
                  <a:lnTo>
                    <a:pt x="12407" y="21600"/>
                  </a:lnTo>
                  <a:cubicBezTo>
                    <a:pt x="17483" y="21600"/>
                    <a:pt x="20378" y="9048"/>
                    <a:pt x="21110" y="6674"/>
                  </a:cubicBezTo>
                  <a:cubicBezTo>
                    <a:pt x="21304" y="5906"/>
                    <a:pt x="20826" y="5473"/>
                    <a:pt x="20304" y="5473"/>
                  </a:cubicBezTo>
                  <a:cubicBezTo>
                    <a:pt x="19886" y="5473"/>
                    <a:pt x="19453" y="5739"/>
                    <a:pt x="19289" y="6339"/>
                  </a:cubicBezTo>
                  <a:cubicBezTo>
                    <a:pt x="17841" y="13111"/>
                    <a:pt x="14572" y="19897"/>
                    <a:pt x="12407" y="19897"/>
                  </a:cubicBezTo>
                  <a:lnTo>
                    <a:pt x="12034" y="19897"/>
                  </a:lnTo>
                  <a:cubicBezTo>
                    <a:pt x="10944" y="17523"/>
                    <a:pt x="15661" y="7693"/>
                    <a:pt x="16020" y="6674"/>
                  </a:cubicBezTo>
                  <a:lnTo>
                    <a:pt x="16020" y="6339"/>
                  </a:lnTo>
                  <a:cubicBezTo>
                    <a:pt x="16393" y="5990"/>
                    <a:pt x="16020" y="5655"/>
                    <a:pt x="15661" y="5320"/>
                  </a:cubicBezTo>
                  <a:cubicBezTo>
                    <a:pt x="15482" y="5152"/>
                    <a:pt x="15303" y="5068"/>
                    <a:pt x="15124" y="5068"/>
                  </a:cubicBezTo>
                  <a:cubicBezTo>
                    <a:pt x="14945" y="5068"/>
                    <a:pt x="14751" y="5152"/>
                    <a:pt x="14572" y="5320"/>
                  </a:cubicBezTo>
                  <a:cubicBezTo>
                    <a:pt x="11034" y="8964"/>
                    <a:pt x="3690" y="15847"/>
                    <a:pt x="1988" y="15847"/>
                  </a:cubicBezTo>
                  <a:cubicBezTo>
                    <a:pt x="1958" y="15847"/>
                    <a:pt x="1913" y="15833"/>
                    <a:pt x="1883" y="15833"/>
                  </a:cubicBezTo>
                  <a:lnTo>
                    <a:pt x="1883" y="14814"/>
                  </a:lnTo>
                  <a:cubicBezTo>
                    <a:pt x="2615" y="8713"/>
                    <a:pt x="13124" y="1592"/>
                    <a:pt x="13124" y="1592"/>
                  </a:cubicBezTo>
                  <a:cubicBezTo>
                    <a:pt x="13855" y="1243"/>
                    <a:pt x="13855" y="908"/>
                    <a:pt x="13482" y="572"/>
                  </a:cubicBezTo>
                  <a:cubicBezTo>
                    <a:pt x="13273" y="168"/>
                    <a:pt x="13064" y="0"/>
                    <a:pt x="1278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68" name="Google Shape;1004;p23"/>
            <p:cNvSpPr/>
            <p:nvPr/>
          </p:nvSpPr>
          <p:spPr>
            <a:xfrm flipH="1">
              <a:off x="747943" y="0"/>
              <a:ext cx="570140" cy="5116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7" h="21600" fill="norm" stroke="1" extrusionOk="0">
                  <a:moveTo>
                    <a:pt x="16740" y="0"/>
                  </a:moveTo>
                  <a:cubicBezTo>
                    <a:pt x="15869" y="0"/>
                    <a:pt x="15416" y="508"/>
                    <a:pt x="14980" y="996"/>
                  </a:cubicBezTo>
                  <a:cubicBezTo>
                    <a:pt x="13221" y="5446"/>
                    <a:pt x="13221" y="10383"/>
                    <a:pt x="14545" y="15321"/>
                  </a:cubicBezTo>
                  <a:cubicBezTo>
                    <a:pt x="12532" y="15098"/>
                    <a:pt x="10610" y="14996"/>
                    <a:pt x="8723" y="14996"/>
                  </a:cubicBezTo>
                  <a:cubicBezTo>
                    <a:pt x="6039" y="14996"/>
                    <a:pt x="3464" y="15220"/>
                    <a:pt x="889" y="15809"/>
                  </a:cubicBezTo>
                  <a:cubicBezTo>
                    <a:pt x="453" y="15809"/>
                    <a:pt x="0" y="16784"/>
                    <a:pt x="0" y="17292"/>
                  </a:cubicBezTo>
                  <a:cubicBezTo>
                    <a:pt x="453" y="17780"/>
                    <a:pt x="889" y="18268"/>
                    <a:pt x="1759" y="18268"/>
                  </a:cubicBezTo>
                  <a:cubicBezTo>
                    <a:pt x="3972" y="17536"/>
                    <a:pt x="6275" y="17170"/>
                    <a:pt x="8651" y="17170"/>
                  </a:cubicBezTo>
                  <a:cubicBezTo>
                    <a:pt x="11027" y="17170"/>
                    <a:pt x="13439" y="17536"/>
                    <a:pt x="15869" y="18268"/>
                  </a:cubicBezTo>
                  <a:cubicBezTo>
                    <a:pt x="16740" y="19751"/>
                    <a:pt x="18517" y="20747"/>
                    <a:pt x="19823" y="21234"/>
                  </a:cubicBezTo>
                  <a:cubicBezTo>
                    <a:pt x="20058" y="21478"/>
                    <a:pt x="20276" y="21600"/>
                    <a:pt x="20494" y="21600"/>
                  </a:cubicBezTo>
                  <a:cubicBezTo>
                    <a:pt x="20711" y="21600"/>
                    <a:pt x="20929" y="21478"/>
                    <a:pt x="21147" y="21234"/>
                  </a:cubicBezTo>
                  <a:cubicBezTo>
                    <a:pt x="21600" y="20747"/>
                    <a:pt x="21600" y="20239"/>
                    <a:pt x="21147" y="19751"/>
                  </a:cubicBezTo>
                  <a:cubicBezTo>
                    <a:pt x="20276" y="18268"/>
                    <a:pt x="18952" y="17292"/>
                    <a:pt x="17628" y="16297"/>
                  </a:cubicBezTo>
                  <a:cubicBezTo>
                    <a:pt x="17193" y="16297"/>
                    <a:pt x="17193" y="15809"/>
                    <a:pt x="16740" y="15321"/>
                  </a:cubicBezTo>
                  <a:cubicBezTo>
                    <a:pt x="15416" y="10871"/>
                    <a:pt x="15416" y="5933"/>
                    <a:pt x="17193" y="1991"/>
                  </a:cubicBezTo>
                  <a:cubicBezTo>
                    <a:pt x="17628" y="996"/>
                    <a:pt x="17193" y="508"/>
                    <a:pt x="1674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69" name="Google Shape;1005;p23"/>
            <p:cNvSpPr/>
            <p:nvPr/>
          </p:nvSpPr>
          <p:spPr>
            <a:xfrm flipH="1">
              <a:off x="-1" y="699325"/>
              <a:ext cx="530651" cy="4581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85" h="21600" fill="norm" stroke="1" extrusionOk="0">
                  <a:moveTo>
                    <a:pt x="1592" y="0"/>
                  </a:moveTo>
                  <a:cubicBezTo>
                    <a:pt x="432" y="0"/>
                    <a:pt x="-501" y="1429"/>
                    <a:pt x="298" y="2859"/>
                  </a:cubicBezTo>
                  <a:lnTo>
                    <a:pt x="19253" y="21055"/>
                  </a:lnTo>
                  <a:cubicBezTo>
                    <a:pt x="19253" y="21600"/>
                    <a:pt x="19710" y="21600"/>
                    <a:pt x="19710" y="21600"/>
                  </a:cubicBezTo>
                  <a:cubicBezTo>
                    <a:pt x="20186" y="21600"/>
                    <a:pt x="20642" y="21600"/>
                    <a:pt x="20642" y="21055"/>
                  </a:cubicBezTo>
                  <a:cubicBezTo>
                    <a:pt x="21099" y="20511"/>
                    <a:pt x="21099" y="19399"/>
                    <a:pt x="20642" y="18855"/>
                  </a:cubicBezTo>
                  <a:lnTo>
                    <a:pt x="2144" y="113"/>
                  </a:lnTo>
                  <a:cubicBezTo>
                    <a:pt x="1973" y="45"/>
                    <a:pt x="1783" y="0"/>
                    <a:pt x="159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082" name="Google Shape;1006;p23"/>
          <p:cNvGrpSpPr/>
          <p:nvPr/>
        </p:nvGrpSpPr>
        <p:grpSpPr>
          <a:xfrm>
            <a:off x="22518134" y="11598116"/>
            <a:ext cx="2085810" cy="2135754"/>
            <a:chOff x="0" y="0"/>
            <a:chExt cx="2085809" cy="2135753"/>
          </a:xfrm>
        </p:grpSpPr>
        <p:sp>
          <p:nvSpPr>
            <p:cNvPr id="1071" name="Google Shape;1007;p23"/>
            <p:cNvSpPr/>
            <p:nvPr/>
          </p:nvSpPr>
          <p:spPr>
            <a:xfrm rot="3680024">
              <a:off x="250165" y="559982"/>
              <a:ext cx="1878756" cy="10157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4" h="21600" fill="norm" stroke="1" extrusionOk="0">
                  <a:moveTo>
                    <a:pt x="20850" y="0"/>
                  </a:moveTo>
                  <a:cubicBezTo>
                    <a:pt x="20850" y="315"/>
                    <a:pt x="11747" y="20324"/>
                    <a:pt x="3356" y="20324"/>
                  </a:cubicBezTo>
                  <a:cubicBezTo>
                    <a:pt x="2405" y="20324"/>
                    <a:pt x="1469" y="20066"/>
                    <a:pt x="557" y="19507"/>
                  </a:cubicBezTo>
                  <a:cubicBezTo>
                    <a:pt x="503" y="19407"/>
                    <a:pt x="449" y="19364"/>
                    <a:pt x="394" y="19364"/>
                  </a:cubicBezTo>
                  <a:cubicBezTo>
                    <a:pt x="263" y="19364"/>
                    <a:pt x="131" y="19608"/>
                    <a:pt x="0" y="19851"/>
                  </a:cubicBezTo>
                  <a:cubicBezTo>
                    <a:pt x="0" y="20195"/>
                    <a:pt x="0" y="20554"/>
                    <a:pt x="186" y="20554"/>
                  </a:cubicBezTo>
                  <a:cubicBezTo>
                    <a:pt x="1315" y="21242"/>
                    <a:pt x="2250" y="21600"/>
                    <a:pt x="3194" y="21600"/>
                  </a:cubicBezTo>
                  <a:cubicBezTo>
                    <a:pt x="7324" y="20898"/>
                    <a:pt x="11268" y="17759"/>
                    <a:pt x="14462" y="12885"/>
                  </a:cubicBezTo>
                  <a:cubicBezTo>
                    <a:pt x="16906" y="9403"/>
                    <a:pt x="19350" y="5576"/>
                    <a:pt x="21414" y="1046"/>
                  </a:cubicBezTo>
                  <a:cubicBezTo>
                    <a:pt x="21600" y="702"/>
                    <a:pt x="21600" y="358"/>
                    <a:pt x="2141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72" name="Google Shape;1008;p23"/>
            <p:cNvSpPr/>
            <p:nvPr/>
          </p:nvSpPr>
          <p:spPr>
            <a:xfrm rot="3680024">
              <a:off x="272365" y="586533"/>
              <a:ext cx="546964" cy="6551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18" h="21600" fill="norm" stroke="1" extrusionOk="0">
                  <a:moveTo>
                    <a:pt x="1527" y="0"/>
                  </a:moveTo>
                  <a:cubicBezTo>
                    <a:pt x="899" y="0"/>
                    <a:pt x="272" y="556"/>
                    <a:pt x="272" y="1089"/>
                  </a:cubicBezTo>
                  <a:cubicBezTo>
                    <a:pt x="-382" y="1089"/>
                    <a:pt x="272" y="2178"/>
                    <a:pt x="899" y="2178"/>
                  </a:cubicBezTo>
                  <a:cubicBezTo>
                    <a:pt x="6626" y="3778"/>
                    <a:pt x="12981" y="5400"/>
                    <a:pt x="18681" y="7578"/>
                  </a:cubicBezTo>
                  <a:cubicBezTo>
                    <a:pt x="14236" y="12422"/>
                    <a:pt x="8509" y="16200"/>
                    <a:pt x="2808" y="19444"/>
                  </a:cubicBezTo>
                  <a:cubicBezTo>
                    <a:pt x="2181" y="19978"/>
                    <a:pt x="2181" y="20533"/>
                    <a:pt x="2808" y="21067"/>
                  </a:cubicBezTo>
                  <a:cubicBezTo>
                    <a:pt x="2808" y="21067"/>
                    <a:pt x="3436" y="21600"/>
                    <a:pt x="3436" y="21600"/>
                  </a:cubicBezTo>
                  <a:cubicBezTo>
                    <a:pt x="4064" y="21067"/>
                    <a:pt x="4064" y="21067"/>
                    <a:pt x="4064" y="21067"/>
                  </a:cubicBezTo>
                  <a:cubicBezTo>
                    <a:pt x="9163" y="17822"/>
                    <a:pt x="21218" y="10267"/>
                    <a:pt x="21218" y="7578"/>
                  </a:cubicBezTo>
                  <a:cubicBezTo>
                    <a:pt x="21218" y="7022"/>
                    <a:pt x="20590" y="6489"/>
                    <a:pt x="19963" y="6489"/>
                  </a:cubicBezTo>
                  <a:cubicBezTo>
                    <a:pt x="14236" y="3778"/>
                    <a:pt x="7881" y="2178"/>
                    <a:pt x="152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73" name="Google Shape;1009;p23"/>
            <p:cNvSpPr/>
            <p:nvPr/>
          </p:nvSpPr>
          <p:spPr>
            <a:xfrm rot="3680024">
              <a:off x="688278" y="830954"/>
              <a:ext cx="552399" cy="7717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90" h="21600" fill="norm" stroke="1" extrusionOk="0">
                  <a:moveTo>
                    <a:pt x="813" y="0"/>
                  </a:moveTo>
                  <a:cubicBezTo>
                    <a:pt x="-58" y="0"/>
                    <a:pt x="-379" y="1434"/>
                    <a:pt x="607" y="1434"/>
                  </a:cubicBezTo>
                  <a:cubicBezTo>
                    <a:pt x="6179" y="2811"/>
                    <a:pt x="11751" y="5112"/>
                    <a:pt x="16773" y="7395"/>
                  </a:cubicBezTo>
                  <a:cubicBezTo>
                    <a:pt x="17873" y="7848"/>
                    <a:pt x="14525" y="14281"/>
                    <a:pt x="10077" y="20223"/>
                  </a:cubicBezTo>
                  <a:cubicBezTo>
                    <a:pt x="9527" y="20694"/>
                    <a:pt x="9527" y="21147"/>
                    <a:pt x="10077" y="21600"/>
                  </a:cubicBezTo>
                  <a:lnTo>
                    <a:pt x="10627" y="21600"/>
                  </a:lnTo>
                  <a:cubicBezTo>
                    <a:pt x="11201" y="21147"/>
                    <a:pt x="11751" y="21147"/>
                    <a:pt x="11751" y="20694"/>
                  </a:cubicBezTo>
                  <a:cubicBezTo>
                    <a:pt x="14525" y="17016"/>
                    <a:pt x="21221" y="7848"/>
                    <a:pt x="17873" y="5565"/>
                  </a:cubicBezTo>
                  <a:cubicBezTo>
                    <a:pt x="12875" y="3264"/>
                    <a:pt x="7303" y="1434"/>
                    <a:pt x="1157" y="57"/>
                  </a:cubicBezTo>
                  <a:cubicBezTo>
                    <a:pt x="1043" y="19"/>
                    <a:pt x="928" y="0"/>
                    <a:pt x="81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74" name="Google Shape;1010;p23"/>
            <p:cNvSpPr/>
            <p:nvPr/>
          </p:nvSpPr>
          <p:spPr>
            <a:xfrm rot="3680024">
              <a:off x="1201232" y="1173909"/>
              <a:ext cx="508347" cy="5567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10" h="21600" fill="norm" stroke="1" extrusionOk="0">
                  <a:moveTo>
                    <a:pt x="484" y="0"/>
                  </a:moveTo>
                  <a:cubicBezTo>
                    <a:pt x="-162" y="0"/>
                    <a:pt x="-162" y="1909"/>
                    <a:pt x="484" y="2537"/>
                  </a:cubicBezTo>
                  <a:cubicBezTo>
                    <a:pt x="6383" y="2537"/>
                    <a:pt x="12281" y="3164"/>
                    <a:pt x="18152" y="4446"/>
                  </a:cubicBezTo>
                  <a:cubicBezTo>
                    <a:pt x="17506" y="10146"/>
                    <a:pt x="14893" y="15246"/>
                    <a:pt x="12281" y="20319"/>
                  </a:cubicBezTo>
                  <a:cubicBezTo>
                    <a:pt x="11608" y="20319"/>
                    <a:pt x="12281" y="21600"/>
                    <a:pt x="12281" y="21600"/>
                  </a:cubicBezTo>
                  <a:lnTo>
                    <a:pt x="12927" y="21600"/>
                  </a:lnTo>
                  <a:cubicBezTo>
                    <a:pt x="13574" y="21600"/>
                    <a:pt x="13574" y="21600"/>
                    <a:pt x="14220" y="20946"/>
                  </a:cubicBezTo>
                  <a:cubicBezTo>
                    <a:pt x="15540" y="19037"/>
                    <a:pt x="21438" y="6982"/>
                    <a:pt x="20118" y="3164"/>
                  </a:cubicBezTo>
                  <a:cubicBezTo>
                    <a:pt x="20118" y="3164"/>
                    <a:pt x="19472" y="2537"/>
                    <a:pt x="18826" y="1909"/>
                  </a:cubicBezTo>
                  <a:cubicBezTo>
                    <a:pt x="12927" y="628"/>
                    <a:pt x="7029" y="0"/>
                    <a:pt x="48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75" name="Google Shape;1011;p23"/>
            <p:cNvSpPr/>
            <p:nvPr/>
          </p:nvSpPr>
          <p:spPr>
            <a:xfrm rot="3680024">
              <a:off x="1139253" y="1583075"/>
              <a:ext cx="229201" cy="229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638" y="0"/>
                    <a:pt x="0" y="4638"/>
                    <a:pt x="0" y="10800"/>
                  </a:cubicBezTo>
                  <a:cubicBezTo>
                    <a:pt x="0" y="16962"/>
                    <a:pt x="4638" y="21600"/>
                    <a:pt x="10800" y="21600"/>
                  </a:cubicBezTo>
                  <a:cubicBezTo>
                    <a:pt x="16962" y="21600"/>
                    <a:pt x="21600" y="16962"/>
                    <a:pt x="21600" y="10800"/>
                  </a:cubicBezTo>
                  <a:cubicBezTo>
                    <a:pt x="21600" y="4638"/>
                    <a:pt x="16962" y="0"/>
                    <a:pt x="108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76" name="Google Shape;1012;p23"/>
            <p:cNvSpPr/>
            <p:nvPr/>
          </p:nvSpPr>
          <p:spPr>
            <a:xfrm rot="3680024">
              <a:off x="1487952" y="976606"/>
              <a:ext cx="213021" cy="229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620" y="0"/>
                  </a:moveTo>
                  <a:cubicBezTo>
                    <a:pt x="4990" y="0"/>
                    <a:pt x="0" y="4638"/>
                    <a:pt x="0" y="10800"/>
                  </a:cubicBezTo>
                  <a:cubicBezTo>
                    <a:pt x="0" y="17026"/>
                    <a:pt x="4990" y="21600"/>
                    <a:pt x="11620" y="21600"/>
                  </a:cubicBezTo>
                  <a:cubicBezTo>
                    <a:pt x="16610" y="21600"/>
                    <a:pt x="21600" y="17026"/>
                    <a:pt x="21600" y="10800"/>
                  </a:cubicBezTo>
                  <a:cubicBezTo>
                    <a:pt x="21600" y="4638"/>
                    <a:pt x="16610" y="0"/>
                    <a:pt x="1162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77" name="Google Shape;1013;p23"/>
            <p:cNvSpPr/>
            <p:nvPr/>
          </p:nvSpPr>
          <p:spPr>
            <a:xfrm rot="3680024">
              <a:off x="1040216" y="685320"/>
              <a:ext cx="229201" cy="229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638" y="0"/>
                    <a:pt x="0" y="4638"/>
                    <a:pt x="0" y="10800"/>
                  </a:cubicBezTo>
                  <a:cubicBezTo>
                    <a:pt x="0" y="16962"/>
                    <a:pt x="4638" y="21600"/>
                    <a:pt x="10800" y="21600"/>
                  </a:cubicBezTo>
                  <a:cubicBezTo>
                    <a:pt x="16962" y="21600"/>
                    <a:pt x="21600" y="16962"/>
                    <a:pt x="21600" y="10800"/>
                  </a:cubicBezTo>
                  <a:cubicBezTo>
                    <a:pt x="21600" y="4638"/>
                    <a:pt x="16962" y="0"/>
                    <a:pt x="108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78" name="Google Shape;1014;p23"/>
            <p:cNvSpPr/>
            <p:nvPr/>
          </p:nvSpPr>
          <p:spPr>
            <a:xfrm rot="3680024">
              <a:off x="498659" y="1298362"/>
              <a:ext cx="229201" cy="229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638" y="0"/>
                    <a:pt x="0" y="4624"/>
                    <a:pt x="0" y="10768"/>
                  </a:cubicBezTo>
                  <a:cubicBezTo>
                    <a:pt x="0" y="16976"/>
                    <a:pt x="4638" y="21600"/>
                    <a:pt x="10800" y="21600"/>
                  </a:cubicBezTo>
                  <a:cubicBezTo>
                    <a:pt x="16962" y="21600"/>
                    <a:pt x="21600" y="16976"/>
                    <a:pt x="21600" y="10768"/>
                  </a:cubicBezTo>
                  <a:cubicBezTo>
                    <a:pt x="21600" y="4624"/>
                    <a:pt x="16962" y="0"/>
                    <a:pt x="108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79" name="Google Shape;1015;p23"/>
            <p:cNvSpPr/>
            <p:nvPr/>
          </p:nvSpPr>
          <p:spPr>
            <a:xfrm rot="3680024">
              <a:off x="589860" y="397986"/>
              <a:ext cx="229200" cy="2129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638" y="0"/>
                    <a:pt x="0" y="4990"/>
                    <a:pt x="0" y="11620"/>
                  </a:cubicBezTo>
                  <a:cubicBezTo>
                    <a:pt x="0" y="16610"/>
                    <a:pt x="4638" y="21600"/>
                    <a:pt x="10800" y="21600"/>
                  </a:cubicBezTo>
                  <a:cubicBezTo>
                    <a:pt x="17026" y="21600"/>
                    <a:pt x="21600" y="16610"/>
                    <a:pt x="21600" y="11620"/>
                  </a:cubicBezTo>
                  <a:cubicBezTo>
                    <a:pt x="21600" y="4990"/>
                    <a:pt x="17026" y="0"/>
                    <a:pt x="108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80" name="Google Shape;1016;p23"/>
            <p:cNvSpPr/>
            <p:nvPr/>
          </p:nvSpPr>
          <p:spPr>
            <a:xfrm rot="3680024">
              <a:off x="234990" y="304258"/>
              <a:ext cx="229200" cy="229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6162" y="0"/>
                    <a:pt x="0" y="4638"/>
                    <a:pt x="0" y="10800"/>
                  </a:cubicBezTo>
                  <a:cubicBezTo>
                    <a:pt x="0" y="16962"/>
                    <a:pt x="6162" y="21600"/>
                    <a:pt x="10800" y="21600"/>
                  </a:cubicBezTo>
                  <a:cubicBezTo>
                    <a:pt x="16962" y="21600"/>
                    <a:pt x="21600" y="16962"/>
                    <a:pt x="21600" y="10800"/>
                  </a:cubicBezTo>
                  <a:cubicBezTo>
                    <a:pt x="21600" y="4638"/>
                    <a:pt x="16962" y="0"/>
                    <a:pt x="108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81" name="Google Shape;1017;p23"/>
            <p:cNvSpPr/>
            <p:nvPr/>
          </p:nvSpPr>
          <p:spPr>
            <a:xfrm rot="3680024">
              <a:off x="33524" y="814653"/>
              <a:ext cx="229201" cy="2123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638" y="0"/>
                    <a:pt x="0" y="5006"/>
                    <a:pt x="0" y="9943"/>
                  </a:cubicBezTo>
                  <a:cubicBezTo>
                    <a:pt x="0" y="16663"/>
                    <a:pt x="4638" y="21600"/>
                    <a:pt x="10800" y="21600"/>
                  </a:cubicBezTo>
                  <a:cubicBezTo>
                    <a:pt x="16962" y="21600"/>
                    <a:pt x="21600" y="16663"/>
                    <a:pt x="21600" y="9943"/>
                  </a:cubicBezTo>
                  <a:cubicBezTo>
                    <a:pt x="21600" y="5006"/>
                    <a:pt x="16962" y="0"/>
                    <a:pt x="108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108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2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0" name="مستوى النص الأول…"/>
          <p:cNvSpPr txBox="1"/>
          <p:nvPr>
            <p:ph type="body" sz="quarter" idx="1"/>
          </p:nvPr>
        </p:nvSpPr>
        <p:spPr>
          <a:xfrm>
            <a:off x="3007948" y="5116066"/>
            <a:ext cx="5031201" cy="984001"/>
          </a:xfrm>
          <a:prstGeom prst="rect">
            <a:avLst/>
          </a:prstGeom>
        </p:spPr>
        <p:txBody>
          <a:bodyPr/>
          <a:lstStyle>
            <a:lvl1pPr marL="846666" indent="-706966" algn="r">
              <a:buClrTx/>
              <a:buSzTx/>
              <a:buNone/>
              <a:defRPr sz="5800"/>
            </a:lvl1pPr>
            <a:lvl2pPr marL="846666" indent="-249766" algn="r">
              <a:buClrTx/>
              <a:buSzTx/>
              <a:buNone/>
              <a:defRPr sz="5800"/>
            </a:lvl2pPr>
            <a:lvl3pPr marL="846666" indent="207433" algn="r">
              <a:buClrTx/>
              <a:buSzTx/>
              <a:buNone/>
              <a:defRPr sz="5800"/>
            </a:lvl3pPr>
            <a:lvl4pPr marL="846666" indent="664633" algn="r">
              <a:buClrTx/>
              <a:buSzTx/>
              <a:buNone/>
              <a:defRPr sz="5800"/>
            </a:lvl4pPr>
            <a:lvl5pPr marL="846666" indent="1121833" algn="r">
              <a:buClrTx/>
              <a:buSzTx/>
              <a:buNone/>
              <a:defRPr sz="58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091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grpSp>
        <p:nvGrpSpPr>
          <p:cNvPr id="1104" name="Google Shape;1028;p24"/>
          <p:cNvGrpSpPr/>
          <p:nvPr/>
        </p:nvGrpSpPr>
        <p:grpSpPr>
          <a:xfrm>
            <a:off x="21706320" y="10913872"/>
            <a:ext cx="2830539" cy="2553468"/>
            <a:chOff x="0" y="0"/>
            <a:chExt cx="2830538" cy="2553466"/>
          </a:xfrm>
        </p:grpSpPr>
        <p:sp>
          <p:nvSpPr>
            <p:cNvPr id="1092" name="Google Shape;1029;p24"/>
            <p:cNvSpPr/>
            <p:nvPr/>
          </p:nvSpPr>
          <p:spPr>
            <a:xfrm>
              <a:off x="827059" y="1045776"/>
              <a:ext cx="2003480" cy="13240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9" h="21600" fill="norm" stroke="1" extrusionOk="0">
                  <a:moveTo>
                    <a:pt x="11015" y="4801"/>
                  </a:moveTo>
                  <a:cubicBezTo>
                    <a:pt x="11263" y="4993"/>
                    <a:pt x="11505" y="5362"/>
                    <a:pt x="11505" y="5546"/>
                  </a:cubicBezTo>
                  <a:cubicBezTo>
                    <a:pt x="11753" y="7413"/>
                    <a:pt x="11384" y="9471"/>
                    <a:pt x="10525" y="10961"/>
                  </a:cubicBezTo>
                  <a:lnTo>
                    <a:pt x="10404" y="10961"/>
                  </a:lnTo>
                  <a:cubicBezTo>
                    <a:pt x="9545" y="8910"/>
                    <a:pt x="9297" y="7228"/>
                    <a:pt x="9787" y="6299"/>
                  </a:cubicBezTo>
                  <a:cubicBezTo>
                    <a:pt x="10156" y="5362"/>
                    <a:pt x="10646" y="4801"/>
                    <a:pt x="11015" y="4801"/>
                  </a:cubicBezTo>
                  <a:close/>
                  <a:moveTo>
                    <a:pt x="278" y="0"/>
                  </a:moveTo>
                  <a:cubicBezTo>
                    <a:pt x="213" y="0"/>
                    <a:pt x="152" y="46"/>
                    <a:pt x="91" y="138"/>
                  </a:cubicBezTo>
                  <a:cubicBezTo>
                    <a:pt x="-30" y="323"/>
                    <a:pt x="-30" y="699"/>
                    <a:pt x="91" y="883"/>
                  </a:cubicBezTo>
                  <a:cubicBezTo>
                    <a:pt x="339" y="1260"/>
                    <a:pt x="6720" y="12083"/>
                    <a:pt x="9787" y="12083"/>
                  </a:cubicBezTo>
                  <a:lnTo>
                    <a:pt x="10277" y="12083"/>
                  </a:lnTo>
                  <a:cubicBezTo>
                    <a:pt x="10525" y="12451"/>
                    <a:pt x="10646" y="12828"/>
                    <a:pt x="10894" y="13389"/>
                  </a:cubicBezTo>
                  <a:cubicBezTo>
                    <a:pt x="13102" y="17122"/>
                    <a:pt x="17154" y="21600"/>
                    <a:pt x="19978" y="21600"/>
                  </a:cubicBezTo>
                  <a:cubicBezTo>
                    <a:pt x="20469" y="21600"/>
                    <a:pt x="20959" y="21408"/>
                    <a:pt x="21327" y="21039"/>
                  </a:cubicBezTo>
                  <a:cubicBezTo>
                    <a:pt x="21449" y="20847"/>
                    <a:pt x="21570" y="20663"/>
                    <a:pt x="21449" y="20479"/>
                  </a:cubicBezTo>
                  <a:cubicBezTo>
                    <a:pt x="21449" y="20256"/>
                    <a:pt x="21363" y="20171"/>
                    <a:pt x="21272" y="20171"/>
                  </a:cubicBezTo>
                  <a:cubicBezTo>
                    <a:pt x="21201" y="20171"/>
                    <a:pt x="21130" y="20210"/>
                    <a:pt x="21080" y="20286"/>
                  </a:cubicBezTo>
                  <a:cubicBezTo>
                    <a:pt x="20777" y="20532"/>
                    <a:pt x="20408" y="20648"/>
                    <a:pt x="19999" y="20648"/>
                  </a:cubicBezTo>
                  <a:cubicBezTo>
                    <a:pt x="17599" y="20648"/>
                    <a:pt x="13673" y="16784"/>
                    <a:pt x="11263" y="12636"/>
                  </a:cubicBezTo>
                  <a:lnTo>
                    <a:pt x="10773" y="11522"/>
                  </a:lnTo>
                  <a:lnTo>
                    <a:pt x="10894" y="11330"/>
                  </a:lnTo>
                  <a:cubicBezTo>
                    <a:pt x="12000" y="9655"/>
                    <a:pt x="12364" y="7413"/>
                    <a:pt x="12000" y="5177"/>
                  </a:cubicBezTo>
                  <a:cubicBezTo>
                    <a:pt x="11874" y="4432"/>
                    <a:pt x="11505" y="3871"/>
                    <a:pt x="11015" y="3871"/>
                  </a:cubicBezTo>
                  <a:cubicBezTo>
                    <a:pt x="10970" y="3848"/>
                    <a:pt x="10919" y="3833"/>
                    <a:pt x="10863" y="3833"/>
                  </a:cubicBezTo>
                  <a:cubicBezTo>
                    <a:pt x="10464" y="3833"/>
                    <a:pt x="9833" y="4409"/>
                    <a:pt x="9297" y="5546"/>
                  </a:cubicBezTo>
                  <a:cubicBezTo>
                    <a:pt x="8686" y="6852"/>
                    <a:pt x="8807" y="8910"/>
                    <a:pt x="9914" y="11146"/>
                  </a:cubicBezTo>
                  <a:lnTo>
                    <a:pt x="9666" y="11146"/>
                  </a:lnTo>
                  <a:cubicBezTo>
                    <a:pt x="6842" y="11146"/>
                    <a:pt x="460" y="323"/>
                    <a:pt x="460" y="138"/>
                  </a:cubicBezTo>
                  <a:cubicBezTo>
                    <a:pt x="399" y="46"/>
                    <a:pt x="339" y="0"/>
                    <a:pt x="27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93" name="Google Shape;1030;p24"/>
            <p:cNvSpPr/>
            <p:nvPr/>
          </p:nvSpPr>
          <p:spPr>
            <a:xfrm>
              <a:off x="23112" y="25434"/>
              <a:ext cx="1253543" cy="14125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21" h="21600" fill="norm" stroke="1" extrusionOk="0">
                  <a:moveTo>
                    <a:pt x="10197" y="0"/>
                  </a:moveTo>
                  <a:cubicBezTo>
                    <a:pt x="8180" y="0"/>
                    <a:pt x="6285" y="554"/>
                    <a:pt x="5411" y="1562"/>
                  </a:cubicBezTo>
                  <a:cubicBezTo>
                    <a:pt x="4920" y="2218"/>
                    <a:pt x="4759" y="2844"/>
                    <a:pt x="4813" y="3406"/>
                  </a:cubicBezTo>
                  <a:cubicBezTo>
                    <a:pt x="2565" y="3823"/>
                    <a:pt x="-104" y="5623"/>
                    <a:pt x="3" y="9086"/>
                  </a:cubicBezTo>
                  <a:cubicBezTo>
                    <a:pt x="65" y="10973"/>
                    <a:pt x="540" y="12161"/>
                    <a:pt x="1185" y="12816"/>
                  </a:cubicBezTo>
                  <a:cubicBezTo>
                    <a:pt x="862" y="13680"/>
                    <a:pt x="632" y="14760"/>
                    <a:pt x="563" y="16078"/>
                  </a:cubicBezTo>
                  <a:cubicBezTo>
                    <a:pt x="464" y="20095"/>
                    <a:pt x="2696" y="21600"/>
                    <a:pt x="5265" y="21600"/>
                  </a:cubicBezTo>
                  <a:cubicBezTo>
                    <a:pt x="6431" y="21600"/>
                    <a:pt x="7674" y="21290"/>
                    <a:pt x="8794" y="20758"/>
                  </a:cubicBezTo>
                  <a:cubicBezTo>
                    <a:pt x="9461" y="20952"/>
                    <a:pt x="10305" y="21053"/>
                    <a:pt x="11225" y="21053"/>
                  </a:cubicBezTo>
                  <a:cubicBezTo>
                    <a:pt x="13434" y="21053"/>
                    <a:pt x="16042" y="20462"/>
                    <a:pt x="17523" y="19231"/>
                  </a:cubicBezTo>
                  <a:cubicBezTo>
                    <a:pt x="19318" y="17726"/>
                    <a:pt x="19341" y="16171"/>
                    <a:pt x="18520" y="15012"/>
                  </a:cubicBezTo>
                  <a:cubicBezTo>
                    <a:pt x="19110" y="14638"/>
                    <a:pt x="19617" y="13982"/>
                    <a:pt x="19947" y="12931"/>
                  </a:cubicBezTo>
                  <a:cubicBezTo>
                    <a:pt x="21496" y="8129"/>
                    <a:pt x="18926" y="7178"/>
                    <a:pt x="16878" y="7121"/>
                  </a:cubicBezTo>
                  <a:cubicBezTo>
                    <a:pt x="16978" y="6739"/>
                    <a:pt x="17070" y="6293"/>
                    <a:pt x="17147" y="5760"/>
                  </a:cubicBezTo>
                  <a:cubicBezTo>
                    <a:pt x="17745" y="1735"/>
                    <a:pt x="13772" y="0"/>
                    <a:pt x="10197" y="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94" name="Google Shape;1031;p24"/>
            <p:cNvSpPr/>
            <p:nvPr/>
          </p:nvSpPr>
          <p:spPr>
            <a:xfrm>
              <a:off x="-1" y="0"/>
              <a:ext cx="1306034" cy="14657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68" h="21600" fill="norm" stroke="1" extrusionOk="0">
                  <a:moveTo>
                    <a:pt x="6345" y="4073"/>
                  </a:moveTo>
                  <a:cubicBezTo>
                    <a:pt x="7088" y="4073"/>
                    <a:pt x="7832" y="4240"/>
                    <a:pt x="7832" y="4913"/>
                  </a:cubicBezTo>
                  <a:cubicBezTo>
                    <a:pt x="7832" y="5086"/>
                    <a:pt x="7832" y="5253"/>
                    <a:pt x="7832" y="5419"/>
                  </a:cubicBezTo>
                  <a:lnTo>
                    <a:pt x="7464" y="5419"/>
                  </a:lnTo>
                  <a:cubicBezTo>
                    <a:pt x="6713" y="5253"/>
                    <a:pt x="6153" y="4746"/>
                    <a:pt x="5969" y="4073"/>
                  </a:cubicBezTo>
                  <a:close/>
                  <a:moveTo>
                    <a:pt x="16773" y="7612"/>
                  </a:moveTo>
                  <a:cubicBezTo>
                    <a:pt x="16589" y="8458"/>
                    <a:pt x="16213" y="8625"/>
                    <a:pt x="16029" y="8625"/>
                  </a:cubicBezTo>
                  <a:cubicBezTo>
                    <a:pt x="15845" y="8625"/>
                    <a:pt x="15653" y="8458"/>
                    <a:pt x="15469" y="8458"/>
                  </a:cubicBezTo>
                  <a:cubicBezTo>
                    <a:pt x="15285" y="8118"/>
                    <a:pt x="15285" y="7952"/>
                    <a:pt x="15285" y="7778"/>
                  </a:cubicBezTo>
                  <a:cubicBezTo>
                    <a:pt x="15653" y="7612"/>
                    <a:pt x="16213" y="7612"/>
                    <a:pt x="16773" y="7612"/>
                  </a:cubicBezTo>
                  <a:close/>
                  <a:moveTo>
                    <a:pt x="4665" y="10311"/>
                  </a:moveTo>
                  <a:cubicBezTo>
                    <a:pt x="4849" y="10311"/>
                    <a:pt x="5041" y="10477"/>
                    <a:pt x="5225" y="10644"/>
                  </a:cubicBezTo>
                  <a:cubicBezTo>
                    <a:pt x="5409" y="10817"/>
                    <a:pt x="5409" y="11150"/>
                    <a:pt x="5225" y="11324"/>
                  </a:cubicBezTo>
                  <a:cubicBezTo>
                    <a:pt x="5041" y="12163"/>
                    <a:pt x="4106" y="12836"/>
                    <a:pt x="3178" y="12836"/>
                  </a:cubicBezTo>
                  <a:cubicBezTo>
                    <a:pt x="2802" y="12836"/>
                    <a:pt x="2434" y="12836"/>
                    <a:pt x="2058" y="12503"/>
                  </a:cubicBezTo>
                  <a:cubicBezTo>
                    <a:pt x="2802" y="10984"/>
                    <a:pt x="3922" y="10311"/>
                    <a:pt x="4665" y="10311"/>
                  </a:cubicBezTo>
                  <a:close/>
                  <a:moveTo>
                    <a:pt x="15285" y="13510"/>
                  </a:moveTo>
                  <a:cubicBezTo>
                    <a:pt x="16405" y="13510"/>
                    <a:pt x="17516" y="13850"/>
                    <a:pt x="18260" y="14689"/>
                  </a:cubicBezTo>
                  <a:cubicBezTo>
                    <a:pt x="17892" y="14689"/>
                    <a:pt x="17708" y="14863"/>
                    <a:pt x="17332" y="14863"/>
                  </a:cubicBezTo>
                  <a:cubicBezTo>
                    <a:pt x="16405" y="14689"/>
                    <a:pt x="15469" y="14356"/>
                    <a:pt x="14725" y="13850"/>
                  </a:cubicBezTo>
                  <a:cubicBezTo>
                    <a:pt x="14725" y="13683"/>
                    <a:pt x="14541" y="13510"/>
                    <a:pt x="14541" y="13510"/>
                  </a:cubicBezTo>
                  <a:close/>
                  <a:moveTo>
                    <a:pt x="12003" y="16334"/>
                  </a:moveTo>
                  <a:cubicBezTo>
                    <a:pt x="12072" y="16334"/>
                    <a:pt x="12118" y="16375"/>
                    <a:pt x="12118" y="16549"/>
                  </a:cubicBezTo>
                  <a:cubicBezTo>
                    <a:pt x="12302" y="16715"/>
                    <a:pt x="12118" y="17388"/>
                    <a:pt x="11183" y="18401"/>
                  </a:cubicBezTo>
                  <a:cubicBezTo>
                    <a:pt x="10631" y="19074"/>
                    <a:pt x="9879" y="19581"/>
                    <a:pt x="9136" y="19921"/>
                  </a:cubicBezTo>
                  <a:cubicBezTo>
                    <a:pt x="8576" y="19747"/>
                    <a:pt x="8208" y="19414"/>
                    <a:pt x="8016" y="19241"/>
                  </a:cubicBezTo>
                  <a:cubicBezTo>
                    <a:pt x="8016" y="18908"/>
                    <a:pt x="8016" y="18568"/>
                    <a:pt x="8392" y="18235"/>
                  </a:cubicBezTo>
                  <a:cubicBezTo>
                    <a:pt x="9136" y="17222"/>
                    <a:pt x="10439" y="16549"/>
                    <a:pt x="11743" y="16375"/>
                  </a:cubicBezTo>
                  <a:cubicBezTo>
                    <a:pt x="11835" y="16375"/>
                    <a:pt x="11934" y="16334"/>
                    <a:pt x="12003" y="16334"/>
                  </a:cubicBezTo>
                  <a:close/>
                  <a:moveTo>
                    <a:pt x="9994" y="840"/>
                  </a:moveTo>
                  <a:cubicBezTo>
                    <a:pt x="10201" y="840"/>
                    <a:pt x="10416" y="847"/>
                    <a:pt x="10631" y="867"/>
                  </a:cubicBezTo>
                  <a:cubicBezTo>
                    <a:pt x="10830" y="853"/>
                    <a:pt x="11037" y="847"/>
                    <a:pt x="11244" y="847"/>
                  </a:cubicBezTo>
                  <a:cubicBezTo>
                    <a:pt x="13085" y="847"/>
                    <a:pt x="14856" y="1513"/>
                    <a:pt x="16029" y="2727"/>
                  </a:cubicBezTo>
                  <a:cubicBezTo>
                    <a:pt x="16957" y="3566"/>
                    <a:pt x="17332" y="4746"/>
                    <a:pt x="17148" y="5926"/>
                  </a:cubicBezTo>
                  <a:cubicBezTo>
                    <a:pt x="16957" y="6266"/>
                    <a:pt x="16957" y="6599"/>
                    <a:pt x="16957" y="6939"/>
                  </a:cubicBezTo>
                  <a:cubicBezTo>
                    <a:pt x="16405" y="6939"/>
                    <a:pt x="15653" y="6939"/>
                    <a:pt x="15101" y="7105"/>
                  </a:cubicBezTo>
                  <a:cubicBezTo>
                    <a:pt x="14725" y="7105"/>
                    <a:pt x="14541" y="7105"/>
                    <a:pt x="14541" y="7279"/>
                  </a:cubicBezTo>
                  <a:cubicBezTo>
                    <a:pt x="14350" y="7445"/>
                    <a:pt x="14350" y="7612"/>
                    <a:pt x="14350" y="7778"/>
                  </a:cubicBezTo>
                  <a:cubicBezTo>
                    <a:pt x="14350" y="8458"/>
                    <a:pt x="15285" y="9464"/>
                    <a:pt x="16029" y="9464"/>
                  </a:cubicBezTo>
                  <a:cubicBezTo>
                    <a:pt x="16773" y="9464"/>
                    <a:pt x="17332" y="8965"/>
                    <a:pt x="17708" y="7778"/>
                  </a:cubicBezTo>
                  <a:cubicBezTo>
                    <a:pt x="17831" y="7750"/>
                    <a:pt x="17969" y="7737"/>
                    <a:pt x="18099" y="7737"/>
                  </a:cubicBezTo>
                  <a:cubicBezTo>
                    <a:pt x="18759" y="7737"/>
                    <a:pt x="19479" y="8063"/>
                    <a:pt x="19939" y="8625"/>
                  </a:cubicBezTo>
                  <a:cubicBezTo>
                    <a:pt x="20499" y="9804"/>
                    <a:pt x="20499" y="11324"/>
                    <a:pt x="19939" y="12503"/>
                  </a:cubicBezTo>
                  <a:cubicBezTo>
                    <a:pt x="19755" y="13176"/>
                    <a:pt x="19380" y="13683"/>
                    <a:pt x="19012" y="14190"/>
                  </a:cubicBezTo>
                  <a:cubicBezTo>
                    <a:pt x="17892" y="13010"/>
                    <a:pt x="16405" y="12503"/>
                    <a:pt x="14909" y="12503"/>
                  </a:cubicBezTo>
                  <a:cubicBezTo>
                    <a:pt x="13606" y="12670"/>
                    <a:pt x="13606" y="13176"/>
                    <a:pt x="13606" y="13510"/>
                  </a:cubicBezTo>
                  <a:cubicBezTo>
                    <a:pt x="13790" y="14356"/>
                    <a:pt x="15469" y="15536"/>
                    <a:pt x="17332" y="15536"/>
                  </a:cubicBezTo>
                  <a:cubicBezTo>
                    <a:pt x="17708" y="15536"/>
                    <a:pt x="18260" y="15536"/>
                    <a:pt x="18636" y="15196"/>
                  </a:cubicBezTo>
                  <a:cubicBezTo>
                    <a:pt x="19196" y="16375"/>
                    <a:pt x="18820" y="17728"/>
                    <a:pt x="17708" y="18401"/>
                  </a:cubicBezTo>
                  <a:cubicBezTo>
                    <a:pt x="16029" y="19463"/>
                    <a:pt x="14212" y="20108"/>
                    <a:pt x="12233" y="20108"/>
                  </a:cubicBezTo>
                  <a:cubicBezTo>
                    <a:pt x="12011" y="20108"/>
                    <a:pt x="11789" y="20101"/>
                    <a:pt x="11559" y="20087"/>
                  </a:cubicBezTo>
                  <a:cubicBezTo>
                    <a:pt x="11375" y="20171"/>
                    <a:pt x="11183" y="20212"/>
                    <a:pt x="10976" y="20212"/>
                  </a:cubicBezTo>
                  <a:cubicBezTo>
                    <a:pt x="10769" y="20212"/>
                    <a:pt x="10531" y="20171"/>
                    <a:pt x="10255" y="20087"/>
                  </a:cubicBezTo>
                  <a:cubicBezTo>
                    <a:pt x="10815" y="19747"/>
                    <a:pt x="11375" y="19414"/>
                    <a:pt x="11934" y="18908"/>
                  </a:cubicBezTo>
                  <a:cubicBezTo>
                    <a:pt x="13238" y="17555"/>
                    <a:pt x="13238" y="16549"/>
                    <a:pt x="13046" y="16209"/>
                  </a:cubicBezTo>
                  <a:cubicBezTo>
                    <a:pt x="12678" y="15702"/>
                    <a:pt x="12302" y="15536"/>
                    <a:pt x="11743" y="15536"/>
                  </a:cubicBezTo>
                  <a:cubicBezTo>
                    <a:pt x="10071" y="15702"/>
                    <a:pt x="8576" y="16549"/>
                    <a:pt x="7648" y="17728"/>
                  </a:cubicBezTo>
                  <a:cubicBezTo>
                    <a:pt x="7272" y="18235"/>
                    <a:pt x="7088" y="18908"/>
                    <a:pt x="7272" y="19414"/>
                  </a:cubicBezTo>
                  <a:cubicBezTo>
                    <a:pt x="7272" y="19921"/>
                    <a:pt x="7648" y="20087"/>
                    <a:pt x="8016" y="20420"/>
                  </a:cubicBezTo>
                  <a:cubicBezTo>
                    <a:pt x="7272" y="20594"/>
                    <a:pt x="6529" y="20760"/>
                    <a:pt x="5785" y="20760"/>
                  </a:cubicBezTo>
                  <a:cubicBezTo>
                    <a:pt x="4481" y="20760"/>
                    <a:pt x="3546" y="20420"/>
                    <a:pt x="2618" y="19747"/>
                  </a:cubicBezTo>
                  <a:cubicBezTo>
                    <a:pt x="1683" y="18734"/>
                    <a:pt x="1315" y="17222"/>
                    <a:pt x="1499" y="15869"/>
                  </a:cubicBezTo>
                  <a:cubicBezTo>
                    <a:pt x="1499" y="15029"/>
                    <a:pt x="1499" y="14190"/>
                    <a:pt x="1874" y="13343"/>
                  </a:cubicBezTo>
                  <a:cubicBezTo>
                    <a:pt x="2242" y="13510"/>
                    <a:pt x="2802" y="13683"/>
                    <a:pt x="3362" y="13683"/>
                  </a:cubicBezTo>
                  <a:cubicBezTo>
                    <a:pt x="4665" y="13683"/>
                    <a:pt x="5785" y="12670"/>
                    <a:pt x="6153" y="11490"/>
                  </a:cubicBezTo>
                  <a:cubicBezTo>
                    <a:pt x="6345" y="11150"/>
                    <a:pt x="6345" y="10644"/>
                    <a:pt x="5969" y="10144"/>
                  </a:cubicBezTo>
                  <a:cubicBezTo>
                    <a:pt x="5785" y="9804"/>
                    <a:pt x="5225" y="9638"/>
                    <a:pt x="4665" y="9638"/>
                  </a:cubicBezTo>
                  <a:cubicBezTo>
                    <a:pt x="3362" y="9804"/>
                    <a:pt x="2058" y="10644"/>
                    <a:pt x="1683" y="11823"/>
                  </a:cubicBezTo>
                  <a:cubicBezTo>
                    <a:pt x="1131" y="10984"/>
                    <a:pt x="939" y="10144"/>
                    <a:pt x="939" y="9131"/>
                  </a:cubicBezTo>
                  <a:cubicBezTo>
                    <a:pt x="939" y="6772"/>
                    <a:pt x="2618" y="4746"/>
                    <a:pt x="5041" y="4240"/>
                  </a:cubicBezTo>
                  <a:cubicBezTo>
                    <a:pt x="5225" y="5253"/>
                    <a:pt x="6153" y="6099"/>
                    <a:pt x="7272" y="6266"/>
                  </a:cubicBezTo>
                  <a:cubicBezTo>
                    <a:pt x="7648" y="6266"/>
                    <a:pt x="8016" y="6099"/>
                    <a:pt x="8208" y="5926"/>
                  </a:cubicBezTo>
                  <a:cubicBezTo>
                    <a:pt x="8576" y="5593"/>
                    <a:pt x="8576" y="5253"/>
                    <a:pt x="8576" y="4913"/>
                  </a:cubicBezTo>
                  <a:cubicBezTo>
                    <a:pt x="8576" y="3733"/>
                    <a:pt x="7464" y="3233"/>
                    <a:pt x="5785" y="3233"/>
                  </a:cubicBezTo>
                  <a:cubicBezTo>
                    <a:pt x="5785" y="2893"/>
                    <a:pt x="5969" y="2553"/>
                    <a:pt x="6153" y="2220"/>
                  </a:cubicBezTo>
                  <a:cubicBezTo>
                    <a:pt x="7295" y="1339"/>
                    <a:pt x="8576" y="840"/>
                    <a:pt x="9994" y="840"/>
                  </a:cubicBezTo>
                  <a:close/>
                  <a:moveTo>
                    <a:pt x="10056" y="0"/>
                  </a:moveTo>
                  <a:cubicBezTo>
                    <a:pt x="8392" y="0"/>
                    <a:pt x="6766" y="652"/>
                    <a:pt x="5601" y="1714"/>
                  </a:cubicBezTo>
                  <a:cubicBezTo>
                    <a:pt x="5041" y="2220"/>
                    <a:pt x="4849" y="2727"/>
                    <a:pt x="4849" y="3400"/>
                  </a:cubicBezTo>
                  <a:cubicBezTo>
                    <a:pt x="1874" y="3906"/>
                    <a:pt x="-173" y="6432"/>
                    <a:pt x="11" y="9131"/>
                  </a:cubicBezTo>
                  <a:cubicBezTo>
                    <a:pt x="11" y="10311"/>
                    <a:pt x="379" y="11657"/>
                    <a:pt x="1131" y="12670"/>
                  </a:cubicBezTo>
                  <a:cubicBezTo>
                    <a:pt x="755" y="13683"/>
                    <a:pt x="571" y="14863"/>
                    <a:pt x="571" y="15869"/>
                  </a:cubicBezTo>
                  <a:cubicBezTo>
                    <a:pt x="379" y="17555"/>
                    <a:pt x="939" y="19074"/>
                    <a:pt x="2058" y="20254"/>
                  </a:cubicBezTo>
                  <a:cubicBezTo>
                    <a:pt x="2994" y="21100"/>
                    <a:pt x="4297" y="21600"/>
                    <a:pt x="5785" y="21600"/>
                  </a:cubicBezTo>
                  <a:cubicBezTo>
                    <a:pt x="7088" y="21600"/>
                    <a:pt x="8208" y="21267"/>
                    <a:pt x="9320" y="20760"/>
                  </a:cubicBezTo>
                  <a:cubicBezTo>
                    <a:pt x="10071" y="20927"/>
                    <a:pt x="10815" y="21100"/>
                    <a:pt x="11559" y="21100"/>
                  </a:cubicBezTo>
                  <a:cubicBezTo>
                    <a:pt x="13982" y="21100"/>
                    <a:pt x="16405" y="20420"/>
                    <a:pt x="18260" y="19241"/>
                  </a:cubicBezTo>
                  <a:cubicBezTo>
                    <a:pt x="19755" y="18235"/>
                    <a:pt x="20315" y="16375"/>
                    <a:pt x="19380" y="15029"/>
                  </a:cubicBezTo>
                  <a:cubicBezTo>
                    <a:pt x="20123" y="14356"/>
                    <a:pt x="20499" y="13683"/>
                    <a:pt x="20875" y="12836"/>
                  </a:cubicBezTo>
                  <a:cubicBezTo>
                    <a:pt x="21427" y="11324"/>
                    <a:pt x="21427" y="9638"/>
                    <a:pt x="20683" y="8118"/>
                  </a:cubicBezTo>
                  <a:cubicBezTo>
                    <a:pt x="19939" y="7445"/>
                    <a:pt x="19012" y="6939"/>
                    <a:pt x="17892" y="6772"/>
                  </a:cubicBezTo>
                  <a:cubicBezTo>
                    <a:pt x="17892" y="6599"/>
                    <a:pt x="18076" y="6266"/>
                    <a:pt x="18076" y="5926"/>
                  </a:cubicBezTo>
                  <a:cubicBezTo>
                    <a:pt x="18260" y="4580"/>
                    <a:pt x="17892" y="3060"/>
                    <a:pt x="16773" y="2054"/>
                  </a:cubicBezTo>
                  <a:cubicBezTo>
                    <a:pt x="15239" y="819"/>
                    <a:pt x="13238" y="7"/>
                    <a:pt x="11198" y="7"/>
                  </a:cubicBezTo>
                  <a:cubicBezTo>
                    <a:pt x="11007" y="7"/>
                    <a:pt x="10815" y="14"/>
                    <a:pt x="10631" y="28"/>
                  </a:cubicBezTo>
                  <a:cubicBezTo>
                    <a:pt x="10439" y="14"/>
                    <a:pt x="10247" y="0"/>
                    <a:pt x="1005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95" name="Google Shape;1032;p24"/>
            <p:cNvSpPr/>
            <p:nvPr/>
          </p:nvSpPr>
          <p:spPr>
            <a:xfrm>
              <a:off x="435300" y="527832"/>
              <a:ext cx="411530" cy="4233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795" y="0"/>
                    <a:pt x="0" y="4685"/>
                    <a:pt x="0" y="10524"/>
                  </a:cubicBezTo>
                  <a:cubicBezTo>
                    <a:pt x="0" y="16362"/>
                    <a:pt x="4795" y="21600"/>
                    <a:pt x="10800" y="21600"/>
                  </a:cubicBezTo>
                  <a:cubicBezTo>
                    <a:pt x="16805" y="21600"/>
                    <a:pt x="21600" y="16362"/>
                    <a:pt x="21600" y="10524"/>
                  </a:cubicBezTo>
                  <a:cubicBezTo>
                    <a:pt x="21600" y="4685"/>
                    <a:pt x="16805" y="0"/>
                    <a:pt x="1080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96" name="Google Shape;1033;p24"/>
            <p:cNvSpPr/>
            <p:nvPr/>
          </p:nvSpPr>
          <p:spPr>
            <a:xfrm>
              <a:off x="799431" y="1520406"/>
              <a:ext cx="487497" cy="4115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20" h="21600" fill="norm" stroke="1" extrusionOk="0">
                  <a:moveTo>
                    <a:pt x="16441" y="0"/>
                  </a:moveTo>
                  <a:cubicBezTo>
                    <a:pt x="12256" y="0"/>
                    <a:pt x="3521" y="1335"/>
                    <a:pt x="524" y="12159"/>
                  </a:cubicBezTo>
                  <a:cubicBezTo>
                    <a:pt x="-1340" y="18214"/>
                    <a:pt x="2041" y="21600"/>
                    <a:pt x="6390" y="21600"/>
                  </a:cubicBezTo>
                  <a:cubicBezTo>
                    <a:pt x="12402" y="21600"/>
                    <a:pt x="20260" y="15125"/>
                    <a:pt x="18725" y="148"/>
                  </a:cubicBezTo>
                  <a:cubicBezTo>
                    <a:pt x="18725" y="148"/>
                    <a:pt x="17830" y="0"/>
                    <a:pt x="16441" y="0"/>
                  </a:cubicBezTo>
                  <a:close/>
                </a:path>
              </a:pathLst>
            </a:custGeom>
            <a:solidFill>
              <a:srgbClr val="B4D5C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97" name="Google Shape;1034;p24"/>
            <p:cNvSpPr/>
            <p:nvPr/>
          </p:nvSpPr>
          <p:spPr>
            <a:xfrm>
              <a:off x="1002514" y="1495455"/>
              <a:ext cx="301999" cy="290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19" h="21600" fill="norm" stroke="1" extrusionOk="0">
                  <a:moveTo>
                    <a:pt x="18814" y="0"/>
                  </a:moveTo>
                  <a:cubicBezTo>
                    <a:pt x="18254" y="0"/>
                    <a:pt x="17695" y="594"/>
                    <a:pt x="17135" y="1223"/>
                  </a:cubicBezTo>
                  <a:cubicBezTo>
                    <a:pt x="13118" y="8004"/>
                    <a:pt x="7520" y="13107"/>
                    <a:pt x="1132" y="17336"/>
                  </a:cubicBezTo>
                  <a:cubicBezTo>
                    <a:pt x="342" y="18175"/>
                    <a:pt x="-481" y="19049"/>
                    <a:pt x="342" y="19887"/>
                  </a:cubicBezTo>
                  <a:cubicBezTo>
                    <a:pt x="342" y="20726"/>
                    <a:pt x="1132" y="20726"/>
                    <a:pt x="1923" y="21600"/>
                  </a:cubicBezTo>
                  <a:cubicBezTo>
                    <a:pt x="1923" y="20726"/>
                    <a:pt x="2713" y="20726"/>
                    <a:pt x="2713" y="20726"/>
                  </a:cubicBezTo>
                  <a:cubicBezTo>
                    <a:pt x="9924" y="16497"/>
                    <a:pt x="16312" y="9717"/>
                    <a:pt x="21119" y="2901"/>
                  </a:cubicBezTo>
                  <a:cubicBezTo>
                    <a:pt x="21119" y="1223"/>
                    <a:pt x="21119" y="350"/>
                    <a:pt x="19539" y="350"/>
                  </a:cubicBezTo>
                  <a:cubicBezTo>
                    <a:pt x="19275" y="105"/>
                    <a:pt x="19045" y="0"/>
                    <a:pt x="1881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98" name="Google Shape;1035;p24"/>
            <p:cNvSpPr/>
            <p:nvPr/>
          </p:nvSpPr>
          <p:spPr>
            <a:xfrm>
              <a:off x="1679965" y="2138167"/>
              <a:ext cx="487547" cy="4153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06" h="21600" fill="norm" stroke="1" extrusionOk="0">
                  <a:moveTo>
                    <a:pt x="16499" y="0"/>
                  </a:moveTo>
                  <a:cubicBezTo>
                    <a:pt x="12409" y="0"/>
                    <a:pt x="3846" y="1322"/>
                    <a:pt x="523" y="12049"/>
                  </a:cubicBezTo>
                  <a:cubicBezTo>
                    <a:pt x="-1358" y="18098"/>
                    <a:pt x="2111" y="21600"/>
                    <a:pt x="6548" y="21600"/>
                  </a:cubicBezTo>
                  <a:cubicBezTo>
                    <a:pt x="12519" y="21600"/>
                    <a:pt x="20242" y="15184"/>
                    <a:pt x="18708" y="147"/>
                  </a:cubicBezTo>
                  <a:cubicBezTo>
                    <a:pt x="18708" y="147"/>
                    <a:pt x="17850" y="0"/>
                    <a:pt x="16499" y="0"/>
                  </a:cubicBezTo>
                  <a:close/>
                </a:path>
              </a:pathLst>
            </a:custGeom>
            <a:solidFill>
              <a:srgbClr val="B4D5C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99" name="Google Shape;1036;p24"/>
            <p:cNvSpPr/>
            <p:nvPr/>
          </p:nvSpPr>
          <p:spPr>
            <a:xfrm>
              <a:off x="1883222" y="2113217"/>
              <a:ext cx="302264" cy="2905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37" h="21600" fill="norm" stroke="1" extrusionOk="0">
                  <a:moveTo>
                    <a:pt x="19128" y="0"/>
                  </a:moveTo>
                  <a:cubicBezTo>
                    <a:pt x="18338" y="0"/>
                    <a:pt x="17910" y="595"/>
                    <a:pt x="17910" y="1190"/>
                  </a:cubicBezTo>
                  <a:cubicBezTo>
                    <a:pt x="13136" y="8017"/>
                    <a:pt x="7538" y="13968"/>
                    <a:pt x="1117" y="18204"/>
                  </a:cubicBezTo>
                  <a:cubicBezTo>
                    <a:pt x="327" y="18204"/>
                    <a:pt x="-463" y="19920"/>
                    <a:pt x="327" y="20760"/>
                  </a:cubicBezTo>
                  <a:cubicBezTo>
                    <a:pt x="1117" y="20760"/>
                    <a:pt x="1117" y="21600"/>
                    <a:pt x="1941" y="21600"/>
                  </a:cubicBezTo>
                  <a:lnTo>
                    <a:pt x="2731" y="21600"/>
                  </a:lnTo>
                  <a:cubicBezTo>
                    <a:pt x="9942" y="16524"/>
                    <a:pt x="16330" y="10572"/>
                    <a:pt x="21137" y="2906"/>
                  </a:cubicBezTo>
                  <a:cubicBezTo>
                    <a:pt x="21137" y="2065"/>
                    <a:pt x="21137" y="1190"/>
                    <a:pt x="20314" y="350"/>
                  </a:cubicBezTo>
                  <a:cubicBezTo>
                    <a:pt x="19853" y="105"/>
                    <a:pt x="19458" y="0"/>
                    <a:pt x="1912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00" name="Google Shape;1037;p24"/>
            <p:cNvSpPr/>
            <p:nvPr/>
          </p:nvSpPr>
          <p:spPr>
            <a:xfrm>
              <a:off x="1470959" y="902173"/>
              <a:ext cx="343981" cy="4609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161" h="21600" fill="norm" stroke="1" extrusionOk="0">
                  <a:moveTo>
                    <a:pt x="5846" y="0"/>
                  </a:moveTo>
                  <a:cubicBezTo>
                    <a:pt x="4585" y="0"/>
                    <a:pt x="3270" y="530"/>
                    <a:pt x="1955" y="1765"/>
                  </a:cubicBezTo>
                  <a:cubicBezTo>
                    <a:pt x="-5485" y="8185"/>
                    <a:pt x="10710" y="21600"/>
                    <a:pt x="10710" y="21600"/>
                  </a:cubicBezTo>
                  <a:cubicBezTo>
                    <a:pt x="16115" y="11892"/>
                    <a:pt x="11719" y="0"/>
                    <a:pt x="5846" y="0"/>
                  </a:cubicBezTo>
                  <a:close/>
                </a:path>
              </a:pathLst>
            </a:custGeom>
            <a:solidFill>
              <a:srgbClr val="B4D5C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01" name="Google Shape;1038;p24"/>
            <p:cNvSpPr/>
            <p:nvPr/>
          </p:nvSpPr>
          <p:spPr>
            <a:xfrm>
              <a:off x="1631580" y="1072154"/>
              <a:ext cx="153210" cy="3253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71" h="21600" fill="norm" stroke="1" extrusionOk="0">
                  <a:moveTo>
                    <a:pt x="3836" y="0"/>
                  </a:moveTo>
                  <a:cubicBezTo>
                    <a:pt x="3200" y="0"/>
                    <a:pt x="2629" y="94"/>
                    <a:pt x="2184" y="313"/>
                  </a:cubicBezTo>
                  <a:cubicBezTo>
                    <a:pt x="659" y="313"/>
                    <a:pt x="-929" y="1844"/>
                    <a:pt x="659" y="2595"/>
                  </a:cubicBezTo>
                  <a:cubicBezTo>
                    <a:pt x="6822" y="7909"/>
                    <a:pt x="11459" y="13223"/>
                    <a:pt x="12984" y="19318"/>
                  </a:cubicBezTo>
                  <a:cubicBezTo>
                    <a:pt x="12984" y="20068"/>
                    <a:pt x="14509" y="20819"/>
                    <a:pt x="16097" y="21600"/>
                  </a:cubicBezTo>
                  <a:cubicBezTo>
                    <a:pt x="19146" y="21600"/>
                    <a:pt x="20671" y="20819"/>
                    <a:pt x="20671" y="20068"/>
                  </a:cubicBezTo>
                  <a:cubicBezTo>
                    <a:pt x="19146" y="13223"/>
                    <a:pt x="14509" y="6408"/>
                    <a:pt x="6822" y="1094"/>
                  </a:cubicBezTo>
                  <a:cubicBezTo>
                    <a:pt x="6822" y="563"/>
                    <a:pt x="5297" y="0"/>
                    <a:pt x="383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02" name="Google Shape;1039;p24"/>
            <p:cNvSpPr/>
            <p:nvPr/>
          </p:nvSpPr>
          <p:spPr>
            <a:xfrm>
              <a:off x="1975023" y="1511461"/>
              <a:ext cx="301331" cy="4807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28" h="21600" fill="norm" stroke="1" extrusionOk="0">
                  <a:moveTo>
                    <a:pt x="5761" y="0"/>
                  </a:moveTo>
                  <a:cubicBezTo>
                    <a:pt x="-4601" y="0"/>
                    <a:pt x="2178" y="21600"/>
                    <a:pt x="2178" y="21600"/>
                  </a:cubicBezTo>
                  <a:cubicBezTo>
                    <a:pt x="14536" y="17496"/>
                    <a:pt x="16999" y="529"/>
                    <a:pt x="6128" y="21"/>
                  </a:cubicBezTo>
                  <a:cubicBezTo>
                    <a:pt x="6006" y="0"/>
                    <a:pt x="5883" y="0"/>
                    <a:pt x="5761" y="0"/>
                  </a:cubicBezTo>
                  <a:close/>
                </a:path>
              </a:pathLst>
            </a:custGeom>
            <a:solidFill>
              <a:srgbClr val="B4D5C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03" name="Google Shape;1040;p24"/>
            <p:cNvSpPr/>
            <p:nvPr/>
          </p:nvSpPr>
          <p:spPr>
            <a:xfrm>
              <a:off x="1993848" y="1694630"/>
              <a:ext cx="145495" cy="3201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89" h="21600" fill="norm" stroke="1" extrusionOk="0">
                  <a:moveTo>
                    <a:pt x="17898" y="0"/>
                  </a:moveTo>
                  <a:cubicBezTo>
                    <a:pt x="16252" y="0"/>
                    <a:pt x="12892" y="794"/>
                    <a:pt x="12892" y="1556"/>
                  </a:cubicBezTo>
                  <a:cubicBezTo>
                    <a:pt x="11246" y="7719"/>
                    <a:pt x="7886" y="13119"/>
                    <a:pt x="1235" y="18519"/>
                  </a:cubicBezTo>
                  <a:cubicBezTo>
                    <a:pt x="-411" y="19313"/>
                    <a:pt x="-411" y="20838"/>
                    <a:pt x="1235" y="21600"/>
                  </a:cubicBezTo>
                  <a:lnTo>
                    <a:pt x="6240" y="21600"/>
                  </a:lnTo>
                  <a:cubicBezTo>
                    <a:pt x="12892" y="15438"/>
                    <a:pt x="17898" y="9275"/>
                    <a:pt x="21189" y="2319"/>
                  </a:cubicBezTo>
                  <a:cubicBezTo>
                    <a:pt x="21189" y="1556"/>
                    <a:pt x="19543" y="0"/>
                    <a:pt x="1789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115" name="Google Shape;1041;p24"/>
          <p:cNvGrpSpPr/>
          <p:nvPr/>
        </p:nvGrpSpPr>
        <p:grpSpPr>
          <a:xfrm>
            <a:off x="-179915" y="11233046"/>
            <a:ext cx="2132613" cy="1899603"/>
            <a:chOff x="0" y="0"/>
            <a:chExt cx="2132611" cy="1899602"/>
          </a:xfrm>
        </p:grpSpPr>
        <p:sp>
          <p:nvSpPr>
            <p:cNvPr id="1105" name="Google Shape;1042;p24"/>
            <p:cNvSpPr/>
            <p:nvPr/>
          </p:nvSpPr>
          <p:spPr>
            <a:xfrm rot="4477982">
              <a:off x="1461107" y="569512"/>
              <a:ext cx="515728" cy="7162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2966" h="21600" fill="norm" stroke="1" extrusionOk="0">
                  <a:moveTo>
                    <a:pt x="5366" y="0"/>
                  </a:moveTo>
                  <a:cubicBezTo>
                    <a:pt x="4979" y="0"/>
                    <a:pt x="4565" y="47"/>
                    <a:pt x="4125" y="140"/>
                  </a:cubicBezTo>
                  <a:cubicBezTo>
                    <a:pt x="-6862" y="2403"/>
                    <a:pt x="7577" y="18979"/>
                    <a:pt x="7577" y="18979"/>
                  </a:cubicBezTo>
                  <a:cubicBezTo>
                    <a:pt x="8740" y="20825"/>
                    <a:pt x="9723" y="21600"/>
                    <a:pt x="10524" y="21600"/>
                  </a:cubicBezTo>
                  <a:cubicBezTo>
                    <a:pt x="14738" y="21600"/>
                    <a:pt x="13794" y="0"/>
                    <a:pt x="5366" y="0"/>
                  </a:cubicBezTo>
                  <a:close/>
                </a:path>
              </a:pathLst>
            </a:custGeom>
            <a:solidFill>
              <a:srgbClr val="B4D5C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06" name="Google Shape;1043;p24"/>
            <p:cNvSpPr/>
            <p:nvPr/>
          </p:nvSpPr>
          <p:spPr>
            <a:xfrm rot="4477982">
              <a:off x="899038" y="1314058"/>
              <a:ext cx="597320" cy="4704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32" h="21600" fill="norm" stroke="1" extrusionOk="0">
                  <a:moveTo>
                    <a:pt x="10552" y="0"/>
                  </a:moveTo>
                  <a:cubicBezTo>
                    <a:pt x="5401" y="0"/>
                    <a:pt x="822" y="12677"/>
                    <a:pt x="822" y="12677"/>
                  </a:cubicBezTo>
                  <a:cubicBezTo>
                    <a:pt x="-1045" y="19145"/>
                    <a:pt x="495" y="21600"/>
                    <a:pt x="3180" y="21600"/>
                  </a:cubicBezTo>
                  <a:cubicBezTo>
                    <a:pt x="9094" y="21600"/>
                    <a:pt x="20555" y="9655"/>
                    <a:pt x="13727" y="1770"/>
                  </a:cubicBezTo>
                  <a:cubicBezTo>
                    <a:pt x="12665" y="519"/>
                    <a:pt x="11602" y="0"/>
                    <a:pt x="10552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07" name="Google Shape;1044;p24"/>
            <p:cNvSpPr/>
            <p:nvPr/>
          </p:nvSpPr>
          <p:spPr>
            <a:xfrm rot="4477982">
              <a:off x="202750" y="993232"/>
              <a:ext cx="651155" cy="3696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979" h="21600" fill="norm" stroke="1" extrusionOk="0">
                  <a:moveTo>
                    <a:pt x="8237" y="0"/>
                  </a:moveTo>
                  <a:cubicBezTo>
                    <a:pt x="5411" y="0"/>
                    <a:pt x="2912" y="1652"/>
                    <a:pt x="2912" y="1652"/>
                  </a:cubicBezTo>
                  <a:cubicBezTo>
                    <a:pt x="-4910" y="9013"/>
                    <a:pt x="4805" y="21600"/>
                    <a:pt x="11214" y="21600"/>
                  </a:cubicBezTo>
                  <a:cubicBezTo>
                    <a:pt x="14343" y="21600"/>
                    <a:pt x="16690" y="18566"/>
                    <a:pt x="15782" y="10424"/>
                  </a:cubicBezTo>
                  <a:cubicBezTo>
                    <a:pt x="14823" y="2013"/>
                    <a:pt x="11328" y="0"/>
                    <a:pt x="8237" y="0"/>
                  </a:cubicBezTo>
                  <a:close/>
                </a:path>
              </a:pathLst>
            </a:custGeom>
            <a:solidFill>
              <a:srgbClr val="B4D5C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08" name="Google Shape;1045;p24"/>
            <p:cNvSpPr/>
            <p:nvPr/>
          </p:nvSpPr>
          <p:spPr>
            <a:xfrm rot="4477982">
              <a:off x="1047355" y="390596"/>
              <a:ext cx="362951" cy="6658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387" h="21600" fill="norm" stroke="1" extrusionOk="0">
                  <a:moveTo>
                    <a:pt x="7813" y="0"/>
                  </a:moveTo>
                  <a:cubicBezTo>
                    <a:pt x="6902" y="0"/>
                    <a:pt x="5859" y="234"/>
                    <a:pt x="4684" y="751"/>
                  </a:cubicBezTo>
                  <a:cubicBezTo>
                    <a:pt x="-4988" y="4804"/>
                    <a:pt x="3318" y="18581"/>
                    <a:pt x="3318" y="18581"/>
                  </a:cubicBezTo>
                  <a:cubicBezTo>
                    <a:pt x="4816" y="20716"/>
                    <a:pt x="6239" y="21600"/>
                    <a:pt x="7509" y="21600"/>
                  </a:cubicBezTo>
                  <a:cubicBezTo>
                    <a:pt x="13824" y="21600"/>
                    <a:pt x="16612" y="0"/>
                    <a:pt x="7813" y="0"/>
                  </a:cubicBezTo>
                  <a:close/>
                </a:path>
              </a:pathLst>
            </a:custGeom>
            <a:solidFill>
              <a:srgbClr val="B4D5C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09" name="Google Shape;1046;p24"/>
            <p:cNvSpPr/>
            <p:nvPr/>
          </p:nvSpPr>
          <p:spPr>
            <a:xfrm rot="4477982">
              <a:off x="306876" y="6521"/>
              <a:ext cx="1184493" cy="15393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1" h="21600" fill="norm" stroke="1" extrusionOk="0">
                  <a:moveTo>
                    <a:pt x="17575" y="0"/>
                  </a:moveTo>
                  <a:cubicBezTo>
                    <a:pt x="17236" y="0"/>
                    <a:pt x="17007" y="281"/>
                    <a:pt x="17374" y="570"/>
                  </a:cubicBezTo>
                  <a:cubicBezTo>
                    <a:pt x="19821" y="2150"/>
                    <a:pt x="20931" y="4776"/>
                    <a:pt x="20041" y="7402"/>
                  </a:cubicBezTo>
                  <a:cubicBezTo>
                    <a:pt x="19372" y="10208"/>
                    <a:pt x="16255" y="12315"/>
                    <a:pt x="12469" y="12488"/>
                  </a:cubicBezTo>
                  <a:cubicBezTo>
                    <a:pt x="6454" y="12834"/>
                    <a:pt x="1339" y="16341"/>
                    <a:pt x="0" y="21246"/>
                  </a:cubicBezTo>
                  <a:cubicBezTo>
                    <a:pt x="0" y="21427"/>
                    <a:pt x="220" y="21600"/>
                    <a:pt x="449" y="21600"/>
                  </a:cubicBezTo>
                  <a:cubicBezTo>
                    <a:pt x="449" y="21600"/>
                    <a:pt x="669" y="21427"/>
                    <a:pt x="669" y="21246"/>
                  </a:cubicBezTo>
                  <a:cubicBezTo>
                    <a:pt x="2008" y="16867"/>
                    <a:pt x="6684" y="13541"/>
                    <a:pt x="12469" y="13015"/>
                  </a:cubicBezTo>
                  <a:cubicBezTo>
                    <a:pt x="16704" y="12834"/>
                    <a:pt x="20041" y="10562"/>
                    <a:pt x="20931" y="7402"/>
                  </a:cubicBezTo>
                  <a:cubicBezTo>
                    <a:pt x="21600" y="4776"/>
                    <a:pt x="20491" y="1796"/>
                    <a:pt x="17814" y="43"/>
                  </a:cubicBezTo>
                  <a:cubicBezTo>
                    <a:pt x="17731" y="14"/>
                    <a:pt x="17658" y="0"/>
                    <a:pt x="17575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10" name="Google Shape;1047;p24"/>
            <p:cNvSpPr/>
            <p:nvPr/>
          </p:nvSpPr>
          <p:spPr>
            <a:xfrm rot="4477982">
              <a:off x="763745" y="1310137"/>
              <a:ext cx="576569" cy="167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10" h="21600" fill="norm" stroke="1" extrusionOk="0">
                  <a:moveTo>
                    <a:pt x="20106" y="0"/>
                  </a:moveTo>
                  <a:cubicBezTo>
                    <a:pt x="16948" y="6181"/>
                    <a:pt x="9741" y="16150"/>
                    <a:pt x="4880" y="16150"/>
                  </a:cubicBezTo>
                  <a:cubicBezTo>
                    <a:pt x="3405" y="16150"/>
                    <a:pt x="2119" y="15220"/>
                    <a:pt x="1268" y="12960"/>
                  </a:cubicBezTo>
                  <a:cubicBezTo>
                    <a:pt x="1268" y="12162"/>
                    <a:pt x="1154" y="11764"/>
                    <a:pt x="984" y="11764"/>
                  </a:cubicBezTo>
                  <a:cubicBezTo>
                    <a:pt x="814" y="11764"/>
                    <a:pt x="568" y="12162"/>
                    <a:pt x="341" y="12960"/>
                  </a:cubicBezTo>
                  <a:cubicBezTo>
                    <a:pt x="-113" y="12960"/>
                    <a:pt x="-113" y="16150"/>
                    <a:pt x="341" y="16150"/>
                  </a:cubicBezTo>
                  <a:cubicBezTo>
                    <a:pt x="1381" y="19806"/>
                    <a:pt x="2422" y="21600"/>
                    <a:pt x="3632" y="21600"/>
                  </a:cubicBezTo>
                  <a:cubicBezTo>
                    <a:pt x="4048" y="21600"/>
                    <a:pt x="4483" y="21401"/>
                    <a:pt x="4937" y="21002"/>
                  </a:cubicBezTo>
                  <a:cubicBezTo>
                    <a:pt x="10460" y="19407"/>
                    <a:pt x="15964" y="14555"/>
                    <a:pt x="20560" y="6513"/>
                  </a:cubicBezTo>
                  <a:cubicBezTo>
                    <a:pt x="21014" y="4852"/>
                    <a:pt x="21487" y="3257"/>
                    <a:pt x="21014" y="1662"/>
                  </a:cubicBezTo>
                  <a:cubicBezTo>
                    <a:pt x="21014" y="0"/>
                    <a:pt x="20560" y="0"/>
                    <a:pt x="20106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11" name="Google Shape;1048;p24"/>
            <p:cNvSpPr/>
            <p:nvPr/>
          </p:nvSpPr>
          <p:spPr>
            <a:xfrm rot="4477982">
              <a:off x="989849" y="549212"/>
              <a:ext cx="94180" cy="5547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550" h="21600" fill="norm" stroke="1" extrusionOk="0">
                  <a:moveTo>
                    <a:pt x="8446" y="0"/>
                  </a:moveTo>
                  <a:cubicBezTo>
                    <a:pt x="7262" y="0"/>
                    <a:pt x="6375" y="340"/>
                    <a:pt x="6375" y="681"/>
                  </a:cubicBezTo>
                  <a:cubicBezTo>
                    <a:pt x="4599" y="2622"/>
                    <a:pt x="-8050" y="18197"/>
                    <a:pt x="8150" y="21600"/>
                  </a:cubicBezTo>
                  <a:lnTo>
                    <a:pt x="13550" y="21600"/>
                  </a:lnTo>
                  <a:cubicBezTo>
                    <a:pt x="13550" y="21100"/>
                    <a:pt x="13550" y="20619"/>
                    <a:pt x="13550" y="20139"/>
                  </a:cubicBezTo>
                  <a:cubicBezTo>
                    <a:pt x="2750" y="18197"/>
                    <a:pt x="6375" y="7006"/>
                    <a:pt x="13550" y="1161"/>
                  </a:cubicBezTo>
                  <a:cubicBezTo>
                    <a:pt x="13550" y="681"/>
                    <a:pt x="11775" y="200"/>
                    <a:pt x="9925" y="200"/>
                  </a:cubicBezTo>
                  <a:cubicBezTo>
                    <a:pt x="9408" y="60"/>
                    <a:pt x="8890" y="0"/>
                    <a:pt x="8446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12" name="Google Shape;1049;p24"/>
            <p:cNvSpPr/>
            <p:nvPr/>
          </p:nvSpPr>
          <p:spPr>
            <a:xfrm rot="4477982">
              <a:off x="634062" y="-67529"/>
              <a:ext cx="367861" cy="6663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568" h="21600" fill="norm" stroke="1" extrusionOk="0">
                  <a:moveTo>
                    <a:pt x="7589" y="0"/>
                  </a:moveTo>
                  <a:cubicBezTo>
                    <a:pt x="6641" y="0"/>
                    <a:pt x="5560" y="250"/>
                    <a:pt x="4347" y="750"/>
                  </a:cubicBezTo>
                  <a:cubicBezTo>
                    <a:pt x="-4870" y="4800"/>
                    <a:pt x="3436" y="18567"/>
                    <a:pt x="3436" y="18567"/>
                  </a:cubicBezTo>
                  <a:cubicBezTo>
                    <a:pt x="5010" y="20700"/>
                    <a:pt x="6470" y="21600"/>
                    <a:pt x="7779" y="21600"/>
                  </a:cubicBezTo>
                  <a:cubicBezTo>
                    <a:pt x="14246" y="21600"/>
                    <a:pt x="16730" y="0"/>
                    <a:pt x="7589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13" name="Google Shape;1050;p24"/>
            <p:cNvSpPr/>
            <p:nvPr/>
          </p:nvSpPr>
          <p:spPr>
            <a:xfrm rot="4477982">
              <a:off x="571175" y="90806"/>
              <a:ext cx="93955" cy="5619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564" h="21600" fill="norm" stroke="1" extrusionOk="0">
                  <a:moveTo>
                    <a:pt x="10001" y="0"/>
                  </a:moveTo>
                  <a:cubicBezTo>
                    <a:pt x="8145" y="0"/>
                    <a:pt x="6364" y="0"/>
                    <a:pt x="6364" y="494"/>
                  </a:cubicBezTo>
                  <a:cubicBezTo>
                    <a:pt x="4583" y="2411"/>
                    <a:pt x="-8036" y="17766"/>
                    <a:pt x="8145" y="21600"/>
                  </a:cubicBezTo>
                  <a:lnTo>
                    <a:pt x="10001" y="21600"/>
                  </a:lnTo>
                  <a:cubicBezTo>
                    <a:pt x="11783" y="21600"/>
                    <a:pt x="11783" y="21600"/>
                    <a:pt x="13564" y="21126"/>
                  </a:cubicBezTo>
                  <a:cubicBezTo>
                    <a:pt x="13564" y="20651"/>
                    <a:pt x="13564" y="20177"/>
                    <a:pt x="13564" y="20177"/>
                  </a:cubicBezTo>
                  <a:cubicBezTo>
                    <a:pt x="2727" y="17766"/>
                    <a:pt x="8145" y="7213"/>
                    <a:pt x="13564" y="968"/>
                  </a:cubicBezTo>
                  <a:cubicBezTo>
                    <a:pt x="13564" y="494"/>
                    <a:pt x="11783" y="0"/>
                    <a:pt x="10001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14" name="Google Shape;1051;p24"/>
            <p:cNvSpPr/>
            <p:nvPr/>
          </p:nvSpPr>
          <p:spPr>
            <a:xfrm rot="4477982">
              <a:off x="326241" y="800475"/>
              <a:ext cx="499758" cy="2997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33" y="0"/>
                  </a:moveTo>
                  <a:cubicBezTo>
                    <a:pt x="0" y="889"/>
                    <a:pt x="0" y="1778"/>
                    <a:pt x="0" y="2705"/>
                  </a:cubicBezTo>
                  <a:cubicBezTo>
                    <a:pt x="4311" y="14412"/>
                    <a:pt x="11867" y="21600"/>
                    <a:pt x="20511" y="21600"/>
                  </a:cubicBezTo>
                  <a:cubicBezTo>
                    <a:pt x="21044" y="21600"/>
                    <a:pt x="21600" y="21600"/>
                    <a:pt x="21600" y="20711"/>
                  </a:cubicBezTo>
                  <a:cubicBezTo>
                    <a:pt x="21600" y="18895"/>
                    <a:pt x="21044" y="18895"/>
                    <a:pt x="20511" y="18895"/>
                  </a:cubicBezTo>
                  <a:cubicBezTo>
                    <a:pt x="12956" y="18006"/>
                    <a:pt x="5933" y="11708"/>
                    <a:pt x="1622" y="889"/>
                  </a:cubicBezTo>
                  <a:cubicBezTo>
                    <a:pt x="1622" y="0"/>
                    <a:pt x="1089" y="0"/>
                    <a:pt x="533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123" name="Google Shape;1052;p24"/>
          <p:cNvGrpSpPr/>
          <p:nvPr/>
        </p:nvGrpSpPr>
        <p:grpSpPr>
          <a:xfrm>
            <a:off x="17749404" y="-481540"/>
            <a:ext cx="5360540" cy="3771836"/>
            <a:chOff x="0" y="0"/>
            <a:chExt cx="5360539" cy="3771834"/>
          </a:xfrm>
        </p:grpSpPr>
        <p:grpSp>
          <p:nvGrpSpPr>
            <p:cNvPr id="1121" name="Google Shape;1053;p24"/>
            <p:cNvGrpSpPr/>
            <p:nvPr/>
          </p:nvGrpSpPr>
          <p:grpSpPr>
            <a:xfrm>
              <a:off x="3553812" y="1052215"/>
              <a:ext cx="1806727" cy="1762106"/>
              <a:chOff x="0" y="0"/>
              <a:chExt cx="1806726" cy="1762104"/>
            </a:xfrm>
          </p:grpSpPr>
          <p:sp>
            <p:nvSpPr>
              <p:cNvPr id="1116" name="Google Shape;1054;p24"/>
              <p:cNvSpPr/>
              <p:nvPr/>
            </p:nvSpPr>
            <p:spPr>
              <a:xfrm rot="1685294">
                <a:off x="1415911" y="671451"/>
                <a:ext cx="249256" cy="23993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80" h="21600" fill="norm" stroke="1" extrusionOk="0">
                    <a:moveTo>
                      <a:pt x="18481" y="0"/>
                    </a:moveTo>
                    <a:cubicBezTo>
                      <a:pt x="16132" y="0"/>
                      <a:pt x="11351" y="775"/>
                      <a:pt x="873" y="3873"/>
                    </a:cubicBezTo>
                    <a:cubicBezTo>
                      <a:pt x="-520" y="4360"/>
                      <a:pt x="-187" y="7148"/>
                      <a:pt x="1455" y="7148"/>
                    </a:cubicBezTo>
                    <a:cubicBezTo>
                      <a:pt x="1601" y="7148"/>
                      <a:pt x="1746" y="7126"/>
                      <a:pt x="1892" y="7104"/>
                    </a:cubicBezTo>
                    <a:cubicBezTo>
                      <a:pt x="6943" y="5489"/>
                      <a:pt x="12494" y="4404"/>
                      <a:pt x="17546" y="3342"/>
                    </a:cubicBezTo>
                    <a:cubicBezTo>
                      <a:pt x="16028" y="7104"/>
                      <a:pt x="12494" y="14629"/>
                      <a:pt x="9979" y="19453"/>
                    </a:cubicBezTo>
                    <a:cubicBezTo>
                      <a:pt x="9459" y="20007"/>
                      <a:pt x="9459" y="21069"/>
                      <a:pt x="10477" y="21600"/>
                    </a:cubicBezTo>
                    <a:lnTo>
                      <a:pt x="10976" y="21600"/>
                    </a:lnTo>
                    <a:cubicBezTo>
                      <a:pt x="11475" y="21600"/>
                      <a:pt x="11995" y="21600"/>
                      <a:pt x="11995" y="21069"/>
                    </a:cubicBezTo>
                    <a:cubicBezTo>
                      <a:pt x="12993" y="19453"/>
                      <a:pt x="20061" y="5489"/>
                      <a:pt x="21080" y="2789"/>
                    </a:cubicBezTo>
                    <a:cubicBezTo>
                      <a:pt x="21080" y="2257"/>
                      <a:pt x="21080" y="1726"/>
                      <a:pt x="21080" y="642"/>
                    </a:cubicBezTo>
                    <a:cubicBezTo>
                      <a:pt x="20643" y="420"/>
                      <a:pt x="20228" y="0"/>
                      <a:pt x="18481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17" name="Google Shape;1055;p24"/>
              <p:cNvSpPr/>
              <p:nvPr/>
            </p:nvSpPr>
            <p:spPr>
              <a:xfrm rot="1685294">
                <a:off x="216844" y="248765"/>
                <a:ext cx="1373039" cy="12645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036" h="21600" fill="norm" stroke="1" extrusionOk="0">
                    <a:moveTo>
                      <a:pt x="11110" y="0"/>
                    </a:moveTo>
                    <a:cubicBezTo>
                      <a:pt x="11007" y="0"/>
                      <a:pt x="10906" y="17"/>
                      <a:pt x="10811" y="50"/>
                    </a:cubicBezTo>
                    <a:cubicBezTo>
                      <a:pt x="8811" y="869"/>
                      <a:pt x="9476" y="7193"/>
                      <a:pt x="9476" y="7193"/>
                    </a:cubicBezTo>
                    <a:cubicBezTo>
                      <a:pt x="9476" y="7193"/>
                      <a:pt x="3757" y="2247"/>
                      <a:pt x="2335" y="2247"/>
                    </a:cubicBezTo>
                    <a:cubicBezTo>
                      <a:pt x="2256" y="2247"/>
                      <a:pt x="2192" y="2263"/>
                      <a:pt x="2140" y="2297"/>
                    </a:cubicBezTo>
                    <a:cubicBezTo>
                      <a:pt x="734" y="3418"/>
                      <a:pt x="4141" y="6987"/>
                      <a:pt x="4141" y="6987"/>
                    </a:cubicBezTo>
                    <a:cubicBezTo>
                      <a:pt x="4141" y="6987"/>
                      <a:pt x="2156" y="6185"/>
                      <a:pt x="975" y="6185"/>
                    </a:cubicBezTo>
                    <a:cubicBezTo>
                      <a:pt x="420" y="6185"/>
                      <a:pt x="45" y="6366"/>
                      <a:pt x="139" y="6886"/>
                    </a:cubicBezTo>
                    <a:cubicBezTo>
                      <a:pt x="438" y="8520"/>
                      <a:pt x="2735" y="10456"/>
                      <a:pt x="2735" y="10456"/>
                    </a:cubicBezTo>
                    <a:cubicBezTo>
                      <a:pt x="1844" y="10456"/>
                      <a:pt x="957" y="10661"/>
                      <a:pt x="66" y="10863"/>
                    </a:cubicBezTo>
                    <a:cubicBezTo>
                      <a:pt x="-379" y="11128"/>
                      <a:pt x="1430" y="15184"/>
                      <a:pt x="4693" y="15184"/>
                    </a:cubicBezTo>
                    <a:cubicBezTo>
                      <a:pt x="5215" y="15184"/>
                      <a:pt x="5773" y="15083"/>
                      <a:pt x="6365" y="14844"/>
                    </a:cubicBezTo>
                    <a:lnTo>
                      <a:pt x="2958" y="18921"/>
                    </a:lnTo>
                    <a:cubicBezTo>
                      <a:pt x="2958" y="18921"/>
                      <a:pt x="6029" y="21600"/>
                      <a:pt x="9555" y="21600"/>
                    </a:cubicBezTo>
                    <a:cubicBezTo>
                      <a:pt x="10894" y="21600"/>
                      <a:pt x="12300" y="21214"/>
                      <a:pt x="13627" y="20147"/>
                    </a:cubicBezTo>
                    <a:cubicBezTo>
                      <a:pt x="21221" y="14130"/>
                      <a:pt x="14194" y="0"/>
                      <a:pt x="1111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18" name="Google Shape;1056;p24"/>
              <p:cNvSpPr/>
              <p:nvPr/>
            </p:nvSpPr>
            <p:spPr>
              <a:xfrm rot="1685294">
                <a:off x="1267981" y="570065"/>
                <a:ext cx="152597" cy="1607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19" h="21600" fill="norm" stroke="1" extrusionOk="0">
                    <a:moveTo>
                      <a:pt x="13382" y="0"/>
                    </a:moveTo>
                    <a:cubicBezTo>
                      <a:pt x="11911" y="0"/>
                      <a:pt x="10502" y="1585"/>
                      <a:pt x="10992" y="3138"/>
                    </a:cubicBezTo>
                    <a:cubicBezTo>
                      <a:pt x="12463" y="7167"/>
                      <a:pt x="13964" y="11956"/>
                      <a:pt x="14699" y="15985"/>
                    </a:cubicBezTo>
                    <a:cubicBezTo>
                      <a:pt x="10992" y="12782"/>
                      <a:pt x="7254" y="9578"/>
                      <a:pt x="3547" y="5549"/>
                    </a:cubicBezTo>
                    <a:cubicBezTo>
                      <a:pt x="3179" y="5152"/>
                      <a:pt x="2628" y="4954"/>
                      <a:pt x="2046" y="4954"/>
                    </a:cubicBezTo>
                    <a:cubicBezTo>
                      <a:pt x="1494" y="4954"/>
                      <a:pt x="943" y="5152"/>
                      <a:pt x="575" y="5549"/>
                    </a:cubicBezTo>
                    <a:cubicBezTo>
                      <a:pt x="-191" y="7167"/>
                      <a:pt x="-191" y="8752"/>
                      <a:pt x="575" y="9578"/>
                    </a:cubicBezTo>
                    <a:cubicBezTo>
                      <a:pt x="10226" y="19982"/>
                      <a:pt x="13964" y="21600"/>
                      <a:pt x="16200" y="21600"/>
                    </a:cubicBezTo>
                    <a:lnTo>
                      <a:pt x="16936" y="21600"/>
                    </a:lnTo>
                    <a:cubicBezTo>
                      <a:pt x="18437" y="20807"/>
                      <a:pt x="21409" y="19189"/>
                      <a:pt x="15465" y="1552"/>
                    </a:cubicBezTo>
                    <a:cubicBezTo>
                      <a:pt x="14944" y="429"/>
                      <a:pt x="14148" y="0"/>
                      <a:pt x="13382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19" name="Google Shape;1057;p24"/>
              <p:cNvSpPr/>
              <p:nvPr/>
            </p:nvSpPr>
            <p:spPr>
              <a:xfrm rot="1685294">
                <a:off x="560474" y="598881"/>
                <a:ext cx="366609" cy="3925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90" h="21600" fill="norm" stroke="1" extrusionOk="0">
                    <a:moveTo>
                      <a:pt x="6856" y="0"/>
                    </a:moveTo>
                    <a:cubicBezTo>
                      <a:pt x="6354" y="0"/>
                      <a:pt x="6110" y="108"/>
                      <a:pt x="5924" y="203"/>
                    </a:cubicBezTo>
                    <a:cubicBezTo>
                      <a:pt x="5565" y="527"/>
                      <a:pt x="5565" y="852"/>
                      <a:pt x="5565" y="1515"/>
                    </a:cubicBezTo>
                    <a:cubicBezTo>
                      <a:pt x="5565" y="2827"/>
                      <a:pt x="7659" y="5126"/>
                      <a:pt x="9409" y="6438"/>
                    </a:cubicBezTo>
                    <a:cubicBezTo>
                      <a:pt x="0" y="7101"/>
                      <a:pt x="0" y="8088"/>
                      <a:pt x="0" y="9076"/>
                    </a:cubicBezTo>
                    <a:cubicBezTo>
                      <a:pt x="0" y="10049"/>
                      <a:pt x="1047" y="10712"/>
                      <a:pt x="1391" y="11037"/>
                    </a:cubicBezTo>
                    <a:cubicBezTo>
                      <a:pt x="3127" y="12024"/>
                      <a:pt x="4518" y="13011"/>
                      <a:pt x="6268" y="13674"/>
                    </a:cubicBezTo>
                    <a:cubicBezTo>
                      <a:pt x="4518" y="13999"/>
                      <a:pt x="2782" y="14661"/>
                      <a:pt x="1391" y="15635"/>
                    </a:cubicBezTo>
                    <a:cubicBezTo>
                      <a:pt x="688" y="15973"/>
                      <a:pt x="688" y="16961"/>
                      <a:pt x="1047" y="17610"/>
                    </a:cubicBezTo>
                    <a:cubicBezTo>
                      <a:pt x="2639" y="20018"/>
                      <a:pt x="5680" y="21600"/>
                      <a:pt x="8864" y="21600"/>
                    </a:cubicBezTo>
                    <a:cubicBezTo>
                      <a:pt x="9151" y="21600"/>
                      <a:pt x="9452" y="21586"/>
                      <a:pt x="9753" y="21559"/>
                    </a:cubicBezTo>
                    <a:cubicBezTo>
                      <a:pt x="11144" y="21559"/>
                      <a:pt x="12535" y="21221"/>
                      <a:pt x="13582" y="20897"/>
                    </a:cubicBezTo>
                    <a:cubicBezTo>
                      <a:pt x="14285" y="20897"/>
                      <a:pt x="14629" y="20247"/>
                      <a:pt x="14285" y="19909"/>
                    </a:cubicBezTo>
                    <a:cubicBezTo>
                      <a:pt x="14285" y="19436"/>
                      <a:pt x="13912" y="19125"/>
                      <a:pt x="13439" y="19125"/>
                    </a:cubicBezTo>
                    <a:cubicBezTo>
                      <a:pt x="13253" y="19125"/>
                      <a:pt x="13066" y="19165"/>
                      <a:pt x="12880" y="19260"/>
                    </a:cubicBezTo>
                    <a:cubicBezTo>
                      <a:pt x="11876" y="19544"/>
                      <a:pt x="10829" y="19693"/>
                      <a:pt x="9782" y="19693"/>
                    </a:cubicBezTo>
                    <a:cubicBezTo>
                      <a:pt x="7257" y="19693"/>
                      <a:pt x="4762" y="18814"/>
                      <a:pt x="2782" y="16961"/>
                    </a:cubicBezTo>
                    <a:cubicBezTo>
                      <a:pt x="5221" y="15635"/>
                      <a:pt x="7659" y="14986"/>
                      <a:pt x="10097" y="14661"/>
                    </a:cubicBezTo>
                    <a:lnTo>
                      <a:pt x="10441" y="14661"/>
                    </a:lnTo>
                    <a:cubicBezTo>
                      <a:pt x="10800" y="14323"/>
                      <a:pt x="11144" y="13999"/>
                      <a:pt x="11144" y="13674"/>
                    </a:cubicBezTo>
                    <a:cubicBezTo>
                      <a:pt x="11144" y="13336"/>
                      <a:pt x="10800" y="13011"/>
                      <a:pt x="10441" y="12687"/>
                    </a:cubicBezTo>
                    <a:lnTo>
                      <a:pt x="10097" y="12687"/>
                    </a:lnTo>
                    <a:cubicBezTo>
                      <a:pt x="7315" y="12024"/>
                      <a:pt x="4876" y="10712"/>
                      <a:pt x="2438" y="9400"/>
                    </a:cubicBezTo>
                    <a:cubicBezTo>
                      <a:pt x="5565" y="8737"/>
                      <a:pt x="8706" y="8413"/>
                      <a:pt x="11847" y="8413"/>
                    </a:cubicBezTo>
                    <a:cubicBezTo>
                      <a:pt x="12191" y="8413"/>
                      <a:pt x="12535" y="8088"/>
                      <a:pt x="12880" y="7750"/>
                    </a:cubicBezTo>
                    <a:cubicBezTo>
                      <a:pt x="12880" y="7425"/>
                      <a:pt x="12880" y="7101"/>
                      <a:pt x="12535" y="6776"/>
                    </a:cubicBezTo>
                    <a:cubicBezTo>
                      <a:pt x="10800" y="5451"/>
                      <a:pt x="9409" y="3814"/>
                      <a:pt x="8003" y="2164"/>
                    </a:cubicBezTo>
                    <a:cubicBezTo>
                      <a:pt x="12191" y="3490"/>
                      <a:pt x="16021" y="5126"/>
                      <a:pt x="19850" y="7101"/>
                    </a:cubicBezTo>
                    <a:cubicBezTo>
                      <a:pt x="20553" y="7101"/>
                      <a:pt x="21241" y="7101"/>
                      <a:pt x="21241" y="6438"/>
                    </a:cubicBezTo>
                    <a:cubicBezTo>
                      <a:pt x="21600" y="5789"/>
                      <a:pt x="21241" y="5451"/>
                      <a:pt x="20897" y="5126"/>
                    </a:cubicBezTo>
                    <a:cubicBezTo>
                      <a:pt x="11503" y="812"/>
                      <a:pt x="8218" y="0"/>
                      <a:pt x="6856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20" name="Google Shape;1058;p24"/>
              <p:cNvSpPr/>
              <p:nvPr/>
            </p:nvSpPr>
            <p:spPr>
              <a:xfrm rot="1685294">
                <a:off x="856154" y="938428"/>
                <a:ext cx="528076" cy="7249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87" h="21600" fill="norm" stroke="1" extrusionOk="0">
                    <a:moveTo>
                      <a:pt x="20348" y="0"/>
                    </a:moveTo>
                    <a:cubicBezTo>
                      <a:pt x="20221" y="0"/>
                      <a:pt x="20075" y="22"/>
                      <a:pt x="19938" y="73"/>
                    </a:cubicBezTo>
                    <a:cubicBezTo>
                      <a:pt x="19938" y="73"/>
                      <a:pt x="-470" y="7185"/>
                      <a:pt x="9" y="21065"/>
                    </a:cubicBezTo>
                    <a:cubicBezTo>
                      <a:pt x="9" y="21241"/>
                      <a:pt x="243" y="21600"/>
                      <a:pt x="712" y="21600"/>
                    </a:cubicBezTo>
                    <a:cubicBezTo>
                      <a:pt x="1191" y="21600"/>
                      <a:pt x="1425" y="21241"/>
                      <a:pt x="1425" y="21065"/>
                    </a:cubicBezTo>
                    <a:cubicBezTo>
                      <a:pt x="1191" y="7903"/>
                      <a:pt x="20417" y="960"/>
                      <a:pt x="20651" y="960"/>
                    </a:cubicBezTo>
                    <a:cubicBezTo>
                      <a:pt x="20886" y="784"/>
                      <a:pt x="21130" y="608"/>
                      <a:pt x="20886" y="249"/>
                    </a:cubicBezTo>
                    <a:cubicBezTo>
                      <a:pt x="20886" y="125"/>
                      <a:pt x="20651" y="0"/>
                      <a:pt x="20348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122" name="Google Shape;1059;p24"/>
            <p:cNvSpPr/>
            <p:nvPr/>
          </p:nvSpPr>
          <p:spPr>
            <a:xfrm rot="18900000">
              <a:off x="930893" y="173851"/>
              <a:ext cx="1910049" cy="34241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823" y="0"/>
                  </a:moveTo>
                  <a:cubicBezTo>
                    <a:pt x="13823" y="0"/>
                    <a:pt x="13196" y="88"/>
                    <a:pt x="12410" y="263"/>
                  </a:cubicBezTo>
                  <a:lnTo>
                    <a:pt x="12566" y="482"/>
                  </a:lnTo>
                  <a:lnTo>
                    <a:pt x="12488" y="527"/>
                  </a:lnTo>
                  <a:cubicBezTo>
                    <a:pt x="12960" y="438"/>
                    <a:pt x="13432" y="352"/>
                    <a:pt x="13901" y="263"/>
                  </a:cubicBezTo>
                  <a:lnTo>
                    <a:pt x="13823" y="0"/>
                  </a:lnTo>
                  <a:close/>
                  <a:moveTo>
                    <a:pt x="11075" y="570"/>
                  </a:moveTo>
                  <a:cubicBezTo>
                    <a:pt x="10603" y="658"/>
                    <a:pt x="10131" y="788"/>
                    <a:pt x="9739" y="920"/>
                  </a:cubicBezTo>
                  <a:lnTo>
                    <a:pt x="9956" y="1163"/>
                  </a:lnTo>
                  <a:cubicBezTo>
                    <a:pt x="10338" y="1042"/>
                    <a:pt x="10784" y="956"/>
                    <a:pt x="11230" y="788"/>
                  </a:cubicBezTo>
                  <a:lnTo>
                    <a:pt x="11075" y="570"/>
                  </a:lnTo>
                  <a:close/>
                  <a:moveTo>
                    <a:pt x="9956" y="1163"/>
                  </a:moveTo>
                  <a:cubicBezTo>
                    <a:pt x="9937" y="1171"/>
                    <a:pt x="9917" y="1176"/>
                    <a:pt x="9895" y="1183"/>
                  </a:cubicBezTo>
                  <a:lnTo>
                    <a:pt x="9975" y="1183"/>
                  </a:lnTo>
                  <a:lnTo>
                    <a:pt x="9956" y="1163"/>
                  </a:lnTo>
                  <a:close/>
                  <a:moveTo>
                    <a:pt x="8482" y="1358"/>
                  </a:moveTo>
                  <a:cubicBezTo>
                    <a:pt x="8090" y="1533"/>
                    <a:pt x="7777" y="1710"/>
                    <a:pt x="7382" y="1928"/>
                  </a:cubicBezTo>
                  <a:lnTo>
                    <a:pt x="7767" y="2099"/>
                  </a:lnTo>
                  <a:cubicBezTo>
                    <a:pt x="8068" y="1903"/>
                    <a:pt x="8433" y="1740"/>
                    <a:pt x="8795" y="1578"/>
                  </a:cubicBezTo>
                  <a:lnTo>
                    <a:pt x="8482" y="1358"/>
                  </a:lnTo>
                  <a:close/>
                  <a:moveTo>
                    <a:pt x="7767" y="2099"/>
                  </a:moveTo>
                  <a:cubicBezTo>
                    <a:pt x="7744" y="2116"/>
                    <a:pt x="7718" y="2132"/>
                    <a:pt x="7696" y="2148"/>
                  </a:cubicBezTo>
                  <a:lnTo>
                    <a:pt x="7777" y="2103"/>
                  </a:lnTo>
                  <a:lnTo>
                    <a:pt x="7767" y="2099"/>
                  </a:lnTo>
                  <a:close/>
                  <a:moveTo>
                    <a:pt x="6441" y="2541"/>
                  </a:moveTo>
                  <a:cubicBezTo>
                    <a:pt x="6124" y="2761"/>
                    <a:pt x="5891" y="3023"/>
                    <a:pt x="5733" y="3286"/>
                  </a:cubicBezTo>
                  <a:lnTo>
                    <a:pt x="6124" y="3375"/>
                  </a:lnTo>
                  <a:lnTo>
                    <a:pt x="6124" y="3418"/>
                  </a:lnTo>
                  <a:cubicBezTo>
                    <a:pt x="6283" y="3155"/>
                    <a:pt x="6519" y="2936"/>
                    <a:pt x="6832" y="2716"/>
                  </a:cubicBezTo>
                  <a:lnTo>
                    <a:pt x="6441" y="2541"/>
                  </a:lnTo>
                  <a:close/>
                  <a:moveTo>
                    <a:pt x="5261" y="4074"/>
                  </a:moveTo>
                  <a:cubicBezTo>
                    <a:pt x="5183" y="4338"/>
                    <a:pt x="5106" y="4601"/>
                    <a:pt x="5106" y="4864"/>
                  </a:cubicBezTo>
                  <a:lnTo>
                    <a:pt x="5497" y="4864"/>
                  </a:lnTo>
                  <a:cubicBezTo>
                    <a:pt x="5507" y="4615"/>
                    <a:pt x="5584" y="4367"/>
                    <a:pt x="5733" y="4119"/>
                  </a:cubicBezTo>
                  <a:lnTo>
                    <a:pt x="5261" y="4074"/>
                  </a:lnTo>
                  <a:close/>
                  <a:moveTo>
                    <a:pt x="5497" y="4864"/>
                  </a:moveTo>
                  <a:cubicBezTo>
                    <a:pt x="5497" y="4879"/>
                    <a:pt x="5497" y="4893"/>
                    <a:pt x="5497" y="4908"/>
                  </a:cubicBezTo>
                  <a:lnTo>
                    <a:pt x="5575" y="4864"/>
                  </a:lnTo>
                  <a:close/>
                  <a:moveTo>
                    <a:pt x="5733" y="5696"/>
                  </a:moveTo>
                  <a:lnTo>
                    <a:pt x="5261" y="5741"/>
                  </a:lnTo>
                  <a:cubicBezTo>
                    <a:pt x="5261" y="5959"/>
                    <a:pt x="5419" y="6134"/>
                    <a:pt x="5497" y="6354"/>
                  </a:cubicBezTo>
                  <a:lnTo>
                    <a:pt x="5575" y="6529"/>
                  </a:lnTo>
                  <a:lnTo>
                    <a:pt x="6047" y="6441"/>
                  </a:lnTo>
                  <a:lnTo>
                    <a:pt x="5969" y="6266"/>
                  </a:lnTo>
                  <a:cubicBezTo>
                    <a:pt x="5811" y="6091"/>
                    <a:pt x="5733" y="5871"/>
                    <a:pt x="5733" y="5696"/>
                  </a:cubicBezTo>
                  <a:close/>
                  <a:moveTo>
                    <a:pt x="10761" y="6967"/>
                  </a:moveTo>
                  <a:cubicBezTo>
                    <a:pt x="10448" y="7011"/>
                    <a:pt x="9895" y="7011"/>
                    <a:pt x="9267" y="7011"/>
                  </a:cubicBezTo>
                  <a:lnTo>
                    <a:pt x="9267" y="7312"/>
                  </a:lnTo>
                  <a:cubicBezTo>
                    <a:pt x="9856" y="7274"/>
                    <a:pt x="10309" y="7272"/>
                    <a:pt x="10761" y="7229"/>
                  </a:cubicBezTo>
                  <a:lnTo>
                    <a:pt x="10761" y="6967"/>
                  </a:lnTo>
                  <a:close/>
                  <a:moveTo>
                    <a:pt x="9267" y="7312"/>
                  </a:moveTo>
                  <a:cubicBezTo>
                    <a:pt x="9241" y="7314"/>
                    <a:pt x="9216" y="7315"/>
                    <a:pt x="9190" y="7317"/>
                  </a:cubicBezTo>
                  <a:lnTo>
                    <a:pt x="9267" y="7317"/>
                  </a:lnTo>
                  <a:lnTo>
                    <a:pt x="9267" y="7312"/>
                  </a:lnTo>
                  <a:close/>
                  <a:moveTo>
                    <a:pt x="7777" y="7142"/>
                  </a:moveTo>
                  <a:cubicBezTo>
                    <a:pt x="7382" y="7186"/>
                    <a:pt x="6991" y="7229"/>
                    <a:pt x="6596" y="7274"/>
                  </a:cubicBezTo>
                  <a:lnTo>
                    <a:pt x="6519" y="7186"/>
                  </a:lnTo>
                  <a:lnTo>
                    <a:pt x="6047" y="7274"/>
                  </a:lnTo>
                  <a:cubicBezTo>
                    <a:pt x="6283" y="7535"/>
                    <a:pt x="6519" y="7799"/>
                    <a:pt x="6755" y="8019"/>
                  </a:cubicBezTo>
                  <a:lnTo>
                    <a:pt x="7146" y="7887"/>
                  </a:lnTo>
                  <a:cubicBezTo>
                    <a:pt x="6991" y="7756"/>
                    <a:pt x="6910" y="7624"/>
                    <a:pt x="6755" y="7535"/>
                  </a:cubicBezTo>
                  <a:cubicBezTo>
                    <a:pt x="7146" y="7449"/>
                    <a:pt x="7541" y="7449"/>
                    <a:pt x="7854" y="7406"/>
                  </a:cubicBezTo>
                  <a:lnTo>
                    <a:pt x="7777" y="7142"/>
                  </a:lnTo>
                  <a:close/>
                  <a:moveTo>
                    <a:pt x="4947" y="7535"/>
                  </a:moveTo>
                  <a:cubicBezTo>
                    <a:pt x="4475" y="7624"/>
                    <a:pt x="4006" y="7756"/>
                    <a:pt x="3612" y="7844"/>
                  </a:cubicBezTo>
                  <a:lnTo>
                    <a:pt x="3829" y="8086"/>
                  </a:lnTo>
                  <a:cubicBezTo>
                    <a:pt x="4210" y="7965"/>
                    <a:pt x="4656" y="7882"/>
                    <a:pt x="5106" y="7799"/>
                  </a:cubicBezTo>
                  <a:lnTo>
                    <a:pt x="4947" y="7535"/>
                  </a:lnTo>
                  <a:close/>
                  <a:moveTo>
                    <a:pt x="3829" y="8086"/>
                  </a:moveTo>
                  <a:cubicBezTo>
                    <a:pt x="3809" y="8093"/>
                    <a:pt x="3790" y="8100"/>
                    <a:pt x="3770" y="8105"/>
                  </a:cubicBezTo>
                  <a:lnTo>
                    <a:pt x="3848" y="8105"/>
                  </a:lnTo>
                  <a:lnTo>
                    <a:pt x="3829" y="8086"/>
                  </a:lnTo>
                  <a:close/>
                  <a:moveTo>
                    <a:pt x="11075" y="7581"/>
                  </a:moveTo>
                  <a:cubicBezTo>
                    <a:pt x="10916" y="7799"/>
                    <a:pt x="10680" y="8019"/>
                    <a:pt x="10367" y="8151"/>
                  </a:cubicBezTo>
                  <a:lnTo>
                    <a:pt x="10680" y="8369"/>
                  </a:lnTo>
                  <a:cubicBezTo>
                    <a:pt x="11075" y="8194"/>
                    <a:pt x="11311" y="7930"/>
                    <a:pt x="11547" y="7667"/>
                  </a:cubicBezTo>
                  <a:lnTo>
                    <a:pt x="11075" y="7581"/>
                  </a:lnTo>
                  <a:close/>
                  <a:moveTo>
                    <a:pt x="8009" y="8412"/>
                  </a:moveTo>
                  <a:lnTo>
                    <a:pt x="7777" y="8632"/>
                  </a:lnTo>
                  <a:cubicBezTo>
                    <a:pt x="8090" y="8764"/>
                    <a:pt x="8482" y="8807"/>
                    <a:pt x="8876" y="8807"/>
                  </a:cubicBezTo>
                  <a:lnTo>
                    <a:pt x="9345" y="8807"/>
                  </a:lnTo>
                  <a:lnTo>
                    <a:pt x="9267" y="8544"/>
                  </a:lnTo>
                  <a:cubicBezTo>
                    <a:pt x="9151" y="8555"/>
                    <a:pt x="9038" y="8560"/>
                    <a:pt x="8928" y="8560"/>
                  </a:cubicBezTo>
                  <a:cubicBezTo>
                    <a:pt x="8601" y="8560"/>
                    <a:pt x="8307" y="8511"/>
                    <a:pt x="8009" y="8412"/>
                  </a:cubicBezTo>
                  <a:close/>
                  <a:moveTo>
                    <a:pt x="2276" y="8325"/>
                  </a:moveTo>
                  <a:cubicBezTo>
                    <a:pt x="1885" y="8500"/>
                    <a:pt x="1568" y="8675"/>
                    <a:pt x="1255" y="8895"/>
                  </a:cubicBezTo>
                  <a:lnTo>
                    <a:pt x="1568" y="9025"/>
                  </a:lnTo>
                  <a:lnTo>
                    <a:pt x="1568" y="9070"/>
                  </a:lnTo>
                  <a:cubicBezTo>
                    <a:pt x="1885" y="8850"/>
                    <a:pt x="2199" y="8675"/>
                    <a:pt x="2590" y="8544"/>
                  </a:cubicBezTo>
                  <a:lnTo>
                    <a:pt x="2276" y="8325"/>
                  </a:lnTo>
                  <a:close/>
                  <a:moveTo>
                    <a:pt x="469" y="9595"/>
                  </a:moveTo>
                  <a:cubicBezTo>
                    <a:pt x="236" y="9859"/>
                    <a:pt x="155" y="10122"/>
                    <a:pt x="78" y="10383"/>
                  </a:cubicBezTo>
                  <a:lnTo>
                    <a:pt x="550" y="10428"/>
                  </a:lnTo>
                  <a:cubicBezTo>
                    <a:pt x="550" y="10165"/>
                    <a:pt x="705" y="9947"/>
                    <a:pt x="863" y="9684"/>
                  </a:cubicBezTo>
                  <a:lnTo>
                    <a:pt x="469" y="9595"/>
                  </a:lnTo>
                  <a:close/>
                  <a:moveTo>
                    <a:pt x="0" y="11217"/>
                  </a:moveTo>
                  <a:cubicBezTo>
                    <a:pt x="78" y="11523"/>
                    <a:pt x="155" y="11787"/>
                    <a:pt x="314" y="12050"/>
                  </a:cubicBezTo>
                  <a:lnTo>
                    <a:pt x="705" y="12005"/>
                  </a:lnTo>
                  <a:cubicBezTo>
                    <a:pt x="627" y="11743"/>
                    <a:pt x="550" y="11480"/>
                    <a:pt x="550" y="11217"/>
                  </a:cubicBezTo>
                  <a:close/>
                  <a:moveTo>
                    <a:pt x="1099" y="12706"/>
                  </a:moveTo>
                  <a:lnTo>
                    <a:pt x="705" y="12838"/>
                  </a:lnTo>
                  <a:cubicBezTo>
                    <a:pt x="863" y="13056"/>
                    <a:pt x="1019" y="13320"/>
                    <a:pt x="1255" y="13583"/>
                  </a:cubicBezTo>
                  <a:lnTo>
                    <a:pt x="1727" y="13451"/>
                  </a:lnTo>
                  <a:cubicBezTo>
                    <a:pt x="1491" y="13188"/>
                    <a:pt x="1335" y="12970"/>
                    <a:pt x="1099" y="12706"/>
                  </a:cubicBezTo>
                  <a:close/>
                  <a:moveTo>
                    <a:pt x="2354" y="14196"/>
                  </a:moveTo>
                  <a:lnTo>
                    <a:pt x="1963" y="14328"/>
                  </a:lnTo>
                  <a:lnTo>
                    <a:pt x="2040" y="14414"/>
                  </a:lnTo>
                  <a:cubicBezTo>
                    <a:pt x="2276" y="14634"/>
                    <a:pt x="2512" y="14809"/>
                    <a:pt x="2671" y="14984"/>
                  </a:cubicBezTo>
                  <a:lnTo>
                    <a:pt x="3062" y="14853"/>
                  </a:lnTo>
                  <a:cubicBezTo>
                    <a:pt x="2904" y="14678"/>
                    <a:pt x="2671" y="14503"/>
                    <a:pt x="2512" y="14285"/>
                  </a:cubicBezTo>
                  <a:lnTo>
                    <a:pt x="2354" y="14196"/>
                  </a:lnTo>
                  <a:close/>
                  <a:moveTo>
                    <a:pt x="3848" y="15511"/>
                  </a:moveTo>
                  <a:lnTo>
                    <a:pt x="3453" y="15643"/>
                  </a:lnTo>
                  <a:cubicBezTo>
                    <a:pt x="3848" y="15861"/>
                    <a:pt x="4162" y="16079"/>
                    <a:pt x="4475" y="16299"/>
                  </a:cubicBezTo>
                  <a:lnTo>
                    <a:pt x="4789" y="16079"/>
                  </a:lnTo>
                  <a:cubicBezTo>
                    <a:pt x="4475" y="15904"/>
                    <a:pt x="4162" y="15686"/>
                    <a:pt x="3848" y="15511"/>
                  </a:cubicBezTo>
                  <a:close/>
                  <a:moveTo>
                    <a:pt x="5811" y="16649"/>
                  </a:moveTo>
                  <a:lnTo>
                    <a:pt x="5497" y="16869"/>
                  </a:lnTo>
                  <a:cubicBezTo>
                    <a:pt x="5891" y="17044"/>
                    <a:pt x="6283" y="17219"/>
                    <a:pt x="6674" y="17394"/>
                  </a:cubicBezTo>
                  <a:lnTo>
                    <a:pt x="6910" y="17176"/>
                  </a:lnTo>
                  <a:cubicBezTo>
                    <a:pt x="6519" y="17001"/>
                    <a:pt x="6205" y="16824"/>
                    <a:pt x="5811" y="16649"/>
                  </a:cubicBezTo>
                  <a:close/>
                  <a:moveTo>
                    <a:pt x="16258" y="16824"/>
                  </a:moveTo>
                  <a:cubicBezTo>
                    <a:pt x="16103" y="16824"/>
                    <a:pt x="15945" y="16824"/>
                    <a:pt x="15867" y="16869"/>
                  </a:cubicBezTo>
                  <a:lnTo>
                    <a:pt x="15945" y="17132"/>
                  </a:lnTo>
                  <a:lnTo>
                    <a:pt x="16336" y="17132"/>
                  </a:lnTo>
                  <a:cubicBezTo>
                    <a:pt x="16258" y="17176"/>
                    <a:pt x="16181" y="17219"/>
                    <a:pt x="16103" y="17262"/>
                  </a:cubicBezTo>
                  <a:lnTo>
                    <a:pt x="16417" y="17482"/>
                  </a:lnTo>
                  <a:cubicBezTo>
                    <a:pt x="16653" y="17394"/>
                    <a:pt x="16808" y="17262"/>
                    <a:pt x="16886" y="17087"/>
                  </a:cubicBezTo>
                  <a:cubicBezTo>
                    <a:pt x="16886" y="17044"/>
                    <a:pt x="16808" y="16824"/>
                    <a:pt x="16258" y="16824"/>
                  </a:cubicBezTo>
                  <a:close/>
                  <a:moveTo>
                    <a:pt x="8168" y="17526"/>
                  </a:moveTo>
                  <a:lnTo>
                    <a:pt x="8009" y="17789"/>
                  </a:lnTo>
                  <a:cubicBezTo>
                    <a:pt x="8404" y="17921"/>
                    <a:pt x="8876" y="18007"/>
                    <a:pt x="9345" y="18096"/>
                  </a:cubicBezTo>
                  <a:lnTo>
                    <a:pt x="9503" y="17832"/>
                  </a:lnTo>
                  <a:cubicBezTo>
                    <a:pt x="9031" y="17746"/>
                    <a:pt x="8640" y="17657"/>
                    <a:pt x="8168" y="17526"/>
                  </a:cubicBezTo>
                  <a:close/>
                  <a:moveTo>
                    <a:pt x="14451" y="17307"/>
                  </a:moveTo>
                  <a:cubicBezTo>
                    <a:pt x="14137" y="17482"/>
                    <a:pt x="13901" y="17701"/>
                    <a:pt x="13823" y="17921"/>
                  </a:cubicBezTo>
                  <a:lnTo>
                    <a:pt x="13587" y="17921"/>
                  </a:lnTo>
                  <a:lnTo>
                    <a:pt x="13746" y="18184"/>
                  </a:lnTo>
                  <a:lnTo>
                    <a:pt x="14137" y="18139"/>
                  </a:lnTo>
                  <a:cubicBezTo>
                    <a:pt x="14531" y="18096"/>
                    <a:pt x="14845" y="18007"/>
                    <a:pt x="15159" y="17964"/>
                  </a:cubicBezTo>
                  <a:lnTo>
                    <a:pt x="14923" y="17701"/>
                  </a:lnTo>
                  <a:lnTo>
                    <a:pt x="14373" y="17832"/>
                  </a:lnTo>
                  <a:cubicBezTo>
                    <a:pt x="14531" y="17701"/>
                    <a:pt x="14609" y="17614"/>
                    <a:pt x="14768" y="17526"/>
                  </a:cubicBezTo>
                  <a:lnTo>
                    <a:pt x="14451" y="17307"/>
                  </a:lnTo>
                  <a:close/>
                  <a:moveTo>
                    <a:pt x="10839" y="18007"/>
                  </a:moveTo>
                  <a:lnTo>
                    <a:pt x="10761" y="18271"/>
                  </a:lnTo>
                  <a:cubicBezTo>
                    <a:pt x="11152" y="18271"/>
                    <a:pt x="11466" y="18314"/>
                    <a:pt x="11861" y="18314"/>
                  </a:cubicBezTo>
                  <a:lnTo>
                    <a:pt x="12252" y="18314"/>
                  </a:lnTo>
                  <a:lnTo>
                    <a:pt x="12252" y="18007"/>
                  </a:lnTo>
                  <a:cubicBezTo>
                    <a:pt x="12097" y="18022"/>
                    <a:pt x="11938" y="18027"/>
                    <a:pt x="11780" y="18027"/>
                  </a:cubicBezTo>
                  <a:cubicBezTo>
                    <a:pt x="11466" y="18027"/>
                    <a:pt x="11152" y="18007"/>
                    <a:pt x="10839" y="18007"/>
                  </a:cubicBezTo>
                  <a:close/>
                  <a:moveTo>
                    <a:pt x="13587" y="18927"/>
                  </a:moveTo>
                  <a:cubicBezTo>
                    <a:pt x="13665" y="19190"/>
                    <a:pt x="13746" y="19497"/>
                    <a:pt x="13982" y="19760"/>
                  </a:cubicBezTo>
                  <a:lnTo>
                    <a:pt x="14373" y="19672"/>
                  </a:lnTo>
                  <a:cubicBezTo>
                    <a:pt x="14218" y="19454"/>
                    <a:pt x="14137" y="19190"/>
                    <a:pt x="14059" y="18927"/>
                  </a:cubicBezTo>
                  <a:close/>
                  <a:moveTo>
                    <a:pt x="15081" y="20287"/>
                  </a:moveTo>
                  <a:lnTo>
                    <a:pt x="14687" y="20462"/>
                  </a:lnTo>
                  <a:cubicBezTo>
                    <a:pt x="15000" y="20680"/>
                    <a:pt x="15395" y="20855"/>
                    <a:pt x="15786" y="21032"/>
                  </a:cubicBezTo>
                  <a:lnTo>
                    <a:pt x="16103" y="20855"/>
                  </a:lnTo>
                  <a:cubicBezTo>
                    <a:pt x="15709" y="20680"/>
                    <a:pt x="15395" y="20505"/>
                    <a:pt x="15081" y="20287"/>
                  </a:cubicBezTo>
                  <a:close/>
                  <a:moveTo>
                    <a:pt x="17280" y="21162"/>
                  </a:moveTo>
                  <a:lnTo>
                    <a:pt x="17122" y="21382"/>
                  </a:lnTo>
                  <a:cubicBezTo>
                    <a:pt x="17594" y="21513"/>
                    <a:pt x="18066" y="21557"/>
                    <a:pt x="18615" y="21600"/>
                  </a:cubicBezTo>
                  <a:lnTo>
                    <a:pt x="18615" y="21338"/>
                  </a:lnTo>
                  <a:cubicBezTo>
                    <a:pt x="18221" y="21293"/>
                    <a:pt x="17752" y="21250"/>
                    <a:pt x="17280" y="21162"/>
                  </a:cubicBezTo>
                  <a:close/>
                  <a:moveTo>
                    <a:pt x="21442" y="21207"/>
                  </a:moveTo>
                  <a:cubicBezTo>
                    <a:pt x="20973" y="21250"/>
                    <a:pt x="20578" y="21293"/>
                    <a:pt x="20106" y="21338"/>
                  </a:cubicBezTo>
                  <a:lnTo>
                    <a:pt x="20106" y="21600"/>
                  </a:lnTo>
                  <a:cubicBezTo>
                    <a:pt x="20578" y="21557"/>
                    <a:pt x="21050" y="21513"/>
                    <a:pt x="21600" y="21425"/>
                  </a:cubicBezTo>
                  <a:lnTo>
                    <a:pt x="21442" y="21207"/>
                  </a:lnTo>
                  <a:close/>
                </a:path>
              </a:pathLst>
            </a:custGeom>
            <a:solidFill>
              <a:srgbClr val="000000"/>
            </a:solidFill>
            <a:ln w="254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132" name="Google Shape;1060;p24"/>
          <p:cNvGrpSpPr/>
          <p:nvPr/>
        </p:nvGrpSpPr>
        <p:grpSpPr>
          <a:xfrm>
            <a:off x="-971332" y="4764581"/>
            <a:ext cx="3397145" cy="2694010"/>
            <a:chOff x="0" y="0"/>
            <a:chExt cx="3397143" cy="2694008"/>
          </a:xfrm>
        </p:grpSpPr>
        <p:grpSp>
          <p:nvGrpSpPr>
            <p:cNvPr id="1130" name="Google Shape;1061;p24"/>
            <p:cNvGrpSpPr/>
            <p:nvPr/>
          </p:nvGrpSpPr>
          <p:grpSpPr>
            <a:xfrm>
              <a:off x="-1" y="0"/>
              <a:ext cx="3209673" cy="2694009"/>
              <a:chOff x="0" y="0"/>
              <a:chExt cx="3209671" cy="2694008"/>
            </a:xfrm>
          </p:grpSpPr>
          <p:sp>
            <p:nvSpPr>
              <p:cNvPr id="1124" name="Google Shape;1062;p24"/>
              <p:cNvSpPr/>
              <p:nvPr/>
            </p:nvSpPr>
            <p:spPr>
              <a:xfrm>
                <a:off x="850849" y="0"/>
                <a:ext cx="1417771" cy="1417771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25" name="Google Shape;1063;p24"/>
              <p:cNvSpPr/>
              <p:nvPr/>
            </p:nvSpPr>
            <p:spPr>
              <a:xfrm>
                <a:off x="1389708" y="482159"/>
                <a:ext cx="1417772" cy="1417772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26" name="Google Shape;1064;p24"/>
              <p:cNvSpPr/>
              <p:nvPr/>
            </p:nvSpPr>
            <p:spPr>
              <a:xfrm>
                <a:off x="113470" y="510509"/>
                <a:ext cx="1417772" cy="1417772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27" name="Google Shape;1065;p24"/>
              <p:cNvSpPr/>
              <p:nvPr/>
            </p:nvSpPr>
            <p:spPr>
              <a:xfrm>
                <a:off x="0" y="1134417"/>
                <a:ext cx="1417771" cy="1417772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28" name="Google Shape;1066;p24"/>
              <p:cNvSpPr/>
              <p:nvPr/>
            </p:nvSpPr>
            <p:spPr>
              <a:xfrm>
                <a:off x="595558" y="1276237"/>
                <a:ext cx="1417772" cy="1417772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29" name="Google Shape;1067;p24"/>
              <p:cNvSpPr/>
              <p:nvPr/>
            </p:nvSpPr>
            <p:spPr>
              <a:xfrm>
                <a:off x="1418029" y="1162839"/>
                <a:ext cx="1791643" cy="1417772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131" name="Google Shape;1068;p24"/>
            <p:cNvSpPr/>
            <p:nvPr/>
          </p:nvSpPr>
          <p:spPr>
            <a:xfrm>
              <a:off x="224449" y="8128"/>
              <a:ext cx="3172695" cy="24339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5" h="21600" fill="norm" stroke="1" extrusionOk="0">
                  <a:moveTo>
                    <a:pt x="6045" y="4385"/>
                  </a:moveTo>
                  <a:cubicBezTo>
                    <a:pt x="6824" y="4615"/>
                    <a:pt x="7603" y="5299"/>
                    <a:pt x="7948" y="6209"/>
                  </a:cubicBezTo>
                  <a:cubicBezTo>
                    <a:pt x="7948" y="6551"/>
                    <a:pt x="7862" y="6776"/>
                    <a:pt x="7688" y="6894"/>
                  </a:cubicBezTo>
                  <a:cubicBezTo>
                    <a:pt x="7514" y="7119"/>
                    <a:pt x="7343" y="7119"/>
                    <a:pt x="7169" y="7236"/>
                  </a:cubicBezTo>
                  <a:cubicBezTo>
                    <a:pt x="6479" y="7236"/>
                    <a:pt x="5959" y="5979"/>
                    <a:pt x="5789" y="5412"/>
                  </a:cubicBezTo>
                  <a:lnTo>
                    <a:pt x="5789" y="5299"/>
                  </a:lnTo>
                  <a:cubicBezTo>
                    <a:pt x="5874" y="4957"/>
                    <a:pt x="5959" y="4727"/>
                    <a:pt x="6045" y="4385"/>
                  </a:cubicBezTo>
                  <a:close/>
                  <a:moveTo>
                    <a:pt x="13823" y="6096"/>
                  </a:moveTo>
                  <a:cubicBezTo>
                    <a:pt x="13909" y="6776"/>
                    <a:pt x="13823" y="7574"/>
                    <a:pt x="13478" y="8258"/>
                  </a:cubicBezTo>
                  <a:cubicBezTo>
                    <a:pt x="13304" y="8033"/>
                    <a:pt x="13389" y="7006"/>
                    <a:pt x="13823" y="6096"/>
                  </a:cubicBezTo>
                  <a:close/>
                  <a:moveTo>
                    <a:pt x="2492" y="10153"/>
                  </a:moveTo>
                  <a:cubicBezTo>
                    <a:pt x="2584" y="10153"/>
                    <a:pt x="2676" y="10167"/>
                    <a:pt x="2762" y="10195"/>
                  </a:cubicBezTo>
                  <a:cubicBezTo>
                    <a:pt x="3886" y="10308"/>
                    <a:pt x="4320" y="11222"/>
                    <a:pt x="4320" y="12019"/>
                  </a:cubicBezTo>
                  <a:cubicBezTo>
                    <a:pt x="4320" y="12474"/>
                    <a:pt x="3971" y="12929"/>
                    <a:pt x="3541" y="13042"/>
                  </a:cubicBezTo>
                  <a:cubicBezTo>
                    <a:pt x="3366" y="12929"/>
                    <a:pt x="3110" y="12929"/>
                    <a:pt x="2936" y="12816"/>
                  </a:cubicBezTo>
                  <a:cubicBezTo>
                    <a:pt x="2331" y="12244"/>
                    <a:pt x="1898" y="11447"/>
                    <a:pt x="1727" y="10537"/>
                  </a:cubicBezTo>
                  <a:cubicBezTo>
                    <a:pt x="1922" y="10279"/>
                    <a:pt x="2214" y="10153"/>
                    <a:pt x="2492" y="10153"/>
                  </a:cubicBezTo>
                  <a:close/>
                  <a:moveTo>
                    <a:pt x="18315" y="12132"/>
                  </a:moveTo>
                  <a:cubicBezTo>
                    <a:pt x="17885" y="13384"/>
                    <a:pt x="17191" y="14181"/>
                    <a:pt x="16761" y="14181"/>
                  </a:cubicBezTo>
                  <a:cubicBezTo>
                    <a:pt x="16587" y="14181"/>
                    <a:pt x="16416" y="14069"/>
                    <a:pt x="16327" y="13956"/>
                  </a:cubicBezTo>
                  <a:cubicBezTo>
                    <a:pt x="16068" y="13384"/>
                    <a:pt x="16156" y="13159"/>
                    <a:pt x="16156" y="13042"/>
                  </a:cubicBezTo>
                  <a:cubicBezTo>
                    <a:pt x="16327" y="12587"/>
                    <a:pt x="17191" y="12132"/>
                    <a:pt x="18141" y="12132"/>
                  </a:cubicBezTo>
                  <a:close/>
                  <a:moveTo>
                    <a:pt x="12614" y="15438"/>
                  </a:moveTo>
                  <a:cubicBezTo>
                    <a:pt x="12614" y="15438"/>
                    <a:pt x="12699" y="15550"/>
                    <a:pt x="12699" y="15550"/>
                  </a:cubicBezTo>
                  <a:cubicBezTo>
                    <a:pt x="12874" y="15893"/>
                    <a:pt x="12785" y="16915"/>
                    <a:pt x="12009" y="18055"/>
                  </a:cubicBezTo>
                  <a:cubicBezTo>
                    <a:pt x="11750" y="17600"/>
                    <a:pt x="11661" y="17032"/>
                    <a:pt x="11835" y="16460"/>
                  </a:cubicBezTo>
                  <a:cubicBezTo>
                    <a:pt x="11920" y="16005"/>
                    <a:pt x="12180" y="15663"/>
                    <a:pt x="12614" y="15550"/>
                  </a:cubicBezTo>
                  <a:lnTo>
                    <a:pt x="12614" y="15438"/>
                  </a:lnTo>
                  <a:close/>
                  <a:moveTo>
                    <a:pt x="6304" y="15780"/>
                  </a:moveTo>
                  <a:cubicBezTo>
                    <a:pt x="6393" y="15780"/>
                    <a:pt x="6738" y="15780"/>
                    <a:pt x="6824" y="16348"/>
                  </a:cubicBezTo>
                  <a:cubicBezTo>
                    <a:pt x="6738" y="17600"/>
                    <a:pt x="6219" y="18739"/>
                    <a:pt x="5355" y="19194"/>
                  </a:cubicBezTo>
                  <a:cubicBezTo>
                    <a:pt x="5095" y="18397"/>
                    <a:pt x="5184" y="17375"/>
                    <a:pt x="5529" y="16460"/>
                  </a:cubicBezTo>
                  <a:cubicBezTo>
                    <a:pt x="5700" y="16118"/>
                    <a:pt x="5959" y="15780"/>
                    <a:pt x="6304" y="15780"/>
                  </a:cubicBezTo>
                  <a:close/>
                  <a:moveTo>
                    <a:pt x="9587" y="741"/>
                  </a:moveTo>
                  <a:cubicBezTo>
                    <a:pt x="10021" y="741"/>
                    <a:pt x="10540" y="853"/>
                    <a:pt x="11056" y="1196"/>
                  </a:cubicBezTo>
                  <a:cubicBezTo>
                    <a:pt x="12354" y="1768"/>
                    <a:pt x="13389" y="3245"/>
                    <a:pt x="13734" y="4957"/>
                  </a:cubicBezTo>
                  <a:cubicBezTo>
                    <a:pt x="12959" y="6209"/>
                    <a:pt x="12614" y="8033"/>
                    <a:pt x="13219" y="8713"/>
                  </a:cubicBezTo>
                  <a:cubicBezTo>
                    <a:pt x="13304" y="8943"/>
                    <a:pt x="13478" y="9055"/>
                    <a:pt x="13564" y="9055"/>
                  </a:cubicBezTo>
                  <a:cubicBezTo>
                    <a:pt x="13823" y="9055"/>
                    <a:pt x="13994" y="8830"/>
                    <a:pt x="14083" y="8601"/>
                  </a:cubicBezTo>
                  <a:cubicBezTo>
                    <a:pt x="14513" y="7574"/>
                    <a:pt x="14599" y="6321"/>
                    <a:pt x="14343" y="5182"/>
                  </a:cubicBezTo>
                  <a:cubicBezTo>
                    <a:pt x="14773" y="4502"/>
                    <a:pt x="15463" y="4042"/>
                    <a:pt x="16156" y="4042"/>
                  </a:cubicBezTo>
                  <a:cubicBezTo>
                    <a:pt x="16761" y="4042"/>
                    <a:pt x="17366" y="4385"/>
                    <a:pt x="17796" y="4840"/>
                  </a:cubicBezTo>
                  <a:cubicBezTo>
                    <a:pt x="19265" y="6209"/>
                    <a:pt x="19265" y="9055"/>
                    <a:pt x="18575" y="11335"/>
                  </a:cubicBezTo>
                  <a:lnTo>
                    <a:pt x="18141" y="11335"/>
                  </a:lnTo>
                  <a:cubicBezTo>
                    <a:pt x="17277" y="11335"/>
                    <a:pt x="16068" y="11677"/>
                    <a:pt x="15723" y="12704"/>
                  </a:cubicBezTo>
                  <a:cubicBezTo>
                    <a:pt x="15463" y="13726"/>
                    <a:pt x="15982" y="14866"/>
                    <a:pt x="16761" y="14978"/>
                  </a:cubicBezTo>
                  <a:cubicBezTo>
                    <a:pt x="17711" y="14978"/>
                    <a:pt x="18490" y="13614"/>
                    <a:pt x="18920" y="12244"/>
                  </a:cubicBezTo>
                  <a:cubicBezTo>
                    <a:pt x="19784" y="12362"/>
                    <a:pt x="20474" y="13159"/>
                    <a:pt x="20734" y="14181"/>
                  </a:cubicBezTo>
                  <a:cubicBezTo>
                    <a:pt x="20819" y="15096"/>
                    <a:pt x="20563" y="16005"/>
                    <a:pt x="20044" y="16690"/>
                  </a:cubicBezTo>
                  <a:cubicBezTo>
                    <a:pt x="18746" y="18514"/>
                    <a:pt x="16932" y="19649"/>
                    <a:pt x="14947" y="19649"/>
                  </a:cubicBezTo>
                  <a:cubicBezTo>
                    <a:pt x="14343" y="19649"/>
                    <a:pt x="13649" y="19537"/>
                    <a:pt x="13130" y="19082"/>
                  </a:cubicBezTo>
                  <a:cubicBezTo>
                    <a:pt x="12874" y="18969"/>
                    <a:pt x="12699" y="18852"/>
                    <a:pt x="12525" y="18627"/>
                  </a:cubicBezTo>
                  <a:cubicBezTo>
                    <a:pt x="13389" y="17257"/>
                    <a:pt x="13649" y="15780"/>
                    <a:pt x="13219" y="15096"/>
                  </a:cubicBezTo>
                  <a:cubicBezTo>
                    <a:pt x="13044" y="14866"/>
                    <a:pt x="12874" y="14753"/>
                    <a:pt x="12614" y="14753"/>
                  </a:cubicBezTo>
                  <a:cubicBezTo>
                    <a:pt x="12009" y="14866"/>
                    <a:pt x="11490" y="15321"/>
                    <a:pt x="11316" y="16118"/>
                  </a:cubicBezTo>
                  <a:cubicBezTo>
                    <a:pt x="11056" y="17032"/>
                    <a:pt x="11230" y="18055"/>
                    <a:pt x="11661" y="18627"/>
                  </a:cubicBezTo>
                  <a:cubicBezTo>
                    <a:pt x="10626" y="19991"/>
                    <a:pt x="9242" y="20789"/>
                    <a:pt x="7862" y="20789"/>
                  </a:cubicBezTo>
                  <a:cubicBezTo>
                    <a:pt x="7702" y="20836"/>
                    <a:pt x="7539" y="20859"/>
                    <a:pt x="7378" y="20859"/>
                  </a:cubicBezTo>
                  <a:cubicBezTo>
                    <a:pt x="6745" y="20859"/>
                    <a:pt x="6112" y="20512"/>
                    <a:pt x="5700" y="19879"/>
                  </a:cubicBezTo>
                  <a:cubicBezTo>
                    <a:pt x="6738" y="19194"/>
                    <a:pt x="7428" y="17712"/>
                    <a:pt x="7428" y="16235"/>
                  </a:cubicBezTo>
                  <a:cubicBezTo>
                    <a:pt x="7350" y="15504"/>
                    <a:pt x="6984" y="14964"/>
                    <a:pt x="6457" y="14964"/>
                  </a:cubicBezTo>
                  <a:cubicBezTo>
                    <a:pt x="6408" y="14964"/>
                    <a:pt x="6358" y="14969"/>
                    <a:pt x="6304" y="14978"/>
                  </a:cubicBezTo>
                  <a:cubicBezTo>
                    <a:pt x="5789" y="14978"/>
                    <a:pt x="5269" y="15438"/>
                    <a:pt x="5010" y="16118"/>
                  </a:cubicBezTo>
                  <a:cubicBezTo>
                    <a:pt x="4579" y="17145"/>
                    <a:pt x="4490" y="18397"/>
                    <a:pt x="4835" y="19424"/>
                  </a:cubicBezTo>
                  <a:cubicBezTo>
                    <a:pt x="4665" y="19452"/>
                    <a:pt x="4498" y="19466"/>
                    <a:pt x="4334" y="19466"/>
                  </a:cubicBezTo>
                  <a:cubicBezTo>
                    <a:pt x="3843" y="19466"/>
                    <a:pt x="3388" y="19340"/>
                    <a:pt x="2936" y="19082"/>
                  </a:cubicBezTo>
                  <a:cubicBezTo>
                    <a:pt x="1727" y="18397"/>
                    <a:pt x="948" y="17032"/>
                    <a:pt x="777" y="15321"/>
                  </a:cubicBezTo>
                  <a:cubicBezTo>
                    <a:pt x="518" y="13956"/>
                    <a:pt x="688" y="12362"/>
                    <a:pt x="1293" y="11110"/>
                  </a:cubicBezTo>
                  <a:cubicBezTo>
                    <a:pt x="1553" y="12019"/>
                    <a:pt x="2072" y="12816"/>
                    <a:pt x="2676" y="13384"/>
                  </a:cubicBezTo>
                  <a:cubicBezTo>
                    <a:pt x="3021" y="13501"/>
                    <a:pt x="3281" y="13614"/>
                    <a:pt x="3626" y="13614"/>
                  </a:cubicBezTo>
                  <a:cubicBezTo>
                    <a:pt x="4320" y="13614"/>
                    <a:pt x="4924" y="12929"/>
                    <a:pt x="4924" y="11907"/>
                  </a:cubicBezTo>
                  <a:cubicBezTo>
                    <a:pt x="4924" y="10425"/>
                    <a:pt x="3971" y="9285"/>
                    <a:pt x="2851" y="9285"/>
                  </a:cubicBezTo>
                  <a:cubicBezTo>
                    <a:pt x="2769" y="9262"/>
                    <a:pt x="2691" y="9252"/>
                    <a:pt x="2612" y="9252"/>
                  </a:cubicBezTo>
                  <a:cubicBezTo>
                    <a:pt x="2260" y="9252"/>
                    <a:pt x="1922" y="9440"/>
                    <a:pt x="1641" y="9628"/>
                  </a:cubicBezTo>
                  <a:cubicBezTo>
                    <a:pt x="1382" y="7349"/>
                    <a:pt x="1986" y="4957"/>
                    <a:pt x="3626" y="4385"/>
                  </a:cubicBezTo>
                  <a:cubicBezTo>
                    <a:pt x="4071" y="4221"/>
                    <a:pt x="4558" y="4113"/>
                    <a:pt x="5027" y="4113"/>
                  </a:cubicBezTo>
                  <a:cubicBezTo>
                    <a:pt x="5198" y="4113"/>
                    <a:pt x="5365" y="4127"/>
                    <a:pt x="5529" y="4160"/>
                  </a:cubicBezTo>
                  <a:cubicBezTo>
                    <a:pt x="5355" y="4727"/>
                    <a:pt x="5184" y="5182"/>
                    <a:pt x="5184" y="5182"/>
                  </a:cubicBezTo>
                  <a:cubicBezTo>
                    <a:pt x="5184" y="5299"/>
                    <a:pt x="5184" y="5299"/>
                    <a:pt x="5184" y="5412"/>
                  </a:cubicBezTo>
                  <a:cubicBezTo>
                    <a:pt x="5269" y="5524"/>
                    <a:pt x="5959" y="7803"/>
                    <a:pt x="7169" y="7803"/>
                  </a:cubicBezTo>
                  <a:cubicBezTo>
                    <a:pt x="7514" y="7803"/>
                    <a:pt x="7773" y="7691"/>
                    <a:pt x="8033" y="7461"/>
                  </a:cubicBezTo>
                  <a:cubicBezTo>
                    <a:pt x="8378" y="7236"/>
                    <a:pt x="8638" y="6664"/>
                    <a:pt x="8552" y="6096"/>
                  </a:cubicBezTo>
                  <a:cubicBezTo>
                    <a:pt x="8207" y="4840"/>
                    <a:pt x="7343" y="3930"/>
                    <a:pt x="6393" y="3705"/>
                  </a:cubicBezTo>
                  <a:cubicBezTo>
                    <a:pt x="6909" y="1993"/>
                    <a:pt x="8118" y="853"/>
                    <a:pt x="9587" y="741"/>
                  </a:cubicBezTo>
                  <a:close/>
                  <a:moveTo>
                    <a:pt x="9527" y="0"/>
                  </a:moveTo>
                  <a:cubicBezTo>
                    <a:pt x="7862" y="0"/>
                    <a:pt x="6279" y="1383"/>
                    <a:pt x="5700" y="3587"/>
                  </a:cubicBezTo>
                  <a:cubicBezTo>
                    <a:pt x="5405" y="3503"/>
                    <a:pt x="5106" y="3466"/>
                    <a:pt x="4814" y="3466"/>
                  </a:cubicBezTo>
                  <a:cubicBezTo>
                    <a:pt x="4341" y="3466"/>
                    <a:pt x="3882" y="3559"/>
                    <a:pt x="3455" y="3705"/>
                  </a:cubicBezTo>
                  <a:cubicBezTo>
                    <a:pt x="1382" y="4385"/>
                    <a:pt x="603" y="7574"/>
                    <a:pt x="1037" y="10308"/>
                  </a:cubicBezTo>
                  <a:cubicBezTo>
                    <a:pt x="173" y="11789"/>
                    <a:pt x="-176" y="13726"/>
                    <a:pt x="84" y="15550"/>
                  </a:cubicBezTo>
                  <a:cubicBezTo>
                    <a:pt x="343" y="17487"/>
                    <a:pt x="1293" y="19082"/>
                    <a:pt x="2676" y="19879"/>
                  </a:cubicBezTo>
                  <a:cubicBezTo>
                    <a:pt x="3238" y="20127"/>
                    <a:pt x="3843" y="20310"/>
                    <a:pt x="4426" y="20310"/>
                  </a:cubicBezTo>
                  <a:cubicBezTo>
                    <a:pt x="4654" y="20310"/>
                    <a:pt x="4878" y="20282"/>
                    <a:pt x="5095" y="20221"/>
                  </a:cubicBezTo>
                  <a:cubicBezTo>
                    <a:pt x="5650" y="21056"/>
                    <a:pt x="6493" y="21600"/>
                    <a:pt x="7361" y="21600"/>
                  </a:cubicBezTo>
                  <a:cubicBezTo>
                    <a:pt x="7439" y="21600"/>
                    <a:pt x="7521" y="21595"/>
                    <a:pt x="7603" y="21586"/>
                  </a:cubicBezTo>
                  <a:lnTo>
                    <a:pt x="7862" y="21586"/>
                  </a:lnTo>
                  <a:cubicBezTo>
                    <a:pt x="9502" y="21473"/>
                    <a:pt x="10971" y="20676"/>
                    <a:pt x="12095" y="19194"/>
                  </a:cubicBezTo>
                  <a:cubicBezTo>
                    <a:pt x="12354" y="19424"/>
                    <a:pt x="12614" y="19649"/>
                    <a:pt x="12874" y="19879"/>
                  </a:cubicBezTo>
                  <a:cubicBezTo>
                    <a:pt x="13478" y="20221"/>
                    <a:pt x="14254" y="20446"/>
                    <a:pt x="15033" y="20446"/>
                  </a:cubicBezTo>
                  <a:cubicBezTo>
                    <a:pt x="17106" y="20446"/>
                    <a:pt x="19094" y="19194"/>
                    <a:pt x="20563" y="17257"/>
                  </a:cubicBezTo>
                  <a:cubicBezTo>
                    <a:pt x="21168" y="16348"/>
                    <a:pt x="21424" y="15208"/>
                    <a:pt x="21339" y="14069"/>
                  </a:cubicBezTo>
                  <a:cubicBezTo>
                    <a:pt x="21079" y="12704"/>
                    <a:pt x="20215" y="11677"/>
                    <a:pt x="19180" y="11564"/>
                  </a:cubicBezTo>
                  <a:cubicBezTo>
                    <a:pt x="19870" y="8943"/>
                    <a:pt x="19784" y="5867"/>
                    <a:pt x="18056" y="4272"/>
                  </a:cubicBezTo>
                  <a:cubicBezTo>
                    <a:pt x="17508" y="3658"/>
                    <a:pt x="16811" y="3348"/>
                    <a:pt x="16114" y="3348"/>
                  </a:cubicBezTo>
                  <a:cubicBezTo>
                    <a:pt x="15388" y="3348"/>
                    <a:pt x="14656" y="3686"/>
                    <a:pt x="14083" y="4385"/>
                  </a:cubicBezTo>
                  <a:cubicBezTo>
                    <a:pt x="13649" y="2565"/>
                    <a:pt x="12525" y="1196"/>
                    <a:pt x="11230" y="511"/>
                  </a:cubicBezTo>
                  <a:cubicBezTo>
                    <a:pt x="10679" y="164"/>
                    <a:pt x="10099" y="0"/>
                    <a:pt x="952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141" name="Google Shape;1069;p24"/>
          <p:cNvGrpSpPr/>
          <p:nvPr/>
        </p:nvGrpSpPr>
        <p:grpSpPr>
          <a:xfrm>
            <a:off x="11742184" y="-498190"/>
            <a:ext cx="4200305" cy="1848699"/>
            <a:chOff x="0" y="0"/>
            <a:chExt cx="4200303" cy="1848698"/>
          </a:xfrm>
        </p:grpSpPr>
        <p:grpSp>
          <p:nvGrpSpPr>
            <p:cNvPr id="1139" name="Google Shape;1070;p24"/>
            <p:cNvGrpSpPr/>
            <p:nvPr/>
          </p:nvGrpSpPr>
          <p:grpSpPr>
            <a:xfrm>
              <a:off x="485254" y="-1"/>
              <a:ext cx="3715050" cy="1848700"/>
              <a:chOff x="0" y="0"/>
              <a:chExt cx="3715049" cy="1848698"/>
            </a:xfrm>
          </p:grpSpPr>
          <p:grpSp>
            <p:nvGrpSpPr>
              <p:cNvPr id="1137" name="Google Shape;1071;p24"/>
              <p:cNvGrpSpPr/>
              <p:nvPr/>
            </p:nvGrpSpPr>
            <p:grpSpPr>
              <a:xfrm>
                <a:off x="432" y="234274"/>
                <a:ext cx="3714618" cy="1614425"/>
                <a:chOff x="0" y="0"/>
                <a:chExt cx="3714617" cy="1614424"/>
              </a:xfrm>
            </p:grpSpPr>
            <p:sp>
              <p:nvSpPr>
                <p:cNvPr id="1133" name="Google Shape;1072;p24"/>
                <p:cNvSpPr/>
                <p:nvPr/>
              </p:nvSpPr>
              <p:spPr>
                <a:xfrm rot="10800000">
                  <a:off x="1402255" y="12356"/>
                  <a:ext cx="1671782" cy="1500753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34" name="Google Shape;1073;p24"/>
                <p:cNvSpPr/>
                <p:nvPr/>
              </p:nvSpPr>
              <p:spPr>
                <a:xfrm rot="10800000">
                  <a:off x="828782" y="426840"/>
                  <a:ext cx="1322923" cy="1187585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35" name="Google Shape;1074;p24"/>
                <p:cNvSpPr/>
                <p:nvPr/>
              </p:nvSpPr>
              <p:spPr>
                <a:xfrm rot="10800000">
                  <a:off x="2391694" y="62"/>
                  <a:ext cx="1322924" cy="854886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36" name="Google Shape;1075;p24"/>
                <p:cNvSpPr/>
                <p:nvPr/>
              </p:nvSpPr>
              <p:spPr>
                <a:xfrm rot="10800000">
                  <a:off x="0" y="0"/>
                  <a:ext cx="1671782" cy="1187585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1138" name="Google Shape;1076;p24"/>
              <p:cNvSpPr/>
              <p:nvPr/>
            </p:nvSpPr>
            <p:spPr>
              <a:xfrm rot="10800000">
                <a:off x="0" y="0"/>
                <a:ext cx="3662614" cy="1039318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140" name="Google Shape;1077;p24"/>
            <p:cNvSpPr/>
            <p:nvPr/>
          </p:nvSpPr>
          <p:spPr>
            <a:xfrm rot="10800000">
              <a:off x="-1" y="152969"/>
              <a:ext cx="4050957" cy="16948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5" h="21600" fill="norm" stroke="1" extrusionOk="0">
                  <a:moveTo>
                    <a:pt x="10107" y="4204"/>
                  </a:moveTo>
                  <a:cubicBezTo>
                    <a:pt x="10515" y="5614"/>
                    <a:pt x="10515" y="7300"/>
                    <a:pt x="10241" y="8698"/>
                  </a:cubicBezTo>
                  <a:lnTo>
                    <a:pt x="10107" y="8698"/>
                  </a:lnTo>
                  <a:cubicBezTo>
                    <a:pt x="10107" y="8698"/>
                    <a:pt x="9972" y="8698"/>
                    <a:pt x="9833" y="8132"/>
                  </a:cubicBezTo>
                  <a:cubicBezTo>
                    <a:pt x="9698" y="7011"/>
                    <a:pt x="9698" y="5614"/>
                    <a:pt x="10107" y="4493"/>
                  </a:cubicBezTo>
                  <a:lnTo>
                    <a:pt x="10107" y="4204"/>
                  </a:lnTo>
                  <a:close/>
                  <a:moveTo>
                    <a:pt x="15946" y="6734"/>
                  </a:moveTo>
                  <a:lnTo>
                    <a:pt x="15946" y="7011"/>
                  </a:lnTo>
                  <a:cubicBezTo>
                    <a:pt x="16220" y="8698"/>
                    <a:pt x="16220" y="10384"/>
                    <a:pt x="15811" y="10939"/>
                  </a:cubicBezTo>
                  <a:cubicBezTo>
                    <a:pt x="15610" y="11077"/>
                    <a:pt x="15470" y="11158"/>
                    <a:pt x="15386" y="11158"/>
                  </a:cubicBezTo>
                  <a:cubicBezTo>
                    <a:pt x="15302" y="11158"/>
                    <a:pt x="15269" y="11077"/>
                    <a:pt x="15269" y="10939"/>
                  </a:cubicBezTo>
                  <a:cubicBezTo>
                    <a:pt x="15269" y="9264"/>
                    <a:pt x="15403" y="7855"/>
                    <a:pt x="15946" y="6734"/>
                  </a:cubicBezTo>
                  <a:close/>
                  <a:moveTo>
                    <a:pt x="3993" y="11782"/>
                  </a:moveTo>
                  <a:cubicBezTo>
                    <a:pt x="4536" y="11782"/>
                    <a:pt x="4944" y="12348"/>
                    <a:pt x="5213" y="13191"/>
                  </a:cubicBezTo>
                  <a:cubicBezTo>
                    <a:pt x="5353" y="14034"/>
                    <a:pt x="5213" y="14866"/>
                    <a:pt x="4804" y="15432"/>
                  </a:cubicBezTo>
                  <a:cubicBezTo>
                    <a:pt x="4737" y="15570"/>
                    <a:pt x="4670" y="15640"/>
                    <a:pt x="4603" y="15640"/>
                  </a:cubicBezTo>
                  <a:cubicBezTo>
                    <a:pt x="4536" y="15640"/>
                    <a:pt x="4469" y="15570"/>
                    <a:pt x="4402" y="15432"/>
                  </a:cubicBezTo>
                  <a:cubicBezTo>
                    <a:pt x="3993" y="14311"/>
                    <a:pt x="3993" y="13191"/>
                    <a:pt x="3993" y="12059"/>
                  </a:cubicBezTo>
                  <a:lnTo>
                    <a:pt x="3993" y="11782"/>
                  </a:lnTo>
                  <a:close/>
                  <a:moveTo>
                    <a:pt x="12959" y="843"/>
                  </a:moveTo>
                  <a:cubicBezTo>
                    <a:pt x="14318" y="1398"/>
                    <a:pt x="15403" y="3084"/>
                    <a:pt x="15811" y="5614"/>
                  </a:cubicBezTo>
                  <a:cubicBezTo>
                    <a:pt x="15135" y="7011"/>
                    <a:pt x="14726" y="8975"/>
                    <a:pt x="14861" y="11227"/>
                  </a:cubicBezTo>
                  <a:cubicBezTo>
                    <a:pt x="15017" y="11713"/>
                    <a:pt x="15129" y="12013"/>
                    <a:pt x="15358" y="12013"/>
                  </a:cubicBezTo>
                  <a:cubicBezTo>
                    <a:pt x="15521" y="12013"/>
                    <a:pt x="15744" y="11851"/>
                    <a:pt x="16085" y="11505"/>
                  </a:cubicBezTo>
                  <a:cubicBezTo>
                    <a:pt x="16896" y="10661"/>
                    <a:pt x="16762" y="7855"/>
                    <a:pt x="16354" y="5614"/>
                  </a:cubicBezTo>
                  <a:cubicBezTo>
                    <a:pt x="16494" y="5325"/>
                    <a:pt x="16628" y="5325"/>
                    <a:pt x="16896" y="5325"/>
                  </a:cubicBezTo>
                  <a:cubicBezTo>
                    <a:pt x="18395" y="6168"/>
                    <a:pt x="19754" y="8421"/>
                    <a:pt x="20431" y="11505"/>
                  </a:cubicBezTo>
                  <a:cubicBezTo>
                    <a:pt x="20839" y="13191"/>
                    <a:pt x="20839" y="15432"/>
                    <a:pt x="20157" y="17118"/>
                  </a:cubicBezTo>
                  <a:cubicBezTo>
                    <a:pt x="19206" y="19359"/>
                    <a:pt x="15543" y="20768"/>
                    <a:pt x="9698" y="20768"/>
                  </a:cubicBezTo>
                  <a:cubicBezTo>
                    <a:pt x="6029" y="20768"/>
                    <a:pt x="2769" y="20202"/>
                    <a:pt x="2769" y="20202"/>
                  </a:cubicBezTo>
                  <a:cubicBezTo>
                    <a:pt x="1544" y="19925"/>
                    <a:pt x="867" y="19082"/>
                    <a:pt x="593" y="17396"/>
                  </a:cubicBezTo>
                  <a:cubicBezTo>
                    <a:pt x="325" y="15998"/>
                    <a:pt x="1001" y="14034"/>
                    <a:pt x="2226" y="12902"/>
                  </a:cubicBezTo>
                  <a:cubicBezTo>
                    <a:pt x="2634" y="12348"/>
                    <a:pt x="3043" y="12059"/>
                    <a:pt x="3585" y="12059"/>
                  </a:cubicBezTo>
                  <a:cubicBezTo>
                    <a:pt x="3451" y="13468"/>
                    <a:pt x="3719" y="14866"/>
                    <a:pt x="4128" y="16275"/>
                  </a:cubicBezTo>
                  <a:cubicBezTo>
                    <a:pt x="4296" y="16622"/>
                    <a:pt x="4570" y="16864"/>
                    <a:pt x="4816" y="16864"/>
                  </a:cubicBezTo>
                  <a:cubicBezTo>
                    <a:pt x="4967" y="16864"/>
                    <a:pt x="5112" y="16772"/>
                    <a:pt x="5213" y="16552"/>
                  </a:cubicBezTo>
                  <a:cubicBezTo>
                    <a:pt x="5761" y="15709"/>
                    <a:pt x="6029" y="14311"/>
                    <a:pt x="5895" y="12902"/>
                  </a:cubicBezTo>
                  <a:cubicBezTo>
                    <a:pt x="5621" y="11782"/>
                    <a:pt x="4944" y="10661"/>
                    <a:pt x="4262" y="10661"/>
                  </a:cubicBezTo>
                  <a:cubicBezTo>
                    <a:pt x="4536" y="7855"/>
                    <a:pt x="5487" y="5325"/>
                    <a:pt x="6846" y="4204"/>
                  </a:cubicBezTo>
                  <a:cubicBezTo>
                    <a:pt x="7579" y="3200"/>
                    <a:pt x="8261" y="2691"/>
                    <a:pt x="8843" y="2691"/>
                  </a:cubicBezTo>
                  <a:cubicBezTo>
                    <a:pt x="9223" y="2691"/>
                    <a:pt x="9564" y="2922"/>
                    <a:pt x="9833" y="3361"/>
                  </a:cubicBezTo>
                  <a:cubicBezTo>
                    <a:pt x="9290" y="4770"/>
                    <a:pt x="9156" y="6734"/>
                    <a:pt x="9564" y="8421"/>
                  </a:cubicBezTo>
                  <a:cubicBezTo>
                    <a:pt x="9564" y="8975"/>
                    <a:pt x="9833" y="9541"/>
                    <a:pt x="10241" y="9541"/>
                  </a:cubicBezTo>
                  <a:cubicBezTo>
                    <a:pt x="10375" y="9541"/>
                    <a:pt x="10515" y="9264"/>
                    <a:pt x="10649" y="8975"/>
                  </a:cubicBezTo>
                  <a:cubicBezTo>
                    <a:pt x="11192" y="7300"/>
                    <a:pt x="11057" y="5048"/>
                    <a:pt x="10515" y="3361"/>
                  </a:cubicBezTo>
                  <a:cubicBezTo>
                    <a:pt x="10923" y="2530"/>
                    <a:pt x="11466" y="1686"/>
                    <a:pt x="12008" y="1398"/>
                  </a:cubicBezTo>
                  <a:cubicBezTo>
                    <a:pt x="12282" y="1120"/>
                    <a:pt x="12685" y="1120"/>
                    <a:pt x="12959" y="843"/>
                  </a:cubicBezTo>
                  <a:close/>
                  <a:moveTo>
                    <a:pt x="12825" y="0"/>
                  </a:moveTo>
                  <a:cubicBezTo>
                    <a:pt x="12416" y="0"/>
                    <a:pt x="12142" y="277"/>
                    <a:pt x="11734" y="566"/>
                  </a:cubicBezTo>
                  <a:cubicBezTo>
                    <a:pt x="11057" y="843"/>
                    <a:pt x="10515" y="1686"/>
                    <a:pt x="9972" y="2807"/>
                  </a:cubicBezTo>
                  <a:cubicBezTo>
                    <a:pt x="9598" y="2160"/>
                    <a:pt x="9139" y="1813"/>
                    <a:pt x="8608" y="1813"/>
                  </a:cubicBezTo>
                  <a:cubicBezTo>
                    <a:pt x="7976" y="1813"/>
                    <a:pt x="7249" y="2299"/>
                    <a:pt x="6438" y="3361"/>
                  </a:cubicBezTo>
                  <a:cubicBezTo>
                    <a:pt x="4944" y="4770"/>
                    <a:pt x="3993" y="7577"/>
                    <a:pt x="3585" y="10939"/>
                  </a:cubicBezTo>
                  <a:cubicBezTo>
                    <a:pt x="3043" y="10939"/>
                    <a:pt x="2500" y="11227"/>
                    <a:pt x="2092" y="11782"/>
                  </a:cubicBezTo>
                  <a:cubicBezTo>
                    <a:pt x="593" y="13468"/>
                    <a:pt x="-218" y="15709"/>
                    <a:pt x="50" y="17673"/>
                  </a:cubicBezTo>
                  <a:cubicBezTo>
                    <a:pt x="190" y="19636"/>
                    <a:pt x="1275" y="21046"/>
                    <a:pt x="2634" y="21323"/>
                  </a:cubicBezTo>
                  <a:cubicBezTo>
                    <a:pt x="2634" y="21323"/>
                    <a:pt x="6029" y="21600"/>
                    <a:pt x="9698" y="21600"/>
                  </a:cubicBezTo>
                  <a:cubicBezTo>
                    <a:pt x="15811" y="21600"/>
                    <a:pt x="19480" y="20480"/>
                    <a:pt x="20565" y="17961"/>
                  </a:cubicBezTo>
                  <a:cubicBezTo>
                    <a:pt x="21248" y="15998"/>
                    <a:pt x="21382" y="13468"/>
                    <a:pt x="20839" y="11227"/>
                  </a:cubicBezTo>
                  <a:cubicBezTo>
                    <a:pt x="20023" y="7855"/>
                    <a:pt x="18530" y="5048"/>
                    <a:pt x="16762" y="4204"/>
                  </a:cubicBezTo>
                  <a:cubicBezTo>
                    <a:pt x="16494" y="4204"/>
                    <a:pt x="16220" y="4493"/>
                    <a:pt x="16085" y="4770"/>
                  </a:cubicBezTo>
                  <a:cubicBezTo>
                    <a:pt x="15543" y="1964"/>
                    <a:pt x="14318" y="277"/>
                    <a:pt x="1282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114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_1_1_1_1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9" name="Google Shape;1079;p25"/>
          <p:cNvSpPr/>
          <p:nvPr/>
        </p:nvSpPr>
        <p:spPr>
          <a:xfrm>
            <a:off x="15898437" y="3366999"/>
            <a:ext cx="6147201" cy="4109602"/>
          </a:xfrm>
          <a:prstGeom prst="roundRect">
            <a:avLst>
              <a:gd name="adj" fmla="val 9976"/>
            </a:avLst>
          </a:prstGeom>
          <a:solidFill>
            <a:schemeClr val="accent5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1150" name="Google Shape;1080;p25"/>
          <p:cNvSpPr/>
          <p:nvPr/>
        </p:nvSpPr>
        <p:spPr>
          <a:xfrm>
            <a:off x="2516837" y="3366999"/>
            <a:ext cx="6147201" cy="4109602"/>
          </a:xfrm>
          <a:prstGeom prst="roundRect">
            <a:avLst>
              <a:gd name="adj" fmla="val 9976"/>
            </a:avLst>
          </a:prstGeom>
          <a:solidFill>
            <a:srgbClr val="B4D5C9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1151" name="Google Shape;1081;p25"/>
          <p:cNvSpPr/>
          <p:nvPr/>
        </p:nvSpPr>
        <p:spPr>
          <a:xfrm>
            <a:off x="9207637" y="3366999"/>
            <a:ext cx="6147201" cy="4109602"/>
          </a:xfrm>
          <a:prstGeom prst="roundRect">
            <a:avLst>
              <a:gd name="adj" fmla="val 9976"/>
            </a:avLst>
          </a:prstGeom>
          <a:solidFill>
            <a:schemeClr val="accent6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1152" name="Google Shape;1082;p25"/>
          <p:cNvSpPr/>
          <p:nvPr/>
        </p:nvSpPr>
        <p:spPr>
          <a:xfrm>
            <a:off x="15898381" y="8076965"/>
            <a:ext cx="6147201" cy="4109601"/>
          </a:xfrm>
          <a:prstGeom prst="roundRect">
            <a:avLst>
              <a:gd name="adj" fmla="val 9976"/>
            </a:avLst>
          </a:pr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1153" name="Google Shape;1083;p25"/>
          <p:cNvSpPr/>
          <p:nvPr/>
        </p:nvSpPr>
        <p:spPr>
          <a:xfrm>
            <a:off x="2516837" y="8076965"/>
            <a:ext cx="6147201" cy="4109601"/>
          </a:xfrm>
          <a:prstGeom prst="roundRect">
            <a:avLst>
              <a:gd name="adj" fmla="val 9976"/>
            </a:avLst>
          </a:prstGeom>
          <a:solidFill>
            <a:schemeClr val="accent2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1154" name="Google Shape;1084;p25"/>
          <p:cNvSpPr/>
          <p:nvPr/>
        </p:nvSpPr>
        <p:spPr>
          <a:xfrm>
            <a:off x="9207610" y="8076965"/>
            <a:ext cx="6147201" cy="4109601"/>
          </a:xfrm>
          <a:prstGeom prst="roundRect">
            <a:avLst>
              <a:gd name="adj" fmla="val 9976"/>
            </a:avLst>
          </a:prstGeom>
          <a:solidFill>
            <a:schemeClr val="accent4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1155" name="Google Shape;1085;p25"/>
          <p:cNvSpPr/>
          <p:nvPr/>
        </p:nvSpPr>
        <p:spPr>
          <a:xfrm>
            <a:off x="15715915" y="3555943"/>
            <a:ext cx="6147201" cy="4109602"/>
          </a:xfrm>
          <a:prstGeom prst="roundRect">
            <a:avLst>
              <a:gd name="adj" fmla="val 9976"/>
            </a:avLst>
          </a:prstGeom>
          <a:ln w="50800">
            <a:solidFill>
              <a:srgbClr val="000000"/>
            </a:solidFill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1156" name="Google Shape;1086;p25"/>
          <p:cNvSpPr/>
          <p:nvPr/>
        </p:nvSpPr>
        <p:spPr>
          <a:xfrm>
            <a:off x="2334316" y="3555943"/>
            <a:ext cx="6147201" cy="4109602"/>
          </a:xfrm>
          <a:prstGeom prst="roundRect">
            <a:avLst>
              <a:gd name="adj" fmla="val 9976"/>
            </a:avLst>
          </a:prstGeom>
          <a:ln w="50800">
            <a:solidFill>
              <a:srgbClr val="000000"/>
            </a:solidFill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1157" name="Google Shape;1087;p25"/>
          <p:cNvSpPr/>
          <p:nvPr/>
        </p:nvSpPr>
        <p:spPr>
          <a:xfrm>
            <a:off x="9025117" y="3555943"/>
            <a:ext cx="6147201" cy="4109602"/>
          </a:xfrm>
          <a:prstGeom prst="roundRect">
            <a:avLst>
              <a:gd name="adj" fmla="val 9976"/>
            </a:avLst>
          </a:prstGeom>
          <a:ln w="50800">
            <a:solidFill>
              <a:srgbClr val="000000"/>
            </a:solidFill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1158" name="Google Shape;1088;p25"/>
          <p:cNvSpPr/>
          <p:nvPr/>
        </p:nvSpPr>
        <p:spPr>
          <a:xfrm>
            <a:off x="15715860" y="8265909"/>
            <a:ext cx="6147201" cy="4109601"/>
          </a:xfrm>
          <a:prstGeom prst="roundRect">
            <a:avLst>
              <a:gd name="adj" fmla="val 9976"/>
            </a:avLst>
          </a:prstGeom>
          <a:ln w="50800">
            <a:solidFill>
              <a:srgbClr val="000000"/>
            </a:solidFill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1159" name="Google Shape;1089;p25"/>
          <p:cNvSpPr/>
          <p:nvPr/>
        </p:nvSpPr>
        <p:spPr>
          <a:xfrm>
            <a:off x="2334316" y="8265909"/>
            <a:ext cx="6147201" cy="4109601"/>
          </a:xfrm>
          <a:prstGeom prst="roundRect">
            <a:avLst>
              <a:gd name="adj" fmla="val 9976"/>
            </a:avLst>
          </a:prstGeom>
          <a:ln w="50800">
            <a:solidFill>
              <a:srgbClr val="000000"/>
            </a:solidFill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1160" name="Google Shape;1090;p25"/>
          <p:cNvSpPr/>
          <p:nvPr/>
        </p:nvSpPr>
        <p:spPr>
          <a:xfrm>
            <a:off x="9025088" y="8265909"/>
            <a:ext cx="6147201" cy="4109601"/>
          </a:xfrm>
          <a:prstGeom prst="roundRect">
            <a:avLst>
              <a:gd name="adj" fmla="val 9976"/>
            </a:avLst>
          </a:prstGeom>
          <a:ln w="50800">
            <a:solidFill>
              <a:srgbClr val="000000"/>
            </a:solidFill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1161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1162" name="Google Shape;1095;p25"/>
          <p:cNvSpPr/>
          <p:nvPr/>
        </p:nvSpPr>
        <p:spPr>
          <a:xfrm>
            <a:off x="15716274" y="4726845"/>
            <a:ext cx="6147201" cy="1"/>
          </a:xfrm>
          <a:prstGeom prst="line">
            <a:avLst/>
          </a:prstGeom>
          <a:ln w="50800">
            <a:solidFill>
              <a:srgbClr val="000000"/>
            </a:solidFill>
          </a:ln>
        </p:spPr>
        <p:txBody>
          <a:bodyPr lIns="121919" tIns="121919" rIns="121919" bIns="121919"/>
          <a:lstStyle/>
          <a:p>
            <a:pPr/>
          </a:p>
        </p:txBody>
      </p:sp>
      <p:sp>
        <p:nvSpPr>
          <p:cNvPr id="1163" name="Google Shape;1096;p25"/>
          <p:cNvSpPr/>
          <p:nvPr/>
        </p:nvSpPr>
        <p:spPr>
          <a:xfrm>
            <a:off x="9025085" y="4726845"/>
            <a:ext cx="6147201" cy="1"/>
          </a:xfrm>
          <a:prstGeom prst="line">
            <a:avLst/>
          </a:prstGeom>
          <a:ln w="50800">
            <a:solidFill>
              <a:srgbClr val="000000"/>
            </a:solidFill>
          </a:ln>
        </p:spPr>
        <p:txBody>
          <a:bodyPr lIns="121919" tIns="121919" rIns="121919" bIns="121919"/>
          <a:lstStyle/>
          <a:p>
            <a:pPr/>
          </a:p>
        </p:txBody>
      </p:sp>
      <p:sp>
        <p:nvSpPr>
          <p:cNvPr id="1164" name="Google Shape;1097;p25"/>
          <p:cNvSpPr/>
          <p:nvPr/>
        </p:nvSpPr>
        <p:spPr>
          <a:xfrm>
            <a:off x="2333866" y="4726845"/>
            <a:ext cx="6147201" cy="1"/>
          </a:xfrm>
          <a:prstGeom prst="line">
            <a:avLst/>
          </a:prstGeom>
          <a:ln w="50800">
            <a:solidFill>
              <a:srgbClr val="000000"/>
            </a:solidFill>
          </a:ln>
        </p:spPr>
        <p:txBody>
          <a:bodyPr lIns="121919" tIns="121919" rIns="121919" bIns="121919"/>
          <a:lstStyle/>
          <a:p>
            <a:pPr/>
          </a:p>
        </p:txBody>
      </p:sp>
      <p:sp>
        <p:nvSpPr>
          <p:cNvPr id="1165" name="Google Shape;1101;p25"/>
          <p:cNvSpPr/>
          <p:nvPr/>
        </p:nvSpPr>
        <p:spPr>
          <a:xfrm>
            <a:off x="15716274" y="9466702"/>
            <a:ext cx="6147201" cy="1"/>
          </a:xfrm>
          <a:prstGeom prst="line">
            <a:avLst/>
          </a:prstGeom>
          <a:ln w="50800">
            <a:solidFill>
              <a:srgbClr val="000000"/>
            </a:solidFill>
          </a:ln>
        </p:spPr>
        <p:txBody>
          <a:bodyPr lIns="121919" tIns="121919" rIns="121919" bIns="121919"/>
          <a:lstStyle/>
          <a:p>
            <a:pPr/>
          </a:p>
        </p:txBody>
      </p:sp>
      <p:sp>
        <p:nvSpPr>
          <p:cNvPr id="1166" name="Google Shape;1102;p25"/>
          <p:cNvSpPr/>
          <p:nvPr/>
        </p:nvSpPr>
        <p:spPr>
          <a:xfrm>
            <a:off x="9025085" y="9466702"/>
            <a:ext cx="6147201" cy="1"/>
          </a:xfrm>
          <a:prstGeom prst="line">
            <a:avLst/>
          </a:prstGeom>
          <a:ln w="50800">
            <a:solidFill>
              <a:srgbClr val="000000"/>
            </a:solidFill>
          </a:ln>
        </p:spPr>
        <p:txBody>
          <a:bodyPr lIns="121919" tIns="121919" rIns="121919" bIns="121919"/>
          <a:lstStyle/>
          <a:p>
            <a:pPr/>
          </a:p>
        </p:txBody>
      </p:sp>
      <p:sp>
        <p:nvSpPr>
          <p:cNvPr id="1167" name="Google Shape;1103;p25"/>
          <p:cNvSpPr/>
          <p:nvPr/>
        </p:nvSpPr>
        <p:spPr>
          <a:xfrm>
            <a:off x="2333866" y="9466702"/>
            <a:ext cx="6147201" cy="1"/>
          </a:xfrm>
          <a:prstGeom prst="line">
            <a:avLst/>
          </a:prstGeom>
          <a:ln w="50800">
            <a:solidFill>
              <a:srgbClr val="000000"/>
            </a:solidFill>
          </a:ln>
        </p:spPr>
        <p:txBody>
          <a:bodyPr lIns="121919" tIns="121919" rIns="121919" bIns="121919"/>
          <a:lstStyle/>
          <a:p>
            <a:pPr/>
          </a:p>
        </p:txBody>
      </p:sp>
      <p:sp>
        <p:nvSpPr>
          <p:cNvPr id="1168" name="مستوى النص الأول…"/>
          <p:cNvSpPr txBox="1"/>
          <p:nvPr>
            <p:ph type="body" sz="quarter" idx="1"/>
          </p:nvPr>
        </p:nvSpPr>
        <p:spPr>
          <a:xfrm>
            <a:off x="3033911" y="5533002"/>
            <a:ext cx="5032001" cy="1355202"/>
          </a:xfrm>
          <a:prstGeom prst="rect">
            <a:avLst/>
          </a:prstGeom>
        </p:spPr>
        <p:txBody>
          <a:bodyPr anchor="ctr"/>
          <a:lstStyle>
            <a:lvl1pPr marL="846666" indent="-706966" algn="ctr">
              <a:buClrTx/>
              <a:buSzTx/>
              <a:buNone/>
              <a:defRPr sz="3600"/>
            </a:lvl1pPr>
            <a:lvl2pPr marL="846666" indent="-249766" algn="ctr">
              <a:buClrTx/>
              <a:buSzTx/>
              <a:buNone/>
              <a:defRPr sz="3600"/>
            </a:lvl2pPr>
            <a:lvl3pPr marL="846666" indent="207433" algn="ctr">
              <a:buClrTx/>
              <a:buSzTx/>
              <a:buNone/>
              <a:defRPr sz="3600"/>
            </a:lvl3pPr>
            <a:lvl4pPr marL="846666" indent="664633" algn="ctr">
              <a:buClrTx/>
              <a:buSzTx/>
              <a:buNone/>
              <a:defRPr sz="3600"/>
            </a:lvl4pPr>
            <a:lvl5pPr marL="846666" indent="1121833" algn="ctr">
              <a:buClrTx/>
              <a:buSzTx/>
              <a:buNone/>
              <a:defRPr sz="3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1175" name="Google Shape;1110;p25"/>
          <p:cNvGrpSpPr/>
          <p:nvPr/>
        </p:nvGrpSpPr>
        <p:grpSpPr>
          <a:xfrm>
            <a:off x="471388" y="11965083"/>
            <a:ext cx="1294217" cy="1473319"/>
            <a:chOff x="0" y="0"/>
            <a:chExt cx="1294215" cy="1473317"/>
          </a:xfrm>
        </p:grpSpPr>
        <p:sp>
          <p:nvSpPr>
            <p:cNvPr id="1169" name="Google Shape;1111;p25"/>
            <p:cNvSpPr/>
            <p:nvPr/>
          </p:nvSpPr>
          <p:spPr>
            <a:xfrm rot="3617422">
              <a:off x="778214" y="1130828"/>
              <a:ext cx="520711" cy="155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72" h="21600" fill="norm" stroke="1" extrusionOk="0">
                  <a:moveTo>
                    <a:pt x="19992" y="0"/>
                  </a:moveTo>
                  <a:lnTo>
                    <a:pt x="830" y="15570"/>
                  </a:lnTo>
                  <a:cubicBezTo>
                    <a:pt x="142" y="15570"/>
                    <a:pt x="-217" y="16805"/>
                    <a:pt x="142" y="19178"/>
                  </a:cubicBezTo>
                  <a:cubicBezTo>
                    <a:pt x="142" y="20414"/>
                    <a:pt x="486" y="21600"/>
                    <a:pt x="830" y="21600"/>
                  </a:cubicBezTo>
                  <a:lnTo>
                    <a:pt x="1189" y="21600"/>
                  </a:lnTo>
                  <a:lnTo>
                    <a:pt x="20350" y="5981"/>
                  </a:lnTo>
                  <a:cubicBezTo>
                    <a:pt x="21383" y="5981"/>
                    <a:pt x="21039" y="0"/>
                    <a:pt x="1999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70" name="Google Shape;1112;p25"/>
            <p:cNvSpPr/>
            <p:nvPr/>
          </p:nvSpPr>
          <p:spPr>
            <a:xfrm rot="3617422">
              <a:off x="907939" y="895282"/>
              <a:ext cx="186327" cy="5686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86" h="21600" fill="norm" stroke="1" extrusionOk="0">
                  <a:moveTo>
                    <a:pt x="2569" y="0"/>
                  </a:moveTo>
                  <a:cubicBezTo>
                    <a:pt x="1073" y="0"/>
                    <a:pt x="-461" y="433"/>
                    <a:pt x="129" y="1231"/>
                  </a:cubicBezTo>
                  <a:lnTo>
                    <a:pt x="15395" y="21275"/>
                  </a:lnTo>
                  <a:cubicBezTo>
                    <a:pt x="16378" y="21600"/>
                    <a:pt x="17323" y="21600"/>
                    <a:pt x="18267" y="21600"/>
                  </a:cubicBezTo>
                  <a:lnTo>
                    <a:pt x="19250" y="21600"/>
                  </a:lnTo>
                  <a:cubicBezTo>
                    <a:pt x="20195" y="21600"/>
                    <a:pt x="21139" y="20951"/>
                    <a:pt x="20195" y="20626"/>
                  </a:cubicBezTo>
                  <a:lnTo>
                    <a:pt x="4890" y="582"/>
                  </a:lnTo>
                  <a:cubicBezTo>
                    <a:pt x="4536" y="189"/>
                    <a:pt x="3552" y="0"/>
                    <a:pt x="256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71" name="Google Shape;1113;p25"/>
            <p:cNvSpPr/>
            <p:nvPr/>
          </p:nvSpPr>
          <p:spPr>
            <a:xfrm rot="3617422">
              <a:off x="846180" y="958360"/>
              <a:ext cx="332421" cy="4475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69" h="21600" fill="norm" stroke="1" extrusionOk="0">
                  <a:moveTo>
                    <a:pt x="19743" y="0"/>
                  </a:moveTo>
                  <a:cubicBezTo>
                    <a:pt x="19333" y="0"/>
                    <a:pt x="18900" y="103"/>
                    <a:pt x="18626" y="309"/>
                  </a:cubicBezTo>
                  <a:lnTo>
                    <a:pt x="376" y="19933"/>
                  </a:lnTo>
                  <a:cubicBezTo>
                    <a:pt x="-194" y="20346"/>
                    <a:pt x="-194" y="21188"/>
                    <a:pt x="922" y="21600"/>
                  </a:cubicBezTo>
                  <a:lnTo>
                    <a:pt x="2586" y="21600"/>
                  </a:lnTo>
                  <a:lnTo>
                    <a:pt x="20859" y="1564"/>
                  </a:lnTo>
                  <a:cubicBezTo>
                    <a:pt x="21406" y="1151"/>
                    <a:pt x="21406" y="309"/>
                    <a:pt x="20859" y="309"/>
                  </a:cubicBezTo>
                  <a:cubicBezTo>
                    <a:pt x="20563" y="103"/>
                    <a:pt x="20153" y="0"/>
                    <a:pt x="1974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72" name="Google Shape;1114;p25"/>
            <p:cNvSpPr/>
            <p:nvPr/>
          </p:nvSpPr>
          <p:spPr>
            <a:xfrm rot="3617422">
              <a:off x="764150" y="995979"/>
              <a:ext cx="496147" cy="330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55" h="21600" fill="norm" stroke="1" extrusionOk="0">
                  <a:moveTo>
                    <a:pt x="1194" y="0"/>
                  </a:moveTo>
                  <a:cubicBezTo>
                    <a:pt x="241" y="0"/>
                    <a:pt x="-519" y="1911"/>
                    <a:pt x="449" y="2913"/>
                  </a:cubicBezTo>
                  <a:lnTo>
                    <a:pt x="19279" y="21600"/>
                  </a:lnTo>
                  <a:lnTo>
                    <a:pt x="19994" y="21600"/>
                  </a:lnTo>
                  <a:cubicBezTo>
                    <a:pt x="20723" y="21600"/>
                    <a:pt x="21081" y="19340"/>
                    <a:pt x="20366" y="18757"/>
                  </a:cubicBezTo>
                  <a:lnTo>
                    <a:pt x="1537" y="93"/>
                  </a:lnTo>
                  <a:cubicBezTo>
                    <a:pt x="1418" y="23"/>
                    <a:pt x="1313" y="0"/>
                    <a:pt x="119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73" name="Google Shape;1115;p25"/>
            <p:cNvSpPr/>
            <p:nvPr/>
          </p:nvSpPr>
          <p:spPr>
            <a:xfrm rot="3617422">
              <a:off x="97672" y="88830"/>
              <a:ext cx="487629" cy="4874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52" h="21600" fill="norm" stroke="1" extrusionOk="0">
                  <a:moveTo>
                    <a:pt x="9289" y="2051"/>
                  </a:moveTo>
                  <a:cubicBezTo>
                    <a:pt x="13224" y="2051"/>
                    <a:pt x="16485" y="5885"/>
                    <a:pt x="16822" y="10871"/>
                  </a:cubicBezTo>
                  <a:cubicBezTo>
                    <a:pt x="16822" y="16062"/>
                    <a:pt x="13062" y="19675"/>
                    <a:pt x="9114" y="19675"/>
                  </a:cubicBezTo>
                  <a:cubicBezTo>
                    <a:pt x="7228" y="19675"/>
                    <a:pt x="5314" y="18855"/>
                    <a:pt x="3724" y="17009"/>
                  </a:cubicBezTo>
                  <a:cubicBezTo>
                    <a:pt x="-857" y="11644"/>
                    <a:pt x="2417" y="2051"/>
                    <a:pt x="9289" y="2051"/>
                  </a:cubicBezTo>
                  <a:close/>
                  <a:moveTo>
                    <a:pt x="9060" y="0"/>
                  </a:moveTo>
                  <a:cubicBezTo>
                    <a:pt x="6810" y="0"/>
                    <a:pt x="4533" y="978"/>
                    <a:pt x="2740" y="3203"/>
                  </a:cubicBezTo>
                  <a:cubicBezTo>
                    <a:pt x="-3148" y="10098"/>
                    <a:pt x="1110" y="21600"/>
                    <a:pt x="9289" y="21600"/>
                  </a:cubicBezTo>
                  <a:cubicBezTo>
                    <a:pt x="14194" y="21600"/>
                    <a:pt x="18452" y="17009"/>
                    <a:pt x="18452" y="10871"/>
                  </a:cubicBezTo>
                  <a:cubicBezTo>
                    <a:pt x="18452" y="4370"/>
                    <a:pt x="13790" y="0"/>
                    <a:pt x="906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74" name="Google Shape;1116;p25"/>
            <p:cNvSpPr/>
            <p:nvPr/>
          </p:nvSpPr>
          <p:spPr>
            <a:xfrm rot="3617422">
              <a:off x="54701" y="812779"/>
              <a:ext cx="320811" cy="312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21" h="21600" fill="norm" stroke="1" extrusionOk="0">
                  <a:moveTo>
                    <a:pt x="9072" y="3054"/>
                  </a:moveTo>
                  <a:cubicBezTo>
                    <a:pt x="12585" y="3054"/>
                    <a:pt x="15603" y="6625"/>
                    <a:pt x="15603" y="10812"/>
                  </a:cubicBezTo>
                  <a:cubicBezTo>
                    <a:pt x="15603" y="15319"/>
                    <a:pt x="12337" y="18398"/>
                    <a:pt x="9154" y="18398"/>
                  </a:cubicBezTo>
                  <a:cubicBezTo>
                    <a:pt x="7666" y="18398"/>
                    <a:pt x="6178" y="17733"/>
                    <a:pt x="5062" y="16206"/>
                  </a:cubicBezTo>
                  <a:cubicBezTo>
                    <a:pt x="1052" y="11428"/>
                    <a:pt x="3553" y="3054"/>
                    <a:pt x="9072" y="3054"/>
                  </a:cubicBezTo>
                  <a:close/>
                  <a:moveTo>
                    <a:pt x="9092" y="0"/>
                  </a:moveTo>
                  <a:cubicBezTo>
                    <a:pt x="6798" y="0"/>
                    <a:pt x="4483" y="936"/>
                    <a:pt x="2561" y="3054"/>
                  </a:cubicBezTo>
                  <a:cubicBezTo>
                    <a:pt x="-2979" y="10221"/>
                    <a:pt x="1052" y="21600"/>
                    <a:pt x="9072" y="21600"/>
                  </a:cubicBezTo>
                  <a:cubicBezTo>
                    <a:pt x="14094" y="21600"/>
                    <a:pt x="18125" y="16797"/>
                    <a:pt x="18621" y="10812"/>
                  </a:cubicBezTo>
                  <a:cubicBezTo>
                    <a:pt x="18621" y="4310"/>
                    <a:pt x="13970" y="0"/>
                    <a:pt x="909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189" name="Google Shape;1117;p25"/>
          <p:cNvGrpSpPr/>
          <p:nvPr/>
        </p:nvGrpSpPr>
        <p:grpSpPr>
          <a:xfrm>
            <a:off x="22585812" y="11186380"/>
            <a:ext cx="1752348" cy="2595252"/>
            <a:chOff x="0" y="0"/>
            <a:chExt cx="1752347" cy="2595250"/>
          </a:xfrm>
        </p:grpSpPr>
        <p:sp>
          <p:nvSpPr>
            <p:cNvPr id="1176" name="Google Shape;1118;p25"/>
            <p:cNvSpPr/>
            <p:nvPr/>
          </p:nvSpPr>
          <p:spPr>
            <a:xfrm>
              <a:off x="194318" y="1821960"/>
              <a:ext cx="561194" cy="2577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507" y="0"/>
                  </a:moveTo>
                  <a:cubicBezTo>
                    <a:pt x="5862" y="0"/>
                    <a:pt x="2960" y="1732"/>
                    <a:pt x="0" y="6419"/>
                  </a:cubicBezTo>
                  <a:cubicBezTo>
                    <a:pt x="0" y="6419"/>
                    <a:pt x="4084" y="21600"/>
                    <a:pt x="11713" y="21600"/>
                  </a:cubicBezTo>
                  <a:cubicBezTo>
                    <a:pt x="14533" y="21600"/>
                    <a:pt x="17844" y="19537"/>
                    <a:pt x="21600" y="13857"/>
                  </a:cubicBezTo>
                  <a:cubicBezTo>
                    <a:pt x="21600" y="13857"/>
                    <a:pt x="16007" y="0"/>
                    <a:pt x="8507" y="0"/>
                  </a:cubicBezTo>
                  <a:close/>
                </a:path>
              </a:pathLst>
            </a:custGeom>
            <a:solidFill>
              <a:srgbClr val="B4D5C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77" name="Google Shape;1119;p25"/>
            <p:cNvSpPr/>
            <p:nvPr/>
          </p:nvSpPr>
          <p:spPr>
            <a:xfrm>
              <a:off x="375829" y="1930781"/>
              <a:ext cx="394277" cy="711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8" h="21600" fill="norm" stroke="1" extrusionOk="0">
                  <a:moveTo>
                    <a:pt x="7990" y="0"/>
                  </a:moveTo>
                  <a:cubicBezTo>
                    <a:pt x="5502" y="0"/>
                    <a:pt x="2997" y="1292"/>
                    <a:pt x="559" y="3692"/>
                  </a:cubicBezTo>
                  <a:cubicBezTo>
                    <a:pt x="163" y="3692"/>
                    <a:pt x="-232" y="5908"/>
                    <a:pt x="163" y="8215"/>
                  </a:cubicBezTo>
                  <a:cubicBezTo>
                    <a:pt x="163" y="10431"/>
                    <a:pt x="559" y="10431"/>
                    <a:pt x="954" y="10431"/>
                  </a:cubicBezTo>
                  <a:cubicBezTo>
                    <a:pt x="2898" y="9046"/>
                    <a:pt x="4876" y="8308"/>
                    <a:pt x="6853" y="8308"/>
                  </a:cubicBezTo>
                  <a:cubicBezTo>
                    <a:pt x="11417" y="8308"/>
                    <a:pt x="15980" y="12277"/>
                    <a:pt x="20165" y="21600"/>
                  </a:cubicBezTo>
                  <a:lnTo>
                    <a:pt x="20577" y="21600"/>
                  </a:lnTo>
                  <a:cubicBezTo>
                    <a:pt x="20973" y="21600"/>
                    <a:pt x="20973" y="19385"/>
                    <a:pt x="21368" y="19385"/>
                  </a:cubicBezTo>
                  <a:cubicBezTo>
                    <a:pt x="21368" y="17169"/>
                    <a:pt x="21368" y="14954"/>
                    <a:pt x="20973" y="12646"/>
                  </a:cubicBezTo>
                  <a:cubicBezTo>
                    <a:pt x="16870" y="4062"/>
                    <a:pt x="12438" y="0"/>
                    <a:pt x="799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78" name="Google Shape;1120;p25"/>
            <p:cNvSpPr/>
            <p:nvPr/>
          </p:nvSpPr>
          <p:spPr>
            <a:xfrm>
              <a:off x="381220" y="1370271"/>
              <a:ext cx="455462" cy="10082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6" h="21600" fill="norm" stroke="1" extrusionOk="0">
                  <a:moveTo>
                    <a:pt x="656" y="0"/>
                  </a:moveTo>
                  <a:cubicBezTo>
                    <a:pt x="244" y="0"/>
                    <a:pt x="-324" y="436"/>
                    <a:pt x="230" y="560"/>
                  </a:cubicBezTo>
                  <a:cubicBezTo>
                    <a:pt x="571" y="560"/>
                    <a:pt x="18521" y="6258"/>
                    <a:pt x="19898" y="21287"/>
                  </a:cubicBezTo>
                  <a:cubicBezTo>
                    <a:pt x="19898" y="21444"/>
                    <a:pt x="20239" y="21600"/>
                    <a:pt x="20580" y="21600"/>
                  </a:cubicBezTo>
                  <a:cubicBezTo>
                    <a:pt x="20935" y="21444"/>
                    <a:pt x="21276" y="21444"/>
                    <a:pt x="21276" y="21287"/>
                  </a:cubicBezTo>
                  <a:cubicBezTo>
                    <a:pt x="19898" y="5939"/>
                    <a:pt x="926" y="91"/>
                    <a:pt x="926" y="91"/>
                  </a:cubicBezTo>
                  <a:cubicBezTo>
                    <a:pt x="855" y="26"/>
                    <a:pt x="755" y="0"/>
                    <a:pt x="65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79" name="Google Shape;1121;p25"/>
            <p:cNvSpPr/>
            <p:nvPr/>
          </p:nvSpPr>
          <p:spPr>
            <a:xfrm>
              <a:off x="0" y="827388"/>
              <a:ext cx="810076" cy="7276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83" h="21600" fill="norm" stroke="1" extrusionOk="0">
                  <a:moveTo>
                    <a:pt x="14012" y="0"/>
                  </a:moveTo>
                  <a:cubicBezTo>
                    <a:pt x="12793" y="0"/>
                    <a:pt x="12793" y="5062"/>
                    <a:pt x="12793" y="5062"/>
                  </a:cubicBezTo>
                  <a:cubicBezTo>
                    <a:pt x="11928" y="3744"/>
                    <a:pt x="10894" y="2644"/>
                    <a:pt x="9689" y="1768"/>
                  </a:cubicBezTo>
                  <a:cubicBezTo>
                    <a:pt x="9611" y="1732"/>
                    <a:pt x="9533" y="1723"/>
                    <a:pt x="9462" y="1723"/>
                  </a:cubicBezTo>
                  <a:cubicBezTo>
                    <a:pt x="8194" y="1723"/>
                    <a:pt x="8662" y="7029"/>
                    <a:pt x="8662" y="7029"/>
                  </a:cubicBezTo>
                  <a:cubicBezTo>
                    <a:pt x="7627" y="5720"/>
                    <a:pt x="6422" y="4836"/>
                    <a:pt x="5217" y="3744"/>
                  </a:cubicBezTo>
                  <a:cubicBezTo>
                    <a:pt x="5012" y="3600"/>
                    <a:pt x="4835" y="3537"/>
                    <a:pt x="4693" y="3537"/>
                  </a:cubicBezTo>
                  <a:cubicBezTo>
                    <a:pt x="3219" y="3537"/>
                    <a:pt x="4353" y="9880"/>
                    <a:pt x="4353" y="9880"/>
                  </a:cubicBezTo>
                  <a:cubicBezTo>
                    <a:pt x="4353" y="9880"/>
                    <a:pt x="1979" y="7723"/>
                    <a:pt x="710" y="7723"/>
                  </a:cubicBezTo>
                  <a:cubicBezTo>
                    <a:pt x="413" y="7723"/>
                    <a:pt x="179" y="7841"/>
                    <a:pt x="51" y="8129"/>
                  </a:cubicBezTo>
                  <a:cubicBezTo>
                    <a:pt x="-544" y="9456"/>
                    <a:pt x="4140" y="21600"/>
                    <a:pt x="10313" y="21600"/>
                  </a:cubicBezTo>
                  <a:cubicBezTo>
                    <a:pt x="11276" y="21600"/>
                    <a:pt x="12283" y="21302"/>
                    <a:pt x="13303" y="20617"/>
                  </a:cubicBezTo>
                  <a:cubicBezTo>
                    <a:pt x="21056" y="15582"/>
                    <a:pt x="18469" y="8346"/>
                    <a:pt x="18469" y="8346"/>
                  </a:cubicBezTo>
                  <a:cubicBezTo>
                    <a:pt x="18469" y="8346"/>
                    <a:pt x="16230" y="1768"/>
                    <a:pt x="14508" y="235"/>
                  </a:cubicBezTo>
                  <a:cubicBezTo>
                    <a:pt x="14324" y="72"/>
                    <a:pt x="14161" y="0"/>
                    <a:pt x="1401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80" name="Google Shape;1122;p25"/>
            <p:cNvSpPr/>
            <p:nvPr/>
          </p:nvSpPr>
          <p:spPr>
            <a:xfrm>
              <a:off x="146781" y="1012502"/>
              <a:ext cx="626322" cy="45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2" h="21600" fill="norm" stroke="1" extrusionOk="0">
                  <a:moveTo>
                    <a:pt x="16922" y="4256"/>
                  </a:moveTo>
                  <a:cubicBezTo>
                    <a:pt x="17181" y="4256"/>
                    <a:pt x="17429" y="4606"/>
                    <a:pt x="17677" y="4955"/>
                  </a:cubicBezTo>
                  <a:cubicBezTo>
                    <a:pt x="17925" y="5320"/>
                    <a:pt x="17925" y="5670"/>
                    <a:pt x="18183" y="6019"/>
                  </a:cubicBezTo>
                  <a:lnTo>
                    <a:pt x="17677" y="5670"/>
                  </a:lnTo>
                  <a:cubicBezTo>
                    <a:pt x="17429" y="5320"/>
                    <a:pt x="17181" y="4606"/>
                    <a:pt x="16922" y="4256"/>
                  </a:cubicBezTo>
                  <a:close/>
                  <a:moveTo>
                    <a:pt x="8138" y="9561"/>
                  </a:moveTo>
                  <a:cubicBezTo>
                    <a:pt x="8386" y="9911"/>
                    <a:pt x="8644" y="10625"/>
                    <a:pt x="8892" y="11339"/>
                  </a:cubicBezTo>
                  <a:cubicBezTo>
                    <a:pt x="8644" y="10625"/>
                    <a:pt x="8386" y="10275"/>
                    <a:pt x="8138" y="9561"/>
                  </a:cubicBezTo>
                  <a:close/>
                  <a:moveTo>
                    <a:pt x="5378" y="13453"/>
                  </a:moveTo>
                  <a:cubicBezTo>
                    <a:pt x="5874" y="13817"/>
                    <a:pt x="6133" y="14517"/>
                    <a:pt x="6133" y="15231"/>
                  </a:cubicBezTo>
                  <a:cubicBezTo>
                    <a:pt x="5874" y="14517"/>
                    <a:pt x="5626" y="14167"/>
                    <a:pt x="5378" y="13453"/>
                  </a:cubicBezTo>
                  <a:close/>
                  <a:moveTo>
                    <a:pt x="19940" y="0"/>
                  </a:moveTo>
                  <a:cubicBezTo>
                    <a:pt x="19692" y="364"/>
                    <a:pt x="19692" y="714"/>
                    <a:pt x="19692" y="1064"/>
                  </a:cubicBezTo>
                  <a:cubicBezTo>
                    <a:pt x="19940" y="2128"/>
                    <a:pt x="20695" y="4256"/>
                    <a:pt x="20188" y="5320"/>
                  </a:cubicBezTo>
                  <a:cubicBezTo>
                    <a:pt x="20188" y="5670"/>
                    <a:pt x="19940" y="6019"/>
                    <a:pt x="19692" y="6019"/>
                  </a:cubicBezTo>
                  <a:lnTo>
                    <a:pt x="18938" y="6019"/>
                  </a:lnTo>
                  <a:cubicBezTo>
                    <a:pt x="18938" y="5320"/>
                    <a:pt x="18679" y="4606"/>
                    <a:pt x="18431" y="3891"/>
                  </a:cubicBezTo>
                  <a:cubicBezTo>
                    <a:pt x="18183" y="2842"/>
                    <a:pt x="17429" y="2478"/>
                    <a:pt x="16674" y="2128"/>
                  </a:cubicBezTo>
                  <a:cubicBezTo>
                    <a:pt x="16426" y="2128"/>
                    <a:pt x="16168" y="2478"/>
                    <a:pt x="15920" y="2842"/>
                  </a:cubicBezTo>
                  <a:cubicBezTo>
                    <a:pt x="15672" y="3542"/>
                    <a:pt x="15920" y="4606"/>
                    <a:pt x="16426" y="5320"/>
                  </a:cubicBezTo>
                  <a:cubicBezTo>
                    <a:pt x="16922" y="6019"/>
                    <a:pt x="17429" y="6734"/>
                    <a:pt x="17925" y="7083"/>
                  </a:cubicBezTo>
                  <a:lnTo>
                    <a:pt x="17925" y="7433"/>
                  </a:lnTo>
                  <a:cubicBezTo>
                    <a:pt x="17925" y="8147"/>
                    <a:pt x="17429" y="8147"/>
                    <a:pt x="16674" y="8147"/>
                  </a:cubicBezTo>
                  <a:cubicBezTo>
                    <a:pt x="15920" y="8147"/>
                    <a:pt x="15165" y="7798"/>
                    <a:pt x="14411" y="7433"/>
                  </a:cubicBezTo>
                  <a:cubicBezTo>
                    <a:pt x="14163" y="6369"/>
                    <a:pt x="13667" y="5670"/>
                    <a:pt x="13160" y="5320"/>
                  </a:cubicBezTo>
                  <a:cubicBezTo>
                    <a:pt x="12830" y="5320"/>
                    <a:pt x="12602" y="5160"/>
                    <a:pt x="12344" y="5160"/>
                  </a:cubicBezTo>
                  <a:cubicBezTo>
                    <a:pt x="12210" y="5160"/>
                    <a:pt x="12075" y="5203"/>
                    <a:pt x="11900" y="5320"/>
                  </a:cubicBezTo>
                  <a:cubicBezTo>
                    <a:pt x="11900" y="5670"/>
                    <a:pt x="11651" y="6019"/>
                    <a:pt x="11900" y="6369"/>
                  </a:cubicBezTo>
                  <a:cubicBezTo>
                    <a:pt x="12406" y="7083"/>
                    <a:pt x="12912" y="8147"/>
                    <a:pt x="13667" y="8497"/>
                  </a:cubicBezTo>
                  <a:cubicBezTo>
                    <a:pt x="14163" y="9561"/>
                    <a:pt x="14163" y="10975"/>
                    <a:pt x="13915" y="12389"/>
                  </a:cubicBezTo>
                  <a:cubicBezTo>
                    <a:pt x="13729" y="13190"/>
                    <a:pt x="13398" y="13584"/>
                    <a:pt x="12819" y="13584"/>
                  </a:cubicBezTo>
                  <a:cubicBezTo>
                    <a:pt x="12623" y="13584"/>
                    <a:pt x="12406" y="13540"/>
                    <a:pt x="12158" y="13453"/>
                  </a:cubicBezTo>
                  <a:cubicBezTo>
                    <a:pt x="11651" y="13453"/>
                    <a:pt x="10897" y="13103"/>
                    <a:pt x="10401" y="12389"/>
                  </a:cubicBezTo>
                  <a:cubicBezTo>
                    <a:pt x="10143" y="10625"/>
                    <a:pt x="9398" y="8862"/>
                    <a:pt x="8386" y="7798"/>
                  </a:cubicBezTo>
                  <a:lnTo>
                    <a:pt x="7383" y="7798"/>
                  </a:lnTo>
                  <a:cubicBezTo>
                    <a:pt x="7135" y="8147"/>
                    <a:pt x="7135" y="8497"/>
                    <a:pt x="7135" y="9211"/>
                  </a:cubicBezTo>
                  <a:cubicBezTo>
                    <a:pt x="7642" y="10975"/>
                    <a:pt x="8386" y="12389"/>
                    <a:pt x="9398" y="13453"/>
                  </a:cubicBezTo>
                  <a:cubicBezTo>
                    <a:pt x="9647" y="14167"/>
                    <a:pt x="9647" y="14881"/>
                    <a:pt x="9398" y="15930"/>
                  </a:cubicBezTo>
                  <a:cubicBezTo>
                    <a:pt x="9398" y="16455"/>
                    <a:pt x="9130" y="16776"/>
                    <a:pt x="8882" y="16776"/>
                  </a:cubicBezTo>
                  <a:cubicBezTo>
                    <a:pt x="8789" y="16776"/>
                    <a:pt x="8706" y="16732"/>
                    <a:pt x="8644" y="16645"/>
                  </a:cubicBezTo>
                  <a:cubicBezTo>
                    <a:pt x="8138" y="16645"/>
                    <a:pt x="7642" y="16295"/>
                    <a:pt x="7383" y="15930"/>
                  </a:cubicBezTo>
                  <a:cubicBezTo>
                    <a:pt x="7383" y="14167"/>
                    <a:pt x="6629" y="12753"/>
                    <a:pt x="5626" y="12039"/>
                  </a:cubicBezTo>
                  <a:cubicBezTo>
                    <a:pt x="5502" y="11864"/>
                    <a:pt x="5316" y="11777"/>
                    <a:pt x="5099" y="11777"/>
                  </a:cubicBezTo>
                  <a:cubicBezTo>
                    <a:pt x="4872" y="11777"/>
                    <a:pt x="4624" y="11864"/>
                    <a:pt x="4376" y="12039"/>
                  </a:cubicBezTo>
                  <a:cubicBezTo>
                    <a:pt x="4376" y="12039"/>
                    <a:pt x="4117" y="12753"/>
                    <a:pt x="4376" y="13103"/>
                  </a:cubicBezTo>
                  <a:cubicBezTo>
                    <a:pt x="4624" y="14517"/>
                    <a:pt x="5378" y="15930"/>
                    <a:pt x="6381" y="16994"/>
                  </a:cubicBezTo>
                  <a:cubicBezTo>
                    <a:pt x="6133" y="18058"/>
                    <a:pt x="5626" y="19122"/>
                    <a:pt x="4872" y="19472"/>
                  </a:cubicBezTo>
                  <a:cubicBezTo>
                    <a:pt x="4551" y="19764"/>
                    <a:pt x="4231" y="19880"/>
                    <a:pt x="3911" y="19880"/>
                  </a:cubicBezTo>
                  <a:cubicBezTo>
                    <a:pt x="2267" y="19880"/>
                    <a:pt x="862" y="16645"/>
                    <a:pt x="862" y="16645"/>
                  </a:cubicBezTo>
                  <a:cubicBezTo>
                    <a:pt x="727" y="16470"/>
                    <a:pt x="603" y="16382"/>
                    <a:pt x="510" y="16382"/>
                  </a:cubicBezTo>
                  <a:cubicBezTo>
                    <a:pt x="417" y="16382"/>
                    <a:pt x="355" y="16470"/>
                    <a:pt x="355" y="16645"/>
                  </a:cubicBezTo>
                  <a:cubicBezTo>
                    <a:pt x="107" y="16994"/>
                    <a:pt x="-151" y="17359"/>
                    <a:pt x="107" y="17709"/>
                  </a:cubicBezTo>
                  <a:cubicBezTo>
                    <a:pt x="107" y="17709"/>
                    <a:pt x="1864" y="21600"/>
                    <a:pt x="3869" y="21600"/>
                  </a:cubicBezTo>
                  <a:cubicBezTo>
                    <a:pt x="4376" y="21250"/>
                    <a:pt x="4872" y="20886"/>
                    <a:pt x="5378" y="20186"/>
                  </a:cubicBezTo>
                  <a:cubicBezTo>
                    <a:pt x="6133" y="19472"/>
                    <a:pt x="6887" y="18408"/>
                    <a:pt x="7135" y="16994"/>
                  </a:cubicBezTo>
                  <a:cubicBezTo>
                    <a:pt x="7642" y="17359"/>
                    <a:pt x="7890" y="17359"/>
                    <a:pt x="8386" y="17709"/>
                  </a:cubicBezTo>
                  <a:cubicBezTo>
                    <a:pt x="8520" y="17767"/>
                    <a:pt x="8654" y="17796"/>
                    <a:pt x="8799" y="17796"/>
                  </a:cubicBezTo>
                  <a:cubicBezTo>
                    <a:pt x="9460" y="17796"/>
                    <a:pt x="10194" y="17111"/>
                    <a:pt x="10401" y="15930"/>
                  </a:cubicBezTo>
                  <a:cubicBezTo>
                    <a:pt x="10401" y="15231"/>
                    <a:pt x="10401" y="14517"/>
                    <a:pt x="10401" y="13817"/>
                  </a:cubicBezTo>
                  <a:cubicBezTo>
                    <a:pt x="10897" y="14167"/>
                    <a:pt x="11403" y="14517"/>
                    <a:pt x="11900" y="14517"/>
                  </a:cubicBezTo>
                  <a:cubicBezTo>
                    <a:pt x="12168" y="14677"/>
                    <a:pt x="12437" y="14735"/>
                    <a:pt x="12695" y="14735"/>
                  </a:cubicBezTo>
                  <a:cubicBezTo>
                    <a:pt x="13646" y="14735"/>
                    <a:pt x="14473" y="13788"/>
                    <a:pt x="14669" y="12389"/>
                  </a:cubicBezTo>
                  <a:cubicBezTo>
                    <a:pt x="14917" y="11339"/>
                    <a:pt x="14917" y="9911"/>
                    <a:pt x="14669" y="8862"/>
                  </a:cubicBezTo>
                  <a:cubicBezTo>
                    <a:pt x="15424" y="8862"/>
                    <a:pt x="15920" y="9211"/>
                    <a:pt x="16674" y="9211"/>
                  </a:cubicBezTo>
                  <a:cubicBezTo>
                    <a:pt x="17429" y="9211"/>
                    <a:pt x="18431" y="8862"/>
                    <a:pt x="18679" y="7798"/>
                  </a:cubicBezTo>
                  <a:cubicBezTo>
                    <a:pt x="18938" y="7433"/>
                    <a:pt x="18938" y="7433"/>
                    <a:pt x="18938" y="7083"/>
                  </a:cubicBezTo>
                  <a:cubicBezTo>
                    <a:pt x="19062" y="7258"/>
                    <a:pt x="19248" y="7346"/>
                    <a:pt x="19434" y="7346"/>
                  </a:cubicBezTo>
                  <a:cubicBezTo>
                    <a:pt x="19620" y="7346"/>
                    <a:pt x="19816" y="7258"/>
                    <a:pt x="19940" y="7083"/>
                  </a:cubicBezTo>
                  <a:cubicBezTo>
                    <a:pt x="20436" y="7083"/>
                    <a:pt x="20943" y="6734"/>
                    <a:pt x="21191" y="6019"/>
                  </a:cubicBezTo>
                  <a:cubicBezTo>
                    <a:pt x="21449" y="3891"/>
                    <a:pt x="21191" y="2128"/>
                    <a:pt x="20695" y="364"/>
                  </a:cubicBezTo>
                  <a:cubicBezTo>
                    <a:pt x="20436" y="0"/>
                    <a:pt x="20188" y="0"/>
                    <a:pt x="1994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81" name="Google Shape;1123;p25"/>
            <p:cNvSpPr/>
            <p:nvPr/>
          </p:nvSpPr>
          <p:spPr>
            <a:xfrm>
              <a:off x="711062" y="1335922"/>
              <a:ext cx="428412" cy="3717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9" h="21600" fill="norm" stroke="1" extrusionOk="0">
                  <a:moveTo>
                    <a:pt x="1861" y="0"/>
                  </a:moveTo>
                  <a:cubicBezTo>
                    <a:pt x="1262" y="0"/>
                    <a:pt x="632" y="35"/>
                    <a:pt x="3" y="88"/>
                  </a:cubicBezTo>
                  <a:cubicBezTo>
                    <a:pt x="3" y="88"/>
                    <a:pt x="3" y="88"/>
                    <a:pt x="3" y="88"/>
                  </a:cubicBezTo>
                  <a:cubicBezTo>
                    <a:pt x="-12" y="88"/>
                    <a:pt x="-491" y="21600"/>
                    <a:pt x="19386" y="21600"/>
                  </a:cubicBezTo>
                  <a:cubicBezTo>
                    <a:pt x="19941" y="21600"/>
                    <a:pt x="20525" y="21582"/>
                    <a:pt x="21109" y="21547"/>
                  </a:cubicBezTo>
                  <a:cubicBezTo>
                    <a:pt x="21109" y="21547"/>
                    <a:pt x="18068" y="0"/>
                    <a:pt x="1861" y="0"/>
                  </a:cubicBezTo>
                  <a:close/>
                </a:path>
              </a:pathLst>
            </a:custGeom>
            <a:solidFill>
              <a:srgbClr val="B4D5C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82" name="Google Shape;1124;p25"/>
            <p:cNvSpPr/>
            <p:nvPr/>
          </p:nvSpPr>
          <p:spPr>
            <a:xfrm>
              <a:off x="833660" y="1467234"/>
              <a:ext cx="320403" cy="2541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6" h="21600" fill="norm" stroke="1" extrusionOk="0">
                  <a:moveTo>
                    <a:pt x="768" y="0"/>
                  </a:moveTo>
                  <a:cubicBezTo>
                    <a:pt x="444" y="0"/>
                    <a:pt x="201" y="439"/>
                    <a:pt x="201" y="904"/>
                  </a:cubicBezTo>
                  <a:cubicBezTo>
                    <a:pt x="-284" y="1524"/>
                    <a:pt x="201" y="2144"/>
                    <a:pt x="687" y="2144"/>
                  </a:cubicBezTo>
                  <a:cubicBezTo>
                    <a:pt x="8069" y="6537"/>
                    <a:pt x="14440" y="12815"/>
                    <a:pt x="19860" y="20980"/>
                  </a:cubicBezTo>
                  <a:cubicBezTo>
                    <a:pt x="19860" y="20980"/>
                    <a:pt x="20345" y="21600"/>
                    <a:pt x="20345" y="21600"/>
                  </a:cubicBezTo>
                  <a:lnTo>
                    <a:pt x="20831" y="20980"/>
                  </a:lnTo>
                  <a:cubicBezTo>
                    <a:pt x="21316" y="20980"/>
                    <a:pt x="21316" y="20360"/>
                    <a:pt x="21316" y="19714"/>
                  </a:cubicBezTo>
                  <a:cubicBezTo>
                    <a:pt x="15916" y="10929"/>
                    <a:pt x="9040" y="4031"/>
                    <a:pt x="1192" y="258"/>
                  </a:cubicBezTo>
                  <a:cubicBezTo>
                    <a:pt x="1031" y="78"/>
                    <a:pt x="889" y="0"/>
                    <a:pt x="76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83" name="Google Shape;1125;p25"/>
            <p:cNvSpPr/>
            <p:nvPr/>
          </p:nvSpPr>
          <p:spPr>
            <a:xfrm>
              <a:off x="1124575" y="968431"/>
              <a:ext cx="524411" cy="2957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552" y="0"/>
                  </a:moveTo>
                  <a:cubicBezTo>
                    <a:pt x="5434" y="0"/>
                    <a:pt x="0" y="18869"/>
                    <a:pt x="0" y="18869"/>
                  </a:cubicBezTo>
                  <a:cubicBezTo>
                    <a:pt x="2905" y="20801"/>
                    <a:pt x="5447" y="21600"/>
                    <a:pt x="7663" y="21600"/>
                  </a:cubicBezTo>
                  <a:cubicBezTo>
                    <a:pt x="18457" y="21600"/>
                    <a:pt x="21600" y="2597"/>
                    <a:pt x="21600" y="2153"/>
                  </a:cubicBezTo>
                  <a:cubicBezTo>
                    <a:pt x="19434" y="644"/>
                    <a:pt x="17418" y="0"/>
                    <a:pt x="15552" y="0"/>
                  </a:cubicBezTo>
                  <a:close/>
                </a:path>
              </a:pathLst>
            </a:custGeom>
            <a:solidFill>
              <a:srgbClr val="B4D5C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84" name="Google Shape;1126;p25"/>
            <p:cNvSpPr/>
            <p:nvPr/>
          </p:nvSpPr>
          <p:spPr>
            <a:xfrm>
              <a:off x="1106989" y="1086368"/>
              <a:ext cx="379659" cy="1550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41" h="21600" fill="norm" stroke="1" extrusionOk="0">
                  <a:moveTo>
                    <a:pt x="20094" y="0"/>
                  </a:moveTo>
                  <a:cubicBezTo>
                    <a:pt x="13036" y="2075"/>
                    <a:pt x="6388" y="8216"/>
                    <a:pt x="168" y="17492"/>
                  </a:cubicBezTo>
                  <a:cubicBezTo>
                    <a:pt x="-259" y="19567"/>
                    <a:pt x="168" y="21600"/>
                    <a:pt x="988" y="21600"/>
                  </a:cubicBezTo>
                  <a:cubicBezTo>
                    <a:pt x="988" y="21600"/>
                    <a:pt x="1416" y="21600"/>
                    <a:pt x="1416" y="20584"/>
                  </a:cubicBezTo>
                  <a:cubicBezTo>
                    <a:pt x="7226" y="11308"/>
                    <a:pt x="13446" y="6184"/>
                    <a:pt x="20504" y="4108"/>
                  </a:cubicBezTo>
                  <a:cubicBezTo>
                    <a:pt x="20914" y="4108"/>
                    <a:pt x="21341" y="3092"/>
                    <a:pt x="21341" y="2075"/>
                  </a:cubicBezTo>
                  <a:cubicBezTo>
                    <a:pt x="20914" y="1016"/>
                    <a:pt x="20504" y="0"/>
                    <a:pt x="2009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85" name="Google Shape;1127;p25"/>
            <p:cNvSpPr/>
            <p:nvPr/>
          </p:nvSpPr>
          <p:spPr>
            <a:xfrm>
              <a:off x="980880" y="440138"/>
              <a:ext cx="193563" cy="18721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21" h="21600" fill="norm" stroke="1" extrusionOk="0">
                  <a:moveTo>
                    <a:pt x="1328" y="0"/>
                  </a:moveTo>
                  <a:cubicBezTo>
                    <a:pt x="472" y="0"/>
                    <a:pt x="-517" y="109"/>
                    <a:pt x="312" y="214"/>
                  </a:cubicBezTo>
                  <a:cubicBezTo>
                    <a:pt x="18490" y="6520"/>
                    <a:pt x="13945" y="21260"/>
                    <a:pt x="13945" y="21428"/>
                  </a:cubicBezTo>
                  <a:cubicBezTo>
                    <a:pt x="13945" y="21512"/>
                    <a:pt x="14587" y="21512"/>
                    <a:pt x="15229" y="21600"/>
                  </a:cubicBezTo>
                  <a:cubicBezTo>
                    <a:pt x="15897" y="21512"/>
                    <a:pt x="16538" y="21512"/>
                    <a:pt x="16538" y="21428"/>
                  </a:cubicBezTo>
                  <a:cubicBezTo>
                    <a:pt x="16538" y="21260"/>
                    <a:pt x="21083" y="6435"/>
                    <a:pt x="2263" y="130"/>
                  </a:cubicBezTo>
                  <a:cubicBezTo>
                    <a:pt x="2263" y="35"/>
                    <a:pt x="1809" y="0"/>
                    <a:pt x="132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86" name="Google Shape;1128;p25"/>
            <p:cNvSpPr/>
            <p:nvPr/>
          </p:nvSpPr>
          <p:spPr>
            <a:xfrm>
              <a:off x="585623" y="0"/>
              <a:ext cx="746241" cy="6687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76" h="21600" fill="norm" stroke="1" extrusionOk="0">
                  <a:moveTo>
                    <a:pt x="6402" y="0"/>
                  </a:moveTo>
                  <a:cubicBezTo>
                    <a:pt x="4963" y="0"/>
                    <a:pt x="4366" y="6235"/>
                    <a:pt x="4366" y="6235"/>
                  </a:cubicBezTo>
                  <a:cubicBezTo>
                    <a:pt x="4366" y="6235"/>
                    <a:pt x="2174" y="2464"/>
                    <a:pt x="849" y="2464"/>
                  </a:cubicBezTo>
                  <a:cubicBezTo>
                    <a:pt x="677" y="2464"/>
                    <a:pt x="530" y="2523"/>
                    <a:pt x="399" y="2651"/>
                  </a:cubicBezTo>
                  <a:cubicBezTo>
                    <a:pt x="-942" y="3574"/>
                    <a:pt x="833" y="21600"/>
                    <a:pt x="9748" y="21600"/>
                  </a:cubicBezTo>
                  <a:cubicBezTo>
                    <a:pt x="10124" y="21600"/>
                    <a:pt x="10516" y="21561"/>
                    <a:pt x="10925" y="21492"/>
                  </a:cubicBezTo>
                  <a:cubicBezTo>
                    <a:pt x="20658" y="20068"/>
                    <a:pt x="20069" y="11477"/>
                    <a:pt x="20069" y="11477"/>
                  </a:cubicBezTo>
                  <a:cubicBezTo>
                    <a:pt x="20069" y="11477"/>
                    <a:pt x="19865" y="3613"/>
                    <a:pt x="18474" y="1227"/>
                  </a:cubicBezTo>
                  <a:cubicBezTo>
                    <a:pt x="18262" y="864"/>
                    <a:pt x="18041" y="707"/>
                    <a:pt x="17812" y="707"/>
                  </a:cubicBezTo>
                  <a:cubicBezTo>
                    <a:pt x="16528" y="707"/>
                    <a:pt x="15096" y="5518"/>
                    <a:pt x="15096" y="5518"/>
                  </a:cubicBezTo>
                  <a:cubicBezTo>
                    <a:pt x="14499" y="3613"/>
                    <a:pt x="13706" y="1944"/>
                    <a:pt x="12716" y="511"/>
                  </a:cubicBezTo>
                  <a:cubicBezTo>
                    <a:pt x="12553" y="363"/>
                    <a:pt x="12397" y="304"/>
                    <a:pt x="12242" y="304"/>
                  </a:cubicBezTo>
                  <a:cubicBezTo>
                    <a:pt x="10860" y="304"/>
                    <a:pt x="9731" y="5518"/>
                    <a:pt x="9731" y="5518"/>
                  </a:cubicBezTo>
                  <a:cubicBezTo>
                    <a:pt x="9134" y="3613"/>
                    <a:pt x="8145" y="1944"/>
                    <a:pt x="7155" y="511"/>
                  </a:cubicBezTo>
                  <a:cubicBezTo>
                    <a:pt x="6885" y="147"/>
                    <a:pt x="6631" y="0"/>
                    <a:pt x="6402" y="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87" name="Google Shape;1129;p25"/>
            <p:cNvSpPr/>
            <p:nvPr/>
          </p:nvSpPr>
          <p:spPr>
            <a:xfrm>
              <a:off x="637255" y="259279"/>
              <a:ext cx="694349" cy="2510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58" y="3190"/>
                  </a:moveTo>
                  <a:cubicBezTo>
                    <a:pt x="17694" y="3818"/>
                    <a:pt x="17921" y="3818"/>
                    <a:pt x="18148" y="5099"/>
                  </a:cubicBezTo>
                  <a:cubicBezTo>
                    <a:pt x="18148" y="5727"/>
                    <a:pt x="18148" y="6354"/>
                    <a:pt x="18148" y="7008"/>
                  </a:cubicBezTo>
                  <a:cubicBezTo>
                    <a:pt x="17921" y="7008"/>
                    <a:pt x="17921" y="6354"/>
                    <a:pt x="17921" y="6354"/>
                  </a:cubicBezTo>
                  <a:cubicBezTo>
                    <a:pt x="17694" y="5099"/>
                    <a:pt x="17458" y="3818"/>
                    <a:pt x="17458" y="3190"/>
                  </a:cubicBezTo>
                  <a:close/>
                  <a:moveTo>
                    <a:pt x="8729" y="4446"/>
                  </a:moveTo>
                  <a:cubicBezTo>
                    <a:pt x="8956" y="5727"/>
                    <a:pt x="8956" y="7008"/>
                    <a:pt x="9192" y="7636"/>
                  </a:cubicBezTo>
                  <a:cubicBezTo>
                    <a:pt x="8956" y="7008"/>
                    <a:pt x="8729" y="5727"/>
                    <a:pt x="8729" y="4446"/>
                  </a:cubicBezTo>
                  <a:close/>
                  <a:moveTo>
                    <a:pt x="5513" y="8917"/>
                  </a:moveTo>
                  <a:cubicBezTo>
                    <a:pt x="5740" y="9545"/>
                    <a:pt x="5977" y="10800"/>
                    <a:pt x="5977" y="12709"/>
                  </a:cubicBezTo>
                  <a:cubicBezTo>
                    <a:pt x="5740" y="11454"/>
                    <a:pt x="5513" y="10172"/>
                    <a:pt x="5513" y="8917"/>
                  </a:cubicBezTo>
                  <a:close/>
                  <a:moveTo>
                    <a:pt x="20910" y="0"/>
                  </a:moveTo>
                  <a:cubicBezTo>
                    <a:pt x="20673" y="0"/>
                    <a:pt x="20446" y="654"/>
                    <a:pt x="20673" y="1281"/>
                  </a:cubicBezTo>
                  <a:cubicBezTo>
                    <a:pt x="20673" y="3190"/>
                    <a:pt x="20673" y="7636"/>
                    <a:pt x="20219" y="8917"/>
                  </a:cubicBezTo>
                  <a:cubicBezTo>
                    <a:pt x="19983" y="9545"/>
                    <a:pt x="19756" y="9545"/>
                    <a:pt x="19529" y="9545"/>
                  </a:cubicBezTo>
                  <a:cubicBezTo>
                    <a:pt x="19302" y="9545"/>
                    <a:pt x="19065" y="9545"/>
                    <a:pt x="18839" y="8917"/>
                  </a:cubicBezTo>
                  <a:cubicBezTo>
                    <a:pt x="19065" y="7636"/>
                    <a:pt x="19065" y="6354"/>
                    <a:pt x="18839" y="5099"/>
                  </a:cubicBezTo>
                  <a:cubicBezTo>
                    <a:pt x="18839" y="3190"/>
                    <a:pt x="18375" y="1281"/>
                    <a:pt x="17921" y="654"/>
                  </a:cubicBezTo>
                  <a:cubicBezTo>
                    <a:pt x="17458" y="654"/>
                    <a:pt x="17231" y="654"/>
                    <a:pt x="17004" y="1281"/>
                  </a:cubicBezTo>
                  <a:cubicBezTo>
                    <a:pt x="16540" y="2563"/>
                    <a:pt x="16540" y="4446"/>
                    <a:pt x="17004" y="5727"/>
                  </a:cubicBezTo>
                  <a:cubicBezTo>
                    <a:pt x="17231" y="7636"/>
                    <a:pt x="17458" y="8917"/>
                    <a:pt x="17921" y="9545"/>
                  </a:cubicBezTo>
                  <a:lnTo>
                    <a:pt x="17694" y="10172"/>
                  </a:lnTo>
                  <a:cubicBezTo>
                    <a:pt x="17571" y="10486"/>
                    <a:pt x="17344" y="10643"/>
                    <a:pt x="17117" y="10643"/>
                  </a:cubicBezTo>
                  <a:cubicBezTo>
                    <a:pt x="16890" y="10643"/>
                    <a:pt x="16654" y="10486"/>
                    <a:pt x="16540" y="10172"/>
                  </a:cubicBezTo>
                  <a:cubicBezTo>
                    <a:pt x="15850" y="9545"/>
                    <a:pt x="15160" y="8263"/>
                    <a:pt x="14706" y="7008"/>
                  </a:cubicBezTo>
                  <a:cubicBezTo>
                    <a:pt x="14706" y="5099"/>
                    <a:pt x="14469" y="3818"/>
                    <a:pt x="14015" y="2563"/>
                  </a:cubicBezTo>
                  <a:cubicBezTo>
                    <a:pt x="13788" y="1281"/>
                    <a:pt x="13325" y="1281"/>
                    <a:pt x="13098" y="1281"/>
                  </a:cubicBezTo>
                  <a:cubicBezTo>
                    <a:pt x="12862" y="1909"/>
                    <a:pt x="12635" y="2563"/>
                    <a:pt x="12635" y="3190"/>
                  </a:cubicBezTo>
                  <a:cubicBezTo>
                    <a:pt x="12862" y="5099"/>
                    <a:pt x="13325" y="7008"/>
                    <a:pt x="13788" y="8263"/>
                  </a:cubicBezTo>
                  <a:cubicBezTo>
                    <a:pt x="13788" y="10800"/>
                    <a:pt x="13552" y="13363"/>
                    <a:pt x="13098" y="15246"/>
                  </a:cubicBezTo>
                  <a:cubicBezTo>
                    <a:pt x="12862" y="15899"/>
                    <a:pt x="12635" y="16213"/>
                    <a:pt x="12379" y="16213"/>
                  </a:cubicBezTo>
                  <a:cubicBezTo>
                    <a:pt x="12115" y="16213"/>
                    <a:pt x="11831" y="15899"/>
                    <a:pt x="11490" y="15246"/>
                  </a:cubicBezTo>
                  <a:cubicBezTo>
                    <a:pt x="10800" y="14618"/>
                    <a:pt x="10337" y="13363"/>
                    <a:pt x="10110" y="12081"/>
                  </a:cubicBezTo>
                  <a:cubicBezTo>
                    <a:pt x="10337" y="8917"/>
                    <a:pt x="10110" y="5099"/>
                    <a:pt x="9419" y="2563"/>
                  </a:cubicBezTo>
                  <a:cubicBezTo>
                    <a:pt x="9258" y="2092"/>
                    <a:pt x="8984" y="1647"/>
                    <a:pt x="8748" y="1647"/>
                  </a:cubicBezTo>
                  <a:cubicBezTo>
                    <a:pt x="8653" y="1647"/>
                    <a:pt x="8568" y="1726"/>
                    <a:pt x="8502" y="1909"/>
                  </a:cubicBezTo>
                  <a:cubicBezTo>
                    <a:pt x="8039" y="1909"/>
                    <a:pt x="8039" y="2563"/>
                    <a:pt x="8039" y="3818"/>
                  </a:cubicBezTo>
                  <a:cubicBezTo>
                    <a:pt x="8039" y="6354"/>
                    <a:pt x="8275" y="9545"/>
                    <a:pt x="8956" y="12081"/>
                  </a:cubicBezTo>
                  <a:cubicBezTo>
                    <a:pt x="8956" y="13990"/>
                    <a:pt x="8729" y="15246"/>
                    <a:pt x="8502" y="16527"/>
                  </a:cubicBezTo>
                  <a:cubicBezTo>
                    <a:pt x="8370" y="17259"/>
                    <a:pt x="8152" y="17573"/>
                    <a:pt x="7906" y="17573"/>
                  </a:cubicBezTo>
                  <a:cubicBezTo>
                    <a:pt x="7736" y="17573"/>
                    <a:pt x="7547" y="17416"/>
                    <a:pt x="7348" y="17154"/>
                  </a:cubicBezTo>
                  <a:cubicBezTo>
                    <a:pt x="7121" y="16527"/>
                    <a:pt x="6894" y="15899"/>
                    <a:pt x="6667" y="14618"/>
                  </a:cubicBezTo>
                  <a:cubicBezTo>
                    <a:pt x="6894" y="12081"/>
                    <a:pt x="6894" y="8917"/>
                    <a:pt x="5977" y="6354"/>
                  </a:cubicBezTo>
                  <a:cubicBezTo>
                    <a:pt x="5740" y="5727"/>
                    <a:pt x="5287" y="5727"/>
                    <a:pt x="5050" y="5727"/>
                  </a:cubicBezTo>
                  <a:cubicBezTo>
                    <a:pt x="4823" y="5727"/>
                    <a:pt x="4596" y="6354"/>
                    <a:pt x="4596" y="7636"/>
                  </a:cubicBezTo>
                  <a:cubicBezTo>
                    <a:pt x="4596" y="10172"/>
                    <a:pt x="4823" y="12709"/>
                    <a:pt x="5513" y="15246"/>
                  </a:cubicBezTo>
                  <a:cubicBezTo>
                    <a:pt x="5050" y="17154"/>
                    <a:pt x="4369" y="18436"/>
                    <a:pt x="3679" y="18436"/>
                  </a:cubicBezTo>
                  <a:cubicBezTo>
                    <a:pt x="3537" y="18514"/>
                    <a:pt x="3405" y="18567"/>
                    <a:pt x="3282" y="18567"/>
                  </a:cubicBezTo>
                  <a:cubicBezTo>
                    <a:pt x="1523" y="18567"/>
                    <a:pt x="917" y="10800"/>
                    <a:pt x="917" y="10800"/>
                  </a:cubicBezTo>
                  <a:cubicBezTo>
                    <a:pt x="917" y="10172"/>
                    <a:pt x="690" y="9545"/>
                    <a:pt x="463" y="9545"/>
                  </a:cubicBezTo>
                  <a:cubicBezTo>
                    <a:pt x="227" y="10172"/>
                    <a:pt x="0" y="10800"/>
                    <a:pt x="0" y="11454"/>
                  </a:cubicBezTo>
                  <a:cubicBezTo>
                    <a:pt x="0" y="11454"/>
                    <a:pt x="917" y="21600"/>
                    <a:pt x="3442" y="21600"/>
                  </a:cubicBezTo>
                  <a:lnTo>
                    <a:pt x="3906" y="20972"/>
                  </a:lnTo>
                  <a:cubicBezTo>
                    <a:pt x="4823" y="20972"/>
                    <a:pt x="5513" y="19691"/>
                    <a:pt x="6204" y="17154"/>
                  </a:cubicBezTo>
                  <a:cubicBezTo>
                    <a:pt x="6431" y="17808"/>
                    <a:pt x="6667" y="19063"/>
                    <a:pt x="7121" y="19063"/>
                  </a:cubicBezTo>
                  <a:cubicBezTo>
                    <a:pt x="7414" y="19874"/>
                    <a:pt x="7736" y="20214"/>
                    <a:pt x="8057" y="20214"/>
                  </a:cubicBezTo>
                  <a:cubicBezTo>
                    <a:pt x="8502" y="20214"/>
                    <a:pt x="8918" y="19534"/>
                    <a:pt x="9192" y="18436"/>
                  </a:cubicBezTo>
                  <a:cubicBezTo>
                    <a:pt x="9419" y="17154"/>
                    <a:pt x="9646" y="15899"/>
                    <a:pt x="9883" y="14618"/>
                  </a:cubicBezTo>
                  <a:cubicBezTo>
                    <a:pt x="10110" y="15899"/>
                    <a:pt x="10564" y="16527"/>
                    <a:pt x="11027" y="17154"/>
                  </a:cubicBezTo>
                  <a:cubicBezTo>
                    <a:pt x="11330" y="18279"/>
                    <a:pt x="11765" y="18776"/>
                    <a:pt x="12219" y="18776"/>
                  </a:cubicBezTo>
                  <a:cubicBezTo>
                    <a:pt x="12795" y="18776"/>
                    <a:pt x="13401" y="17965"/>
                    <a:pt x="13788" y="16527"/>
                  </a:cubicBezTo>
                  <a:cubicBezTo>
                    <a:pt x="14242" y="14618"/>
                    <a:pt x="14469" y="12081"/>
                    <a:pt x="14706" y="10172"/>
                  </a:cubicBezTo>
                  <a:cubicBezTo>
                    <a:pt x="15160" y="10800"/>
                    <a:pt x="15623" y="11454"/>
                    <a:pt x="16077" y="12081"/>
                  </a:cubicBezTo>
                  <a:cubicBezTo>
                    <a:pt x="16427" y="12709"/>
                    <a:pt x="16824" y="13023"/>
                    <a:pt x="17231" y="13023"/>
                  </a:cubicBezTo>
                  <a:cubicBezTo>
                    <a:pt x="17628" y="13023"/>
                    <a:pt x="18035" y="12709"/>
                    <a:pt x="18375" y="12081"/>
                  </a:cubicBezTo>
                  <a:lnTo>
                    <a:pt x="18612" y="10800"/>
                  </a:lnTo>
                  <a:cubicBezTo>
                    <a:pt x="18839" y="11454"/>
                    <a:pt x="19065" y="11454"/>
                    <a:pt x="19529" y="12081"/>
                  </a:cubicBezTo>
                  <a:cubicBezTo>
                    <a:pt x="19983" y="12081"/>
                    <a:pt x="20446" y="11454"/>
                    <a:pt x="20910" y="10800"/>
                  </a:cubicBezTo>
                  <a:cubicBezTo>
                    <a:pt x="21364" y="7636"/>
                    <a:pt x="21600" y="4446"/>
                    <a:pt x="21600" y="654"/>
                  </a:cubicBezTo>
                  <a:cubicBezTo>
                    <a:pt x="21364" y="0"/>
                    <a:pt x="21137" y="0"/>
                    <a:pt x="2091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88" name="Google Shape;1130;p25"/>
            <p:cNvSpPr/>
            <p:nvPr/>
          </p:nvSpPr>
          <p:spPr>
            <a:xfrm>
              <a:off x="424657" y="2075773"/>
              <a:ext cx="1327691" cy="5194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43" h="21600" fill="norm" stroke="1" extrusionOk="0">
                  <a:moveTo>
                    <a:pt x="18364" y="0"/>
                  </a:moveTo>
                  <a:cubicBezTo>
                    <a:pt x="17521" y="0"/>
                    <a:pt x="16360" y="8910"/>
                    <a:pt x="16360" y="8910"/>
                  </a:cubicBezTo>
                  <a:cubicBezTo>
                    <a:pt x="15541" y="6446"/>
                    <a:pt x="14606" y="3994"/>
                    <a:pt x="13551" y="1845"/>
                  </a:cubicBezTo>
                  <a:cubicBezTo>
                    <a:pt x="13344" y="1340"/>
                    <a:pt x="13160" y="1125"/>
                    <a:pt x="12992" y="1125"/>
                  </a:cubicBezTo>
                  <a:cubicBezTo>
                    <a:pt x="11941" y="1125"/>
                    <a:pt x="11681" y="9833"/>
                    <a:pt x="11681" y="9833"/>
                  </a:cubicBezTo>
                  <a:cubicBezTo>
                    <a:pt x="11681" y="9833"/>
                    <a:pt x="9576" y="3387"/>
                    <a:pt x="8872" y="619"/>
                  </a:cubicBezTo>
                  <a:cubicBezTo>
                    <a:pt x="8810" y="430"/>
                    <a:pt x="8732" y="341"/>
                    <a:pt x="8646" y="341"/>
                  </a:cubicBezTo>
                  <a:cubicBezTo>
                    <a:pt x="7619" y="341"/>
                    <a:pt x="5124" y="12904"/>
                    <a:pt x="5124" y="12904"/>
                  </a:cubicBezTo>
                  <a:cubicBezTo>
                    <a:pt x="4656" y="9214"/>
                    <a:pt x="3837" y="5536"/>
                    <a:pt x="2666" y="2768"/>
                  </a:cubicBezTo>
                  <a:cubicBezTo>
                    <a:pt x="2570" y="2604"/>
                    <a:pt x="2469" y="2528"/>
                    <a:pt x="2368" y="2528"/>
                  </a:cubicBezTo>
                  <a:cubicBezTo>
                    <a:pt x="927" y="2528"/>
                    <a:pt x="-557" y="17998"/>
                    <a:pt x="209" y="20576"/>
                  </a:cubicBezTo>
                  <a:cubicBezTo>
                    <a:pt x="436" y="21335"/>
                    <a:pt x="2083" y="21600"/>
                    <a:pt x="4367" y="21600"/>
                  </a:cubicBezTo>
                  <a:cubicBezTo>
                    <a:pt x="10457" y="21600"/>
                    <a:pt x="21043" y="19654"/>
                    <a:pt x="21043" y="19654"/>
                  </a:cubicBezTo>
                  <a:cubicBezTo>
                    <a:pt x="20460" y="13208"/>
                    <a:pt x="19641" y="6762"/>
                    <a:pt x="18701" y="619"/>
                  </a:cubicBezTo>
                  <a:cubicBezTo>
                    <a:pt x="18600" y="190"/>
                    <a:pt x="18485" y="0"/>
                    <a:pt x="1836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194" name="Google Shape;1131;p25"/>
          <p:cNvGrpSpPr/>
          <p:nvPr/>
        </p:nvGrpSpPr>
        <p:grpSpPr>
          <a:xfrm>
            <a:off x="19783691" y="-111745"/>
            <a:ext cx="4625478" cy="3070877"/>
            <a:chOff x="0" y="0"/>
            <a:chExt cx="4625476" cy="3070876"/>
          </a:xfrm>
        </p:grpSpPr>
        <p:sp>
          <p:nvSpPr>
            <p:cNvPr id="1190" name="Google Shape;1132;p25"/>
            <p:cNvSpPr/>
            <p:nvPr/>
          </p:nvSpPr>
          <p:spPr>
            <a:xfrm flipH="1" rot="18760627">
              <a:off x="477015" y="1053506"/>
              <a:ext cx="768916" cy="8314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0" h="21600" fill="norm" stroke="1" extrusionOk="0">
                  <a:moveTo>
                    <a:pt x="15426" y="1626"/>
                  </a:moveTo>
                  <a:cubicBezTo>
                    <a:pt x="17565" y="1626"/>
                    <a:pt x="18982" y="2293"/>
                    <a:pt x="19461" y="3847"/>
                  </a:cubicBezTo>
                  <a:cubicBezTo>
                    <a:pt x="19939" y="4733"/>
                    <a:pt x="19695" y="5619"/>
                    <a:pt x="19226" y="6286"/>
                  </a:cubicBezTo>
                  <a:cubicBezTo>
                    <a:pt x="17565" y="8287"/>
                    <a:pt x="12104" y="9174"/>
                    <a:pt x="7835" y="9174"/>
                  </a:cubicBezTo>
                  <a:lnTo>
                    <a:pt x="7591" y="9174"/>
                  </a:lnTo>
                  <a:cubicBezTo>
                    <a:pt x="6887" y="9174"/>
                    <a:pt x="6643" y="9621"/>
                    <a:pt x="6887" y="10288"/>
                  </a:cubicBezTo>
                  <a:cubicBezTo>
                    <a:pt x="7835" y="12061"/>
                    <a:pt x="10209" y="17388"/>
                    <a:pt x="8069" y="19827"/>
                  </a:cubicBezTo>
                  <a:cubicBezTo>
                    <a:pt x="7835" y="20047"/>
                    <a:pt x="7591" y="20047"/>
                    <a:pt x="7591" y="20047"/>
                  </a:cubicBezTo>
                  <a:cubicBezTo>
                    <a:pt x="6174" y="20047"/>
                    <a:pt x="3556" y="16273"/>
                    <a:pt x="1661" y="12499"/>
                  </a:cubicBezTo>
                  <a:lnTo>
                    <a:pt x="4748" y="4514"/>
                  </a:lnTo>
                  <a:cubicBezTo>
                    <a:pt x="8069" y="2960"/>
                    <a:pt x="11626" y="1846"/>
                    <a:pt x="15426" y="1626"/>
                  </a:cubicBezTo>
                  <a:close/>
                  <a:moveTo>
                    <a:pt x="16246" y="0"/>
                  </a:moveTo>
                  <a:cubicBezTo>
                    <a:pt x="15973" y="0"/>
                    <a:pt x="15699" y="27"/>
                    <a:pt x="15426" y="73"/>
                  </a:cubicBezTo>
                  <a:cubicBezTo>
                    <a:pt x="11157" y="292"/>
                    <a:pt x="7356" y="1407"/>
                    <a:pt x="3800" y="3180"/>
                  </a:cubicBezTo>
                  <a:cubicBezTo>
                    <a:pt x="3556" y="3408"/>
                    <a:pt x="3322" y="3408"/>
                    <a:pt x="3322" y="3627"/>
                  </a:cubicBezTo>
                  <a:lnTo>
                    <a:pt x="0" y="12280"/>
                  </a:lnTo>
                  <a:cubicBezTo>
                    <a:pt x="0" y="12280"/>
                    <a:pt x="0" y="12499"/>
                    <a:pt x="0" y="12728"/>
                  </a:cubicBezTo>
                  <a:cubicBezTo>
                    <a:pt x="713" y="14281"/>
                    <a:pt x="4269" y="21600"/>
                    <a:pt x="7591" y="21600"/>
                  </a:cubicBezTo>
                  <a:cubicBezTo>
                    <a:pt x="8304" y="21600"/>
                    <a:pt x="9017" y="21381"/>
                    <a:pt x="9496" y="20714"/>
                  </a:cubicBezTo>
                  <a:cubicBezTo>
                    <a:pt x="11870" y="17836"/>
                    <a:pt x="9965" y="12728"/>
                    <a:pt x="8783" y="10508"/>
                  </a:cubicBezTo>
                  <a:cubicBezTo>
                    <a:pt x="11870" y="10508"/>
                    <a:pt x="18278" y="10060"/>
                    <a:pt x="20408" y="7173"/>
                  </a:cubicBezTo>
                  <a:cubicBezTo>
                    <a:pt x="21356" y="6067"/>
                    <a:pt x="21600" y="4733"/>
                    <a:pt x="21121" y="3408"/>
                  </a:cubicBezTo>
                  <a:cubicBezTo>
                    <a:pt x="20281" y="1444"/>
                    <a:pt x="18327" y="0"/>
                    <a:pt x="1624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91" name="Google Shape;1133;p25"/>
            <p:cNvSpPr/>
            <p:nvPr/>
          </p:nvSpPr>
          <p:spPr>
            <a:xfrm flipH="1" rot="18760627">
              <a:off x="717244" y="469760"/>
              <a:ext cx="618818" cy="903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0" h="21600" fill="norm" stroke="1" extrusionOk="0">
                  <a:moveTo>
                    <a:pt x="7339" y="0"/>
                  </a:moveTo>
                  <a:cubicBezTo>
                    <a:pt x="6714" y="0"/>
                    <a:pt x="6053" y="50"/>
                    <a:pt x="5380" y="160"/>
                  </a:cubicBezTo>
                  <a:cubicBezTo>
                    <a:pt x="3925" y="370"/>
                    <a:pt x="2471" y="1185"/>
                    <a:pt x="1882" y="2202"/>
                  </a:cubicBezTo>
                  <a:cubicBezTo>
                    <a:pt x="716" y="5060"/>
                    <a:pt x="5680" y="9354"/>
                    <a:pt x="9479" y="12615"/>
                  </a:cubicBezTo>
                  <a:cubicBezTo>
                    <a:pt x="7135" y="13229"/>
                    <a:pt x="5091" y="14044"/>
                    <a:pt x="3048" y="15070"/>
                  </a:cubicBezTo>
                  <a:cubicBezTo>
                    <a:pt x="1004" y="15885"/>
                    <a:pt x="-450" y="17725"/>
                    <a:pt x="127" y="19558"/>
                  </a:cubicBezTo>
                  <a:cubicBezTo>
                    <a:pt x="127" y="20171"/>
                    <a:pt x="1004" y="20986"/>
                    <a:pt x="1882" y="21197"/>
                  </a:cubicBezTo>
                  <a:cubicBezTo>
                    <a:pt x="2759" y="21398"/>
                    <a:pt x="3637" y="21600"/>
                    <a:pt x="4514" y="21600"/>
                  </a:cubicBezTo>
                  <a:cubicBezTo>
                    <a:pt x="8601" y="21197"/>
                    <a:pt x="12688" y="20373"/>
                    <a:pt x="16486" y="18944"/>
                  </a:cubicBezTo>
                  <a:cubicBezTo>
                    <a:pt x="17063" y="18742"/>
                    <a:pt x="17063" y="18331"/>
                    <a:pt x="16775" y="17927"/>
                  </a:cubicBezTo>
                  <a:cubicBezTo>
                    <a:pt x="16775" y="17784"/>
                    <a:pt x="16330" y="17641"/>
                    <a:pt x="15969" y="17641"/>
                  </a:cubicBezTo>
                  <a:cubicBezTo>
                    <a:pt x="15825" y="17641"/>
                    <a:pt x="15693" y="17658"/>
                    <a:pt x="15609" y="17725"/>
                  </a:cubicBezTo>
                  <a:cubicBezTo>
                    <a:pt x="12460" y="18734"/>
                    <a:pt x="7519" y="20171"/>
                    <a:pt x="4418" y="20171"/>
                  </a:cubicBezTo>
                  <a:cubicBezTo>
                    <a:pt x="3769" y="20171"/>
                    <a:pt x="3204" y="20112"/>
                    <a:pt x="2759" y="19969"/>
                  </a:cubicBezTo>
                  <a:cubicBezTo>
                    <a:pt x="2471" y="19768"/>
                    <a:pt x="2170" y="19558"/>
                    <a:pt x="1882" y="19154"/>
                  </a:cubicBezTo>
                  <a:cubicBezTo>
                    <a:pt x="1882" y="18541"/>
                    <a:pt x="2170" y="17725"/>
                    <a:pt x="2759" y="17112"/>
                  </a:cubicBezTo>
                  <a:cubicBezTo>
                    <a:pt x="5091" y="15473"/>
                    <a:pt x="8012" y="14254"/>
                    <a:pt x="11221" y="13842"/>
                  </a:cubicBezTo>
                  <a:cubicBezTo>
                    <a:pt x="11522" y="13842"/>
                    <a:pt x="11810" y="13641"/>
                    <a:pt x="12099" y="13431"/>
                  </a:cubicBezTo>
                  <a:cubicBezTo>
                    <a:pt x="12688" y="13027"/>
                    <a:pt x="12387" y="12826"/>
                    <a:pt x="11522" y="12002"/>
                  </a:cubicBezTo>
                  <a:cubicBezTo>
                    <a:pt x="4214" y="6085"/>
                    <a:pt x="3336" y="3631"/>
                    <a:pt x="3925" y="2614"/>
                  </a:cubicBezTo>
                  <a:cubicBezTo>
                    <a:pt x="3925" y="2412"/>
                    <a:pt x="4214" y="1799"/>
                    <a:pt x="5680" y="1597"/>
                  </a:cubicBezTo>
                  <a:cubicBezTo>
                    <a:pt x="6197" y="1504"/>
                    <a:pt x="6702" y="1462"/>
                    <a:pt x="7183" y="1462"/>
                  </a:cubicBezTo>
                  <a:cubicBezTo>
                    <a:pt x="14491" y="1462"/>
                    <a:pt x="19107" y="10783"/>
                    <a:pt x="19107" y="10783"/>
                  </a:cubicBezTo>
                  <a:cubicBezTo>
                    <a:pt x="19395" y="10985"/>
                    <a:pt x="19984" y="11187"/>
                    <a:pt x="20273" y="11187"/>
                  </a:cubicBezTo>
                  <a:cubicBezTo>
                    <a:pt x="20862" y="10985"/>
                    <a:pt x="21150" y="10573"/>
                    <a:pt x="21150" y="10170"/>
                  </a:cubicBezTo>
                  <a:cubicBezTo>
                    <a:pt x="20886" y="9791"/>
                    <a:pt x="16041" y="0"/>
                    <a:pt x="733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92" name="Google Shape;1134;p25"/>
            <p:cNvSpPr/>
            <p:nvPr/>
          </p:nvSpPr>
          <p:spPr>
            <a:xfrm flipH="1" rot="18760627">
              <a:off x="115815" y="657738"/>
              <a:ext cx="665523" cy="6066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4" h="21600" fill="norm" stroke="1" extrusionOk="0">
                  <a:moveTo>
                    <a:pt x="958" y="0"/>
                  </a:moveTo>
                  <a:cubicBezTo>
                    <a:pt x="262" y="0"/>
                    <a:pt x="-366" y="914"/>
                    <a:pt x="251" y="1828"/>
                  </a:cubicBezTo>
                  <a:cubicBezTo>
                    <a:pt x="3516" y="5785"/>
                    <a:pt x="5974" y="10355"/>
                    <a:pt x="7612" y="15527"/>
                  </a:cubicBezTo>
                  <a:cubicBezTo>
                    <a:pt x="7062" y="17343"/>
                    <a:pt x="6793" y="19171"/>
                    <a:pt x="7062" y="20698"/>
                  </a:cubicBezTo>
                  <a:cubicBezTo>
                    <a:pt x="7062" y="21299"/>
                    <a:pt x="7612" y="21600"/>
                    <a:pt x="7881" y="21600"/>
                  </a:cubicBezTo>
                  <a:cubicBezTo>
                    <a:pt x="8431" y="21600"/>
                    <a:pt x="8700" y="21299"/>
                    <a:pt x="8970" y="20999"/>
                  </a:cubicBezTo>
                  <a:cubicBezTo>
                    <a:pt x="9520" y="19171"/>
                    <a:pt x="9520" y="17656"/>
                    <a:pt x="9250" y="15827"/>
                  </a:cubicBezTo>
                  <a:cubicBezTo>
                    <a:pt x="9520" y="15527"/>
                    <a:pt x="9789" y="15214"/>
                    <a:pt x="9789" y="14913"/>
                  </a:cubicBezTo>
                  <a:cubicBezTo>
                    <a:pt x="12515" y="10957"/>
                    <a:pt x="16331" y="8828"/>
                    <a:pt x="20426" y="8227"/>
                  </a:cubicBezTo>
                  <a:cubicBezTo>
                    <a:pt x="20965" y="7914"/>
                    <a:pt x="21234" y="7613"/>
                    <a:pt x="21234" y="7000"/>
                  </a:cubicBezTo>
                  <a:cubicBezTo>
                    <a:pt x="20965" y="6399"/>
                    <a:pt x="20426" y="6098"/>
                    <a:pt x="20146" y="6098"/>
                  </a:cubicBezTo>
                  <a:cubicBezTo>
                    <a:pt x="15792" y="6699"/>
                    <a:pt x="11696" y="9128"/>
                    <a:pt x="8700" y="13085"/>
                  </a:cubicBezTo>
                  <a:cubicBezTo>
                    <a:pt x="7062" y="8227"/>
                    <a:pt x="4616" y="3969"/>
                    <a:pt x="1609" y="313"/>
                  </a:cubicBezTo>
                  <a:cubicBezTo>
                    <a:pt x="1418" y="88"/>
                    <a:pt x="1182" y="0"/>
                    <a:pt x="95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93" name="Google Shape;1135;p25"/>
            <p:cNvSpPr/>
            <p:nvPr/>
          </p:nvSpPr>
          <p:spPr>
            <a:xfrm flipH="1" rot="18760627">
              <a:off x="2044789" y="397878"/>
              <a:ext cx="2079273" cy="22751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fill="norm" stroke="1" extrusionOk="0">
                  <a:moveTo>
                    <a:pt x="21288" y="0"/>
                  </a:moveTo>
                  <a:cubicBezTo>
                    <a:pt x="21259" y="0"/>
                    <a:pt x="21226" y="7"/>
                    <a:pt x="21193" y="23"/>
                  </a:cubicBezTo>
                  <a:cubicBezTo>
                    <a:pt x="21015" y="23"/>
                    <a:pt x="20927" y="104"/>
                    <a:pt x="20927" y="267"/>
                  </a:cubicBezTo>
                  <a:cubicBezTo>
                    <a:pt x="20927" y="835"/>
                    <a:pt x="20840" y="1322"/>
                    <a:pt x="20840" y="1890"/>
                  </a:cubicBezTo>
                  <a:cubicBezTo>
                    <a:pt x="20749" y="1970"/>
                    <a:pt x="20840" y="2130"/>
                    <a:pt x="21015" y="2130"/>
                  </a:cubicBezTo>
                  <a:lnTo>
                    <a:pt x="21015" y="2050"/>
                  </a:lnTo>
                  <a:cubicBezTo>
                    <a:pt x="21048" y="2067"/>
                    <a:pt x="21084" y="2074"/>
                    <a:pt x="21117" y="2074"/>
                  </a:cubicBezTo>
                  <a:cubicBezTo>
                    <a:pt x="21255" y="2074"/>
                    <a:pt x="21368" y="1953"/>
                    <a:pt x="21368" y="1890"/>
                  </a:cubicBezTo>
                  <a:cubicBezTo>
                    <a:pt x="21460" y="1322"/>
                    <a:pt x="21547" y="751"/>
                    <a:pt x="21547" y="267"/>
                  </a:cubicBezTo>
                  <a:cubicBezTo>
                    <a:pt x="21547" y="134"/>
                    <a:pt x="21430" y="0"/>
                    <a:pt x="21288" y="0"/>
                  </a:cubicBezTo>
                  <a:close/>
                  <a:moveTo>
                    <a:pt x="20650" y="3246"/>
                  </a:moveTo>
                  <a:cubicBezTo>
                    <a:pt x="20512" y="3246"/>
                    <a:pt x="20395" y="3362"/>
                    <a:pt x="20395" y="3429"/>
                  </a:cubicBezTo>
                  <a:cubicBezTo>
                    <a:pt x="20220" y="3997"/>
                    <a:pt x="20042" y="4484"/>
                    <a:pt x="19776" y="4972"/>
                  </a:cubicBezTo>
                  <a:cubicBezTo>
                    <a:pt x="19688" y="5052"/>
                    <a:pt x="19776" y="5216"/>
                    <a:pt x="19954" y="5296"/>
                  </a:cubicBezTo>
                  <a:lnTo>
                    <a:pt x="20042" y="5296"/>
                  </a:lnTo>
                  <a:lnTo>
                    <a:pt x="20042" y="5216"/>
                  </a:lnTo>
                  <a:cubicBezTo>
                    <a:pt x="20071" y="5242"/>
                    <a:pt x="20100" y="5249"/>
                    <a:pt x="20129" y="5249"/>
                  </a:cubicBezTo>
                  <a:cubicBezTo>
                    <a:pt x="20188" y="5249"/>
                    <a:pt x="20250" y="5216"/>
                    <a:pt x="20308" y="5216"/>
                  </a:cubicBezTo>
                  <a:cubicBezTo>
                    <a:pt x="20574" y="4648"/>
                    <a:pt x="20840" y="4160"/>
                    <a:pt x="21015" y="3593"/>
                  </a:cubicBezTo>
                  <a:cubicBezTo>
                    <a:pt x="21015" y="3429"/>
                    <a:pt x="20927" y="3349"/>
                    <a:pt x="20749" y="3269"/>
                  </a:cubicBezTo>
                  <a:cubicBezTo>
                    <a:pt x="20716" y="3252"/>
                    <a:pt x="20683" y="3246"/>
                    <a:pt x="20650" y="3246"/>
                  </a:cubicBezTo>
                  <a:close/>
                  <a:moveTo>
                    <a:pt x="15625" y="5853"/>
                  </a:moveTo>
                  <a:cubicBezTo>
                    <a:pt x="15312" y="5853"/>
                    <a:pt x="15118" y="6274"/>
                    <a:pt x="15527" y="6351"/>
                  </a:cubicBezTo>
                  <a:cubicBezTo>
                    <a:pt x="15971" y="6595"/>
                    <a:pt x="16500" y="6835"/>
                    <a:pt x="16853" y="7242"/>
                  </a:cubicBezTo>
                  <a:cubicBezTo>
                    <a:pt x="16853" y="7322"/>
                    <a:pt x="16944" y="7322"/>
                    <a:pt x="17032" y="7322"/>
                  </a:cubicBezTo>
                  <a:cubicBezTo>
                    <a:pt x="17119" y="7322"/>
                    <a:pt x="17210" y="7322"/>
                    <a:pt x="17298" y="7242"/>
                  </a:cubicBezTo>
                  <a:cubicBezTo>
                    <a:pt x="17385" y="7162"/>
                    <a:pt x="17385" y="6999"/>
                    <a:pt x="17298" y="6918"/>
                  </a:cubicBezTo>
                  <a:cubicBezTo>
                    <a:pt x="16853" y="6431"/>
                    <a:pt x="16325" y="6107"/>
                    <a:pt x="15705" y="5863"/>
                  </a:cubicBezTo>
                  <a:cubicBezTo>
                    <a:pt x="15676" y="5857"/>
                    <a:pt x="15650" y="5853"/>
                    <a:pt x="15625" y="5853"/>
                  </a:cubicBezTo>
                  <a:close/>
                  <a:moveTo>
                    <a:pt x="13755" y="5783"/>
                  </a:moveTo>
                  <a:cubicBezTo>
                    <a:pt x="13048" y="5943"/>
                    <a:pt x="12604" y="6431"/>
                    <a:pt x="12604" y="7079"/>
                  </a:cubicBezTo>
                  <a:cubicBezTo>
                    <a:pt x="12516" y="7162"/>
                    <a:pt x="12516" y="7242"/>
                    <a:pt x="12604" y="7322"/>
                  </a:cubicBezTo>
                  <a:cubicBezTo>
                    <a:pt x="12604" y="7486"/>
                    <a:pt x="12695" y="7566"/>
                    <a:pt x="12870" y="7566"/>
                  </a:cubicBezTo>
                  <a:lnTo>
                    <a:pt x="12961" y="7566"/>
                  </a:lnTo>
                  <a:cubicBezTo>
                    <a:pt x="13136" y="7486"/>
                    <a:pt x="13223" y="7322"/>
                    <a:pt x="13136" y="7242"/>
                  </a:cubicBezTo>
                  <a:lnTo>
                    <a:pt x="13136" y="7079"/>
                  </a:lnTo>
                  <a:cubicBezTo>
                    <a:pt x="13223" y="6675"/>
                    <a:pt x="13489" y="6431"/>
                    <a:pt x="13934" y="6351"/>
                  </a:cubicBezTo>
                  <a:cubicBezTo>
                    <a:pt x="14109" y="6267"/>
                    <a:pt x="14200" y="6107"/>
                    <a:pt x="14109" y="5943"/>
                  </a:cubicBezTo>
                  <a:cubicBezTo>
                    <a:pt x="14109" y="5863"/>
                    <a:pt x="13934" y="5783"/>
                    <a:pt x="13755" y="5783"/>
                  </a:cubicBezTo>
                  <a:close/>
                  <a:moveTo>
                    <a:pt x="19069" y="6127"/>
                  </a:moveTo>
                  <a:cubicBezTo>
                    <a:pt x="19003" y="6127"/>
                    <a:pt x="18934" y="6147"/>
                    <a:pt x="18890" y="6187"/>
                  </a:cubicBezTo>
                  <a:cubicBezTo>
                    <a:pt x="18449" y="6595"/>
                    <a:pt x="18096" y="6918"/>
                    <a:pt x="17564" y="7242"/>
                  </a:cubicBezTo>
                  <a:cubicBezTo>
                    <a:pt x="17385" y="7242"/>
                    <a:pt x="17385" y="7403"/>
                    <a:pt x="17476" y="7566"/>
                  </a:cubicBezTo>
                  <a:cubicBezTo>
                    <a:pt x="17476" y="7646"/>
                    <a:pt x="17651" y="7730"/>
                    <a:pt x="17739" y="7730"/>
                  </a:cubicBezTo>
                  <a:lnTo>
                    <a:pt x="17739" y="7646"/>
                  </a:lnTo>
                  <a:cubicBezTo>
                    <a:pt x="17739" y="7646"/>
                    <a:pt x="17830" y="7646"/>
                    <a:pt x="17830" y="7730"/>
                  </a:cubicBezTo>
                  <a:cubicBezTo>
                    <a:pt x="18358" y="7403"/>
                    <a:pt x="18890" y="6999"/>
                    <a:pt x="19244" y="6595"/>
                  </a:cubicBezTo>
                  <a:cubicBezTo>
                    <a:pt x="19422" y="6431"/>
                    <a:pt x="19422" y="6267"/>
                    <a:pt x="19244" y="6187"/>
                  </a:cubicBezTo>
                  <a:cubicBezTo>
                    <a:pt x="19200" y="6147"/>
                    <a:pt x="19134" y="6127"/>
                    <a:pt x="19069" y="6127"/>
                  </a:cubicBezTo>
                  <a:close/>
                  <a:moveTo>
                    <a:pt x="16037" y="7720"/>
                  </a:moveTo>
                  <a:cubicBezTo>
                    <a:pt x="16015" y="7720"/>
                    <a:pt x="15993" y="7723"/>
                    <a:pt x="15971" y="7730"/>
                  </a:cubicBezTo>
                  <a:cubicBezTo>
                    <a:pt x="15527" y="7810"/>
                    <a:pt x="15173" y="7890"/>
                    <a:pt x="14728" y="7890"/>
                  </a:cubicBezTo>
                  <a:lnTo>
                    <a:pt x="14287" y="7890"/>
                  </a:lnTo>
                  <a:cubicBezTo>
                    <a:pt x="14266" y="7887"/>
                    <a:pt x="14247" y="7883"/>
                    <a:pt x="14229" y="7883"/>
                  </a:cubicBezTo>
                  <a:cubicBezTo>
                    <a:pt x="13923" y="7883"/>
                    <a:pt x="13865" y="8458"/>
                    <a:pt x="14200" y="8458"/>
                  </a:cubicBezTo>
                  <a:lnTo>
                    <a:pt x="14728" y="8458"/>
                  </a:lnTo>
                  <a:lnTo>
                    <a:pt x="14728" y="8378"/>
                  </a:lnTo>
                  <a:cubicBezTo>
                    <a:pt x="15173" y="8378"/>
                    <a:pt x="15614" y="8378"/>
                    <a:pt x="16059" y="8297"/>
                  </a:cubicBezTo>
                  <a:cubicBezTo>
                    <a:pt x="16470" y="8221"/>
                    <a:pt x="16343" y="7720"/>
                    <a:pt x="16037" y="7720"/>
                  </a:cubicBezTo>
                  <a:close/>
                  <a:moveTo>
                    <a:pt x="17968" y="8184"/>
                  </a:moveTo>
                  <a:cubicBezTo>
                    <a:pt x="17925" y="8184"/>
                    <a:pt x="17877" y="8194"/>
                    <a:pt x="17830" y="8214"/>
                  </a:cubicBezTo>
                  <a:cubicBezTo>
                    <a:pt x="17651" y="8297"/>
                    <a:pt x="17651" y="8458"/>
                    <a:pt x="17651" y="8621"/>
                  </a:cubicBezTo>
                  <a:cubicBezTo>
                    <a:pt x="17917" y="9109"/>
                    <a:pt x="18005" y="9593"/>
                    <a:pt x="18096" y="10080"/>
                  </a:cubicBezTo>
                  <a:cubicBezTo>
                    <a:pt x="18096" y="10244"/>
                    <a:pt x="18271" y="10324"/>
                    <a:pt x="18449" y="10324"/>
                  </a:cubicBezTo>
                  <a:cubicBezTo>
                    <a:pt x="18624" y="10324"/>
                    <a:pt x="18715" y="10161"/>
                    <a:pt x="18715" y="10080"/>
                  </a:cubicBezTo>
                  <a:cubicBezTo>
                    <a:pt x="18624" y="9433"/>
                    <a:pt x="18449" y="8945"/>
                    <a:pt x="18271" y="8378"/>
                  </a:cubicBezTo>
                  <a:cubicBezTo>
                    <a:pt x="18205" y="8257"/>
                    <a:pt x="18096" y="8184"/>
                    <a:pt x="17968" y="8184"/>
                  </a:cubicBezTo>
                  <a:close/>
                  <a:moveTo>
                    <a:pt x="18449" y="11459"/>
                  </a:moveTo>
                  <a:cubicBezTo>
                    <a:pt x="18271" y="11459"/>
                    <a:pt x="18183" y="11540"/>
                    <a:pt x="18096" y="11703"/>
                  </a:cubicBezTo>
                  <a:cubicBezTo>
                    <a:pt x="18005" y="12191"/>
                    <a:pt x="17917" y="12758"/>
                    <a:pt x="17739" y="13242"/>
                  </a:cubicBezTo>
                  <a:cubicBezTo>
                    <a:pt x="17651" y="13326"/>
                    <a:pt x="17739" y="13486"/>
                    <a:pt x="17830" y="13570"/>
                  </a:cubicBezTo>
                  <a:lnTo>
                    <a:pt x="18005" y="13570"/>
                  </a:lnTo>
                  <a:cubicBezTo>
                    <a:pt x="18096" y="13570"/>
                    <a:pt x="18183" y="13486"/>
                    <a:pt x="18271" y="13406"/>
                  </a:cubicBezTo>
                  <a:cubicBezTo>
                    <a:pt x="18449" y="12919"/>
                    <a:pt x="18624" y="12351"/>
                    <a:pt x="18715" y="11783"/>
                  </a:cubicBezTo>
                  <a:cubicBezTo>
                    <a:pt x="18715" y="11623"/>
                    <a:pt x="18624" y="11459"/>
                    <a:pt x="18449" y="11459"/>
                  </a:cubicBezTo>
                  <a:close/>
                  <a:moveTo>
                    <a:pt x="17083" y="14488"/>
                  </a:moveTo>
                  <a:cubicBezTo>
                    <a:pt x="16988" y="14488"/>
                    <a:pt x="16908" y="14528"/>
                    <a:pt x="16853" y="14621"/>
                  </a:cubicBezTo>
                  <a:cubicBezTo>
                    <a:pt x="16500" y="15029"/>
                    <a:pt x="16059" y="15433"/>
                    <a:pt x="15705" y="15760"/>
                  </a:cubicBezTo>
                  <a:cubicBezTo>
                    <a:pt x="15527" y="15840"/>
                    <a:pt x="15527" y="16000"/>
                    <a:pt x="15705" y="16164"/>
                  </a:cubicBezTo>
                  <a:cubicBezTo>
                    <a:pt x="15705" y="16164"/>
                    <a:pt x="15793" y="16244"/>
                    <a:pt x="15880" y="16244"/>
                  </a:cubicBezTo>
                  <a:lnTo>
                    <a:pt x="15880" y="16164"/>
                  </a:lnTo>
                  <a:lnTo>
                    <a:pt x="16059" y="16164"/>
                  </a:lnTo>
                  <a:cubicBezTo>
                    <a:pt x="16500" y="15760"/>
                    <a:pt x="16944" y="15353"/>
                    <a:pt x="17298" y="14949"/>
                  </a:cubicBezTo>
                  <a:cubicBezTo>
                    <a:pt x="17385" y="14785"/>
                    <a:pt x="17385" y="14621"/>
                    <a:pt x="17298" y="14541"/>
                  </a:cubicBezTo>
                  <a:cubicBezTo>
                    <a:pt x="17225" y="14508"/>
                    <a:pt x="17152" y="14488"/>
                    <a:pt x="17083" y="14488"/>
                  </a:cubicBezTo>
                  <a:close/>
                  <a:moveTo>
                    <a:pt x="14430" y="16598"/>
                  </a:moveTo>
                  <a:cubicBezTo>
                    <a:pt x="14375" y="16598"/>
                    <a:pt x="14324" y="16618"/>
                    <a:pt x="14287" y="16652"/>
                  </a:cubicBezTo>
                  <a:cubicBezTo>
                    <a:pt x="13755" y="16895"/>
                    <a:pt x="13223" y="17056"/>
                    <a:pt x="12604" y="17139"/>
                  </a:cubicBezTo>
                  <a:cubicBezTo>
                    <a:pt x="12516" y="17219"/>
                    <a:pt x="12341" y="17380"/>
                    <a:pt x="12429" y="17543"/>
                  </a:cubicBezTo>
                  <a:cubicBezTo>
                    <a:pt x="12429" y="17623"/>
                    <a:pt x="12604" y="17707"/>
                    <a:pt x="12695" y="17707"/>
                  </a:cubicBezTo>
                  <a:lnTo>
                    <a:pt x="12782" y="17707"/>
                  </a:lnTo>
                  <a:cubicBezTo>
                    <a:pt x="13402" y="17543"/>
                    <a:pt x="13934" y="17380"/>
                    <a:pt x="14554" y="17139"/>
                  </a:cubicBezTo>
                  <a:cubicBezTo>
                    <a:pt x="14641" y="17056"/>
                    <a:pt x="14728" y="16895"/>
                    <a:pt x="14641" y="16732"/>
                  </a:cubicBezTo>
                  <a:cubicBezTo>
                    <a:pt x="14590" y="16638"/>
                    <a:pt x="14506" y="16598"/>
                    <a:pt x="14430" y="16598"/>
                  </a:cubicBezTo>
                  <a:close/>
                  <a:moveTo>
                    <a:pt x="5523" y="17380"/>
                  </a:moveTo>
                  <a:cubicBezTo>
                    <a:pt x="5169" y="17380"/>
                    <a:pt x="5169" y="17947"/>
                    <a:pt x="5523" y="17947"/>
                  </a:cubicBezTo>
                  <a:lnTo>
                    <a:pt x="7381" y="17947"/>
                  </a:lnTo>
                  <a:cubicBezTo>
                    <a:pt x="7469" y="17947"/>
                    <a:pt x="7647" y="17787"/>
                    <a:pt x="7647" y="17707"/>
                  </a:cubicBezTo>
                  <a:cubicBezTo>
                    <a:pt x="7647" y="17543"/>
                    <a:pt x="7560" y="17380"/>
                    <a:pt x="7381" y="17380"/>
                  </a:cubicBezTo>
                  <a:close/>
                  <a:moveTo>
                    <a:pt x="9153" y="17380"/>
                  </a:moveTo>
                  <a:cubicBezTo>
                    <a:pt x="8974" y="17380"/>
                    <a:pt x="8887" y="17543"/>
                    <a:pt x="8887" y="17623"/>
                  </a:cubicBezTo>
                  <a:cubicBezTo>
                    <a:pt x="8799" y="17787"/>
                    <a:pt x="8974" y="17947"/>
                    <a:pt x="9153" y="17947"/>
                  </a:cubicBezTo>
                  <a:lnTo>
                    <a:pt x="10924" y="17947"/>
                  </a:lnTo>
                  <a:cubicBezTo>
                    <a:pt x="11099" y="17947"/>
                    <a:pt x="11277" y="17787"/>
                    <a:pt x="11277" y="17623"/>
                  </a:cubicBezTo>
                  <a:cubicBezTo>
                    <a:pt x="11190" y="17463"/>
                    <a:pt x="11099" y="17380"/>
                    <a:pt x="10924" y="17380"/>
                  </a:cubicBezTo>
                  <a:close/>
                  <a:moveTo>
                    <a:pt x="3748" y="17597"/>
                  </a:moveTo>
                  <a:cubicBezTo>
                    <a:pt x="3723" y="17597"/>
                    <a:pt x="3693" y="17607"/>
                    <a:pt x="3664" y="17623"/>
                  </a:cubicBezTo>
                  <a:cubicBezTo>
                    <a:pt x="3045" y="17787"/>
                    <a:pt x="2425" y="18031"/>
                    <a:pt x="1981" y="18354"/>
                  </a:cubicBezTo>
                  <a:cubicBezTo>
                    <a:pt x="1806" y="18515"/>
                    <a:pt x="1806" y="18678"/>
                    <a:pt x="1981" y="18759"/>
                  </a:cubicBezTo>
                  <a:cubicBezTo>
                    <a:pt x="1981" y="18842"/>
                    <a:pt x="2072" y="18842"/>
                    <a:pt x="2159" y="18922"/>
                  </a:cubicBezTo>
                  <a:cubicBezTo>
                    <a:pt x="2247" y="18842"/>
                    <a:pt x="2247" y="18842"/>
                    <a:pt x="2338" y="18842"/>
                  </a:cubicBezTo>
                  <a:cubicBezTo>
                    <a:pt x="2779" y="18515"/>
                    <a:pt x="3220" y="18274"/>
                    <a:pt x="3839" y="18111"/>
                  </a:cubicBezTo>
                  <a:cubicBezTo>
                    <a:pt x="4076" y="18111"/>
                    <a:pt x="3963" y="17597"/>
                    <a:pt x="3748" y="17597"/>
                  </a:cubicBezTo>
                  <a:close/>
                  <a:moveTo>
                    <a:pt x="1018" y="19580"/>
                  </a:moveTo>
                  <a:cubicBezTo>
                    <a:pt x="909" y="19580"/>
                    <a:pt x="800" y="19623"/>
                    <a:pt x="741" y="19733"/>
                  </a:cubicBezTo>
                  <a:cubicBezTo>
                    <a:pt x="388" y="20221"/>
                    <a:pt x="213" y="20705"/>
                    <a:pt x="34" y="21273"/>
                  </a:cubicBezTo>
                  <a:cubicBezTo>
                    <a:pt x="-53" y="21436"/>
                    <a:pt x="34" y="21600"/>
                    <a:pt x="213" y="21600"/>
                  </a:cubicBezTo>
                  <a:lnTo>
                    <a:pt x="301" y="21600"/>
                  </a:lnTo>
                  <a:cubicBezTo>
                    <a:pt x="388" y="21600"/>
                    <a:pt x="475" y="21517"/>
                    <a:pt x="567" y="21436"/>
                  </a:cubicBezTo>
                  <a:cubicBezTo>
                    <a:pt x="741" y="20949"/>
                    <a:pt x="1008" y="20465"/>
                    <a:pt x="1274" y="19977"/>
                  </a:cubicBezTo>
                  <a:cubicBezTo>
                    <a:pt x="1452" y="19760"/>
                    <a:pt x="1233" y="19580"/>
                    <a:pt x="1018" y="1958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203" name="Google Shape;1136;p25"/>
          <p:cNvGrpSpPr/>
          <p:nvPr/>
        </p:nvGrpSpPr>
        <p:grpSpPr>
          <a:xfrm>
            <a:off x="-262750" y="-616256"/>
            <a:ext cx="4200305" cy="1848699"/>
            <a:chOff x="0" y="0"/>
            <a:chExt cx="4200303" cy="1848698"/>
          </a:xfrm>
        </p:grpSpPr>
        <p:grpSp>
          <p:nvGrpSpPr>
            <p:cNvPr id="1201" name="Google Shape;1137;p25"/>
            <p:cNvGrpSpPr/>
            <p:nvPr/>
          </p:nvGrpSpPr>
          <p:grpSpPr>
            <a:xfrm>
              <a:off x="485254" y="-1"/>
              <a:ext cx="3715050" cy="1848700"/>
              <a:chOff x="0" y="0"/>
              <a:chExt cx="3715049" cy="1848698"/>
            </a:xfrm>
          </p:grpSpPr>
          <p:grpSp>
            <p:nvGrpSpPr>
              <p:cNvPr id="1199" name="Google Shape;1138;p25"/>
              <p:cNvGrpSpPr/>
              <p:nvPr/>
            </p:nvGrpSpPr>
            <p:grpSpPr>
              <a:xfrm>
                <a:off x="432" y="234274"/>
                <a:ext cx="3714618" cy="1614425"/>
                <a:chOff x="0" y="0"/>
                <a:chExt cx="3714617" cy="1614424"/>
              </a:xfrm>
            </p:grpSpPr>
            <p:sp>
              <p:nvSpPr>
                <p:cNvPr id="1195" name="Google Shape;1139;p25"/>
                <p:cNvSpPr/>
                <p:nvPr/>
              </p:nvSpPr>
              <p:spPr>
                <a:xfrm rot="10800000">
                  <a:off x="1402255" y="12356"/>
                  <a:ext cx="1671782" cy="1500753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96" name="Google Shape;1140;p25"/>
                <p:cNvSpPr/>
                <p:nvPr/>
              </p:nvSpPr>
              <p:spPr>
                <a:xfrm rot="10800000">
                  <a:off x="828782" y="426840"/>
                  <a:ext cx="1322923" cy="1187585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97" name="Google Shape;1141;p25"/>
                <p:cNvSpPr/>
                <p:nvPr/>
              </p:nvSpPr>
              <p:spPr>
                <a:xfrm rot="10800000">
                  <a:off x="2391694" y="62"/>
                  <a:ext cx="1322924" cy="854886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98" name="Google Shape;1142;p25"/>
                <p:cNvSpPr/>
                <p:nvPr/>
              </p:nvSpPr>
              <p:spPr>
                <a:xfrm rot="10800000">
                  <a:off x="0" y="0"/>
                  <a:ext cx="1671782" cy="1187585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1200" name="Google Shape;1143;p25"/>
              <p:cNvSpPr/>
              <p:nvPr/>
            </p:nvSpPr>
            <p:spPr>
              <a:xfrm rot="10800000">
                <a:off x="0" y="0"/>
                <a:ext cx="3662614" cy="1039318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202" name="Google Shape;1144;p25"/>
            <p:cNvSpPr/>
            <p:nvPr/>
          </p:nvSpPr>
          <p:spPr>
            <a:xfrm rot="10800000">
              <a:off x="-1" y="152969"/>
              <a:ext cx="4050957" cy="16948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5" h="21600" fill="norm" stroke="1" extrusionOk="0">
                  <a:moveTo>
                    <a:pt x="10107" y="4204"/>
                  </a:moveTo>
                  <a:cubicBezTo>
                    <a:pt x="10515" y="5614"/>
                    <a:pt x="10515" y="7300"/>
                    <a:pt x="10241" y="8698"/>
                  </a:cubicBezTo>
                  <a:lnTo>
                    <a:pt x="10107" y="8698"/>
                  </a:lnTo>
                  <a:cubicBezTo>
                    <a:pt x="10107" y="8698"/>
                    <a:pt x="9972" y="8698"/>
                    <a:pt x="9833" y="8132"/>
                  </a:cubicBezTo>
                  <a:cubicBezTo>
                    <a:pt x="9698" y="7011"/>
                    <a:pt x="9698" y="5614"/>
                    <a:pt x="10107" y="4493"/>
                  </a:cubicBezTo>
                  <a:lnTo>
                    <a:pt x="10107" y="4204"/>
                  </a:lnTo>
                  <a:close/>
                  <a:moveTo>
                    <a:pt x="15946" y="6734"/>
                  </a:moveTo>
                  <a:lnTo>
                    <a:pt x="15946" y="7011"/>
                  </a:lnTo>
                  <a:cubicBezTo>
                    <a:pt x="16220" y="8698"/>
                    <a:pt x="16220" y="10384"/>
                    <a:pt x="15811" y="10939"/>
                  </a:cubicBezTo>
                  <a:cubicBezTo>
                    <a:pt x="15610" y="11077"/>
                    <a:pt x="15470" y="11158"/>
                    <a:pt x="15386" y="11158"/>
                  </a:cubicBezTo>
                  <a:cubicBezTo>
                    <a:pt x="15302" y="11158"/>
                    <a:pt x="15269" y="11077"/>
                    <a:pt x="15269" y="10939"/>
                  </a:cubicBezTo>
                  <a:cubicBezTo>
                    <a:pt x="15269" y="9264"/>
                    <a:pt x="15403" y="7855"/>
                    <a:pt x="15946" y="6734"/>
                  </a:cubicBezTo>
                  <a:close/>
                  <a:moveTo>
                    <a:pt x="3993" y="11782"/>
                  </a:moveTo>
                  <a:cubicBezTo>
                    <a:pt x="4536" y="11782"/>
                    <a:pt x="4944" y="12348"/>
                    <a:pt x="5213" y="13191"/>
                  </a:cubicBezTo>
                  <a:cubicBezTo>
                    <a:pt x="5353" y="14034"/>
                    <a:pt x="5213" y="14866"/>
                    <a:pt x="4804" y="15432"/>
                  </a:cubicBezTo>
                  <a:cubicBezTo>
                    <a:pt x="4737" y="15570"/>
                    <a:pt x="4670" y="15640"/>
                    <a:pt x="4603" y="15640"/>
                  </a:cubicBezTo>
                  <a:cubicBezTo>
                    <a:pt x="4536" y="15640"/>
                    <a:pt x="4469" y="15570"/>
                    <a:pt x="4402" y="15432"/>
                  </a:cubicBezTo>
                  <a:cubicBezTo>
                    <a:pt x="3993" y="14311"/>
                    <a:pt x="3993" y="13191"/>
                    <a:pt x="3993" y="12059"/>
                  </a:cubicBezTo>
                  <a:lnTo>
                    <a:pt x="3993" y="11782"/>
                  </a:lnTo>
                  <a:close/>
                  <a:moveTo>
                    <a:pt x="12959" y="843"/>
                  </a:moveTo>
                  <a:cubicBezTo>
                    <a:pt x="14318" y="1398"/>
                    <a:pt x="15403" y="3084"/>
                    <a:pt x="15811" y="5614"/>
                  </a:cubicBezTo>
                  <a:cubicBezTo>
                    <a:pt x="15135" y="7011"/>
                    <a:pt x="14726" y="8975"/>
                    <a:pt x="14861" y="11227"/>
                  </a:cubicBezTo>
                  <a:cubicBezTo>
                    <a:pt x="15017" y="11713"/>
                    <a:pt x="15129" y="12013"/>
                    <a:pt x="15358" y="12013"/>
                  </a:cubicBezTo>
                  <a:cubicBezTo>
                    <a:pt x="15521" y="12013"/>
                    <a:pt x="15744" y="11851"/>
                    <a:pt x="16085" y="11505"/>
                  </a:cubicBezTo>
                  <a:cubicBezTo>
                    <a:pt x="16896" y="10661"/>
                    <a:pt x="16762" y="7855"/>
                    <a:pt x="16354" y="5614"/>
                  </a:cubicBezTo>
                  <a:cubicBezTo>
                    <a:pt x="16494" y="5325"/>
                    <a:pt x="16628" y="5325"/>
                    <a:pt x="16896" y="5325"/>
                  </a:cubicBezTo>
                  <a:cubicBezTo>
                    <a:pt x="18395" y="6168"/>
                    <a:pt x="19754" y="8421"/>
                    <a:pt x="20431" y="11505"/>
                  </a:cubicBezTo>
                  <a:cubicBezTo>
                    <a:pt x="20839" y="13191"/>
                    <a:pt x="20839" y="15432"/>
                    <a:pt x="20157" y="17118"/>
                  </a:cubicBezTo>
                  <a:cubicBezTo>
                    <a:pt x="19206" y="19359"/>
                    <a:pt x="15543" y="20768"/>
                    <a:pt x="9698" y="20768"/>
                  </a:cubicBezTo>
                  <a:cubicBezTo>
                    <a:pt x="6029" y="20768"/>
                    <a:pt x="2769" y="20202"/>
                    <a:pt x="2769" y="20202"/>
                  </a:cubicBezTo>
                  <a:cubicBezTo>
                    <a:pt x="1544" y="19925"/>
                    <a:pt x="867" y="19082"/>
                    <a:pt x="593" y="17396"/>
                  </a:cubicBezTo>
                  <a:cubicBezTo>
                    <a:pt x="325" y="15998"/>
                    <a:pt x="1001" y="14034"/>
                    <a:pt x="2226" y="12902"/>
                  </a:cubicBezTo>
                  <a:cubicBezTo>
                    <a:pt x="2634" y="12348"/>
                    <a:pt x="3043" y="12059"/>
                    <a:pt x="3585" y="12059"/>
                  </a:cubicBezTo>
                  <a:cubicBezTo>
                    <a:pt x="3451" y="13468"/>
                    <a:pt x="3719" y="14866"/>
                    <a:pt x="4128" y="16275"/>
                  </a:cubicBezTo>
                  <a:cubicBezTo>
                    <a:pt x="4296" y="16622"/>
                    <a:pt x="4570" y="16864"/>
                    <a:pt x="4816" y="16864"/>
                  </a:cubicBezTo>
                  <a:cubicBezTo>
                    <a:pt x="4967" y="16864"/>
                    <a:pt x="5112" y="16772"/>
                    <a:pt x="5213" y="16552"/>
                  </a:cubicBezTo>
                  <a:cubicBezTo>
                    <a:pt x="5761" y="15709"/>
                    <a:pt x="6029" y="14311"/>
                    <a:pt x="5895" y="12902"/>
                  </a:cubicBezTo>
                  <a:cubicBezTo>
                    <a:pt x="5621" y="11782"/>
                    <a:pt x="4944" y="10661"/>
                    <a:pt x="4262" y="10661"/>
                  </a:cubicBezTo>
                  <a:cubicBezTo>
                    <a:pt x="4536" y="7855"/>
                    <a:pt x="5487" y="5325"/>
                    <a:pt x="6846" y="4204"/>
                  </a:cubicBezTo>
                  <a:cubicBezTo>
                    <a:pt x="7579" y="3200"/>
                    <a:pt x="8261" y="2691"/>
                    <a:pt x="8843" y="2691"/>
                  </a:cubicBezTo>
                  <a:cubicBezTo>
                    <a:pt x="9223" y="2691"/>
                    <a:pt x="9564" y="2922"/>
                    <a:pt x="9833" y="3361"/>
                  </a:cubicBezTo>
                  <a:cubicBezTo>
                    <a:pt x="9290" y="4770"/>
                    <a:pt x="9156" y="6734"/>
                    <a:pt x="9564" y="8421"/>
                  </a:cubicBezTo>
                  <a:cubicBezTo>
                    <a:pt x="9564" y="8975"/>
                    <a:pt x="9833" y="9541"/>
                    <a:pt x="10241" y="9541"/>
                  </a:cubicBezTo>
                  <a:cubicBezTo>
                    <a:pt x="10375" y="9541"/>
                    <a:pt x="10515" y="9264"/>
                    <a:pt x="10649" y="8975"/>
                  </a:cubicBezTo>
                  <a:cubicBezTo>
                    <a:pt x="11192" y="7300"/>
                    <a:pt x="11057" y="5048"/>
                    <a:pt x="10515" y="3361"/>
                  </a:cubicBezTo>
                  <a:cubicBezTo>
                    <a:pt x="10923" y="2530"/>
                    <a:pt x="11466" y="1686"/>
                    <a:pt x="12008" y="1398"/>
                  </a:cubicBezTo>
                  <a:cubicBezTo>
                    <a:pt x="12282" y="1120"/>
                    <a:pt x="12685" y="1120"/>
                    <a:pt x="12959" y="843"/>
                  </a:cubicBezTo>
                  <a:close/>
                  <a:moveTo>
                    <a:pt x="12825" y="0"/>
                  </a:moveTo>
                  <a:cubicBezTo>
                    <a:pt x="12416" y="0"/>
                    <a:pt x="12142" y="277"/>
                    <a:pt x="11734" y="566"/>
                  </a:cubicBezTo>
                  <a:cubicBezTo>
                    <a:pt x="11057" y="843"/>
                    <a:pt x="10515" y="1686"/>
                    <a:pt x="9972" y="2807"/>
                  </a:cubicBezTo>
                  <a:cubicBezTo>
                    <a:pt x="9598" y="2160"/>
                    <a:pt x="9139" y="1813"/>
                    <a:pt x="8608" y="1813"/>
                  </a:cubicBezTo>
                  <a:cubicBezTo>
                    <a:pt x="7976" y="1813"/>
                    <a:pt x="7249" y="2299"/>
                    <a:pt x="6438" y="3361"/>
                  </a:cubicBezTo>
                  <a:cubicBezTo>
                    <a:pt x="4944" y="4770"/>
                    <a:pt x="3993" y="7577"/>
                    <a:pt x="3585" y="10939"/>
                  </a:cubicBezTo>
                  <a:cubicBezTo>
                    <a:pt x="3043" y="10939"/>
                    <a:pt x="2500" y="11227"/>
                    <a:pt x="2092" y="11782"/>
                  </a:cubicBezTo>
                  <a:cubicBezTo>
                    <a:pt x="593" y="13468"/>
                    <a:pt x="-218" y="15709"/>
                    <a:pt x="50" y="17673"/>
                  </a:cubicBezTo>
                  <a:cubicBezTo>
                    <a:pt x="190" y="19636"/>
                    <a:pt x="1275" y="21046"/>
                    <a:pt x="2634" y="21323"/>
                  </a:cubicBezTo>
                  <a:cubicBezTo>
                    <a:pt x="2634" y="21323"/>
                    <a:pt x="6029" y="21600"/>
                    <a:pt x="9698" y="21600"/>
                  </a:cubicBezTo>
                  <a:cubicBezTo>
                    <a:pt x="15811" y="21600"/>
                    <a:pt x="19480" y="20480"/>
                    <a:pt x="20565" y="17961"/>
                  </a:cubicBezTo>
                  <a:cubicBezTo>
                    <a:pt x="21248" y="15998"/>
                    <a:pt x="21382" y="13468"/>
                    <a:pt x="20839" y="11227"/>
                  </a:cubicBezTo>
                  <a:cubicBezTo>
                    <a:pt x="20023" y="7855"/>
                    <a:pt x="18530" y="5048"/>
                    <a:pt x="16762" y="4204"/>
                  </a:cubicBezTo>
                  <a:cubicBezTo>
                    <a:pt x="16494" y="4204"/>
                    <a:pt x="16220" y="4493"/>
                    <a:pt x="16085" y="4770"/>
                  </a:cubicBezTo>
                  <a:cubicBezTo>
                    <a:pt x="15543" y="1964"/>
                    <a:pt x="14318" y="277"/>
                    <a:pt x="1282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120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0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1" name="نص العنوان"/>
          <p:cNvSpPr txBox="1"/>
          <p:nvPr>
            <p:ph type="title"/>
          </p:nvPr>
        </p:nvSpPr>
        <p:spPr>
          <a:xfrm>
            <a:off x="3346666" y="5087466"/>
            <a:ext cx="7833601" cy="1212801"/>
          </a:xfrm>
          <a:prstGeom prst="rect">
            <a:avLst/>
          </a:prstGeom>
          <a:ln w="12700"/>
        </p:spPr>
        <p:txBody>
          <a:bodyPr lIns="0" tIns="0" rIns="0" bIns="0"/>
          <a:lstStyle/>
          <a:p>
            <a:pPr/>
            <a:r>
              <a:t>نص العنوان</a:t>
            </a:r>
          </a:p>
        </p:txBody>
      </p:sp>
      <p:sp>
        <p:nvSpPr>
          <p:cNvPr id="1212" name="مستوى النص الأول…"/>
          <p:cNvSpPr txBox="1"/>
          <p:nvPr>
            <p:ph type="body" sz="quarter" idx="1"/>
          </p:nvPr>
        </p:nvSpPr>
        <p:spPr>
          <a:xfrm>
            <a:off x="3346668" y="6895600"/>
            <a:ext cx="7432802" cy="3135201"/>
          </a:xfrm>
          <a:prstGeom prst="rect">
            <a:avLst/>
          </a:prstGeom>
        </p:spPr>
        <p:txBody>
          <a:bodyPr/>
          <a:lstStyle>
            <a:lvl1pPr marL="846666" indent="-706966">
              <a:buClrTx/>
              <a:buSzTx/>
              <a:buNone/>
              <a:defRPr sz="3600"/>
            </a:lvl1pPr>
            <a:lvl2pPr marL="846666" indent="-249766">
              <a:buClrTx/>
              <a:buSzTx/>
              <a:buNone/>
              <a:defRPr sz="3600"/>
            </a:lvl2pPr>
            <a:lvl3pPr marL="846666" indent="207433">
              <a:buClrTx/>
              <a:buSzTx/>
              <a:buNone/>
              <a:defRPr sz="3600"/>
            </a:lvl3pPr>
            <a:lvl4pPr marL="846666" indent="664633">
              <a:buClrTx/>
              <a:buSzTx/>
              <a:buNone/>
              <a:defRPr sz="3600"/>
            </a:lvl4pPr>
            <a:lvl5pPr marL="846666" indent="1121833">
              <a:buClrTx/>
              <a:buSzTx/>
              <a:buNone/>
              <a:defRPr sz="3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1224" name="Google Shape;1148;p26"/>
          <p:cNvGrpSpPr/>
          <p:nvPr/>
        </p:nvGrpSpPr>
        <p:grpSpPr>
          <a:xfrm>
            <a:off x="21519317" y="602834"/>
            <a:ext cx="3005897" cy="2161863"/>
            <a:chOff x="0" y="0"/>
            <a:chExt cx="3005895" cy="2161861"/>
          </a:xfrm>
        </p:grpSpPr>
        <p:sp>
          <p:nvSpPr>
            <p:cNvPr id="1213" name="Google Shape;1149;p26"/>
            <p:cNvSpPr/>
            <p:nvPr/>
          </p:nvSpPr>
          <p:spPr>
            <a:xfrm>
              <a:off x="218993" y="0"/>
              <a:ext cx="2786903" cy="15069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4" h="21600" fill="norm" stroke="1" extrusionOk="0">
                  <a:moveTo>
                    <a:pt x="20850" y="0"/>
                  </a:moveTo>
                  <a:cubicBezTo>
                    <a:pt x="20850" y="315"/>
                    <a:pt x="11747" y="20324"/>
                    <a:pt x="3356" y="20324"/>
                  </a:cubicBezTo>
                  <a:cubicBezTo>
                    <a:pt x="2405" y="20324"/>
                    <a:pt x="1469" y="20066"/>
                    <a:pt x="557" y="19507"/>
                  </a:cubicBezTo>
                  <a:cubicBezTo>
                    <a:pt x="503" y="19407"/>
                    <a:pt x="449" y="19364"/>
                    <a:pt x="394" y="19364"/>
                  </a:cubicBezTo>
                  <a:cubicBezTo>
                    <a:pt x="263" y="19364"/>
                    <a:pt x="131" y="19608"/>
                    <a:pt x="0" y="19851"/>
                  </a:cubicBezTo>
                  <a:cubicBezTo>
                    <a:pt x="0" y="20195"/>
                    <a:pt x="0" y="20554"/>
                    <a:pt x="186" y="20554"/>
                  </a:cubicBezTo>
                  <a:cubicBezTo>
                    <a:pt x="1315" y="21242"/>
                    <a:pt x="2250" y="21600"/>
                    <a:pt x="3194" y="21600"/>
                  </a:cubicBezTo>
                  <a:cubicBezTo>
                    <a:pt x="7324" y="20898"/>
                    <a:pt x="11268" y="17759"/>
                    <a:pt x="14462" y="12885"/>
                  </a:cubicBezTo>
                  <a:cubicBezTo>
                    <a:pt x="16906" y="9403"/>
                    <a:pt x="19350" y="5576"/>
                    <a:pt x="21414" y="1046"/>
                  </a:cubicBezTo>
                  <a:cubicBezTo>
                    <a:pt x="21600" y="702"/>
                    <a:pt x="21600" y="358"/>
                    <a:pt x="2141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14" name="Google Shape;1150;p26"/>
            <p:cNvSpPr/>
            <p:nvPr/>
          </p:nvSpPr>
          <p:spPr>
            <a:xfrm>
              <a:off x="548599" y="995935"/>
              <a:ext cx="811355" cy="9719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18" h="21600" fill="norm" stroke="1" extrusionOk="0">
                  <a:moveTo>
                    <a:pt x="1527" y="0"/>
                  </a:moveTo>
                  <a:cubicBezTo>
                    <a:pt x="899" y="0"/>
                    <a:pt x="272" y="556"/>
                    <a:pt x="272" y="1089"/>
                  </a:cubicBezTo>
                  <a:cubicBezTo>
                    <a:pt x="-382" y="1089"/>
                    <a:pt x="272" y="2178"/>
                    <a:pt x="899" y="2178"/>
                  </a:cubicBezTo>
                  <a:cubicBezTo>
                    <a:pt x="6626" y="3778"/>
                    <a:pt x="12981" y="5400"/>
                    <a:pt x="18681" y="7578"/>
                  </a:cubicBezTo>
                  <a:cubicBezTo>
                    <a:pt x="14236" y="12422"/>
                    <a:pt x="8509" y="16200"/>
                    <a:pt x="2808" y="19444"/>
                  </a:cubicBezTo>
                  <a:cubicBezTo>
                    <a:pt x="2181" y="19978"/>
                    <a:pt x="2181" y="20533"/>
                    <a:pt x="2808" y="21067"/>
                  </a:cubicBezTo>
                  <a:cubicBezTo>
                    <a:pt x="2808" y="21067"/>
                    <a:pt x="3436" y="21600"/>
                    <a:pt x="3436" y="21600"/>
                  </a:cubicBezTo>
                  <a:cubicBezTo>
                    <a:pt x="4064" y="21067"/>
                    <a:pt x="4064" y="21067"/>
                    <a:pt x="4064" y="21067"/>
                  </a:cubicBezTo>
                  <a:cubicBezTo>
                    <a:pt x="9163" y="17822"/>
                    <a:pt x="21218" y="10267"/>
                    <a:pt x="21218" y="7578"/>
                  </a:cubicBezTo>
                  <a:cubicBezTo>
                    <a:pt x="21218" y="7022"/>
                    <a:pt x="20590" y="6489"/>
                    <a:pt x="19963" y="6489"/>
                  </a:cubicBezTo>
                  <a:cubicBezTo>
                    <a:pt x="14236" y="3778"/>
                    <a:pt x="7881" y="2178"/>
                    <a:pt x="152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15" name="Google Shape;1151;p26"/>
            <p:cNvSpPr/>
            <p:nvPr/>
          </p:nvSpPr>
          <p:spPr>
            <a:xfrm>
              <a:off x="1236475" y="579961"/>
              <a:ext cx="819415" cy="11449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90" h="21600" fill="norm" stroke="1" extrusionOk="0">
                  <a:moveTo>
                    <a:pt x="813" y="0"/>
                  </a:moveTo>
                  <a:cubicBezTo>
                    <a:pt x="-58" y="0"/>
                    <a:pt x="-379" y="1434"/>
                    <a:pt x="607" y="1434"/>
                  </a:cubicBezTo>
                  <a:cubicBezTo>
                    <a:pt x="6179" y="2811"/>
                    <a:pt x="11751" y="5112"/>
                    <a:pt x="16773" y="7395"/>
                  </a:cubicBezTo>
                  <a:cubicBezTo>
                    <a:pt x="17873" y="7848"/>
                    <a:pt x="14525" y="14281"/>
                    <a:pt x="10077" y="20223"/>
                  </a:cubicBezTo>
                  <a:cubicBezTo>
                    <a:pt x="9527" y="20694"/>
                    <a:pt x="9527" y="21147"/>
                    <a:pt x="10077" y="21600"/>
                  </a:cubicBezTo>
                  <a:lnTo>
                    <a:pt x="10627" y="21600"/>
                  </a:lnTo>
                  <a:cubicBezTo>
                    <a:pt x="11201" y="21147"/>
                    <a:pt x="11751" y="21147"/>
                    <a:pt x="11751" y="20694"/>
                  </a:cubicBezTo>
                  <a:cubicBezTo>
                    <a:pt x="14525" y="17016"/>
                    <a:pt x="21221" y="7848"/>
                    <a:pt x="17873" y="5565"/>
                  </a:cubicBezTo>
                  <a:cubicBezTo>
                    <a:pt x="12875" y="3264"/>
                    <a:pt x="7303" y="1434"/>
                    <a:pt x="1157" y="57"/>
                  </a:cubicBezTo>
                  <a:cubicBezTo>
                    <a:pt x="1043" y="19"/>
                    <a:pt x="928" y="0"/>
                    <a:pt x="81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16" name="Google Shape;1152;p26"/>
            <p:cNvSpPr/>
            <p:nvPr/>
          </p:nvSpPr>
          <p:spPr>
            <a:xfrm>
              <a:off x="1924929" y="267983"/>
              <a:ext cx="754070" cy="8259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10" h="21600" fill="norm" stroke="1" extrusionOk="0">
                  <a:moveTo>
                    <a:pt x="484" y="0"/>
                  </a:moveTo>
                  <a:cubicBezTo>
                    <a:pt x="-162" y="0"/>
                    <a:pt x="-162" y="1909"/>
                    <a:pt x="484" y="2537"/>
                  </a:cubicBezTo>
                  <a:cubicBezTo>
                    <a:pt x="6383" y="2537"/>
                    <a:pt x="12281" y="3164"/>
                    <a:pt x="18152" y="4446"/>
                  </a:cubicBezTo>
                  <a:cubicBezTo>
                    <a:pt x="17506" y="10146"/>
                    <a:pt x="14893" y="15246"/>
                    <a:pt x="12281" y="20319"/>
                  </a:cubicBezTo>
                  <a:cubicBezTo>
                    <a:pt x="11608" y="20319"/>
                    <a:pt x="12281" y="21600"/>
                    <a:pt x="12281" y="21600"/>
                  </a:cubicBezTo>
                  <a:lnTo>
                    <a:pt x="12927" y="21600"/>
                  </a:lnTo>
                  <a:cubicBezTo>
                    <a:pt x="13574" y="21600"/>
                    <a:pt x="13574" y="21600"/>
                    <a:pt x="14220" y="20946"/>
                  </a:cubicBezTo>
                  <a:cubicBezTo>
                    <a:pt x="15540" y="19037"/>
                    <a:pt x="21438" y="6982"/>
                    <a:pt x="20118" y="3164"/>
                  </a:cubicBezTo>
                  <a:cubicBezTo>
                    <a:pt x="20118" y="3164"/>
                    <a:pt x="19472" y="2537"/>
                    <a:pt x="18826" y="1909"/>
                  </a:cubicBezTo>
                  <a:cubicBezTo>
                    <a:pt x="12927" y="628"/>
                    <a:pt x="7029" y="0"/>
                    <a:pt x="48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17" name="Google Shape;1153;p26"/>
            <p:cNvSpPr/>
            <p:nvPr/>
          </p:nvSpPr>
          <p:spPr>
            <a:xfrm>
              <a:off x="2307915" y="947937"/>
              <a:ext cx="339991" cy="3399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638" y="0"/>
                    <a:pt x="0" y="4638"/>
                    <a:pt x="0" y="10800"/>
                  </a:cubicBezTo>
                  <a:cubicBezTo>
                    <a:pt x="0" y="16962"/>
                    <a:pt x="4638" y="21600"/>
                    <a:pt x="10800" y="21600"/>
                  </a:cubicBezTo>
                  <a:cubicBezTo>
                    <a:pt x="16962" y="21600"/>
                    <a:pt x="21600" y="16962"/>
                    <a:pt x="21600" y="10800"/>
                  </a:cubicBezTo>
                  <a:cubicBezTo>
                    <a:pt x="21600" y="4638"/>
                    <a:pt x="16962" y="0"/>
                    <a:pt x="108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18" name="Google Shape;1154;p26"/>
            <p:cNvSpPr/>
            <p:nvPr/>
          </p:nvSpPr>
          <p:spPr>
            <a:xfrm>
              <a:off x="1772934" y="72993"/>
              <a:ext cx="315991" cy="3399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620" y="0"/>
                  </a:moveTo>
                  <a:cubicBezTo>
                    <a:pt x="4990" y="0"/>
                    <a:pt x="0" y="4638"/>
                    <a:pt x="0" y="10800"/>
                  </a:cubicBezTo>
                  <a:cubicBezTo>
                    <a:pt x="0" y="17026"/>
                    <a:pt x="4990" y="21600"/>
                    <a:pt x="11620" y="21600"/>
                  </a:cubicBezTo>
                  <a:cubicBezTo>
                    <a:pt x="16610" y="21600"/>
                    <a:pt x="21600" y="17026"/>
                    <a:pt x="21600" y="10800"/>
                  </a:cubicBezTo>
                  <a:cubicBezTo>
                    <a:pt x="21600" y="4638"/>
                    <a:pt x="16610" y="0"/>
                    <a:pt x="1162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19" name="Google Shape;1155;p26"/>
            <p:cNvSpPr/>
            <p:nvPr/>
          </p:nvSpPr>
          <p:spPr>
            <a:xfrm>
              <a:off x="1068962" y="437969"/>
              <a:ext cx="339991" cy="3399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638" y="0"/>
                    <a:pt x="0" y="4638"/>
                    <a:pt x="0" y="10800"/>
                  </a:cubicBezTo>
                  <a:cubicBezTo>
                    <a:pt x="0" y="16962"/>
                    <a:pt x="4638" y="21600"/>
                    <a:pt x="10800" y="21600"/>
                  </a:cubicBezTo>
                  <a:cubicBezTo>
                    <a:pt x="16962" y="21600"/>
                    <a:pt x="21600" y="16962"/>
                    <a:pt x="21600" y="10800"/>
                  </a:cubicBezTo>
                  <a:cubicBezTo>
                    <a:pt x="21600" y="4638"/>
                    <a:pt x="16962" y="0"/>
                    <a:pt x="108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20" name="Google Shape;1156;p26"/>
            <p:cNvSpPr/>
            <p:nvPr/>
          </p:nvSpPr>
          <p:spPr>
            <a:xfrm>
              <a:off x="1481946" y="1578896"/>
              <a:ext cx="339991" cy="3409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638" y="0"/>
                    <a:pt x="0" y="4624"/>
                    <a:pt x="0" y="10768"/>
                  </a:cubicBezTo>
                  <a:cubicBezTo>
                    <a:pt x="0" y="16976"/>
                    <a:pt x="4638" y="21600"/>
                    <a:pt x="10800" y="21600"/>
                  </a:cubicBezTo>
                  <a:cubicBezTo>
                    <a:pt x="16962" y="21600"/>
                    <a:pt x="21600" y="16976"/>
                    <a:pt x="21600" y="10768"/>
                  </a:cubicBezTo>
                  <a:cubicBezTo>
                    <a:pt x="21600" y="4624"/>
                    <a:pt x="16962" y="0"/>
                    <a:pt x="108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21" name="Google Shape;1157;p26"/>
            <p:cNvSpPr/>
            <p:nvPr/>
          </p:nvSpPr>
          <p:spPr>
            <a:xfrm>
              <a:off x="363985" y="825945"/>
              <a:ext cx="339991" cy="3159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638" y="0"/>
                    <a:pt x="0" y="4990"/>
                    <a:pt x="0" y="11620"/>
                  </a:cubicBezTo>
                  <a:cubicBezTo>
                    <a:pt x="0" y="16610"/>
                    <a:pt x="4638" y="21600"/>
                    <a:pt x="10800" y="21600"/>
                  </a:cubicBezTo>
                  <a:cubicBezTo>
                    <a:pt x="17026" y="21600"/>
                    <a:pt x="21600" y="16610"/>
                    <a:pt x="21600" y="11620"/>
                  </a:cubicBezTo>
                  <a:cubicBezTo>
                    <a:pt x="21600" y="4990"/>
                    <a:pt x="17026" y="0"/>
                    <a:pt x="108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22" name="Google Shape;1158;p26"/>
            <p:cNvSpPr/>
            <p:nvPr/>
          </p:nvSpPr>
          <p:spPr>
            <a:xfrm>
              <a:off x="0" y="1214920"/>
              <a:ext cx="339989" cy="3399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6162" y="0"/>
                    <a:pt x="0" y="4638"/>
                    <a:pt x="0" y="10800"/>
                  </a:cubicBezTo>
                  <a:cubicBezTo>
                    <a:pt x="0" y="16962"/>
                    <a:pt x="6162" y="21600"/>
                    <a:pt x="10800" y="21600"/>
                  </a:cubicBezTo>
                  <a:cubicBezTo>
                    <a:pt x="16962" y="21600"/>
                    <a:pt x="21600" y="16962"/>
                    <a:pt x="21600" y="10800"/>
                  </a:cubicBezTo>
                  <a:cubicBezTo>
                    <a:pt x="21600" y="4638"/>
                    <a:pt x="16962" y="0"/>
                    <a:pt x="108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23" name="Google Shape;1159;p26"/>
            <p:cNvSpPr/>
            <p:nvPr/>
          </p:nvSpPr>
          <p:spPr>
            <a:xfrm>
              <a:off x="509980" y="1846880"/>
              <a:ext cx="339991" cy="3149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638" y="0"/>
                    <a:pt x="0" y="5006"/>
                    <a:pt x="0" y="9943"/>
                  </a:cubicBezTo>
                  <a:cubicBezTo>
                    <a:pt x="0" y="16663"/>
                    <a:pt x="4638" y="21600"/>
                    <a:pt x="10800" y="21600"/>
                  </a:cubicBezTo>
                  <a:cubicBezTo>
                    <a:pt x="16962" y="21600"/>
                    <a:pt x="21600" y="16663"/>
                    <a:pt x="21600" y="9943"/>
                  </a:cubicBezTo>
                  <a:cubicBezTo>
                    <a:pt x="21600" y="5006"/>
                    <a:pt x="16962" y="0"/>
                    <a:pt x="108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233" name="Google Shape;1166;p26"/>
          <p:cNvGrpSpPr/>
          <p:nvPr/>
        </p:nvGrpSpPr>
        <p:grpSpPr>
          <a:xfrm>
            <a:off x="21793669" y="10018114"/>
            <a:ext cx="3397145" cy="2694010"/>
            <a:chOff x="0" y="0"/>
            <a:chExt cx="3397143" cy="2694008"/>
          </a:xfrm>
        </p:grpSpPr>
        <p:grpSp>
          <p:nvGrpSpPr>
            <p:cNvPr id="1231" name="Google Shape;1167;p26"/>
            <p:cNvGrpSpPr/>
            <p:nvPr/>
          </p:nvGrpSpPr>
          <p:grpSpPr>
            <a:xfrm>
              <a:off x="187471" y="0"/>
              <a:ext cx="3209673" cy="2694009"/>
              <a:chOff x="0" y="0"/>
              <a:chExt cx="3209671" cy="2694008"/>
            </a:xfrm>
          </p:grpSpPr>
          <p:sp>
            <p:nvSpPr>
              <p:cNvPr id="1225" name="Google Shape;1168;p26"/>
              <p:cNvSpPr/>
              <p:nvPr/>
            </p:nvSpPr>
            <p:spPr>
              <a:xfrm flipH="1">
                <a:off x="941052" y="0"/>
                <a:ext cx="1417771" cy="1417771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26" name="Google Shape;1169;p26"/>
              <p:cNvSpPr/>
              <p:nvPr/>
            </p:nvSpPr>
            <p:spPr>
              <a:xfrm flipH="1">
                <a:off x="402192" y="482159"/>
                <a:ext cx="1417772" cy="1417772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27" name="Google Shape;1170;p26"/>
              <p:cNvSpPr/>
              <p:nvPr/>
            </p:nvSpPr>
            <p:spPr>
              <a:xfrm flipH="1">
                <a:off x="1678430" y="510509"/>
                <a:ext cx="1417772" cy="1417772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28" name="Google Shape;1171;p26"/>
              <p:cNvSpPr/>
              <p:nvPr/>
            </p:nvSpPr>
            <p:spPr>
              <a:xfrm flipH="1">
                <a:off x="1791901" y="1134417"/>
                <a:ext cx="1417771" cy="1417772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29" name="Google Shape;1172;p26"/>
              <p:cNvSpPr/>
              <p:nvPr/>
            </p:nvSpPr>
            <p:spPr>
              <a:xfrm flipH="1">
                <a:off x="1196342" y="1276237"/>
                <a:ext cx="1417772" cy="1417772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30" name="Google Shape;1173;p26"/>
              <p:cNvSpPr/>
              <p:nvPr/>
            </p:nvSpPr>
            <p:spPr>
              <a:xfrm flipH="1">
                <a:off x="0" y="1162839"/>
                <a:ext cx="1791643" cy="1417771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232" name="Google Shape;1174;p26"/>
            <p:cNvSpPr/>
            <p:nvPr/>
          </p:nvSpPr>
          <p:spPr>
            <a:xfrm flipH="1">
              <a:off x="-1" y="8128"/>
              <a:ext cx="3172696" cy="24339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5" h="21600" fill="norm" stroke="1" extrusionOk="0">
                  <a:moveTo>
                    <a:pt x="6045" y="4385"/>
                  </a:moveTo>
                  <a:cubicBezTo>
                    <a:pt x="6824" y="4615"/>
                    <a:pt x="7603" y="5299"/>
                    <a:pt x="7948" y="6209"/>
                  </a:cubicBezTo>
                  <a:cubicBezTo>
                    <a:pt x="7948" y="6551"/>
                    <a:pt x="7862" y="6776"/>
                    <a:pt x="7688" y="6894"/>
                  </a:cubicBezTo>
                  <a:cubicBezTo>
                    <a:pt x="7514" y="7119"/>
                    <a:pt x="7343" y="7119"/>
                    <a:pt x="7169" y="7236"/>
                  </a:cubicBezTo>
                  <a:cubicBezTo>
                    <a:pt x="6479" y="7236"/>
                    <a:pt x="5959" y="5979"/>
                    <a:pt x="5789" y="5412"/>
                  </a:cubicBezTo>
                  <a:lnTo>
                    <a:pt x="5789" y="5299"/>
                  </a:lnTo>
                  <a:cubicBezTo>
                    <a:pt x="5874" y="4957"/>
                    <a:pt x="5959" y="4727"/>
                    <a:pt x="6045" y="4385"/>
                  </a:cubicBezTo>
                  <a:close/>
                  <a:moveTo>
                    <a:pt x="13823" y="6096"/>
                  </a:moveTo>
                  <a:cubicBezTo>
                    <a:pt x="13909" y="6776"/>
                    <a:pt x="13823" y="7574"/>
                    <a:pt x="13478" y="8258"/>
                  </a:cubicBezTo>
                  <a:cubicBezTo>
                    <a:pt x="13304" y="8033"/>
                    <a:pt x="13389" y="7006"/>
                    <a:pt x="13823" y="6096"/>
                  </a:cubicBezTo>
                  <a:close/>
                  <a:moveTo>
                    <a:pt x="2492" y="10153"/>
                  </a:moveTo>
                  <a:cubicBezTo>
                    <a:pt x="2584" y="10153"/>
                    <a:pt x="2676" y="10167"/>
                    <a:pt x="2762" y="10195"/>
                  </a:cubicBezTo>
                  <a:cubicBezTo>
                    <a:pt x="3886" y="10308"/>
                    <a:pt x="4320" y="11222"/>
                    <a:pt x="4320" y="12019"/>
                  </a:cubicBezTo>
                  <a:cubicBezTo>
                    <a:pt x="4320" y="12474"/>
                    <a:pt x="3971" y="12929"/>
                    <a:pt x="3541" y="13042"/>
                  </a:cubicBezTo>
                  <a:cubicBezTo>
                    <a:pt x="3366" y="12929"/>
                    <a:pt x="3110" y="12929"/>
                    <a:pt x="2936" y="12816"/>
                  </a:cubicBezTo>
                  <a:cubicBezTo>
                    <a:pt x="2331" y="12244"/>
                    <a:pt x="1898" y="11447"/>
                    <a:pt x="1727" y="10537"/>
                  </a:cubicBezTo>
                  <a:cubicBezTo>
                    <a:pt x="1922" y="10279"/>
                    <a:pt x="2214" y="10153"/>
                    <a:pt x="2492" y="10153"/>
                  </a:cubicBezTo>
                  <a:close/>
                  <a:moveTo>
                    <a:pt x="18315" y="12132"/>
                  </a:moveTo>
                  <a:cubicBezTo>
                    <a:pt x="17885" y="13384"/>
                    <a:pt x="17191" y="14181"/>
                    <a:pt x="16761" y="14181"/>
                  </a:cubicBezTo>
                  <a:cubicBezTo>
                    <a:pt x="16587" y="14181"/>
                    <a:pt x="16416" y="14069"/>
                    <a:pt x="16327" y="13956"/>
                  </a:cubicBezTo>
                  <a:cubicBezTo>
                    <a:pt x="16068" y="13384"/>
                    <a:pt x="16156" y="13159"/>
                    <a:pt x="16156" y="13042"/>
                  </a:cubicBezTo>
                  <a:cubicBezTo>
                    <a:pt x="16327" y="12587"/>
                    <a:pt x="17191" y="12132"/>
                    <a:pt x="18141" y="12132"/>
                  </a:cubicBezTo>
                  <a:close/>
                  <a:moveTo>
                    <a:pt x="12614" y="15438"/>
                  </a:moveTo>
                  <a:cubicBezTo>
                    <a:pt x="12614" y="15438"/>
                    <a:pt x="12699" y="15550"/>
                    <a:pt x="12699" y="15550"/>
                  </a:cubicBezTo>
                  <a:cubicBezTo>
                    <a:pt x="12874" y="15893"/>
                    <a:pt x="12785" y="16915"/>
                    <a:pt x="12009" y="18055"/>
                  </a:cubicBezTo>
                  <a:cubicBezTo>
                    <a:pt x="11750" y="17600"/>
                    <a:pt x="11661" y="17032"/>
                    <a:pt x="11835" y="16460"/>
                  </a:cubicBezTo>
                  <a:cubicBezTo>
                    <a:pt x="11920" y="16005"/>
                    <a:pt x="12180" y="15663"/>
                    <a:pt x="12614" y="15550"/>
                  </a:cubicBezTo>
                  <a:lnTo>
                    <a:pt x="12614" y="15438"/>
                  </a:lnTo>
                  <a:close/>
                  <a:moveTo>
                    <a:pt x="6304" y="15780"/>
                  </a:moveTo>
                  <a:cubicBezTo>
                    <a:pt x="6393" y="15780"/>
                    <a:pt x="6738" y="15780"/>
                    <a:pt x="6824" y="16348"/>
                  </a:cubicBezTo>
                  <a:cubicBezTo>
                    <a:pt x="6738" y="17600"/>
                    <a:pt x="6219" y="18739"/>
                    <a:pt x="5355" y="19194"/>
                  </a:cubicBezTo>
                  <a:cubicBezTo>
                    <a:pt x="5095" y="18397"/>
                    <a:pt x="5184" y="17375"/>
                    <a:pt x="5529" y="16460"/>
                  </a:cubicBezTo>
                  <a:cubicBezTo>
                    <a:pt x="5700" y="16118"/>
                    <a:pt x="5959" y="15780"/>
                    <a:pt x="6304" y="15780"/>
                  </a:cubicBezTo>
                  <a:close/>
                  <a:moveTo>
                    <a:pt x="9587" y="741"/>
                  </a:moveTo>
                  <a:cubicBezTo>
                    <a:pt x="10021" y="741"/>
                    <a:pt x="10540" y="853"/>
                    <a:pt x="11056" y="1196"/>
                  </a:cubicBezTo>
                  <a:cubicBezTo>
                    <a:pt x="12354" y="1768"/>
                    <a:pt x="13389" y="3245"/>
                    <a:pt x="13734" y="4957"/>
                  </a:cubicBezTo>
                  <a:cubicBezTo>
                    <a:pt x="12959" y="6209"/>
                    <a:pt x="12614" y="8033"/>
                    <a:pt x="13219" y="8713"/>
                  </a:cubicBezTo>
                  <a:cubicBezTo>
                    <a:pt x="13304" y="8943"/>
                    <a:pt x="13478" y="9055"/>
                    <a:pt x="13564" y="9055"/>
                  </a:cubicBezTo>
                  <a:cubicBezTo>
                    <a:pt x="13823" y="9055"/>
                    <a:pt x="13994" y="8830"/>
                    <a:pt x="14083" y="8601"/>
                  </a:cubicBezTo>
                  <a:cubicBezTo>
                    <a:pt x="14513" y="7574"/>
                    <a:pt x="14599" y="6321"/>
                    <a:pt x="14343" y="5182"/>
                  </a:cubicBezTo>
                  <a:cubicBezTo>
                    <a:pt x="14773" y="4502"/>
                    <a:pt x="15463" y="4042"/>
                    <a:pt x="16156" y="4042"/>
                  </a:cubicBezTo>
                  <a:cubicBezTo>
                    <a:pt x="16761" y="4042"/>
                    <a:pt x="17366" y="4385"/>
                    <a:pt x="17796" y="4840"/>
                  </a:cubicBezTo>
                  <a:cubicBezTo>
                    <a:pt x="19265" y="6209"/>
                    <a:pt x="19265" y="9055"/>
                    <a:pt x="18575" y="11335"/>
                  </a:cubicBezTo>
                  <a:lnTo>
                    <a:pt x="18141" y="11335"/>
                  </a:lnTo>
                  <a:cubicBezTo>
                    <a:pt x="17277" y="11335"/>
                    <a:pt x="16068" y="11677"/>
                    <a:pt x="15723" y="12704"/>
                  </a:cubicBezTo>
                  <a:cubicBezTo>
                    <a:pt x="15463" y="13726"/>
                    <a:pt x="15982" y="14866"/>
                    <a:pt x="16761" y="14978"/>
                  </a:cubicBezTo>
                  <a:cubicBezTo>
                    <a:pt x="17711" y="14978"/>
                    <a:pt x="18490" y="13614"/>
                    <a:pt x="18920" y="12244"/>
                  </a:cubicBezTo>
                  <a:cubicBezTo>
                    <a:pt x="19784" y="12362"/>
                    <a:pt x="20474" y="13159"/>
                    <a:pt x="20734" y="14181"/>
                  </a:cubicBezTo>
                  <a:cubicBezTo>
                    <a:pt x="20819" y="15096"/>
                    <a:pt x="20563" y="16005"/>
                    <a:pt x="20044" y="16690"/>
                  </a:cubicBezTo>
                  <a:cubicBezTo>
                    <a:pt x="18746" y="18514"/>
                    <a:pt x="16932" y="19649"/>
                    <a:pt x="14947" y="19649"/>
                  </a:cubicBezTo>
                  <a:cubicBezTo>
                    <a:pt x="14343" y="19649"/>
                    <a:pt x="13649" y="19537"/>
                    <a:pt x="13130" y="19082"/>
                  </a:cubicBezTo>
                  <a:cubicBezTo>
                    <a:pt x="12874" y="18969"/>
                    <a:pt x="12699" y="18852"/>
                    <a:pt x="12525" y="18627"/>
                  </a:cubicBezTo>
                  <a:cubicBezTo>
                    <a:pt x="13389" y="17257"/>
                    <a:pt x="13649" y="15780"/>
                    <a:pt x="13219" y="15096"/>
                  </a:cubicBezTo>
                  <a:cubicBezTo>
                    <a:pt x="13044" y="14866"/>
                    <a:pt x="12874" y="14753"/>
                    <a:pt x="12614" y="14753"/>
                  </a:cubicBezTo>
                  <a:cubicBezTo>
                    <a:pt x="12009" y="14866"/>
                    <a:pt x="11490" y="15321"/>
                    <a:pt x="11316" y="16118"/>
                  </a:cubicBezTo>
                  <a:cubicBezTo>
                    <a:pt x="11056" y="17032"/>
                    <a:pt x="11230" y="18055"/>
                    <a:pt x="11661" y="18627"/>
                  </a:cubicBezTo>
                  <a:cubicBezTo>
                    <a:pt x="10626" y="19991"/>
                    <a:pt x="9242" y="20789"/>
                    <a:pt x="7862" y="20789"/>
                  </a:cubicBezTo>
                  <a:cubicBezTo>
                    <a:pt x="7702" y="20836"/>
                    <a:pt x="7539" y="20859"/>
                    <a:pt x="7378" y="20859"/>
                  </a:cubicBezTo>
                  <a:cubicBezTo>
                    <a:pt x="6745" y="20859"/>
                    <a:pt x="6112" y="20512"/>
                    <a:pt x="5700" y="19879"/>
                  </a:cubicBezTo>
                  <a:cubicBezTo>
                    <a:pt x="6738" y="19194"/>
                    <a:pt x="7428" y="17712"/>
                    <a:pt x="7428" y="16235"/>
                  </a:cubicBezTo>
                  <a:cubicBezTo>
                    <a:pt x="7350" y="15504"/>
                    <a:pt x="6984" y="14964"/>
                    <a:pt x="6457" y="14964"/>
                  </a:cubicBezTo>
                  <a:cubicBezTo>
                    <a:pt x="6408" y="14964"/>
                    <a:pt x="6358" y="14969"/>
                    <a:pt x="6304" y="14978"/>
                  </a:cubicBezTo>
                  <a:cubicBezTo>
                    <a:pt x="5789" y="14978"/>
                    <a:pt x="5269" y="15438"/>
                    <a:pt x="5010" y="16118"/>
                  </a:cubicBezTo>
                  <a:cubicBezTo>
                    <a:pt x="4579" y="17145"/>
                    <a:pt x="4490" y="18397"/>
                    <a:pt x="4835" y="19424"/>
                  </a:cubicBezTo>
                  <a:cubicBezTo>
                    <a:pt x="4665" y="19452"/>
                    <a:pt x="4498" y="19466"/>
                    <a:pt x="4334" y="19466"/>
                  </a:cubicBezTo>
                  <a:cubicBezTo>
                    <a:pt x="3843" y="19466"/>
                    <a:pt x="3388" y="19340"/>
                    <a:pt x="2936" y="19082"/>
                  </a:cubicBezTo>
                  <a:cubicBezTo>
                    <a:pt x="1727" y="18397"/>
                    <a:pt x="948" y="17032"/>
                    <a:pt x="777" y="15321"/>
                  </a:cubicBezTo>
                  <a:cubicBezTo>
                    <a:pt x="518" y="13956"/>
                    <a:pt x="688" y="12362"/>
                    <a:pt x="1293" y="11110"/>
                  </a:cubicBezTo>
                  <a:cubicBezTo>
                    <a:pt x="1553" y="12019"/>
                    <a:pt x="2072" y="12816"/>
                    <a:pt x="2676" y="13384"/>
                  </a:cubicBezTo>
                  <a:cubicBezTo>
                    <a:pt x="3021" y="13501"/>
                    <a:pt x="3281" y="13614"/>
                    <a:pt x="3626" y="13614"/>
                  </a:cubicBezTo>
                  <a:cubicBezTo>
                    <a:pt x="4320" y="13614"/>
                    <a:pt x="4924" y="12929"/>
                    <a:pt x="4924" y="11907"/>
                  </a:cubicBezTo>
                  <a:cubicBezTo>
                    <a:pt x="4924" y="10425"/>
                    <a:pt x="3971" y="9285"/>
                    <a:pt x="2851" y="9285"/>
                  </a:cubicBezTo>
                  <a:cubicBezTo>
                    <a:pt x="2769" y="9262"/>
                    <a:pt x="2691" y="9252"/>
                    <a:pt x="2612" y="9252"/>
                  </a:cubicBezTo>
                  <a:cubicBezTo>
                    <a:pt x="2260" y="9252"/>
                    <a:pt x="1922" y="9440"/>
                    <a:pt x="1641" y="9628"/>
                  </a:cubicBezTo>
                  <a:cubicBezTo>
                    <a:pt x="1382" y="7349"/>
                    <a:pt x="1986" y="4957"/>
                    <a:pt x="3626" y="4385"/>
                  </a:cubicBezTo>
                  <a:cubicBezTo>
                    <a:pt x="4071" y="4221"/>
                    <a:pt x="4558" y="4113"/>
                    <a:pt x="5027" y="4113"/>
                  </a:cubicBezTo>
                  <a:cubicBezTo>
                    <a:pt x="5198" y="4113"/>
                    <a:pt x="5365" y="4127"/>
                    <a:pt x="5529" y="4160"/>
                  </a:cubicBezTo>
                  <a:cubicBezTo>
                    <a:pt x="5355" y="4727"/>
                    <a:pt x="5184" y="5182"/>
                    <a:pt x="5184" y="5182"/>
                  </a:cubicBezTo>
                  <a:cubicBezTo>
                    <a:pt x="5184" y="5299"/>
                    <a:pt x="5184" y="5299"/>
                    <a:pt x="5184" y="5412"/>
                  </a:cubicBezTo>
                  <a:cubicBezTo>
                    <a:pt x="5269" y="5524"/>
                    <a:pt x="5959" y="7803"/>
                    <a:pt x="7169" y="7803"/>
                  </a:cubicBezTo>
                  <a:cubicBezTo>
                    <a:pt x="7514" y="7803"/>
                    <a:pt x="7773" y="7691"/>
                    <a:pt x="8033" y="7461"/>
                  </a:cubicBezTo>
                  <a:cubicBezTo>
                    <a:pt x="8378" y="7236"/>
                    <a:pt x="8638" y="6664"/>
                    <a:pt x="8552" y="6096"/>
                  </a:cubicBezTo>
                  <a:cubicBezTo>
                    <a:pt x="8207" y="4840"/>
                    <a:pt x="7343" y="3930"/>
                    <a:pt x="6393" y="3705"/>
                  </a:cubicBezTo>
                  <a:cubicBezTo>
                    <a:pt x="6909" y="1993"/>
                    <a:pt x="8118" y="853"/>
                    <a:pt x="9587" y="741"/>
                  </a:cubicBezTo>
                  <a:close/>
                  <a:moveTo>
                    <a:pt x="9527" y="0"/>
                  </a:moveTo>
                  <a:cubicBezTo>
                    <a:pt x="7862" y="0"/>
                    <a:pt x="6279" y="1383"/>
                    <a:pt x="5700" y="3587"/>
                  </a:cubicBezTo>
                  <a:cubicBezTo>
                    <a:pt x="5405" y="3503"/>
                    <a:pt x="5106" y="3466"/>
                    <a:pt x="4814" y="3466"/>
                  </a:cubicBezTo>
                  <a:cubicBezTo>
                    <a:pt x="4341" y="3466"/>
                    <a:pt x="3882" y="3559"/>
                    <a:pt x="3455" y="3705"/>
                  </a:cubicBezTo>
                  <a:cubicBezTo>
                    <a:pt x="1382" y="4385"/>
                    <a:pt x="603" y="7574"/>
                    <a:pt x="1037" y="10308"/>
                  </a:cubicBezTo>
                  <a:cubicBezTo>
                    <a:pt x="173" y="11789"/>
                    <a:pt x="-176" y="13726"/>
                    <a:pt x="84" y="15550"/>
                  </a:cubicBezTo>
                  <a:cubicBezTo>
                    <a:pt x="343" y="17487"/>
                    <a:pt x="1293" y="19082"/>
                    <a:pt x="2676" y="19879"/>
                  </a:cubicBezTo>
                  <a:cubicBezTo>
                    <a:pt x="3238" y="20127"/>
                    <a:pt x="3843" y="20310"/>
                    <a:pt x="4426" y="20310"/>
                  </a:cubicBezTo>
                  <a:cubicBezTo>
                    <a:pt x="4654" y="20310"/>
                    <a:pt x="4878" y="20282"/>
                    <a:pt x="5095" y="20221"/>
                  </a:cubicBezTo>
                  <a:cubicBezTo>
                    <a:pt x="5650" y="21056"/>
                    <a:pt x="6493" y="21600"/>
                    <a:pt x="7361" y="21600"/>
                  </a:cubicBezTo>
                  <a:cubicBezTo>
                    <a:pt x="7439" y="21600"/>
                    <a:pt x="7521" y="21595"/>
                    <a:pt x="7603" y="21586"/>
                  </a:cubicBezTo>
                  <a:lnTo>
                    <a:pt x="7862" y="21586"/>
                  </a:lnTo>
                  <a:cubicBezTo>
                    <a:pt x="9502" y="21473"/>
                    <a:pt x="10971" y="20676"/>
                    <a:pt x="12095" y="19194"/>
                  </a:cubicBezTo>
                  <a:cubicBezTo>
                    <a:pt x="12354" y="19424"/>
                    <a:pt x="12614" y="19649"/>
                    <a:pt x="12874" y="19879"/>
                  </a:cubicBezTo>
                  <a:cubicBezTo>
                    <a:pt x="13478" y="20221"/>
                    <a:pt x="14254" y="20446"/>
                    <a:pt x="15033" y="20446"/>
                  </a:cubicBezTo>
                  <a:cubicBezTo>
                    <a:pt x="17106" y="20446"/>
                    <a:pt x="19094" y="19194"/>
                    <a:pt x="20563" y="17257"/>
                  </a:cubicBezTo>
                  <a:cubicBezTo>
                    <a:pt x="21168" y="16348"/>
                    <a:pt x="21424" y="15208"/>
                    <a:pt x="21339" y="14069"/>
                  </a:cubicBezTo>
                  <a:cubicBezTo>
                    <a:pt x="21079" y="12704"/>
                    <a:pt x="20215" y="11677"/>
                    <a:pt x="19180" y="11564"/>
                  </a:cubicBezTo>
                  <a:cubicBezTo>
                    <a:pt x="19870" y="8943"/>
                    <a:pt x="19784" y="5867"/>
                    <a:pt x="18056" y="4272"/>
                  </a:cubicBezTo>
                  <a:cubicBezTo>
                    <a:pt x="17508" y="3658"/>
                    <a:pt x="16811" y="3348"/>
                    <a:pt x="16114" y="3348"/>
                  </a:cubicBezTo>
                  <a:cubicBezTo>
                    <a:pt x="15388" y="3348"/>
                    <a:pt x="14656" y="3686"/>
                    <a:pt x="14083" y="4385"/>
                  </a:cubicBezTo>
                  <a:cubicBezTo>
                    <a:pt x="13649" y="2565"/>
                    <a:pt x="12525" y="1196"/>
                    <a:pt x="11230" y="511"/>
                  </a:cubicBezTo>
                  <a:cubicBezTo>
                    <a:pt x="10679" y="164"/>
                    <a:pt x="10099" y="0"/>
                    <a:pt x="952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242" name="Google Shape;1175;p26"/>
          <p:cNvGrpSpPr/>
          <p:nvPr/>
        </p:nvGrpSpPr>
        <p:grpSpPr>
          <a:xfrm>
            <a:off x="0" y="362399"/>
            <a:ext cx="4056935" cy="1785594"/>
            <a:chOff x="0" y="0"/>
            <a:chExt cx="4056934" cy="1785593"/>
          </a:xfrm>
        </p:grpSpPr>
        <p:grpSp>
          <p:nvGrpSpPr>
            <p:cNvPr id="1240" name="Google Shape;1176;p26"/>
            <p:cNvGrpSpPr/>
            <p:nvPr/>
          </p:nvGrpSpPr>
          <p:grpSpPr>
            <a:xfrm>
              <a:off x="0" y="0"/>
              <a:ext cx="3588240" cy="1785594"/>
              <a:chOff x="0" y="0"/>
              <a:chExt cx="3588239" cy="1785593"/>
            </a:xfrm>
          </p:grpSpPr>
          <p:grpSp>
            <p:nvGrpSpPr>
              <p:cNvPr id="1238" name="Google Shape;1177;p26"/>
              <p:cNvGrpSpPr/>
              <p:nvPr/>
            </p:nvGrpSpPr>
            <p:grpSpPr>
              <a:xfrm>
                <a:off x="0" y="-1"/>
                <a:ext cx="3587826" cy="1559316"/>
                <a:chOff x="0" y="0"/>
                <a:chExt cx="3587825" cy="1559314"/>
              </a:xfrm>
            </p:grpSpPr>
            <p:sp>
              <p:nvSpPr>
                <p:cNvPr id="1234" name="Google Shape;1178;p26"/>
                <p:cNvSpPr/>
                <p:nvPr/>
              </p:nvSpPr>
              <p:spPr>
                <a:xfrm>
                  <a:off x="618715" y="97857"/>
                  <a:ext cx="1614720" cy="1449526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35" name="Google Shape;1179;p26"/>
                <p:cNvSpPr/>
                <p:nvPr/>
              </p:nvSpPr>
              <p:spPr>
                <a:xfrm>
                  <a:off x="1509565" y="-1"/>
                  <a:ext cx="1277767" cy="1147046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36" name="Google Shape;1180;p26"/>
                <p:cNvSpPr/>
                <p:nvPr/>
              </p:nvSpPr>
              <p:spPr>
                <a:xfrm>
                  <a:off x="-1" y="733552"/>
                  <a:ext cx="1277767" cy="825706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37" name="Google Shape;1181;p26"/>
                <p:cNvSpPr/>
                <p:nvPr/>
              </p:nvSpPr>
              <p:spPr>
                <a:xfrm>
                  <a:off x="1973107" y="412270"/>
                  <a:ext cx="1614719" cy="1147045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1239" name="Google Shape;1182;p26"/>
              <p:cNvSpPr/>
              <p:nvPr/>
            </p:nvSpPr>
            <p:spPr>
              <a:xfrm>
                <a:off x="50646" y="781753"/>
                <a:ext cx="3537594" cy="1003841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241" name="Google Shape;1183;p26"/>
            <p:cNvSpPr/>
            <p:nvPr/>
          </p:nvSpPr>
          <p:spPr>
            <a:xfrm>
              <a:off x="144250" y="880"/>
              <a:ext cx="3912685" cy="16369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5" h="21600" fill="norm" stroke="1" extrusionOk="0">
                  <a:moveTo>
                    <a:pt x="10107" y="4204"/>
                  </a:moveTo>
                  <a:cubicBezTo>
                    <a:pt x="10515" y="5614"/>
                    <a:pt x="10515" y="7300"/>
                    <a:pt x="10241" y="8698"/>
                  </a:cubicBezTo>
                  <a:lnTo>
                    <a:pt x="10107" y="8698"/>
                  </a:lnTo>
                  <a:cubicBezTo>
                    <a:pt x="10107" y="8698"/>
                    <a:pt x="9972" y="8698"/>
                    <a:pt x="9833" y="8132"/>
                  </a:cubicBezTo>
                  <a:cubicBezTo>
                    <a:pt x="9698" y="7011"/>
                    <a:pt x="9698" y="5614"/>
                    <a:pt x="10107" y="4493"/>
                  </a:cubicBezTo>
                  <a:lnTo>
                    <a:pt x="10107" y="4204"/>
                  </a:lnTo>
                  <a:close/>
                  <a:moveTo>
                    <a:pt x="15946" y="6734"/>
                  </a:moveTo>
                  <a:lnTo>
                    <a:pt x="15946" y="7011"/>
                  </a:lnTo>
                  <a:cubicBezTo>
                    <a:pt x="16220" y="8698"/>
                    <a:pt x="16220" y="10384"/>
                    <a:pt x="15811" y="10939"/>
                  </a:cubicBezTo>
                  <a:cubicBezTo>
                    <a:pt x="15610" y="11077"/>
                    <a:pt x="15470" y="11158"/>
                    <a:pt x="15386" y="11158"/>
                  </a:cubicBezTo>
                  <a:cubicBezTo>
                    <a:pt x="15302" y="11158"/>
                    <a:pt x="15269" y="11077"/>
                    <a:pt x="15269" y="10939"/>
                  </a:cubicBezTo>
                  <a:cubicBezTo>
                    <a:pt x="15269" y="9264"/>
                    <a:pt x="15403" y="7855"/>
                    <a:pt x="15946" y="6734"/>
                  </a:cubicBezTo>
                  <a:close/>
                  <a:moveTo>
                    <a:pt x="3993" y="11782"/>
                  </a:moveTo>
                  <a:cubicBezTo>
                    <a:pt x="4536" y="11782"/>
                    <a:pt x="4944" y="12348"/>
                    <a:pt x="5213" y="13191"/>
                  </a:cubicBezTo>
                  <a:cubicBezTo>
                    <a:pt x="5353" y="14034"/>
                    <a:pt x="5213" y="14866"/>
                    <a:pt x="4804" y="15432"/>
                  </a:cubicBezTo>
                  <a:cubicBezTo>
                    <a:pt x="4737" y="15570"/>
                    <a:pt x="4670" y="15640"/>
                    <a:pt x="4603" y="15640"/>
                  </a:cubicBezTo>
                  <a:cubicBezTo>
                    <a:pt x="4536" y="15640"/>
                    <a:pt x="4469" y="15570"/>
                    <a:pt x="4402" y="15432"/>
                  </a:cubicBezTo>
                  <a:cubicBezTo>
                    <a:pt x="3993" y="14311"/>
                    <a:pt x="3993" y="13191"/>
                    <a:pt x="3993" y="12059"/>
                  </a:cubicBezTo>
                  <a:lnTo>
                    <a:pt x="3993" y="11782"/>
                  </a:lnTo>
                  <a:close/>
                  <a:moveTo>
                    <a:pt x="12959" y="843"/>
                  </a:moveTo>
                  <a:cubicBezTo>
                    <a:pt x="14318" y="1398"/>
                    <a:pt x="15403" y="3084"/>
                    <a:pt x="15811" y="5614"/>
                  </a:cubicBezTo>
                  <a:cubicBezTo>
                    <a:pt x="15135" y="7011"/>
                    <a:pt x="14726" y="8975"/>
                    <a:pt x="14861" y="11227"/>
                  </a:cubicBezTo>
                  <a:cubicBezTo>
                    <a:pt x="15017" y="11713"/>
                    <a:pt x="15129" y="12013"/>
                    <a:pt x="15358" y="12013"/>
                  </a:cubicBezTo>
                  <a:cubicBezTo>
                    <a:pt x="15521" y="12013"/>
                    <a:pt x="15744" y="11851"/>
                    <a:pt x="16085" y="11505"/>
                  </a:cubicBezTo>
                  <a:cubicBezTo>
                    <a:pt x="16896" y="10661"/>
                    <a:pt x="16762" y="7855"/>
                    <a:pt x="16354" y="5614"/>
                  </a:cubicBezTo>
                  <a:cubicBezTo>
                    <a:pt x="16494" y="5325"/>
                    <a:pt x="16628" y="5325"/>
                    <a:pt x="16896" y="5325"/>
                  </a:cubicBezTo>
                  <a:cubicBezTo>
                    <a:pt x="18395" y="6168"/>
                    <a:pt x="19754" y="8421"/>
                    <a:pt x="20431" y="11505"/>
                  </a:cubicBezTo>
                  <a:cubicBezTo>
                    <a:pt x="20839" y="13191"/>
                    <a:pt x="20839" y="15432"/>
                    <a:pt x="20157" y="17118"/>
                  </a:cubicBezTo>
                  <a:cubicBezTo>
                    <a:pt x="19206" y="19359"/>
                    <a:pt x="15543" y="20768"/>
                    <a:pt x="9698" y="20768"/>
                  </a:cubicBezTo>
                  <a:cubicBezTo>
                    <a:pt x="6029" y="20768"/>
                    <a:pt x="2769" y="20202"/>
                    <a:pt x="2769" y="20202"/>
                  </a:cubicBezTo>
                  <a:cubicBezTo>
                    <a:pt x="1544" y="19925"/>
                    <a:pt x="867" y="19082"/>
                    <a:pt x="593" y="17396"/>
                  </a:cubicBezTo>
                  <a:cubicBezTo>
                    <a:pt x="325" y="15998"/>
                    <a:pt x="1001" y="14034"/>
                    <a:pt x="2226" y="12902"/>
                  </a:cubicBezTo>
                  <a:cubicBezTo>
                    <a:pt x="2634" y="12348"/>
                    <a:pt x="3043" y="12059"/>
                    <a:pt x="3585" y="12059"/>
                  </a:cubicBezTo>
                  <a:cubicBezTo>
                    <a:pt x="3451" y="13468"/>
                    <a:pt x="3719" y="14866"/>
                    <a:pt x="4128" y="16275"/>
                  </a:cubicBezTo>
                  <a:cubicBezTo>
                    <a:pt x="4296" y="16622"/>
                    <a:pt x="4570" y="16864"/>
                    <a:pt x="4816" y="16864"/>
                  </a:cubicBezTo>
                  <a:cubicBezTo>
                    <a:pt x="4967" y="16864"/>
                    <a:pt x="5112" y="16772"/>
                    <a:pt x="5213" y="16552"/>
                  </a:cubicBezTo>
                  <a:cubicBezTo>
                    <a:pt x="5761" y="15709"/>
                    <a:pt x="6029" y="14311"/>
                    <a:pt x="5895" y="12902"/>
                  </a:cubicBezTo>
                  <a:cubicBezTo>
                    <a:pt x="5621" y="11782"/>
                    <a:pt x="4944" y="10661"/>
                    <a:pt x="4262" y="10661"/>
                  </a:cubicBezTo>
                  <a:cubicBezTo>
                    <a:pt x="4536" y="7855"/>
                    <a:pt x="5487" y="5325"/>
                    <a:pt x="6846" y="4204"/>
                  </a:cubicBezTo>
                  <a:cubicBezTo>
                    <a:pt x="7579" y="3200"/>
                    <a:pt x="8261" y="2691"/>
                    <a:pt x="8843" y="2691"/>
                  </a:cubicBezTo>
                  <a:cubicBezTo>
                    <a:pt x="9223" y="2691"/>
                    <a:pt x="9564" y="2922"/>
                    <a:pt x="9833" y="3361"/>
                  </a:cubicBezTo>
                  <a:cubicBezTo>
                    <a:pt x="9290" y="4770"/>
                    <a:pt x="9156" y="6734"/>
                    <a:pt x="9564" y="8421"/>
                  </a:cubicBezTo>
                  <a:cubicBezTo>
                    <a:pt x="9564" y="8975"/>
                    <a:pt x="9833" y="9541"/>
                    <a:pt x="10241" y="9541"/>
                  </a:cubicBezTo>
                  <a:cubicBezTo>
                    <a:pt x="10375" y="9541"/>
                    <a:pt x="10515" y="9264"/>
                    <a:pt x="10649" y="8975"/>
                  </a:cubicBezTo>
                  <a:cubicBezTo>
                    <a:pt x="11192" y="7300"/>
                    <a:pt x="11057" y="5048"/>
                    <a:pt x="10515" y="3361"/>
                  </a:cubicBezTo>
                  <a:cubicBezTo>
                    <a:pt x="10923" y="2530"/>
                    <a:pt x="11466" y="1686"/>
                    <a:pt x="12008" y="1398"/>
                  </a:cubicBezTo>
                  <a:cubicBezTo>
                    <a:pt x="12282" y="1120"/>
                    <a:pt x="12685" y="1120"/>
                    <a:pt x="12959" y="843"/>
                  </a:cubicBezTo>
                  <a:close/>
                  <a:moveTo>
                    <a:pt x="12825" y="0"/>
                  </a:moveTo>
                  <a:cubicBezTo>
                    <a:pt x="12416" y="0"/>
                    <a:pt x="12142" y="277"/>
                    <a:pt x="11734" y="566"/>
                  </a:cubicBezTo>
                  <a:cubicBezTo>
                    <a:pt x="11057" y="843"/>
                    <a:pt x="10515" y="1686"/>
                    <a:pt x="9972" y="2807"/>
                  </a:cubicBezTo>
                  <a:cubicBezTo>
                    <a:pt x="9598" y="2160"/>
                    <a:pt x="9139" y="1813"/>
                    <a:pt x="8608" y="1813"/>
                  </a:cubicBezTo>
                  <a:cubicBezTo>
                    <a:pt x="7976" y="1813"/>
                    <a:pt x="7249" y="2299"/>
                    <a:pt x="6438" y="3361"/>
                  </a:cubicBezTo>
                  <a:cubicBezTo>
                    <a:pt x="4944" y="4770"/>
                    <a:pt x="3993" y="7577"/>
                    <a:pt x="3585" y="10939"/>
                  </a:cubicBezTo>
                  <a:cubicBezTo>
                    <a:pt x="3043" y="10939"/>
                    <a:pt x="2500" y="11227"/>
                    <a:pt x="2092" y="11782"/>
                  </a:cubicBezTo>
                  <a:cubicBezTo>
                    <a:pt x="593" y="13468"/>
                    <a:pt x="-218" y="15709"/>
                    <a:pt x="50" y="17673"/>
                  </a:cubicBezTo>
                  <a:cubicBezTo>
                    <a:pt x="190" y="19636"/>
                    <a:pt x="1275" y="21046"/>
                    <a:pt x="2634" y="21323"/>
                  </a:cubicBezTo>
                  <a:cubicBezTo>
                    <a:pt x="2634" y="21323"/>
                    <a:pt x="6029" y="21600"/>
                    <a:pt x="9698" y="21600"/>
                  </a:cubicBezTo>
                  <a:cubicBezTo>
                    <a:pt x="15811" y="21600"/>
                    <a:pt x="19480" y="20480"/>
                    <a:pt x="20565" y="17961"/>
                  </a:cubicBezTo>
                  <a:cubicBezTo>
                    <a:pt x="21248" y="15998"/>
                    <a:pt x="21382" y="13468"/>
                    <a:pt x="20839" y="11227"/>
                  </a:cubicBezTo>
                  <a:cubicBezTo>
                    <a:pt x="20023" y="7855"/>
                    <a:pt x="18530" y="5048"/>
                    <a:pt x="16762" y="4204"/>
                  </a:cubicBezTo>
                  <a:cubicBezTo>
                    <a:pt x="16494" y="4204"/>
                    <a:pt x="16220" y="4493"/>
                    <a:pt x="16085" y="4770"/>
                  </a:cubicBezTo>
                  <a:cubicBezTo>
                    <a:pt x="15543" y="1964"/>
                    <a:pt x="14318" y="277"/>
                    <a:pt x="1282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pic>
        <p:nvPicPr>
          <p:cNvPr id="1243" name="phonto 2.png" descr="phonto 2.png"/>
          <p:cNvPicPr>
            <a:picLocks noChangeAspect="1"/>
          </p:cNvPicPr>
          <p:nvPr/>
        </p:nvPicPr>
        <p:blipFill>
          <a:blip r:embed="rId2">
            <a:extLst/>
          </a:blip>
          <a:srcRect l="36278" t="40938" r="29266" b="39211"/>
          <a:stretch>
            <a:fillRect/>
          </a:stretch>
        </p:blipFill>
        <p:spPr>
          <a:xfrm>
            <a:off x="21750735" y="12902382"/>
            <a:ext cx="2633353" cy="6694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244" name="IMG_4033.png" descr="IMG_4033.png"/>
          <p:cNvPicPr>
            <a:picLocks noChangeAspect="1"/>
          </p:cNvPicPr>
          <p:nvPr/>
        </p:nvPicPr>
        <p:blipFill>
          <a:blip r:embed="rId3">
            <a:extLst/>
          </a:blip>
          <a:srcRect l="6025" t="2596" r="2596" b="6025"/>
          <a:stretch>
            <a:fillRect/>
          </a:stretch>
        </p:blipFill>
        <p:spPr>
          <a:xfrm>
            <a:off x="19804856" y="526130"/>
            <a:ext cx="1946021" cy="1754260"/>
          </a:xfrm>
          <a:prstGeom prst="rect">
            <a:avLst/>
          </a:prstGeom>
          <a:ln w="12700">
            <a:miter lim="400000"/>
          </a:ln>
        </p:spPr>
      </p:pic>
      <p:sp>
        <p:nvSpPr>
          <p:cNvPr id="124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2" name="نص العنوان"/>
          <p:cNvSpPr txBox="1"/>
          <p:nvPr>
            <p:ph type="title"/>
          </p:nvPr>
        </p:nvSpPr>
        <p:spPr>
          <a:xfrm>
            <a:off x="15475266" y="5726999"/>
            <a:ext cx="5543201" cy="1212801"/>
          </a:xfrm>
          <a:prstGeom prst="rect">
            <a:avLst/>
          </a:prstGeom>
          <a:ln w="12700"/>
        </p:spPr>
        <p:txBody>
          <a:bodyPr lIns="0" tIns="0" rIns="0" bIns="0" anchor="ctr"/>
          <a:lstStyle>
            <a:lvl1pPr algn="r"/>
          </a:lstStyle>
          <a:p>
            <a:pPr/>
            <a:r>
              <a:t>نص العنوان</a:t>
            </a:r>
          </a:p>
        </p:txBody>
      </p:sp>
      <p:sp>
        <p:nvSpPr>
          <p:cNvPr id="1253" name="مستوى النص الأول…"/>
          <p:cNvSpPr txBox="1"/>
          <p:nvPr>
            <p:ph type="body" sz="quarter" idx="1"/>
          </p:nvPr>
        </p:nvSpPr>
        <p:spPr>
          <a:xfrm>
            <a:off x="14028932" y="7261866"/>
            <a:ext cx="7022401" cy="3135201"/>
          </a:xfrm>
          <a:prstGeom prst="rect">
            <a:avLst/>
          </a:prstGeom>
        </p:spPr>
        <p:txBody>
          <a:bodyPr anchor="ctr"/>
          <a:lstStyle>
            <a:lvl1pPr marL="846666" indent="-706966" algn="r">
              <a:buClrTx/>
              <a:buSzTx/>
              <a:buNone/>
              <a:defRPr sz="3600"/>
            </a:lvl1pPr>
            <a:lvl2pPr marL="846666" indent="-249766" algn="r">
              <a:buClrTx/>
              <a:buSzTx/>
              <a:buNone/>
              <a:defRPr sz="3600"/>
            </a:lvl2pPr>
            <a:lvl3pPr marL="846666" indent="207433" algn="r">
              <a:buClrTx/>
              <a:buSzTx/>
              <a:buNone/>
              <a:defRPr sz="3600"/>
            </a:lvl3pPr>
            <a:lvl4pPr marL="846666" indent="664633" algn="r">
              <a:buClrTx/>
              <a:buSzTx/>
              <a:buNone/>
              <a:defRPr sz="3600"/>
            </a:lvl4pPr>
            <a:lvl5pPr marL="846666" indent="1121833" algn="r">
              <a:buClrTx/>
              <a:buSzTx/>
              <a:buNone/>
              <a:defRPr sz="3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1258" name="Google Shape;1187;p27"/>
          <p:cNvGrpSpPr/>
          <p:nvPr/>
        </p:nvGrpSpPr>
        <p:grpSpPr>
          <a:xfrm>
            <a:off x="20699482" y="10506697"/>
            <a:ext cx="3679660" cy="3323512"/>
            <a:chOff x="0" y="0"/>
            <a:chExt cx="3679659" cy="3323511"/>
          </a:xfrm>
        </p:grpSpPr>
        <p:sp>
          <p:nvSpPr>
            <p:cNvPr id="1254" name="Google Shape;1188;p27"/>
            <p:cNvSpPr/>
            <p:nvPr/>
          </p:nvSpPr>
          <p:spPr>
            <a:xfrm flipH="1" rot="20346552">
              <a:off x="168036" y="589738"/>
              <a:ext cx="725369" cy="7842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0" h="21600" fill="norm" stroke="1" extrusionOk="0">
                  <a:moveTo>
                    <a:pt x="15426" y="1626"/>
                  </a:moveTo>
                  <a:cubicBezTo>
                    <a:pt x="17565" y="1626"/>
                    <a:pt x="18982" y="2293"/>
                    <a:pt x="19461" y="3847"/>
                  </a:cubicBezTo>
                  <a:cubicBezTo>
                    <a:pt x="19939" y="4733"/>
                    <a:pt x="19695" y="5619"/>
                    <a:pt x="19226" y="6286"/>
                  </a:cubicBezTo>
                  <a:cubicBezTo>
                    <a:pt x="17565" y="8287"/>
                    <a:pt x="12104" y="9174"/>
                    <a:pt x="7835" y="9174"/>
                  </a:cubicBezTo>
                  <a:lnTo>
                    <a:pt x="7591" y="9174"/>
                  </a:lnTo>
                  <a:cubicBezTo>
                    <a:pt x="6887" y="9174"/>
                    <a:pt x="6643" y="9621"/>
                    <a:pt x="6887" y="10288"/>
                  </a:cubicBezTo>
                  <a:cubicBezTo>
                    <a:pt x="7835" y="12061"/>
                    <a:pt x="10209" y="17388"/>
                    <a:pt x="8069" y="19827"/>
                  </a:cubicBezTo>
                  <a:cubicBezTo>
                    <a:pt x="7835" y="20047"/>
                    <a:pt x="7591" y="20047"/>
                    <a:pt x="7591" y="20047"/>
                  </a:cubicBezTo>
                  <a:cubicBezTo>
                    <a:pt x="6174" y="20047"/>
                    <a:pt x="3556" y="16273"/>
                    <a:pt x="1661" y="12499"/>
                  </a:cubicBezTo>
                  <a:lnTo>
                    <a:pt x="4748" y="4514"/>
                  </a:lnTo>
                  <a:cubicBezTo>
                    <a:pt x="8069" y="2960"/>
                    <a:pt x="11626" y="1846"/>
                    <a:pt x="15426" y="1626"/>
                  </a:cubicBezTo>
                  <a:close/>
                  <a:moveTo>
                    <a:pt x="16246" y="0"/>
                  </a:moveTo>
                  <a:cubicBezTo>
                    <a:pt x="15973" y="0"/>
                    <a:pt x="15699" y="27"/>
                    <a:pt x="15426" y="73"/>
                  </a:cubicBezTo>
                  <a:cubicBezTo>
                    <a:pt x="11157" y="292"/>
                    <a:pt x="7356" y="1407"/>
                    <a:pt x="3800" y="3180"/>
                  </a:cubicBezTo>
                  <a:cubicBezTo>
                    <a:pt x="3556" y="3408"/>
                    <a:pt x="3322" y="3408"/>
                    <a:pt x="3322" y="3627"/>
                  </a:cubicBezTo>
                  <a:lnTo>
                    <a:pt x="0" y="12280"/>
                  </a:lnTo>
                  <a:cubicBezTo>
                    <a:pt x="0" y="12280"/>
                    <a:pt x="0" y="12499"/>
                    <a:pt x="0" y="12728"/>
                  </a:cubicBezTo>
                  <a:cubicBezTo>
                    <a:pt x="713" y="14281"/>
                    <a:pt x="4269" y="21600"/>
                    <a:pt x="7591" y="21600"/>
                  </a:cubicBezTo>
                  <a:cubicBezTo>
                    <a:pt x="8304" y="21600"/>
                    <a:pt x="9017" y="21381"/>
                    <a:pt x="9496" y="20714"/>
                  </a:cubicBezTo>
                  <a:cubicBezTo>
                    <a:pt x="11870" y="17836"/>
                    <a:pt x="9965" y="12728"/>
                    <a:pt x="8783" y="10508"/>
                  </a:cubicBezTo>
                  <a:cubicBezTo>
                    <a:pt x="11870" y="10508"/>
                    <a:pt x="18278" y="10060"/>
                    <a:pt x="20408" y="7173"/>
                  </a:cubicBezTo>
                  <a:cubicBezTo>
                    <a:pt x="21356" y="6067"/>
                    <a:pt x="21600" y="4733"/>
                    <a:pt x="21121" y="3408"/>
                  </a:cubicBezTo>
                  <a:cubicBezTo>
                    <a:pt x="20281" y="1444"/>
                    <a:pt x="18327" y="0"/>
                    <a:pt x="1624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55" name="Google Shape;1189;p27"/>
            <p:cNvSpPr/>
            <p:nvPr/>
          </p:nvSpPr>
          <p:spPr>
            <a:xfrm flipH="1" rot="20346552">
              <a:off x="608293" y="162421"/>
              <a:ext cx="583773" cy="8526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0" h="21600" fill="norm" stroke="1" extrusionOk="0">
                  <a:moveTo>
                    <a:pt x="7339" y="0"/>
                  </a:moveTo>
                  <a:cubicBezTo>
                    <a:pt x="6714" y="0"/>
                    <a:pt x="6053" y="50"/>
                    <a:pt x="5380" y="160"/>
                  </a:cubicBezTo>
                  <a:cubicBezTo>
                    <a:pt x="3925" y="370"/>
                    <a:pt x="2471" y="1185"/>
                    <a:pt x="1882" y="2202"/>
                  </a:cubicBezTo>
                  <a:cubicBezTo>
                    <a:pt x="716" y="5060"/>
                    <a:pt x="5680" y="9354"/>
                    <a:pt x="9479" y="12615"/>
                  </a:cubicBezTo>
                  <a:cubicBezTo>
                    <a:pt x="7135" y="13229"/>
                    <a:pt x="5091" y="14044"/>
                    <a:pt x="3048" y="15070"/>
                  </a:cubicBezTo>
                  <a:cubicBezTo>
                    <a:pt x="1004" y="15885"/>
                    <a:pt x="-450" y="17725"/>
                    <a:pt x="127" y="19558"/>
                  </a:cubicBezTo>
                  <a:cubicBezTo>
                    <a:pt x="127" y="20171"/>
                    <a:pt x="1004" y="20986"/>
                    <a:pt x="1882" y="21197"/>
                  </a:cubicBezTo>
                  <a:cubicBezTo>
                    <a:pt x="2759" y="21398"/>
                    <a:pt x="3637" y="21600"/>
                    <a:pt x="4514" y="21600"/>
                  </a:cubicBezTo>
                  <a:cubicBezTo>
                    <a:pt x="8601" y="21197"/>
                    <a:pt x="12688" y="20373"/>
                    <a:pt x="16486" y="18944"/>
                  </a:cubicBezTo>
                  <a:cubicBezTo>
                    <a:pt x="17063" y="18742"/>
                    <a:pt x="17063" y="18331"/>
                    <a:pt x="16775" y="17927"/>
                  </a:cubicBezTo>
                  <a:cubicBezTo>
                    <a:pt x="16775" y="17784"/>
                    <a:pt x="16330" y="17641"/>
                    <a:pt x="15969" y="17641"/>
                  </a:cubicBezTo>
                  <a:cubicBezTo>
                    <a:pt x="15825" y="17641"/>
                    <a:pt x="15693" y="17658"/>
                    <a:pt x="15609" y="17725"/>
                  </a:cubicBezTo>
                  <a:cubicBezTo>
                    <a:pt x="12460" y="18734"/>
                    <a:pt x="7519" y="20171"/>
                    <a:pt x="4418" y="20171"/>
                  </a:cubicBezTo>
                  <a:cubicBezTo>
                    <a:pt x="3769" y="20171"/>
                    <a:pt x="3204" y="20112"/>
                    <a:pt x="2759" y="19969"/>
                  </a:cubicBezTo>
                  <a:cubicBezTo>
                    <a:pt x="2471" y="19768"/>
                    <a:pt x="2170" y="19558"/>
                    <a:pt x="1882" y="19154"/>
                  </a:cubicBezTo>
                  <a:cubicBezTo>
                    <a:pt x="1882" y="18541"/>
                    <a:pt x="2170" y="17725"/>
                    <a:pt x="2759" y="17112"/>
                  </a:cubicBezTo>
                  <a:cubicBezTo>
                    <a:pt x="5091" y="15473"/>
                    <a:pt x="8012" y="14254"/>
                    <a:pt x="11221" y="13842"/>
                  </a:cubicBezTo>
                  <a:cubicBezTo>
                    <a:pt x="11522" y="13842"/>
                    <a:pt x="11810" y="13641"/>
                    <a:pt x="12099" y="13431"/>
                  </a:cubicBezTo>
                  <a:cubicBezTo>
                    <a:pt x="12688" y="13027"/>
                    <a:pt x="12387" y="12826"/>
                    <a:pt x="11522" y="12002"/>
                  </a:cubicBezTo>
                  <a:cubicBezTo>
                    <a:pt x="4214" y="6085"/>
                    <a:pt x="3336" y="3631"/>
                    <a:pt x="3925" y="2614"/>
                  </a:cubicBezTo>
                  <a:cubicBezTo>
                    <a:pt x="3925" y="2412"/>
                    <a:pt x="4214" y="1799"/>
                    <a:pt x="5680" y="1597"/>
                  </a:cubicBezTo>
                  <a:cubicBezTo>
                    <a:pt x="6197" y="1504"/>
                    <a:pt x="6702" y="1462"/>
                    <a:pt x="7183" y="1462"/>
                  </a:cubicBezTo>
                  <a:cubicBezTo>
                    <a:pt x="14491" y="1462"/>
                    <a:pt x="19107" y="10783"/>
                    <a:pt x="19107" y="10783"/>
                  </a:cubicBezTo>
                  <a:cubicBezTo>
                    <a:pt x="19395" y="10985"/>
                    <a:pt x="19984" y="11187"/>
                    <a:pt x="20273" y="11187"/>
                  </a:cubicBezTo>
                  <a:cubicBezTo>
                    <a:pt x="20862" y="10985"/>
                    <a:pt x="21150" y="10573"/>
                    <a:pt x="21150" y="10170"/>
                  </a:cubicBezTo>
                  <a:cubicBezTo>
                    <a:pt x="20886" y="9791"/>
                    <a:pt x="16041" y="0"/>
                    <a:pt x="733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56" name="Google Shape;1190;p27"/>
            <p:cNvSpPr/>
            <p:nvPr/>
          </p:nvSpPr>
          <p:spPr>
            <a:xfrm flipH="1" rot="20346552">
              <a:off x="81399" y="93128"/>
              <a:ext cx="627833" cy="5722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4" h="21600" fill="norm" stroke="1" extrusionOk="0">
                  <a:moveTo>
                    <a:pt x="958" y="0"/>
                  </a:moveTo>
                  <a:cubicBezTo>
                    <a:pt x="262" y="0"/>
                    <a:pt x="-366" y="914"/>
                    <a:pt x="251" y="1828"/>
                  </a:cubicBezTo>
                  <a:cubicBezTo>
                    <a:pt x="3516" y="5785"/>
                    <a:pt x="5974" y="10355"/>
                    <a:pt x="7612" y="15527"/>
                  </a:cubicBezTo>
                  <a:cubicBezTo>
                    <a:pt x="7062" y="17343"/>
                    <a:pt x="6793" y="19171"/>
                    <a:pt x="7062" y="20698"/>
                  </a:cubicBezTo>
                  <a:cubicBezTo>
                    <a:pt x="7062" y="21299"/>
                    <a:pt x="7612" y="21600"/>
                    <a:pt x="7881" y="21600"/>
                  </a:cubicBezTo>
                  <a:cubicBezTo>
                    <a:pt x="8431" y="21600"/>
                    <a:pt x="8700" y="21299"/>
                    <a:pt x="8970" y="20999"/>
                  </a:cubicBezTo>
                  <a:cubicBezTo>
                    <a:pt x="9520" y="19171"/>
                    <a:pt x="9520" y="17656"/>
                    <a:pt x="9250" y="15827"/>
                  </a:cubicBezTo>
                  <a:cubicBezTo>
                    <a:pt x="9520" y="15527"/>
                    <a:pt x="9789" y="15214"/>
                    <a:pt x="9789" y="14913"/>
                  </a:cubicBezTo>
                  <a:cubicBezTo>
                    <a:pt x="12515" y="10957"/>
                    <a:pt x="16331" y="8828"/>
                    <a:pt x="20426" y="8227"/>
                  </a:cubicBezTo>
                  <a:cubicBezTo>
                    <a:pt x="20965" y="7914"/>
                    <a:pt x="21234" y="7613"/>
                    <a:pt x="21234" y="7000"/>
                  </a:cubicBezTo>
                  <a:cubicBezTo>
                    <a:pt x="20965" y="6399"/>
                    <a:pt x="20426" y="6098"/>
                    <a:pt x="20146" y="6098"/>
                  </a:cubicBezTo>
                  <a:cubicBezTo>
                    <a:pt x="15792" y="6699"/>
                    <a:pt x="11696" y="9128"/>
                    <a:pt x="8700" y="13085"/>
                  </a:cubicBezTo>
                  <a:cubicBezTo>
                    <a:pt x="7062" y="8227"/>
                    <a:pt x="4616" y="3969"/>
                    <a:pt x="1609" y="313"/>
                  </a:cubicBezTo>
                  <a:cubicBezTo>
                    <a:pt x="1418" y="88"/>
                    <a:pt x="1182" y="0"/>
                    <a:pt x="95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57" name="Google Shape;1191;p27"/>
            <p:cNvSpPr/>
            <p:nvPr/>
          </p:nvSpPr>
          <p:spPr>
            <a:xfrm flipH="1" rot="20346552">
              <a:off x="1399965" y="898151"/>
              <a:ext cx="1961518" cy="2146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fill="norm" stroke="1" extrusionOk="0">
                  <a:moveTo>
                    <a:pt x="21288" y="0"/>
                  </a:moveTo>
                  <a:cubicBezTo>
                    <a:pt x="21259" y="0"/>
                    <a:pt x="21226" y="7"/>
                    <a:pt x="21194" y="23"/>
                  </a:cubicBezTo>
                  <a:cubicBezTo>
                    <a:pt x="21015" y="23"/>
                    <a:pt x="20927" y="104"/>
                    <a:pt x="20927" y="267"/>
                  </a:cubicBezTo>
                  <a:cubicBezTo>
                    <a:pt x="20927" y="835"/>
                    <a:pt x="20840" y="1322"/>
                    <a:pt x="20840" y="1890"/>
                  </a:cubicBezTo>
                  <a:cubicBezTo>
                    <a:pt x="20749" y="1970"/>
                    <a:pt x="20840" y="2130"/>
                    <a:pt x="21015" y="2130"/>
                  </a:cubicBezTo>
                  <a:lnTo>
                    <a:pt x="21015" y="2050"/>
                  </a:lnTo>
                  <a:cubicBezTo>
                    <a:pt x="21048" y="2067"/>
                    <a:pt x="21084" y="2074"/>
                    <a:pt x="21117" y="2074"/>
                  </a:cubicBezTo>
                  <a:cubicBezTo>
                    <a:pt x="21255" y="2074"/>
                    <a:pt x="21368" y="1953"/>
                    <a:pt x="21368" y="1890"/>
                  </a:cubicBezTo>
                  <a:cubicBezTo>
                    <a:pt x="21460" y="1322"/>
                    <a:pt x="21547" y="751"/>
                    <a:pt x="21547" y="267"/>
                  </a:cubicBezTo>
                  <a:cubicBezTo>
                    <a:pt x="21547" y="134"/>
                    <a:pt x="21430" y="0"/>
                    <a:pt x="21288" y="0"/>
                  </a:cubicBezTo>
                  <a:close/>
                  <a:moveTo>
                    <a:pt x="20650" y="3246"/>
                  </a:moveTo>
                  <a:cubicBezTo>
                    <a:pt x="20512" y="3246"/>
                    <a:pt x="20395" y="3362"/>
                    <a:pt x="20395" y="3429"/>
                  </a:cubicBezTo>
                  <a:cubicBezTo>
                    <a:pt x="20220" y="3997"/>
                    <a:pt x="20042" y="4484"/>
                    <a:pt x="19776" y="4972"/>
                  </a:cubicBezTo>
                  <a:cubicBezTo>
                    <a:pt x="19688" y="5052"/>
                    <a:pt x="19776" y="5216"/>
                    <a:pt x="19954" y="5296"/>
                  </a:cubicBezTo>
                  <a:lnTo>
                    <a:pt x="20042" y="5296"/>
                  </a:lnTo>
                  <a:lnTo>
                    <a:pt x="20042" y="5216"/>
                  </a:lnTo>
                  <a:cubicBezTo>
                    <a:pt x="20071" y="5242"/>
                    <a:pt x="20100" y="5249"/>
                    <a:pt x="20129" y="5249"/>
                  </a:cubicBezTo>
                  <a:cubicBezTo>
                    <a:pt x="20188" y="5249"/>
                    <a:pt x="20250" y="5216"/>
                    <a:pt x="20308" y="5216"/>
                  </a:cubicBezTo>
                  <a:cubicBezTo>
                    <a:pt x="20574" y="4648"/>
                    <a:pt x="20840" y="4160"/>
                    <a:pt x="21015" y="3593"/>
                  </a:cubicBezTo>
                  <a:cubicBezTo>
                    <a:pt x="21015" y="3429"/>
                    <a:pt x="20927" y="3349"/>
                    <a:pt x="20749" y="3269"/>
                  </a:cubicBezTo>
                  <a:cubicBezTo>
                    <a:pt x="20716" y="3252"/>
                    <a:pt x="20683" y="3246"/>
                    <a:pt x="20650" y="3246"/>
                  </a:cubicBezTo>
                  <a:close/>
                  <a:moveTo>
                    <a:pt x="15625" y="5853"/>
                  </a:moveTo>
                  <a:cubicBezTo>
                    <a:pt x="15312" y="5853"/>
                    <a:pt x="15118" y="6274"/>
                    <a:pt x="15527" y="6351"/>
                  </a:cubicBezTo>
                  <a:cubicBezTo>
                    <a:pt x="15971" y="6595"/>
                    <a:pt x="16500" y="6835"/>
                    <a:pt x="16853" y="7242"/>
                  </a:cubicBezTo>
                  <a:cubicBezTo>
                    <a:pt x="16853" y="7322"/>
                    <a:pt x="16944" y="7322"/>
                    <a:pt x="17032" y="7322"/>
                  </a:cubicBezTo>
                  <a:cubicBezTo>
                    <a:pt x="17119" y="7322"/>
                    <a:pt x="17210" y="7322"/>
                    <a:pt x="17298" y="7242"/>
                  </a:cubicBezTo>
                  <a:cubicBezTo>
                    <a:pt x="17385" y="7162"/>
                    <a:pt x="17385" y="6999"/>
                    <a:pt x="17298" y="6918"/>
                  </a:cubicBezTo>
                  <a:cubicBezTo>
                    <a:pt x="16853" y="6431"/>
                    <a:pt x="16325" y="6107"/>
                    <a:pt x="15705" y="5863"/>
                  </a:cubicBezTo>
                  <a:cubicBezTo>
                    <a:pt x="15676" y="5857"/>
                    <a:pt x="15650" y="5853"/>
                    <a:pt x="15625" y="5853"/>
                  </a:cubicBezTo>
                  <a:close/>
                  <a:moveTo>
                    <a:pt x="13755" y="5783"/>
                  </a:moveTo>
                  <a:cubicBezTo>
                    <a:pt x="13048" y="5943"/>
                    <a:pt x="12604" y="6431"/>
                    <a:pt x="12604" y="7079"/>
                  </a:cubicBezTo>
                  <a:cubicBezTo>
                    <a:pt x="12516" y="7162"/>
                    <a:pt x="12516" y="7242"/>
                    <a:pt x="12604" y="7322"/>
                  </a:cubicBezTo>
                  <a:cubicBezTo>
                    <a:pt x="12604" y="7486"/>
                    <a:pt x="12695" y="7566"/>
                    <a:pt x="12870" y="7566"/>
                  </a:cubicBezTo>
                  <a:lnTo>
                    <a:pt x="12961" y="7566"/>
                  </a:lnTo>
                  <a:cubicBezTo>
                    <a:pt x="13136" y="7486"/>
                    <a:pt x="13223" y="7322"/>
                    <a:pt x="13136" y="7242"/>
                  </a:cubicBezTo>
                  <a:lnTo>
                    <a:pt x="13136" y="7079"/>
                  </a:lnTo>
                  <a:cubicBezTo>
                    <a:pt x="13223" y="6675"/>
                    <a:pt x="13489" y="6431"/>
                    <a:pt x="13934" y="6351"/>
                  </a:cubicBezTo>
                  <a:cubicBezTo>
                    <a:pt x="14109" y="6267"/>
                    <a:pt x="14200" y="6107"/>
                    <a:pt x="14109" y="5943"/>
                  </a:cubicBezTo>
                  <a:cubicBezTo>
                    <a:pt x="14109" y="5863"/>
                    <a:pt x="13934" y="5783"/>
                    <a:pt x="13755" y="5783"/>
                  </a:cubicBezTo>
                  <a:close/>
                  <a:moveTo>
                    <a:pt x="19069" y="6127"/>
                  </a:moveTo>
                  <a:cubicBezTo>
                    <a:pt x="19003" y="6127"/>
                    <a:pt x="18934" y="6147"/>
                    <a:pt x="18890" y="6187"/>
                  </a:cubicBezTo>
                  <a:cubicBezTo>
                    <a:pt x="18449" y="6595"/>
                    <a:pt x="18096" y="6918"/>
                    <a:pt x="17564" y="7242"/>
                  </a:cubicBezTo>
                  <a:cubicBezTo>
                    <a:pt x="17385" y="7242"/>
                    <a:pt x="17385" y="7403"/>
                    <a:pt x="17476" y="7566"/>
                  </a:cubicBezTo>
                  <a:cubicBezTo>
                    <a:pt x="17476" y="7646"/>
                    <a:pt x="17651" y="7730"/>
                    <a:pt x="17739" y="7730"/>
                  </a:cubicBezTo>
                  <a:lnTo>
                    <a:pt x="17739" y="7646"/>
                  </a:lnTo>
                  <a:cubicBezTo>
                    <a:pt x="17739" y="7646"/>
                    <a:pt x="17830" y="7646"/>
                    <a:pt x="17830" y="7730"/>
                  </a:cubicBezTo>
                  <a:cubicBezTo>
                    <a:pt x="18358" y="7403"/>
                    <a:pt x="18890" y="6999"/>
                    <a:pt x="19244" y="6595"/>
                  </a:cubicBezTo>
                  <a:cubicBezTo>
                    <a:pt x="19422" y="6431"/>
                    <a:pt x="19422" y="6267"/>
                    <a:pt x="19244" y="6187"/>
                  </a:cubicBezTo>
                  <a:cubicBezTo>
                    <a:pt x="19200" y="6147"/>
                    <a:pt x="19134" y="6127"/>
                    <a:pt x="19069" y="6127"/>
                  </a:cubicBezTo>
                  <a:close/>
                  <a:moveTo>
                    <a:pt x="16037" y="7720"/>
                  </a:moveTo>
                  <a:cubicBezTo>
                    <a:pt x="16015" y="7720"/>
                    <a:pt x="15993" y="7723"/>
                    <a:pt x="15971" y="7730"/>
                  </a:cubicBezTo>
                  <a:cubicBezTo>
                    <a:pt x="15527" y="7810"/>
                    <a:pt x="15173" y="7890"/>
                    <a:pt x="14728" y="7890"/>
                  </a:cubicBezTo>
                  <a:lnTo>
                    <a:pt x="14287" y="7890"/>
                  </a:lnTo>
                  <a:cubicBezTo>
                    <a:pt x="14266" y="7887"/>
                    <a:pt x="14247" y="7883"/>
                    <a:pt x="14229" y="7883"/>
                  </a:cubicBezTo>
                  <a:cubicBezTo>
                    <a:pt x="13923" y="7883"/>
                    <a:pt x="13865" y="8458"/>
                    <a:pt x="14200" y="8458"/>
                  </a:cubicBezTo>
                  <a:lnTo>
                    <a:pt x="14728" y="8458"/>
                  </a:lnTo>
                  <a:lnTo>
                    <a:pt x="14728" y="8378"/>
                  </a:lnTo>
                  <a:cubicBezTo>
                    <a:pt x="15173" y="8378"/>
                    <a:pt x="15614" y="8378"/>
                    <a:pt x="16059" y="8297"/>
                  </a:cubicBezTo>
                  <a:cubicBezTo>
                    <a:pt x="16470" y="8221"/>
                    <a:pt x="16343" y="7720"/>
                    <a:pt x="16037" y="7720"/>
                  </a:cubicBezTo>
                  <a:close/>
                  <a:moveTo>
                    <a:pt x="17968" y="8184"/>
                  </a:moveTo>
                  <a:cubicBezTo>
                    <a:pt x="17925" y="8184"/>
                    <a:pt x="17877" y="8194"/>
                    <a:pt x="17830" y="8214"/>
                  </a:cubicBezTo>
                  <a:cubicBezTo>
                    <a:pt x="17651" y="8297"/>
                    <a:pt x="17651" y="8458"/>
                    <a:pt x="17651" y="8621"/>
                  </a:cubicBezTo>
                  <a:cubicBezTo>
                    <a:pt x="17917" y="9109"/>
                    <a:pt x="18005" y="9593"/>
                    <a:pt x="18096" y="10080"/>
                  </a:cubicBezTo>
                  <a:cubicBezTo>
                    <a:pt x="18096" y="10244"/>
                    <a:pt x="18271" y="10324"/>
                    <a:pt x="18449" y="10324"/>
                  </a:cubicBezTo>
                  <a:cubicBezTo>
                    <a:pt x="18624" y="10324"/>
                    <a:pt x="18715" y="10161"/>
                    <a:pt x="18715" y="10080"/>
                  </a:cubicBezTo>
                  <a:cubicBezTo>
                    <a:pt x="18624" y="9433"/>
                    <a:pt x="18449" y="8945"/>
                    <a:pt x="18271" y="8378"/>
                  </a:cubicBezTo>
                  <a:cubicBezTo>
                    <a:pt x="18205" y="8257"/>
                    <a:pt x="18096" y="8184"/>
                    <a:pt x="17968" y="8184"/>
                  </a:cubicBezTo>
                  <a:close/>
                  <a:moveTo>
                    <a:pt x="18449" y="11459"/>
                  </a:moveTo>
                  <a:cubicBezTo>
                    <a:pt x="18271" y="11459"/>
                    <a:pt x="18183" y="11540"/>
                    <a:pt x="18096" y="11703"/>
                  </a:cubicBezTo>
                  <a:cubicBezTo>
                    <a:pt x="18005" y="12191"/>
                    <a:pt x="17917" y="12758"/>
                    <a:pt x="17739" y="13242"/>
                  </a:cubicBezTo>
                  <a:cubicBezTo>
                    <a:pt x="17651" y="13326"/>
                    <a:pt x="17739" y="13486"/>
                    <a:pt x="17830" y="13570"/>
                  </a:cubicBezTo>
                  <a:lnTo>
                    <a:pt x="18005" y="13570"/>
                  </a:lnTo>
                  <a:cubicBezTo>
                    <a:pt x="18096" y="13570"/>
                    <a:pt x="18183" y="13486"/>
                    <a:pt x="18271" y="13406"/>
                  </a:cubicBezTo>
                  <a:cubicBezTo>
                    <a:pt x="18449" y="12919"/>
                    <a:pt x="18624" y="12351"/>
                    <a:pt x="18715" y="11783"/>
                  </a:cubicBezTo>
                  <a:cubicBezTo>
                    <a:pt x="18715" y="11623"/>
                    <a:pt x="18624" y="11459"/>
                    <a:pt x="18449" y="11459"/>
                  </a:cubicBezTo>
                  <a:close/>
                  <a:moveTo>
                    <a:pt x="17083" y="14488"/>
                  </a:moveTo>
                  <a:cubicBezTo>
                    <a:pt x="16988" y="14488"/>
                    <a:pt x="16908" y="14528"/>
                    <a:pt x="16853" y="14621"/>
                  </a:cubicBezTo>
                  <a:cubicBezTo>
                    <a:pt x="16500" y="15029"/>
                    <a:pt x="16059" y="15433"/>
                    <a:pt x="15705" y="15760"/>
                  </a:cubicBezTo>
                  <a:cubicBezTo>
                    <a:pt x="15527" y="15840"/>
                    <a:pt x="15527" y="16000"/>
                    <a:pt x="15705" y="16164"/>
                  </a:cubicBezTo>
                  <a:cubicBezTo>
                    <a:pt x="15705" y="16164"/>
                    <a:pt x="15793" y="16244"/>
                    <a:pt x="15880" y="16244"/>
                  </a:cubicBezTo>
                  <a:lnTo>
                    <a:pt x="15880" y="16164"/>
                  </a:lnTo>
                  <a:lnTo>
                    <a:pt x="16059" y="16164"/>
                  </a:lnTo>
                  <a:cubicBezTo>
                    <a:pt x="16500" y="15760"/>
                    <a:pt x="16944" y="15353"/>
                    <a:pt x="17298" y="14949"/>
                  </a:cubicBezTo>
                  <a:cubicBezTo>
                    <a:pt x="17385" y="14785"/>
                    <a:pt x="17385" y="14621"/>
                    <a:pt x="17298" y="14541"/>
                  </a:cubicBezTo>
                  <a:cubicBezTo>
                    <a:pt x="17225" y="14508"/>
                    <a:pt x="17152" y="14488"/>
                    <a:pt x="17083" y="14488"/>
                  </a:cubicBezTo>
                  <a:close/>
                  <a:moveTo>
                    <a:pt x="14430" y="16598"/>
                  </a:moveTo>
                  <a:cubicBezTo>
                    <a:pt x="14375" y="16598"/>
                    <a:pt x="14324" y="16618"/>
                    <a:pt x="14287" y="16652"/>
                  </a:cubicBezTo>
                  <a:cubicBezTo>
                    <a:pt x="13755" y="16895"/>
                    <a:pt x="13223" y="17056"/>
                    <a:pt x="12604" y="17139"/>
                  </a:cubicBezTo>
                  <a:cubicBezTo>
                    <a:pt x="12516" y="17219"/>
                    <a:pt x="12341" y="17380"/>
                    <a:pt x="12429" y="17543"/>
                  </a:cubicBezTo>
                  <a:cubicBezTo>
                    <a:pt x="12429" y="17623"/>
                    <a:pt x="12604" y="17707"/>
                    <a:pt x="12695" y="17707"/>
                  </a:cubicBezTo>
                  <a:lnTo>
                    <a:pt x="12782" y="17707"/>
                  </a:lnTo>
                  <a:cubicBezTo>
                    <a:pt x="13402" y="17543"/>
                    <a:pt x="13934" y="17380"/>
                    <a:pt x="14554" y="17139"/>
                  </a:cubicBezTo>
                  <a:cubicBezTo>
                    <a:pt x="14641" y="17056"/>
                    <a:pt x="14728" y="16895"/>
                    <a:pt x="14641" y="16732"/>
                  </a:cubicBezTo>
                  <a:cubicBezTo>
                    <a:pt x="14590" y="16638"/>
                    <a:pt x="14506" y="16598"/>
                    <a:pt x="14430" y="16598"/>
                  </a:cubicBezTo>
                  <a:close/>
                  <a:moveTo>
                    <a:pt x="5523" y="17380"/>
                  </a:moveTo>
                  <a:cubicBezTo>
                    <a:pt x="5169" y="17380"/>
                    <a:pt x="5169" y="17947"/>
                    <a:pt x="5523" y="17947"/>
                  </a:cubicBezTo>
                  <a:lnTo>
                    <a:pt x="7381" y="17947"/>
                  </a:lnTo>
                  <a:cubicBezTo>
                    <a:pt x="7469" y="17947"/>
                    <a:pt x="7647" y="17787"/>
                    <a:pt x="7647" y="17707"/>
                  </a:cubicBezTo>
                  <a:cubicBezTo>
                    <a:pt x="7647" y="17543"/>
                    <a:pt x="7560" y="17380"/>
                    <a:pt x="7381" y="17380"/>
                  </a:cubicBezTo>
                  <a:close/>
                  <a:moveTo>
                    <a:pt x="9153" y="17380"/>
                  </a:moveTo>
                  <a:cubicBezTo>
                    <a:pt x="8974" y="17380"/>
                    <a:pt x="8887" y="17543"/>
                    <a:pt x="8887" y="17623"/>
                  </a:cubicBezTo>
                  <a:cubicBezTo>
                    <a:pt x="8799" y="17787"/>
                    <a:pt x="8974" y="17947"/>
                    <a:pt x="9153" y="17947"/>
                  </a:cubicBezTo>
                  <a:lnTo>
                    <a:pt x="10924" y="17947"/>
                  </a:lnTo>
                  <a:cubicBezTo>
                    <a:pt x="11099" y="17947"/>
                    <a:pt x="11277" y="17787"/>
                    <a:pt x="11277" y="17623"/>
                  </a:cubicBezTo>
                  <a:cubicBezTo>
                    <a:pt x="11190" y="17463"/>
                    <a:pt x="11099" y="17380"/>
                    <a:pt x="10924" y="17380"/>
                  </a:cubicBezTo>
                  <a:close/>
                  <a:moveTo>
                    <a:pt x="3748" y="17597"/>
                  </a:moveTo>
                  <a:cubicBezTo>
                    <a:pt x="3723" y="17597"/>
                    <a:pt x="3693" y="17607"/>
                    <a:pt x="3664" y="17623"/>
                  </a:cubicBezTo>
                  <a:cubicBezTo>
                    <a:pt x="3045" y="17787"/>
                    <a:pt x="2425" y="18031"/>
                    <a:pt x="1981" y="18354"/>
                  </a:cubicBezTo>
                  <a:cubicBezTo>
                    <a:pt x="1806" y="18515"/>
                    <a:pt x="1806" y="18678"/>
                    <a:pt x="1981" y="18759"/>
                  </a:cubicBezTo>
                  <a:cubicBezTo>
                    <a:pt x="1981" y="18842"/>
                    <a:pt x="2072" y="18842"/>
                    <a:pt x="2159" y="18922"/>
                  </a:cubicBezTo>
                  <a:cubicBezTo>
                    <a:pt x="2247" y="18842"/>
                    <a:pt x="2247" y="18842"/>
                    <a:pt x="2338" y="18842"/>
                  </a:cubicBezTo>
                  <a:cubicBezTo>
                    <a:pt x="2779" y="18515"/>
                    <a:pt x="3220" y="18274"/>
                    <a:pt x="3839" y="18111"/>
                  </a:cubicBezTo>
                  <a:cubicBezTo>
                    <a:pt x="4076" y="18111"/>
                    <a:pt x="3963" y="17597"/>
                    <a:pt x="3748" y="17597"/>
                  </a:cubicBezTo>
                  <a:close/>
                  <a:moveTo>
                    <a:pt x="1018" y="19580"/>
                  </a:moveTo>
                  <a:cubicBezTo>
                    <a:pt x="909" y="19580"/>
                    <a:pt x="800" y="19623"/>
                    <a:pt x="741" y="19733"/>
                  </a:cubicBezTo>
                  <a:cubicBezTo>
                    <a:pt x="388" y="20221"/>
                    <a:pt x="213" y="20705"/>
                    <a:pt x="34" y="21273"/>
                  </a:cubicBezTo>
                  <a:cubicBezTo>
                    <a:pt x="-53" y="21436"/>
                    <a:pt x="34" y="21600"/>
                    <a:pt x="213" y="21600"/>
                  </a:cubicBezTo>
                  <a:lnTo>
                    <a:pt x="301" y="21600"/>
                  </a:lnTo>
                  <a:cubicBezTo>
                    <a:pt x="388" y="21600"/>
                    <a:pt x="475" y="21517"/>
                    <a:pt x="567" y="21436"/>
                  </a:cubicBezTo>
                  <a:cubicBezTo>
                    <a:pt x="741" y="20949"/>
                    <a:pt x="1008" y="20465"/>
                    <a:pt x="1274" y="19977"/>
                  </a:cubicBezTo>
                  <a:cubicBezTo>
                    <a:pt x="1452" y="19760"/>
                    <a:pt x="1233" y="19580"/>
                    <a:pt x="1018" y="1958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267" name="Google Shape;1192;p27"/>
          <p:cNvGrpSpPr/>
          <p:nvPr/>
        </p:nvGrpSpPr>
        <p:grpSpPr>
          <a:xfrm>
            <a:off x="9009909" y="-2013886"/>
            <a:ext cx="4157352" cy="3296868"/>
            <a:chOff x="0" y="0"/>
            <a:chExt cx="4157351" cy="3296867"/>
          </a:xfrm>
        </p:grpSpPr>
        <p:grpSp>
          <p:nvGrpSpPr>
            <p:cNvPr id="1265" name="Google Shape;1193;p27"/>
            <p:cNvGrpSpPr/>
            <p:nvPr/>
          </p:nvGrpSpPr>
          <p:grpSpPr>
            <a:xfrm>
              <a:off x="0" y="-1"/>
              <a:ext cx="3927925" cy="3296869"/>
              <a:chOff x="0" y="0"/>
              <a:chExt cx="3927924" cy="3296867"/>
            </a:xfrm>
          </p:grpSpPr>
          <p:sp>
            <p:nvSpPr>
              <p:cNvPr id="1259" name="Google Shape;1194;p27"/>
              <p:cNvSpPr/>
              <p:nvPr/>
            </p:nvSpPr>
            <p:spPr>
              <a:xfrm>
                <a:off x="1041250" y="-1"/>
                <a:ext cx="1735036" cy="1735036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60" name="Google Shape;1195;p27"/>
              <p:cNvSpPr/>
              <p:nvPr/>
            </p:nvSpPr>
            <p:spPr>
              <a:xfrm>
                <a:off x="1700695" y="590056"/>
                <a:ext cx="1735035" cy="1735036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61" name="Google Shape;1196;p27"/>
              <p:cNvSpPr/>
              <p:nvPr/>
            </p:nvSpPr>
            <p:spPr>
              <a:xfrm>
                <a:off x="138862" y="624750"/>
                <a:ext cx="1735036" cy="1735036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62" name="Google Shape;1197;p27"/>
              <p:cNvSpPr/>
              <p:nvPr/>
            </p:nvSpPr>
            <p:spPr>
              <a:xfrm>
                <a:off x="-1" y="1388276"/>
                <a:ext cx="1735036" cy="1735035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63" name="Google Shape;1198;p27"/>
              <p:cNvSpPr/>
              <p:nvPr/>
            </p:nvSpPr>
            <p:spPr>
              <a:xfrm>
                <a:off x="728831" y="1561832"/>
                <a:ext cx="1735036" cy="1735036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64" name="Google Shape;1199;p27"/>
              <p:cNvSpPr/>
              <p:nvPr/>
            </p:nvSpPr>
            <p:spPr>
              <a:xfrm>
                <a:off x="1735353" y="1423057"/>
                <a:ext cx="2192572" cy="1735036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266" name="Google Shape;1200;p27"/>
            <p:cNvSpPr/>
            <p:nvPr/>
          </p:nvSpPr>
          <p:spPr>
            <a:xfrm>
              <a:off x="274676" y="9947"/>
              <a:ext cx="3882676" cy="29785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5" h="21600" fill="norm" stroke="1" extrusionOk="0">
                  <a:moveTo>
                    <a:pt x="6045" y="4385"/>
                  </a:moveTo>
                  <a:cubicBezTo>
                    <a:pt x="6824" y="4615"/>
                    <a:pt x="7603" y="5299"/>
                    <a:pt x="7948" y="6209"/>
                  </a:cubicBezTo>
                  <a:cubicBezTo>
                    <a:pt x="7948" y="6551"/>
                    <a:pt x="7862" y="6776"/>
                    <a:pt x="7688" y="6894"/>
                  </a:cubicBezTo>
                  <a:cubicBezTo>
                    <a:pt x="7514" y="7119"/>
                    <a:pt x="7343" y="7119"/>
                    <a:pt x="7169" y="7236"/>
                  </a:cubicBezTo>
                  <a:cubicBezTo>
                    <a:pt x="6479" y="7236"/>
                    <a:pt x="5959" y="5979"/>
                    <a:pt x="5789" y="5412"/>
                  </a:cubicBezTo>
                  <a:lnTo>
                    <a:pt x="5789" y="5299"/>
                  </a:lnTo>
                  <a:cubicBezTo>
                    <a:pt x="5874" y="4957"/>
                    <a:pt x="5959" y="4727"/>
                    <a:pt x="6045" y="4385"/>
                  </a:cubicBezTo>
                  <a:close/>
                  <a:moveTo>
                    <a:pt x="13823" y="6096"/>
                  </a:moveTo>
                  <a:cubicBezTo>
                    <a:pt x="13909" y="6776"/>
                    <a:pt x="13823" y="7574"/>
                    <a:pt x="13478" y="8258"/>
                  </a:cubicBezTo>
                  <a:cubicBezTo>
                    <a:pt x="13304" y="8033"/>
                    <a:pt x="13389" y="7006"/>
                    <a:pt x="13823" y="6096"/>
                  </a:cubicBezTo>
                  <a:close/>
                  <a:moveTo>
                    <a:pt x="2492" y="10153"/>
                  </a:moveTo>
                  <a:cubicBezTo>
                    <a:pt x="2584" y="10153"/>
                    <a:pt x="2676" y="10167"/>
                    <a:pt x="2762" y="10195"/>
                  </a:cubicBezTo>
                  <a:cubicBezTo>
                    <a:pt x="3886" y="10308"/>
                    <a:pt x="4320" y="11222"/>
                    <a:pt x="4320" y="12019"/>
                  </a:cubicBezTo>
                  <a:cubicBezTo>
                    <a:pt x="4320" y="12474"/>
                    <a:pt x="3971" y="12929"/>
                    <a:pt x="3541" y="13042"/>
                  </a:cubicBezTo>
                  <a:cubicBezTo>
                    <a:pt x="3366" y="12929"/>
                    <a:pt x="3110" y="12929"/>
                    <a:pt x="2936" y="12816"/>
                  </a:cubicBezTo>
                  <a:cubicBezTo>
                    <a:pt x="2331" y="12244"/>
                    <a:pt x="1898" y="11447"/>
                    <a:pt x="1727" y="10537"/>
                  </a:cubicBezTo>
                  <a:cubicBezTo>
                    <a:pt x="1922" y="10279"/>
                    <a:pt x="2214" y="10153"/>
                    <a:pt x="2492" y="10153"/>
                  </a:cubicBezTo>
                  <a:close/>
                  <a:moveTo>
                    <a:pt x="18315" y="12132"/>
                  </a:moveTo>
                  <a:cubicBezTo>
                    <a:pt x="17885" y="13384"/>
                    <a:pt x="17191" y="14181"/>
                    <a:pt x="16761" y="14181"/>
                  </a:cubicBezTo>
                  <a:cubicBezTo>
                    <a:pt x="16587" y="14181"/>
                    <a:pt x="16416" y="14069"/>
                    <a:pt x="16327" y="13956"/>
                  </a:cubicBezTo>
                  <a:cubicBezTo>
                    <a:pt x="16068" y="13384"/>
                    <a:pt x="16156" y="13159"/>
                    <a:pt x="16156" y="13042"/>
                  </a:cubicBezTo>
                  <a:cubicBezTo>
                    <a:pt x="16327" y="12587"/>
                    <a:pt x="17191" y="12132"/>
                    <a:pt x="18141" y="12132"/>
                  </a:cubicBezTo>
                  <a:close/>
                  <a:moveTo>
                    <a:pt x="12614" y="15438"/>
                  </a:moveTo>
                  <a:cubicBezTo>
                    <a:pt x="12614" y="15438"/>
                    <a:pt x="12699" y="15550"/>
                    <a:pt x="12699" y="15550"/>
                  </a:cubicBezTo>
                  <a:cubicBezTo>
                    <a:pt x="12874" y="15893"/>
                    <a:pt x="12785" y="16915"/>
                    <a:pt x="12009" y="18055"/>
                  </a:cubicBezTo>
                  <a:cubicBezTo>
                    <a:pt x="11750" y="17600"/>
                    <a:pt x="11661" y="17032"/>
                    <a:pt x="11835" y="16460"/>
                  </a:cubicBezTo>
                  <a:cubicBezTo>
                    <a:pt x="11920" y="16005"/>
                    <a:pt x="12180" y="15663"/>
                    <a:pt x="12614" y="15550"/>
                  </a:cubicBezTo>
                  <a:lnTo>
                    <a:pt x="12614" y="15438"/>
                  </a:lnTo>
                  <a:close/>
                  <a:moveTo>
                    <a:pt x="6304" y="15780"/>
                  </a:moveTo>
                  <a:cubicBezTo>
                    <a:pt x="6393" y="15780"/>
                    <a:pt x="6738" y="15780"/>
                    <a:pt x="6824" y="16348"/>
                  </a:cubicBezTo>
                  <a:cubicBezTo>
                    <a:pt x="6738" y="17600"/>
                    <a:pt x="6219" y="18739"/>
                    <a:pt x="5355" y="19194"/>
                  </a:cubicBezTo>
                  <a:cubicBezTo>
                    <a:pt x="5095" y="18397"/>
                    <a:pt x="5184" y="17375"/>
                    <a:pt x="5529" y="16460"/>
                  </a:cubicBezTo>
                  <a:cubicBezTo>
                    <a:pt x="5700" y="16118"/>
                    <a:pt x="5959" y="15780"/>
                    <a:pt x="6304" y="15780"/>
                  </a:cubicBezTo>
                  <a:close/>
                  <a:moveTo>
                    <a:pt x="9587" y="741"/>
                  </a:moveTo>
                  <a:cubicBezTo>
                    <a:pt x="10021" y="741"/>
                    <a:pt x="10540" y="853"/>
                    <a:pt x="11056" y="1196"/>
                  </a:cubicBezTo>
                  <a:cubicBezTo>
                    <a:pt x="12354" y="1768"/>
                    <a:pt x="13389" y="3245"/>
                    <a:pt x="13734" y="4957"/>
                  </a:cubicBezTo>
                  <a:cubicBezTo>
                    <a:pt x="12959" y="6209"/>
                    <a:pt x="12614" y="8033"/>
                    <a:pt x="13219" y="8713"/>
                  </a:cubicBezTo>
                  <a:cubicBezTo>
                    <a:pt x="13304" y="8943"/>
                    <a:pt x="13478" y="9055"/>
                    <a:pt x="13564" y="9055"/>
                  </a:cubicBezTo>
                  <a:cubicBezTo>
                    <a:pt x="13823" y="9055"/>
                    <a:pt x="13994" y="8830"/>
                    <a:pt x="14083" y="8601"/>
                  </a:cubicBezTo>
                  <a:cubicBezTo>
                    <a:pt x="14513" y="7574"/>
                    <a:pt x="14599" y="6321"/>
                    <a:pt x="14343" y="5182"/>
                  </a:cubicBezTo>
                  <a:cubicBezTo>
                    <a:pt x="14773" y="4502"/>
                    <a:pt x="15463" y="4042"/>
                    <a:pt x="16156" y="4042"/>
                  </a:cubicBezTo>
                  <a:cubicBezTo>
                    <a:pt x="16761" y="4042"/>
                    <a:pt x="17366" y="4385"/>
                    <a:pt x="17796" y="4840"/>
                  </a:cubicBezTo>
                  <a:cubicBezTo>
                    <a:pt x="19265" y="6209"/>
                    <a:pt x="19265" y="9055"/>
                    <a:pt x="18575" y="11335"/>
                  </a:cubicBezTo>
                  <a:lnTo>
                    <a:pt x="18141" y="11335"/>
                  </a:lnTo>
                  <a:cubicBezTo>
                    <a:pt x="17277" y="11335"/>
                    <a:pt x="16068" y="11677"/>
                    <a:pt x="15723" y="12704"/>
                  </a:cubicBezTo>
                  <a:cubicBezTo>
                    <a:pt x="15463" y="13726"/>
                    <a:pt x="15982" y="14866"/>
                    <a:pt x="16761" y="14978"/>
                  </a:cubicBezTo>
                  <a:cubicBezTo>
                    <a:pt x="17711" y="14978"/>
                    <a:pt x="18490" y="13614"/>
                    <a:pt x="18920" y="12244"/>
                  </a:cubicBezTo>
                  <a:cubicBezTo>
                    <a:pt x="19784" y="12362"/>
                    <a:pt x="20474" y="13159"/>
                    <a:pt x="20734" y="14181"/>
                  </a:cubicBezTo>
                  <a:cubicBezTo>
                    <a:pt x="20819" y="15096"/>
                    <a:pt x="20563" y="16005"/>
                    <a:pt x="20044" y="16690"/>
                  </a:cubicBezTo>
                  <a:cubicBezTo>
                    <a:pt x="18746" y="18514"/>
                    <a:pt x="16932" y="19649"/>
                    <a:pt x="14947" y="19649"/>
                  </a:cubicBezTo>
                  <a:cubicBezTo>
                    <a:pt x="14343" y="19649"/>
                    <a:pt x="13649" y="19537"/>
                    <a:pt x="13130" y="19082"/>
                  </a:cubicBezTo>
                  <a:cubicBezTo>
                    <a:pt x="12874" y="18969"/>
                    <a:pt x="12699" y="18852"/>
                    <a:pt x="12525" y="18627"/>
                  </a:cubicBezTo>
                  <a:cubicBezTo>
                    <a:pt x="13389" y="17257"/>
                    <a:pt x="13649" y="15780"/>
                    <a:pt x="13219" y="15096"/>
                  </a:cubicBezTo>
                  <a:cubicBezTo>
                    <a:pt x="13044" y="14866"/>
                    <a:pt x="12874" y="14753"/>
                    <a:pt x="12614" y="14753"/>
                  </a:cubicBezTo>
                  <a:cubicBezTo>
                    <a:pt x="12009" y="14866"/>
                    <a:pt x="11490" y="15321"/>
                    <a:pt x="11316" y="16118"/>
                  </a:cubicBezTo>
                  <a:cubicBezTo>
                    <a:pt x="11056" y="17032"/>
                    <a:pt x="11230" y="18055"/>
                    <a:pt x="11661" y="18627"/>
                  </a:cubicBezTo>
                  <a:cubicBezTo>
                    <a:pt x="10626" y="19991"/>
                    <a:pt x="9242" y="20789"/>
                    <a:pt x="7862" y="20789"/>
                  </a:cubicBezTo>
                  <a:cubicBezTo>
                    <a:pt x="7702" y="20836"/>
                    <a:pt x="7539" y="20859"/>
                    <a:pt x="7378" y="20859"/>
                  </a:cubicBezTo>
                  <a:cubicBezTo>
                    <a:pt x="6745" y="20859"/>
                    <a:pt x="6112" y="20512"/>
                    <a:pt x="5700" y="19879"/>
                  </a:cubicBezTo>
                  <a:cubicBezTo>
                    <a:pt x="6738" y="19194"/>
                    <a:pt x="7428" y="17712"/>
                    <a:pt x="7428" y="16235"/>
                  </a:cubicBezTo>
                  <a:cubicBezTo>
                    <a:pt x="7350" y="15504"/>
                    <a:pt x="6984" y="14964"/>
                    <a:pt x="6457" y="14964"/>
                  </a:cubicBezTo>
                  <a:cubicBezTo>
                    <a:pt x="6408" y="14964"/>
                    <a:pt x="6358" y="14969"/>
                    <a:pt x="6304" y="14978"/>
                  </a:cubicBezTo>
                  <a:cubicBezTo>
                    <a:pt x="5789" y="14978"/>
                    <a:pt x="5269" y="15438"/>
                    <a:pt x="5010" y="16118"/>
                  </a:cubicBezTo>
                  <a:cubicBezTo>
                    <a:pt x="4579" y="17145"/>
                    <a:pt x="4490" y="18397"/>
                    <a:pt x="4835" y="19424"/>
                  </a:cubicBezTo>
                  <a:cubicBezTo>
                    <a:pt x="4665" y="19452"/>
                    <a:pt x="4498" y="19466"/>
                    <a:pt x="4334" y="19466"/>
                  </a:cubicBezTo>
                  <a:cubicBezTo>
                    <a:pt x="3843" y="19466"/>
                    <a:pt x="3388" y="19340"/>
                    <a:pt x="2936" y="19082"/>
                  </a:cubicBezTo>
                  <a:cubicBezTo>
                    <a:pt x="1727" y="18397"/>
                    <a:pt x="948" y="17032"/>
                    <a:pt x="777" y="15321"/>
                  </a:cubicBezTo>
                  <a:cubicBezTo>
                    <a:pt x="518" y="13956"/>
                    <a:pt x="688" y="12362"/>
                    <a:pt x="1293" y="11110"/>
                  </a:cubicBezTo>
                  <a:cubicBezTo>
                    <a:pt x="1553" y="12019"/>
                    <a:pt x="2072" y="12816"/>
                    <a:pt x="2676" y="13384"/>
                  </a:cubicBezTo>
                  <a:cubicBezTo>
                    <a:pt x="3021" y="13501"/>
                    <a:pt x="3281" y="13614"/>
                    <a:pt x="3626" y="13614"/>
                  </a:cubicBezTo>
                  <a:cubicBezTo>
                    <a:pt x="4320" y="13614"/>
                    <a:pt x="4924" y="12929"/>
                    <a:pt x="4924" y="11907"/>
                  </a:cubicBezTo>
                  <a:cubicBezTo>
                    <a:pt x="4924" y="10425"/>
                    <a:pt x="3971" y="9285"/>
                    <a:pt x="2851" y="9285"/>
                  </a:cubicBezTo>
                  <a:cubicBezTo>
                    <a:pt x="2769" y="9262"/>
                    <a:pt x="2691" y="9252"/>
                    <a:pt x="2612" y="9252"/>
                  </a:cubicBezTo>
                  <a:cubicBezTo>
                    <a:pt x="2260" y="9252"/>
                    <a:pt x="1922" y="9440"/>
                    <a:pt x="1641" y="9628"/>
                  </a:cubicBezTo>
                  <a:cubicBezTo>
                    <a:pt x="1382" y="7349"/>
                    <a:pt x="1986" y="4957"/>
                    <a:pt x="3626" y="4385"/>
                  </a:cubicBezTo>
                  <a:cubicBezTo>
                    <a:pt x="4071" y="4221"/>
                    <a:pt x="4558" y="4113"/>
                    <a:pt x="5027" y="4113"/>
                  </a:cubicBezTo>
                  <a:cubicBezTo>
                    <a:pt x="5198" y="4113"/>
                    <a:pt x="5365" y="4127"/>
                    <a:pt x="5529" y="4160"/>
                  </a:cubicBezTo>
                  <a:cubicBezTo>
                    <a:pt x="5355" y="4727"/>
                    <a:pt x="5184" y="5182"/>
                    <a:pt x="5184" y="5182"/>
                  </a:cubicBezTo>
                  <a:cubicBezTo>
                    <a:pt x="5184" y="5299"/>
                    <a:pt x="5184" y="5299"/>
                    <a:pt x="5184" y="5412"/>
                  </a:cubicBezTo>
                  <a:cubicBezTo>
                    <a:pt x="5269" y="5524"/>
                    <a:pt x="5959" y="7803"/>
                    <a:pt x="7169" y="7803"/>
                  </a:cubicBezTo>
                  <a:cubicBezTo>
                    <a:pt x="7514" y="7803"/>
                    <a:pt x="7773" y="7691"/>
                    <a:pt x="8033" y="7461"/>
                  </a:cubicBezTo>
                  <a:cubicBezTo>
                    <a:pt x="8378" y="7236"/>
                    <a:pt x="8638" y="6664"/>
                    <a:pt x="8552" y="6096"/>
                  </a:cubicBezTo>
                  <a:cubicBezTo>
                    <a:pt x="8207" y="4840"/>
                    <a:pt x="7343" y="3930"/>
                    <a:pt x="6393" y="3705"/>
                  </a:cubicBezTo>
                  <a:cubicBezTo>
                    <a:pt x="6909" y="1993"/>
                    <a:pt x="8118" y="853"/>
                    <a:pt x="9587" y="741"/>
                  </a:cubicBezTo>
                  <a:close/>
                  <a:moveTo>
                    <a:pt x="9527" y="0"/>
                  </a:moveTo>
                  <a:cubicBezTo>
                    <a:pt x="7862" y="0"/>
                    <a:pt x="6279" y="1383"/>
                    <a:pt x="5700" y="3587"/>
                  </a:cubicBezTo>
                  <a:cubicBezTo>
                    <a:pt x="5405" y="3503"/>
                    <a:pt x="5106" y="3466"/>
                    <a:pt x="4814" y="3466"/>
                  </a:cubicBezTo>
                  <a:cubicBezTo>
                    <a:pt x="4341" y="3466"/>
                    <a:pt x="3882" y="3559"/>
                    <a:pt x="3455" y="3705"/>
                  </a:cubicBezTo>
                  <a:cubicBezTo>
                    <a:pt x="1382" y="4385"/>
                    <a:pt x="603" y="7574"/>
                    <a:pt x="1037" y="10308"/>
                  </a:cubicBezTo>
                  <a:cubicBezTo>
                    <a:pt x="173" y="11789"/>
                    <a:pt x="-176" y="13726"/>
                    <a:pt x="84" y="15550"/>
                  </a:cubicBezTo>
                  <a:cubicBezTo>
                    <a:pt x="343" y="17487"/>
                    <a:pt x="1293" y="19082"/>
                    <a:pt x="2676" y="19879"/>
                  </a:cubicBezTo>
                  <a:cubicBezTo>
                    <a:pt x="3238" y="20127"/>
                    <a:pt x="3843" y="20310"/>
                    <a:pt x="4426" y="20310"/>
                  </a:cubicBezTo>
                  <a:cubicBezTo>
                    <a:pt x="4654" y="20310"/>
                    <a:pt x="4878" y="20282"/>
                    <a:pt x="5095" y="20221"/>
                  </a:cubicBezTo>
                  <a:cubicBezTo>
                    <a:pt x="5650" y="21056"/>
                    <a:pt x="6493" y="21600"/>
                    <a:pt x="7361" y="21600"/>
                  </a:cubicBezTo>
                  <a:cubicBezTo>
                    <a:pt x="7439" y="21600"/>
                    <a:pt x="7521" y="21595"/>
                    <a:pt x="7603" y="21586"/>
                  </a:cubicBezTo>
                  <a:lnTo>
                    <a:pt x="7862" y="21586"/>
                  </a:lnTo>
                  <a:cubicBezTo>
                    <a:pt x="9502" y="21473"/>
                    <a:pt x="10971" y="20676"/>
                    <a:pt x="12095" y="19194"/>
                  </a:cubicBezTo>
                  <a:cubicBezTo>
                    <a:pt x="12354" y="19424"/>
                    <a:pt x="12614" y="19649"/>
                    <a:pt x="12874" y="19879"/>
                  </a:cubicBezTo>
                  <a:cubicBezTo>
                    <a:pt x="13478" y="20221"/>
                    <a:pt x="14254" y="20446"/>
                    <a:pt x="15033" y="20446"/>
                  </a:cubicBezTo>
                  <a:cubicBezTo>
                    <a:pt x="17106" y="20446"/>
                    <a:pt x="19094" y="19194"/>
                    <a:pt x="20563" y="17257"/>
                  </a:cubicBezTo>
                  <a:cubicBezTo>
                    <a:pt x="21168" y="16348"/>
                    <a:pt x="21424" y="15208"/>
                    <a:pt x="21339" y="14069"/>
                  </a:cubicBezTo>
                  <a:cubicBezTo>
                    <a:pt x="21079" y="12704"/>
                    <a:pt x="20215" y="11677"/>
                    <a:pt x="19180" y="11564"/>
                  </a:cubicBezTo>
                  <a:cubicBezTo>
                    <a:pt x="19870" y="8943"/>
                    <a:pt x="19784" y="5867"/>
                    <a:pt x="18056" y="4272"/>
                  </a:cubicBezTo>
                  <a:cubicBezTo>
                    <a:pt x="17508" y="3658"/>
                    <a:pt x="16811" y="3348"/>
                    <a:pt x="16114" y="3348"/>
                  </a:cubicBezTo>
                  <a:cubicBezTo>
                    <a:pt x="15388" y="3348"/>
                    <a:pt x="14656" y="3686"/>
                    <a:pt x="14083" y="4385"/>
                  </a:cubicBezTo>
                  <a:cubicBezTo>
                    <a:pt x="13649" y="2565"/>
                    <a:pt x="12525" y="1196"/>
                    <a:pt x="11230" y="511"/>
                  </a:cubicBezTo>
                  <a:cubicBezTo>
                    <a:pt x="10679" y="164"/>
                    <a:pt x="10099" y="0"/>
                    <a:pt x="952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279" name="Google Shape;1201;p27"/>
          <p:cNvGrpSpPr/>
          <p:nvPr/>
        </p:nvGrpSpPr>
        <p:grpSpPr>
          <a:xfrm>
            <a:off x="-2658624" y="2913633"/>
            <a:ext cx="6694352" cy="4295463"/>
            <a:chOff x="0" y="0"/>
            <a:chExt cx="6694351" cy="4295462"/>
          </a:xfrm>
        </p:grpSpPr>
        <p:grpSp>
          <p:nvGrpSpPr>
            <p:cNvPr id="1277" name="Google Shape;1202;p27"/>
            <p:cNvGrpSpPr/>
            <p:nvPr/>
          </p:nvGrpSpPr>
          <p:grpSpPr>
            <a:xfrm>
              <a:off x="243458" y="0"/>
              <a:ext cx="6450894" cy="4137648"/>
              <a:chOff x="0" y="15"/>
              <a:chExt cx="6450893" cy="4137647"/>
            </a:xfrm>
          </p:grpSpPr>
          <p:grpSp>
            <p:nvGrpSpPr>
              <p:cNvPr id="1274" name="Google Shape;1203;p27"/>
              <p:cNvGrpSpPr/>
              <p:nvPr/>
            </p:nvGrpSpPr>
            <p:grpSpPr>
              <a:xfrm>
                <a:off x="0" y="15"/>
                <a:ext cx="6450894" cy="4137648"/>
                <a:chOff x="0" y="14"/>
                <a:chExt cx="6450893" cy="4137647"/>
              </a:xfrm>
            </p:grpSpPr>
            <p:sp>
              <p:nvSpPr>
                <p:cNvPr id="1268" name="Google Shape;1204;p27"/>
                <p:cNvSpPr/>
                <p:nvPr/>
              </p:nvSpPr>
              <p:spPr>
                <a:xfrm rot="20118682">
                  <a:off x="1276604" y="252358"/>
                  <a:ext cx="1685602" cy="2181031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69" name="Google Shape;1205;p27"/>
                <p:cNvSpPr/>
                <p:nvPr/>
              </p:nvSpPr>
              <p:spPr>
                <a:xfrm>
                  <a:off x="2562957" y="543210"/>
                  <a:ext cx="2185036" cy="1929979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70" name="Google Shape;1206;p27"/>
                <p:cNvSpPr/>
                <p:nvPr/>
              </p:nvSpPr>
              <p:spPr>
                <a:xfrm>
                  <a:off x="0" y="1241253"/>
                  <a:ext cx="1929974" cy="1929980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71" name="Google Shape;1207;p27"/>
                <p:cNvSpPr/>
                <p:nvPr/>
              </p:nvSpPr>
              <p:spPr>
                <a:xfrm>
                  <a:off x="541407" y="2129790"/>
                  <a:ext cx="1839474" cy="1839474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72" name="Google Shape;1208;p27"/>
                <p:cNvSpPr/>
                <p:nvPr/>
              </p:nvSpPr>
              <p:spPr>
                <a:xfrm>
                  <a:off x="1918025" y="2084554"/>
                  <a:ext cx="1929975" cy="1929980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73" name="Google Shape;1209;p27"/>
                <p:cNvSpPr/>
                <p:nvPr/>
              </p:nvSpPr>
              <p:spPr>
                <a:xfrm rot="18632664">
                  <a:off x="3704918" y="1618028"/>
                  <a:ext cx="2439233" cy="1930679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1275" name="Google Shape;1210;p27"/>
              <p:cNvSpPr/>
              <p:nvPr/>
            </p:nvSpPr>
            <p:spPr>
              <a:xfrm>
                <a:off x="1432325" y="1544830"/>
                <a:ext cx="1929937" cy="192993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76" name="Google Shape;1211;p27"/>
              <p:cNvSpPr/>
              <p:nvPr/>
            </p:nvSpPr>
            <p:spPr>
              <a:xfrm>
                <a:off x="2673626" y="1544830"/>
                <a:ext cx="1929937" cy="192993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278" name="Google Shape;1212;p27"/>
            <p:cNvSpPr/>
            <p:nvPr/>
          </p:nvSpPr>
          <p:spPr>
            <a:xfrm>
              <a:off x="-1" y="741534"/>
              <a:ext cx="5918006" cy="35539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51" h="21600" fill="norm" stroke="1" extrusionOk="0">
                  <a:moveTo>
                    <a:pt x="5148" y="5289"/>
                  </a:moveTo>
                  <a:cubicBezTo>
                    <a:pt x="5571" y="5474"/>
                    <a:pt x="5680" y="5651"/>
                    <a:pt x="5785" y="6005"/>
                  </a:cubicBezTo>
                  <a:cubicBezTo>
                    <a:pt x="5785" y="6189"/>
                    <a:pt x="5571" y="6543"/>
                    <a:pt x="5466" y="6728"/>
                  </a:cubicBezTo>
                  <a:cubicBezTo>
                    <a:pt x="5362" y="6728"/>
                    <a:pt x="5362" y="6905"/>
                    <a:pt x="5148" y="6905"/>
                  </a:cubicBezTo>
                  <a:cubicBezTo>
                    <a:pt x="5148" y="6366"/>
                    <a:pt x="5148" y="6005"/>
                    <a:pt x="5148" y="5474"/>
                  </a:cubicBezTo>
                  <a:lnTo>
                    <a:pt x="5148" y="5289"/>
                  </a:lnTo>
                  <a:close/>
                  <a:moveTo>
                    <a:pt x="10867" y="3497"/>
                  </a:moveTo>
                  <a:cubicBezTo>
                    <a:pt x="11290" y="4397"/>
                    <a:pt x="11504" y="5651"/>
                    <a:pt x="11290" y="6905"/>
                  </a:cubicBezTo>
                  <a:cubicBezTo>
                    <a:pt x="11190" y="7244"/>
                    <a:pt x="11042" y="7421"/>
                    <a:pt x="10881" y="7421"/>
                  </a:cubicBezTo>
                  <a:cubicBezTo>
                    <a:pt x="10702" y="7421"/>
                    <a:pt x="10506" y="7200"/>
                    <a:pt x="10336" y="6728"/>
                  </a:cubicBezTo>
                  <a:cubicBezTo>
                    <a:pt x="10022" y="5651"/>
                    <a:pt x="10231" y="4220"/>
                    <a:pt x="10867" y="3497"/>
                  </a:cubicBezTo>
                  <a:close/>
                  <a:moveTo>
                    <a:pt x="17219" y="7443"/>
                  </a:moveTo>
                  <a:cubicBezTo>
                    <a:pt x="17328" y="8159"/>
                    <a:pt x="17219" y="9052"/>
                    <a:pt x="17010" y="9775"/>
                  </a:cubicBezTo>
                  <a:cubicBezTo>
                    <a:pt x="16905" y="9952"/>
                    <a:pt x="16905" y="9952"/>
                    <a:pt x="16796" y="9952"/>
                  </a:cubicBezTo>
                  <a:cubicBezTo>
                    <a:pt x="16691" y="9952"/>
                    <a:pt x="16587" y="9775"/>
                    <a:pt x="16478" y="9775"/>
                  </a:cubicBezTo>
                  <a:cubicBezTo>
                    <a:pt x="16269" y="9413"/>
                    <a:pt x="16269" y="9413"/>
                    <a:pt x="16269" y="8875"/>
                  </a:cubicBezTo>
                  <a:cubicBezTo>
                    <a:pt x="16373" y="8336"/>
                    <a:pt x="16691" y="7798"/>
                    <a:pt x="17219" y="7443"/>
                  </a:cubicBezTo>
                  <a:close/>
                  <a:moveTo>
                    <a:pt x="4407" y="13714"/>
                  </a:moveTo>
                  <a:cubicBezTo>
                    <a:pt x="3984" y="14430"/>
                    <a:pt x="3561" y="14968"/>
                    <a:pt x="3139" y="15330"/>
                  </a:cubicBezTo>
                  <a:cubicBezTo>
                    <a:pt x="3243" y="14614"/>
                    <a:pt x="3666" y="14075"/>
                    <a:pt x="4089" y="13714"/>
                  </a:cubicBezTo>
                  <a:close/>
                  <a:moveTo>
                    <a:pt x="13622" y="14430"/>
                  </a:moveTo>
                  <a:cubicBezTo>
                    <a:pt x="13622" y="14430"/>
                    <a:pt x="13727" y="14430"/>
                    <a:pt x="13936" y="14791"/>
                  </a:cubicBezTo>
                  <a:cubicBezTo>
                    <a:pt x="14150" y="15145"/>
                    <a:pt x="14255" y="15868"/>
                    <a:pt x="14150" y="16399"/>
                  </a:cubicBezTo>
                  <a:cubicBezTo>
                    <a:pt x="13622" y="15684"/>
                    <a:pt x="13622" y="14791"/>
                    <a:pt x="13622" y="14430"/>
                  </a:cubicBezTo>
                  <a:close/>
                  <a:moveTo>
                    <a:pt x="7267" y="14968"/>
                  </a:moveTo>
                  <a:cubicBezTo>
                    <a:pt x="7480" y="15145"/>
                    <a:pt x="7690" y="15330"/>
                    <a:pt x="7794" y="15684"/>
                  </a:cubicBezTo>
                  <a:cubicBezTo>
                    <a:pt x="7903" y="16584"/>
                    <a:pt x="7794" y="17299"/>
                    <a:pt x="7585" y="18015"/>
                  </a:cubicBezTo>
                  <a:cubicBezTo>
                    <a:pt x="7162" y="17299"/>
                    <a:pt x="6948" y="16222"/>
                    <a:pt x="7053" y="15145"/>
                  </a:cubicBezTo>
                  <a:cubicBezTo>
                    <a:pt x="7053" y="14968"/>
                    <a:pt x="7162" y="14968"/>
                    <a:pt x="7162" y="14968"/>
                  </a:cubicBezTo>
                  <a:close/>
                  <a:moveTo>
                    <a:pt x="7210" y="848"/>
                  </a:moveTo>
                  <a:cubicBezTo>
                    <a:pt x="7681" y="848"/>
                    <a:pt x="8234" y="1025"/>
                    <a:pt x="8853" y="1350"/>
                  </a:cubicBezTo>
                  <a:cubicBezTo>
                    <a:pt x="9490" y="1704"/>
                    <a:pt x="10022" y="2243"/>
                    <a:pt x="10549" y="3143"/>
                  </a:cubicBezTo>
                  <a:cubicBezTo>
                    <a:pt x="9808" y="4035"/>
                    <a:pt x="9595" y="5828"/>
                    <a:pt x="10022" y="7082"/>
                  </a:cubicBezTo>
                  <a:cubicBezTo>
                    <a:pt x="10445" y="7982"/>
                    <a:pt x="10763" y="8336"/>
                    <a:pt x="10972" y="8336"/>
                  </a:cubicBezTo>
                  <a:cubicBezTo>
                    <a:pt x="11395" y="8159"/>
                    <a:pt x="11713" y="7798"/>
                    <a:pt x="11822" y="7266"/>
                  </a:cubicBezTo>
                  <a:cubicBezTo>
                    <a:pt x="12031" y="5828"/>
                    <a:pt x="11822" y="4220"/>
                    <a:pt x="11290" y="3143"/>
                  </a:cubicBezTo>
                  <a:cubicBezTo>
                    <a:pt x="12136" y="2243"/>
                    <a:pt x="13195" y="1704"/>
                    <a:pt x="14255" y="1704"/>
                  </a:cubicBezTo>
                  <a:lnTo>
                    <a:pt x="14891" y="1704"/>
                  </a:lnTo>
                  <a:cubicBezTo>
                    <a:pt x="16164" y="2427"/>
                    <a:pt x="17114" y="4397"/>
                    <a:pt x="17219" y="6543"/>
                  </a:cubicBezTo>
                  <a:cubicBezTo>
                    <a:pt x="16587" y="6905"/>
                    <a:pt x="16055" y="7620"/>
                    <a:pt x="15950" y="8698"/>
                  </a:cubicBezTo>
                  <a:cubicBezTo>
                    <a:pt x="15846" y="9413"/>
                    <a:pt x="15950" y="9952"/>
                    <a:pt x="16269" y="10490"/>
                  </a:cubicBezTo>
                  <a:cubicBezTo>
                    <a:pt x="16425" y="10756"/>
                    <a:pt x="16613" y="10889"/>
                    <a:pt x="16796" y="10889"/>
                  </a:cubicBezTo>
                  <a:cubicBezTo>
                    <a:pt x="16983" y="10889"/>
                    <a:pt x="17167" y="10756"/>
                    <a:pt x="17328" y="10490"/>
                  </a:cubicBezTo>
                  <a:cubicBezTo>
                    <a:pt x="17646" y="9413"/>
                    <a:pt x="17751" y="8336"/>
                    <a:pt x="17646" y="7266"/>
                  </a:cubicBezTo>
                  <a:cubicBezTo>
                    <a:pt x="17855" y="7266"/>
                    <a:pt x="18173" y="7082"/>
                    <a:pt x="18387" y="7082"/>
                  </a:cubicBezTo>
                  <a:cubicBezTo>
                    <a:pt x="19337" y="7082"/>
                    <a:pt x="20078" y="7982"/>
                    <a:pt x="20506" y="9413"/>
                  </a:cubicBezTo>
                  <a:cubicBezTo>
                    <a:pt x="20929" y="11383"/>
                    <a:pt x="20820" y="13537"/>
                    <a:pt x="20187" y="15330"/>
                  </a:cubicBezTo>
                  <a:cubicBezTo>
                    <a:pt x="19394" y="17262"/>
                    <a:pt x="18165" y="18332"/>
                    <a:pt x="16861" y="18332"/>
                  </a:cubicBezTo>
                  <a:cubicBezTo>
                    <a:pt x="16595" y="18332"/>
                    <a:pt x="16325" y="18288"/>
                    <a:pt x="16055" y="18192"/>
                  </a:cubicBezTo>
                  <a:cubicBezTo>
                    <a:pt x="15423" y="18015"/>
                    <a:pt x="14891" y="17476"/>
                    <a:pt x="14468" y="16938"/>
                  </a:cubicBezTo>
                  <a:cubicBezTo>
                    <a:pt x="14677" y="16045"/>
                    <a:pt x="14573" y="14968"/>
                    <a:pt x="14255" y="14252"/>
                  </a:cubicBezTo>
                  <a:cubicBezTo>
                    <a:pt x="13993" y="13891"/>
                    <a:pt x="13753" y="13714"/>
                    <a:pt x="13553" y="13714"/>
                  </a:cubicBezTo>
                  <a:cubicBezTo>
                    <a:pt x="13357" y="13714"/>
                    <a:pt x="13195" y="13891"/>
                    <a:pt x="13091" y="14252"/>
                  </a:cubicBezTo>
                  <a:cubicBezTo>
                    <a:pt x="13091" y="15507"/>
                    <a:pt x="13304" y="16584"/>
                    <a:pt x="13936" y="17122"/>
                  </a:cubicBezTo>
                  <a:cubicBezTo>
                    <a:pt x="13239" y="19320"/>
                    <a:pt x="11975" y="20715"/>
                    <a:pt x="10497" y="20715"/>
                  </a:cubicBezTo>
                  <a:cubicBezTo>
                    <a:pt x="10410" y="20715"/>
                    <a:pt x="10323" y="20715"/>
                    <a:pt x="10231" y="20700"/>
                  </a:cubicBezTo>
                  <a:cubicBezTo>
                    <a:pt x="9385" y="20700"/>
                    <a:pt x="8431" y="19807"/>
                    <a:pt x="7903" y="18553"/>
                  </a:cubicBezTo>
                  <a:cubicBezTo>
                    <a:pt x="8221" y="17653"/>
                    <a:pt x="8431" y="16584"/>
                    <a:pt x="8221" y="15507"/>
                  </a:cubicBezTo>
                  <a:cubicBezTo>
                    <a:pt x="8112" y="14968"/>
                    <a:pt x="7794" y="14430"/>
                    <a:pt x="7371" y="14252"/>
                  </a:cubicBezTo>
                  <a:cubicBezTo>
                    <a:pt x="7315" y="14216"/>
                    <a:pt x="7258" y="14201"/>
                    <a:pt x="7197" y="14201"/>
                  </a:cubicBezTo>
                  <a:cubicBezTo>
                    <a:pt x="6944" y="14201"/>
                    <a:pt x="6717" y="14496"/>
                    <a:pt x="6630" y="14791"/>
                  </a:cubicBezTo>
                  <a:cubicBezTo>
                    <a:pt x="6526" y="16222"/>
                    <a:pt x="6739" y="17653"/>
                    <a:pt x="7371" y="18730"/>
                  </a:cubicBezTo>
                  <a:cubicBezTo>
                    <a:pt x="6844" y="19630"/>
                    <a:pt x="6103" y="20169"/>
                    <a:pt x="5362" y="20346"/>
                  </a:cubicBezTo>
                  <a:lnTo>
                    <a:pt x="5043" y="20346"/>
                  </a:lnTo>
                  <a:cubicBezTo>
                    <a:pt x="4407" y="20346"/>
                    <a:pt x="3880" y="19807"/>
                    <a:pt x="3452" y="19092"/>
                  </a:cubicBezTo>
                  <a:cubicBezTo>
                    <a:pt x="3030" y="18192"/>
                    <a:pt x="2925" y="17299"/>
                    <a:pt x="3030" y="16399"/>
                  </a:cubicBezTo>
                  <a:cubicBezTo>
                    <a:pt x="3880" y="15868"/>
                    <a:pt x="4939" y="14430"/>
                    <a:pt x="4830" y="13537"/>
                  </a:cubicBezTo>
                  <a:cubicBezTo>
                    <a:pt x="4830" y="13279"/>
                    <a:pt x="4725" y="13028"/>
                    <a:pt x="4438" y="13028"/>
                  </a:cubicBezTo>
                  <a:cubicBezTo>
                    <a:pt x="4320" y="13028"/>
                    <a:pt x="4172" y="13072"/>
                    <a:pt x="3984" y="13175"/>
                  </a:cubicBezTo>
                  <a:cubicBezTo>
                    <a:pt x="3348" y="13537"/>
                    <a:pt x="2820" y="14614"/>
                    <a:pt x="2711" y="15868"/>
                  </a:cubicBezTo>
                  <a:cubicBezTo>
                    <a:pt x="2633" y="15883"/>
                    <a:pt x="2559" y="15890"/>
                    <a:pt x="2480" y="15890"/>
                  </a:cubicBezTo>
                  <a:cubicBezTo>
                    <a:pt x="1656" y="15890"/>
                    <a:pt x="1098" y="14983"/>
                    <a:pt x="806" y="13175"/>
                  </a:cubicBezTo>
                  <a:cubicBezTo>
                    <a:pt x="279" y="11206"/>
                    <a:pt x="383" y="9052"/>
                    <a:pt x="911" y="7082"/>
                  </a:cubicBezTo>
                  <a:cubicBezTo>
                    <a:pt x="1547" y="5828"/>
                    <a:pt x="2502" y="5112"/>
                    <a:pt x="3561" y="5112"/>
                  </a:cubicBezTo>
                  <a:lnTo>
                    <a:pt x="4830" y="5112"/>
                  </a:lnTo>
                  <a:lnTo>
                    <a:pt x="4830" y="5474"/>
                  </a:lnTo>
                  <a:cubicBezTo>
                    <a:pt x="4725" y="6189"/>
                    <a:pt x="4830" y="6905"/>
                    <a:pt x="5043" y="7443"/>
                  </a:cubicBezTo>
                  <a:cubicBezTo>
                    <a:pt x="5100" y="7635"/>
                    <a:pt x="5222" y="7783"/>
                    <a:pt x="5392" y="7783"/>
                  </a:cubicBezTo>
                  <a:cubicBezTo>
                    <a:pt x="5527" y="7783"/>
                    <a:pt x="5697" y="7687"/>
                    <a:pt x="5889" y="7443"/>
                  </a:cubicBezTo>
                  <a:cubicBezTo>
                    <a:pt x="6312" y="6728"/>
                    <a:pt x="6421" y="6543"/>
                    <a:pt x="6312" y="5828"/>
                  </a:cubicBezTo>
                  <a:cubicBezTo>
                    <a:pt x="6207" y="5289"/>
                    <a:pt x="5889" y="4751"/>
                    <a:pt x="5253" y="4574"/>
                  </a:cubicBezTo>
                  <a:cubicBezTo>
                    <a:pt x="5253" y="3497"/>
                    <a:pt x="5466" y="2427"/>
                    <a:pt x="5889" y="1704"/>
                  </a:cubicBezTo>
                  <a:cubicBezTo>
                    <a:pt x="6181" y="1114"/>
                    <a:pt x="6635" y="848"/>
                    <a:pt x="7210" y="848"/>
                  </a:cubicBezTo>
                  <a:close/>
                  <a:moveTo>
                    <a:pt x="7044" y="0"/>
                  </a:moveTo>
                  <a:cubicBezTo>
                    <a:pt x="6395" y="0"/>
                    <a:pt x="5867" y="310"/>
                    <a:pt x="5466" y="989"/>
                  </a:cubicBezTo>
                  <a:cubicBezTo>
                    <a:pt x="5043" y="1889"/>
                    <a:pt x="4725" y="3143"/>
                    <a:pt x="4725" y="4397"/>
                  </a:cubicBezTo>
                  <a:cubicBezTo>
                    <a:pt x="4512" y="4308"/>
                    <a:pt x="4302" y="4264"/>
                    <a:pt x="4089" y="4264"/>
                  </a:cubicBezTo>
                  <a:cubicBezTo>
                    <a:pt x="3880" y="4264"/>
                    <a:pt x="3666" y="4308"/>
                    <a:pt x="3452" y="4397"/>
                  </a:cubicBezTo>
                  <a:cubicBezTo>
                    <a:pt x="2288" y="4397"/>
                    <a:pt x="1229" y="5112"/>
                    <a:pt x="488" y="6543"/>
                  </a:cubicBezTo>
                  <a:cubicBezTo>
                    <a:pt x="-144" y="8698"/>
                    <a:pt x="-144" y="11206"/>
                    <a:pt x="383" y="13352"/>
                  </a:cubicBezTo>
                  <a:cubicBezTo>
                    <a:pt x="806" y="15868"/>
                    <a:pt x="1656" y="16399"/>
                    <a:pt x="2288" y="16399"/>
                  </a:cubicBezTo>
                  <a:lnTo>
                    <a:pt x="2502" y="16399"/>
                  </a:lnTo>
                  <a:cubicBezTo>
                    <a:pt x="2502" y="17653"/>
                    <a:pt x="2711" y="18730"/>
                    <a:pt x="3139" y="19446"/>
                  </a:cubicBezTo>
                  <a:cubicBezTo>
                    <a:pt x="3561" y="20523"/>
                    <a:pt x="4302" y="21061"/>
                    <a:pt x="5043" y="21061"/>
                  </a:cubicBezTo>
                  <a:lnTo>
                    <a:pt x="5362" y="21061"/>
                  </a:lnTo>
                  <a:cubicBezTo>
                    <a:pt x="6207" y="20884"/>
                    <a:pt x="7053" y="20346"/>
                    <a:pt x="7585" y="19269"/>
                  </a:cubicBezTo>
                  <a:cubicBezTo>
                    <a:pt x="8326" y="20523"/>
                    <a:pt x="9281" y="21423"/>
                    <a:pt x="10231" y="21600"/>
                  </a:cubicBezTo>
                  <a:lnTo>
                    <a:pt x="10445" y="21600"/>
                  </a:lnTo>
                  <a:cubicBezTo>
                    <a:pt x="12031" y="21423"/>
                    <a:pt x="13513" y="19984"/>
                    <a:pt x="14255" y="17653"/>
                  </a:cubicBezTo>
                  <a:cubicBezTo>
                    <a:pt x="14786" y="18192"/>
                    <a:pt x="15314" y="18553"/>
                    <a:pt x="15950" y="18730"/>
                  </a:cubicBezTo>
                  <a:cubicBezTo>
                    <a:pt x="16269" y="18870"/>
                    <a:pt x="16595" y="18930"/>
                    <a:pt x="16922" y="18930"/>
                  </a:cubicBezTo>
                  <a:cubicBezTo>
                    <a:pt x="18330" y="18930"/>
                    <a:pt x="19730" y="17720"/>
                    <a:pt x="20506" y="15684"/>
                  </a:cubicBezTo>
                  <a:cubicBezTo>
                    <a:pt x="21351" y="13714"/>
                    <a:pt x="21456" y="11029"/>
                    <a:pt x="20929" y="8875"/>
                  </a:cubicBezTo>
                  <a:cubicBezTo>
                    <a:pt x="20506" y="7266"/>
                    <a:pt x="19446" y="6189"/>
                    <a:pt x="18387" y="6189"/>
                  </a:cubicBezTo>
                  <a:cubicBezTo>
                    <a:pt x="18173" y="6189"/>
                    <a:pt x="17855" y="6189"/>
                    <a:pt x="17537" y="6366"/>
                  </a:cubicBezTo>
                  <a:cubicBezTo>
                    <a:pt x="17432" y="3681"/>
                    <a:pt x="16373" y="1704"/>
                    <a:pt x="14891" y="989"/>
                  </a:cubicBezTo>
                  <a:cubicBezTo>
                    <a:pt x="14786" y="900"/>
                    <a:pt x="14651" y="856"/>
                    <a:pt x="14520" y="856"/>
                  </a:cubicBezTo>
                  <a:cubicBezTo>
                    <a:pt x="14390" y="856"/>
                    <a:pt x="14255" y="900"/>
                    <a:pt x="14150" y="989"/>
                  </a:cubicBezTo>
                  <a:cubicBezTo>
                    <a:pt x="12986" y="989"/>
                    <a:pt x="11822" y="1527"/>
                    <a:pt x="10867" y="2427"/>
                  </a:cubicBezTo>
                  <a:cubicBezTo>
                    <a:pt x="10336" y="1704"/>
                    <a:pt x="9595" y="989"/>
                    <a:pt x="8962" y="634"/>
                  </a:cubicBezTo>
                  <a:cubicBezTo>
                    <a:pt x="8234" y="221"/>
                    <a:pt x="7594" y="0"/>
                    <a:pt x="7044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293" name="Google Shape;1213;p27"/>
          <p:cNvGrpSpPr/>
          <p:nvPr/>
        </p:nvGrpSpPr>
        <p:grpSpPr>
          <a:xfrm>
            <a:off x="275574" y="10397066"/>
            <a:ext cx="1771991" cy="3050286"/>
            <a:chOff x="0" y="0"/>
            <a:chExt cx="1771990" cy="3050284"/>
          </a:xfrm>
        </p:grpSpPr>
        <p:grpSp>
          <p:nvGrpSpPr>
            <p:cNvPr id="1291" name="Google Shape;1214;p27"/>
            <p:cNvGrpSpPr/>
            <p:nvPr/>
          </p:nvGrpSpPr>
          <p:grpSpPr>
            <a:xfrm>
              <a:off x="0" y="0"/>
              <a:ext cx="1771991" cy="3050285"/>
              <a:chOff x="0" y="0"/>
              <a:chExt cx="1771990" cy="3050284"/>
            </a:xfrm>
          </p:grpSpPr>
          <p:sp>
            <p:nvSpPr>
              <p:cNvPr id="1280" name="Google Shape;1215;p27"/>
              <p:cNvSpPr/>
              <p:nvPr/>
            </p:nvSpPr>
            <p:spPr>
              <a:xfrm>
                <a:off x="397955" y="508217"/>
                <a:ext cx="530798" cy="19284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48" h="21600" fill="norm" stroke="1" extrusionOk="0">
                    <a:moveTo>
                      <a:pt x="965" y="0"/>
                    </a:moveTo>
                    <a:cubicBezTo>
                      <a:pt x="843" y="0"/>
                      <a:pt x="721" y="11"/>
                      <a:pt x="599" y="54"/>
                    </a:cubicBezTo>
                    <a:cubicBezTo>
                      <a:pt x="181" y="54"/>
                      <a:pt x="-255" y="185"/>
                      <a:pt x="181" y="316"/>
                    </a:cubicBezTo>
                    <a:cubicBezTo>
                      <a:pt x="181" y="446"/>
                      <a:pt x="19654" y="14993"/>
                      <a:pt x="17109" y="21203"/>
                    </a:cubicBezTo>
                    <a:cubicBezTo>
                      <a:pt x="17109" y="21339"/>
                      <a:pt x="17545" y="21469"/>
                      <a:pt x="17963" y="21600"/>
                    </a:cubicBezTo>
                    <a:cubicBezTo>
                      <a:pt x="18381" y="21600"/>
                      <a:pt x="18817" y="21469"/>
                      <a:pt x="18817" y="21339"/>
                    </a:cubicBezTo>
                    <a:cubicBezTo>
                      <a:pt x="21345" y="14993"/>
                      <a:pt x="2290" y="713"/>
                      <a:pt x="1453" y="185"/>
                    </a:cubicBezTo>
                    <a:cubicBezTo>
                      <a:pt x="1453" y="93"/>
                      <a:pt x="1227" y="0"/>
                      <a:pt x="965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81" name="Google Shape;1216;p27"/>
              <p:cNvSpPr/>
              <p:nvPr/>
            </p:nvSpPr>
            <p:spPr>
              <a:xfrm>
                <a:off x="964436" y="843459"/>
                <a:ext cx="417941" cy="17938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783" h="21600" fill="norm" stroke="1" extrusionOk="0">
                    <a:moveTo>
                      <a:pt x="16770" y="0"/>
                    </a:moveTo>
                    <a:cubicBezTo>
                      <a:pt x="16274" y="0"/>
                      <a:pt x="15778" y="0"/>
                      <a:pt x="15778" y="140"/>
                    </a:cubicBezTo>
                    <a:cubicBezTo>
                      <a:pt x="14765" y="854"/>
                      <a:pt x="-3817" y="16340"/>
                      <a:pt x="710" y="21319"/>
                    </a:cubicBezTo>
                    <a:cubicBezTo>
                      <a:pt x="1206" y="21460"/>
                      <a:pt x="1206" y="21600"/>
                      <a:pt x="1723" y="21600"/>
                    </a:cubicBezTo>
                    <a:lnTo>
                      <a:pt x="2219" y="21600"/>
                    </a:lnTo>
                    <a:cubicBezTo>
                      <a:pt x="2715" y="21600"/>
                      <a:pt x="2715" y="21460"/>
                      <a:pt x="2715" y="21319"/>
                    </a:cubicBezTo>
                    <a:cubicBezTo>
                      <a:pt x="-1791" y="16340"/>
                      <a:pt x="17783" y="567"/>
                      <a:pt x="17783" y="281"/>
                    </a:cubicBezTo>
                    <a:cubicBezTo>
                      <a:pt x="17783" y="140"/>
                      <a:pt x="17287" y="0"/>
                      <a:pt x="16770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82" name="Google Shape;1217;p27"/>
              <p:cNvSpPr/>
              <p:nvPr/>
            </p:nvSpPr>
            <p:spPr>
              <a:xfrm>
                <a:off x="0" y="0"/>
                <a:ext cx="806635" cy="93871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89" h="21600" fill="norm" stroke="1" extrusionOk="0">
                    <a:moveTo>
                      <a:pt x="9829" y="0"/>
                    </a:moveTo>
                    <a:cubicBezTo>
                      <a:pt x="9656" y="0"/>
                      <a:pt x="9483" y="34"/>
                      <a:pt x="9298" y="123"/>
                    </a:cubicBezTo>
                    <a:cubicBezTo>
                      <a:pt x="7056" y="1476"/>
                      <a:pt x="6212" y="6909"/>
                      <a:pt x="6212" y="6909"/>
                    </a:cubicBezTo>
                    <a:cubicBezTo>
                      <a:pt x="6212" y="6909"/>
                      <a:pt x="3438" y="2527"/>
                      <a:pt x="1474" y="2527"/>
                    </a:cubicBezTo>
                    <a:cubicBezTo>
                      <a:pt x="1370" y="2527"/>
                      <a:pt x="1266" y="2538"/>
                      <a:pt x="1162" y="2571"/>
                    </a:cubicBezTo>
                    <a:cubicBezTo>
                      <a:pt x="-803" y="3388"/>
                      <a:pt x="318" y="9358"/>
                      <a:pt x="318" y="9358"/>
                    </a:cubicBezTo>
                    <a:cubicBezTo>
                      <a:pt x="318" y="9358"/>
                      <a:pt x="2560" y="21041"/>
                      <a:pt x="11551" y="21578"/>
                    </a:cubicBezTo>
                    <a:cubicBezTo>
                      <a:pt x="11736" y="21600"/>
                      <a:pt x="11933" y="21600"/>
                      <a:pt x="12118" y="21600"/>
                    </a:cubicBezTo>
                    <a:cubicBezTo>
                      <a:pt x="20797" y="21600"/>
                      <a:pt x="20450" y="3320"/>
                      <a:pt x="16602" y="391"/>
                    </a:cubicBezTo>
                    <a:cubicBezTo>
                      <a:pt x="16440" y="257"/>
                      <a:pt x="16267" y="201"/>
                      <a:pt x="16105" y="201"/>
                    </a:cubicBezTo>
                    <a:cubicBezTo>
                      <a:pt x="14602" y="201"/>
                      <a:pt x="13227" y="5288"/>
                      <a:pt x="13227" y="5288"/>
                    </a:cubicBezTo>
                    <a:cubicBezTo>
                      <a:pt x="13227" y="5288"/>
                      <a:pt x="11806" y="0"/>
                      <a:pt x="982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83" name="Google Shape;1218;p27"/>
              <p:cNvSpPr/>
              <p:nvPr/>
            </p:nvSpPr>
            <p:spPr>
              <a:xfrm>
                <a:off x="920521" y="359053"/>
                <a:ext cx="842020" cy="9712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718" h="21600" fill="norm" stroke="1" extrusionOk="0">
                    <a:moveTo>
                      <a:pt x="4137" y="0"/>
                    </a:moveTo>
                    <a:cubicBezTo>
                      <a:pt x="2440" y="0"/>
                      <a:pt x="774" y="5262"/>
                      <a:pt x="774" y="5262"/>
                    </a:cubicBezTo>
                    <a:cubicBezTo>
                      <a:pt x="774" y="5262"/>
                      <a:pt x="-2446" y="16284"/>
                      <a:pt x="4250" y="20746"/>
                    </a:cubicBezTo>
                    <a:cubicBezTo>
                      <a:pt x="5119" y="21330"/>
                      <a:pt x="6008" y="21600"/>
                      <a:pt x="6887" y="21600"/>
                    </a:cubicBezTo>
                    <a:cubicBezTo>
                      <a:pt x="13092" y="21600"/>
                      <a:pt x="19154" y="8644"/>
                      <a:pt x="17416" y="4733"/>
                    </a:cubicBezTo>
                    <a:cubicBezTo>
                      <a:pt x="17294" y="4484"/>
                      <a:pt x="17089" y="4376"/>
                      <a:pt x="16834" y="4376"/>
                    </a:cubicBezTo>
                    <a:cubicBezTo>
                      <a:pt x="15443" y="4376"/>
                      <a:pt x="12448" y="7358"/>
                      <a:pt x="12448" y="7358"/>
                    </a:cubicBezTo>
                    <a:cubicBezTo>
                      <a:pt x="12448" y="7358"/>
                      <a:pt x="14114" y="1578"/>
                      <a:pt x="12090" y="1578"/>
                    </a:cubicBezTo>
                    <a:cubicBezTo>
                      <a:pt x="12049" y="1578"/>
                      <a:pt x="11998" y="1578"/>
                      <a:pt x="11957" y="1588"/>
                    </a:cubicBezTo>
                    <a:cubicBezTo>
                      <a:pt x="9473" y="1588"/>
                      <a:pt x="6488" y="5781"/>
                      <a:pt x="6488" y="5781"/>
                    </a:cubicBezTo>
                    <a:cubicBezTo>
                      <a:pt x="6488" y="5781"/>
                      <a:pt x="6243" y="270"/>
                      <a:pt x="4250" y="11"/>
                    </a:cubicBezTo>
                    <a:cubicBezTo>
                      <a:pt x="4219" y="0"/>
                      <a:pt x="4178" y="0"/>
                      <a:pt x="413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84" name="Google Shape;1219;p27"/>
              <p:cNvSpPr/>
              <p:nvPr/>
            </p:nvSpPr>
            <p:spPr>
              <a:xfrm>
                <a:off x="119777" y="1126718"/>
                <a:ext cx="660691" cy="5913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0" y="0"/>
                      <a:pt x="2446" y="21600"/>
                      <a:pt x="13992" y="21600"/>
                    </a:cubicBezTo>
                    <a:cubicBezTo>
                      <a:pt x="16184" y="21600"/>
                      <a:pt x="18709" y="20819"/>
                      <a:pt x="21600" y="18973"/>
                    </a:cubicBezTo>
                    <a:cubicBezTo>
                      <a:pt x="17741" y="9052"/>
                      <a:pt x="9641" y="2148"/>
                      <a:pt x="0" y="0"/>
                    </a:cubicBezTo>
                    <a:close/>
                  </a:path>
                </a:pathLst>
              </a:custGeom>
              <a:solidFill>
                <a:srgbClr val="B4D5C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85" name="Google Shape;1220;p27"/>
              <p:cNvSpPr/>
              <p:nvPr/>
            </p:nvSpPr>
            <p:spPr>
              <a:xfrm>
                <a:off x="1110814" y="1209315"/>
                <a:ext cx="661177" cy="5913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11951" y="2148"/>
                      <a:pt x="4237" y="9052"/>
                      <a:pt x="0" y="18973"/>
                    </a:cubicBezTo>
                    <a:cubicBezTo>
                      <a:pt x="2904" y="20819"/>
                      <a:pt x="5412" y="21600"/>
                      <a:pt x="7618" y="21600"/>
                    </a:cubicBezTo>
                    <a:cubicBezTo>
                      <a:pt x="19140" y="21600"/>
                      <a:pt x="21600" y="0"/>
                      <a:pt x="21600" y="0"/>
                    </a:cubicBezTo>
                    <a:close/>
                  </a:path>
                </a:pathLst>
              </a:custGeom>
              <a:solidFill>
                <a:srgbClr val="B4D5C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86" name="Google Shape;1221;p27"/>
              <p:cNvSpPr/>
              <p:nvPr/>
            </p:nvSpPr>
            <p:spPr>
              <a:xfrm>
                <a:off x="362492" y="1341957"/>
                <a:ext cx="406317" cy="3274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29" h="21600" fill="norm" stroke="1" extrusionOk="0">
                    <a:moveTo>
                      <a:pt x="1177" y="0"/>
                    </a:moveTo>
                    <a:cubicBezTo>
                      <a:pt x="873" y="0"/>
                      <a:pt x="568" y="192"/>
                      <a:pt x="264" y="577"/>
                    </a:cubicBezTo>
                    <a:cubicBezTo>
                      <a:pt x="-371" y="1378"/>
                      <a:pt x="264" y="2147"/>
                      <a:pt x="873" y="2916"/>
                    </a:cubicBezTo>
                    <a:cubicBezTo>
                      <a:pt x="7650" y="7595"/>
                      <a:pt x="13817" y="13043"/>
                      <a:pt x="18767" y="20062"/>
                    </a:cubicBezTo>
                    <a:cubicBezTo>
                      <a:pt x="18767" y="20831"/>
                      <a:pt x="19376" y="20831"/>
                      <a:pt x="19985" y="20831"/>
                    </a:cubicBezTo>
                    <a:lnTo>
                      <a:pt x="20594" y="21600"/>
                    </a:lnTo>
                    <a:cubicBezTo>
                      <a:pt x="21229" y="20831"/>
                      <a:pt x="21229" y="20062"/>
                      <a:pt x="21229" y="19261"/>
                    </a:cubicBezTo>
                    <a:cubicBezTo>
                      <a:pt x="15670" y="11473"/>
                      <a:pt x="8893" y="5256"/>
                      <a:pt x="2116" y="577"/>
                    </a:cubicBezTo>
                    <a:cubicBezTo>
                      <a:pt x="1812" y="192"/>
                      <a:pt x="1482" y="0"/>
                      <a:pt x="1177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87" name="Google Shape;1222;p27"/>
              <p:cNvSpPr/>
              <p:nvPr/>
            </p:nvSpPr>
            <p:spPr>
              <a:xfrm>
                <a:off x="1087496" y="1445448"/>
                <a:ext cx="429774" cy="3065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79" h="21600" fill="norm" stroke="1" extrusionOk="0">
                    <a:moveTo>
                      <a:pt x="19868" y="0"/>
                    </a:moveTo>
                    <a:cubicBezTo>
                      <a:pt x="16934" y="2499"/>
                      <a:pt x="1732" y="13282"/>
                      <a:pt x="0" y="19101"/>
                    </a:cubicBezTo>
                    <a:cubicBezTo>
                      <a:pt x="0" y="19957"/>
                      <a:pt x="0" y="20778"/>
                      <a:pt x="577" y="21600"/>
                    </a:cubicBezTo>
                    <a:lnTo>
                      <a:pt x="1155" y="21600"/>
                    </a:lnTo>
                    <a:cubicBezTo>
                      <a:pt x="1732" y="21600"/>
                      <a:pt x="1732" y="20778"/>
                      <a:pt x="2333" y="20778"/>
                    </a:cubicBezTo>
                    <a:cubicBezTo>
                      <a:pt x="7577" y="13282"/>
                      <a:pt x="14023" y="7462"/>
                      <a:pt x="21023" y="3320"/>
                    </a:cubicBezTo>
                    <a:cubicBezTo>
                      <a:pt x="21023" y="2499"/>
                      <a:pt x="21600" y="1643"/>
                      <a:pt x="21023" y="822"/>
                    </a:cubicBezTo>
                    <a:cubicBezTo>
                      <a:pt x="21023" y="0"/>
                      <a:pt x="20445" y="0"/>
                      <a:pt x="19868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88" name="Google Shape;1223;p27"/>
              <p:cNvSpPr/>
              <p:nvPr/>
            </p:nvSpPr>
            <p:spPr>
              <a:xfrm>
                <a:off x="939618" y="725395"/>
                <a:ext cx="625786" cy="4129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26" h="21600" fill="norm" stroke="1" extrusionOk="0">
                    <a:moveTo>
                      <a:pt x="8850" y="4320"/>
                    </a:moveTo>
                    <a:cubicBezTo>
                      <a:pt x="8850" y="5540"/>
                      <a:pt x="8058" y="6785"/>
                      <a:pt x="7670" y="7395"/>
                    </a:cubicBezTo>
                    <a:cubicBezTo>
                      <a:pt x="7670" y="6785"/>
                      <a:pt x="7670" y="4320"/>
                      <a:pt x="8850" y="4320"/>
                    </a:cubicBezTo>
                    <a:close/>
                    <a:moveTo>
                      <a:pt x="17871" y="10495"/>
                    </a:moveTo>
                    <a:cubicBezTo>
                      <a:pt x="17871" y="11105"/>
                      <a:pt x="17483" y="11715"/>
                      <a:pt x="17483" y="12350"/>
                    </a:cubicBezTo>
                    <a:cubicBezTo>
                      <a:pt x="17095" y="12960"/>
                      <a:pt x="17095" y="12960"/>
                      <a:pt x="16691" y="13570"/>
                    </a:cubicBezTo>
                    <a:cubicBezTo>
                      <a:pt x="17095" y="11715"/>
                      <a:pt x="17871" y="10495"/>
                      <a:pt x="17871" y="10495"/>
                    </a:cubicBezTo>
                    <a:close/>
                    <a:moveTo>
                      <a:pt x="992" y="0"/>
                    </a:moveTo>
                    <a:cubicBezTo>
                      <a:pt x="588" y="0"/>
                      <a:pt x="200" y="610"/>
                      <a:pt x="200" y="1220"/>
                    </a:cubicBezTo>
                    <a:cubicBezTo>
                      <a:pt x="-576" y="5540"/>
                      <a:pt x="992" y="9885"/>
                      <a:pt x="3337" y="11715"/>
                    </a:cubicBezTo>
                    <a:cubicBezTo>
                      <a:pt x="3741" y="12045"/>
                      <a:pt x="4226" y="12198"/>
                      <a:pt x="4759" y="12198"/>
                    </a:cubicBezTo>
                    <a:cubicBezTo>
                      <a:pt x="5309" y="12198"/>
                      <a:pt x="5891" y="12045"/>
                      <a:pt x="6489" y="11715"/>
                    </a:cubicBezTo>
                    <a:cubicBezTo>
                      <a:pt x="7265" y="15425"/>
                      <a:pt x="9626" y="17890"/>
                      <a:pt x="12374" y="17890"/>
                    </a:cubicBezTo>
                    <a:cubicBezTo>
                      <a:pt x="13555" y="17890"/>
                      <a:pt x="14347" y="17890"/>
                      <a:pt x="15511" y="17280"/>
                    </a:cubicBezTo>
                    <a:cubicBezTo>
                      <a:pt x="16303" y="19745"/>
                      <a:pt x="17871" y="21600"/>
                      <a:pt x="19844" y="21600"/>
                    </a:cubicBezTo>
                    <a:lnTo>
                      <a:pt x="20232" y="21600"/>
                    </a:lnTo>
                    <a:cubicBezTo>
                      <a:pt x="21024" y="21600"/>
                      <a:pt x="21024" y="19745"/>
                      <a:pt x="20232" y="19135"/>
                    </a:cubicBezTo>
                    <a:cubicBezTo>
                      <a:pt x="20022" y="19211"/>
                      <a:pt x="19811" y="19262"/>
                      <a:pt x="19617" y="19262"/>
                    </a:cubicBezTo>
                    <a:cubicBezTo>
                      <a:pt x="18356" y="19262"/>
                      <a:pt x="17435" y="17661"/>
                      <a:pt x="17095" y="16035"/>
                    </a:cubicBezTo>
                    <a:cubicBezTo>
                      <a:pt x="17871" y="15425"/>
                      <a:pt x="18275" y="14815"/>
                      <a:pt x="18664" y="13570"/>
                    </a:cubicBezTo>
                    <a:cubicBezTo>
                      <a:pt x="19440" y="12350"/>
                      <a:pt x="19440" y="10495"/>
                      <a:pt x="19052" y="9250"/>
                    </a:cubicBezTo>
                    <a:cubicBezTo>
                      <a:pt x="18777" y="8818"/>
                      <a:pt x="18502" y="8386"/>
                      <a:pt x="18227" y="8386"/>
                    </a:cubicBezTo>
                    <a:cubicBezTo>
                      <a:pt x="18098" y="8386"/>
                      <a:pt x="17984" y="8462"/>
                      <a:pt x="17871" y="8640"/>
                    </a:cubicBezTo>
                    <a:cubicBezTo>
                      <a:pt x="16303" y="8640"/>
                      <a:pt x="15511" y="11105"/>
                      <a:pt x="15511" y="14205"/>
                    </a:cubicBezTo>
                    <a:cubicBezTo>
                      <a:pt x="15123" y="14205"/>
                      <a:pt x="15123" y="14815"/>
                      <a:pt x="15511" y="14815"/>
                    </a:cubicBezTo>
                    <a:cubicBezTo>
                      <a:pt x="14347" y="15425"/>
                      <a:pt x="13555" y="15425"/>
                      <a:pt x="12374" y="15425"/>
                    </a:cubicBezTo>
                    <a:cubicBezTo>
                      <a:pt x="10418" y="15425"/>
                      <a:pt x="8446" y="13570"/>
                      <a:pt x="8058" y="10495"/>
                    </a:cubicBezTo>
                    <a:cubicBezTo>
                      <a:pt x="8446" y="9885"/>
                      <a:pt x="8850" y="9250"/>
                      <a:pt x="9238" y="8640"/>
                    </a:cubicBezTo>
                    <a:cubicBezTo>
                      <a:pt x="9626" y="8030"/>
                      <a:pt x="11194" y="5540"/>
                      <a:pt x="10418" y="3075"/>
                    </a:cubicBezTo>
                    <a:cubicBezTo>
                      <a:pt x="10418" y="3075"/>
                      <a:pt x="10014" y="1855"/>
                      <a:pt x="8446" y="1855"/>
                    </a:cubicBezTo>
                    <a:cubicBezTo>
                      <a:pt x="6877" y="2465"/>
                      <a:pt x="6085" y="4320"/>
                      <a:pt x="6085" y="8030"/>
                    </a:cubicBezTo>
                    <a:cubicBezTo>
                      <a:pt x="6085" y="8030"/>
                      <a:pt x="6085" y="8640"/>
                      <a:pt x="6085" y="9250"/>
                    </a:cubicBezTo>
                    <a:cubicBezTo>
                      <a:pt x="5697" y="9555"/>
                      <a:pt x="5309" y="9707"/>
                      <a:pt x="4921" y="9707"/>
                    </a:cubicBezTo>
                    <a:cubicBezTo>
                      <a:pt x="4517" y="9707"/>
                      <a:pt x="4129" y="9555"/>
                      <a:pt x="3741" y="9250"/>
                    </a:cubicBezTo>
                    <a:cubicBezTo>
                      <a:pt x="2173" y="7395"/>
                      <a:pt x="1380" y="4320"/>
                      <a:pt x="1380" y="1220"/>
                    </a:cubicBezTo>
                    <a:cubicBezTo>
                      <a:pt x="1380" y="610"/>
                      <a:pt x="1380" y="0"/>
                      <a:pt x="992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89" name="Google Shape;1224;p27"/>
              <p:cNvSpPr/>
              <p:nvPr/>
            </p:nvSpPr>
            <p:spPr>
              <a:xfrm>
                <a:off x="84315" y="418331"/>
                <a:ext cx="719957" cy="31873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4866" y="3194"/>
                    </a:moveTo>
                    <a:cubicBezTo>
                      <a:pt x="15216" y="3194"/>
                      <a:pt x="15216" y="3194"/>
                      <a:pt x="15216" y="4807"/>
                    </a:cubicBezTo>
                    <a:cubicBezTo>
                      <a:pt x="15216" y="6421"/>
                      <a:pt x="14866" y="7211"/>
                      <a:pt x="14866" y="8001"/>
                    </a:cubicBezTo>
                    <a:cubicBezTo>
                      <a:pt x="14517" y="6421"/>
                      <a:pt x="14517" y="4807"/>
                      <a:pt x="14866" y="3194"/>
                    </a:cubicBezTo>
                    <a:close/>
                    <a:moveTo>
                      <a:pt x="8847" y="7211"/>
                    </a:moveTo>
                    <a:cubicBezTo>
                      <a:pt x="9197" y="8791"/>
                      <a:pt x="9561" y="11195"/>
                      <a:pt x="9197" y="13599"/>
                    </a:cubicBezTo>
                    <a:cubicBezTo>
                      <a:pt x="8847" y="12809"/>
                      <a:pt x="8497" y="12018"/>
                      <a:pt x="8133" y="10405"/>
                    </a:cubicBezTo>
                    <a:cubicBezTo>
                      <a:pt x="8133" y="9615"/>
                      <a:pt x="8497" y="8001"/>
                      <a:pt x="8847" y="7211"/>
                    </a:cubicBezTo>
                    <a:close/>
                    <a:moveTo>
                      <a:pt x="14866" y="0"/>
                    </a:moveTo>
                    <a:cubicBezTo>
                      <a:pt x="14152" y="0"/>
                      <a:pt x="13453" y="823"/>
                      <a:pt x="13453" y="2404"/>
                    </a:cubicBezTo>
                    <a:cubicBezTo>
                      <a:pt x="12738" y="4807"/>
                      <a:pt x="13103" y="8791"/>
                      <a:pt x="13453" y="11195"/>
                    </a:cubicBezTo>
                    <a:cubicBezTo>
                      <a:pt x="12738" y="12809"/>
                      <a:pt x="12039" y="13599"/>
                      <a:pt x="10975" y="14422"/>
                    </a:cubicBezTo>
                    <a:lnTo>
                      <a:pt x="10261" y="14422"/>
                    </a:lnTo>
                    <a:cubicBezTo>
                      <a:pt x="10625" y="11195"/>
                      <a:pt x="10625" y="8001"/>
                      <a:pt x="9911" y="5598"/>
                    </a:cubicBezTo>
                    <a:cubicBezTo>
                      <a:pt x="9663" y="5038"/>
                      <a:pt x="9226" y="4478"/>
                      <a:pt x="8760" y="4478"/>
                    </a:cubicBezTo>
                    <a:cubicBezTo>
                      <a:pt x="8555" y="4478"/>
                      <a:pt x="8351" y="4577"/>
                      <a:pt x="8133" y="4807"/>
                    </a:cubicBezTo>
                    <a:cubicBezTo>
                      <a:pt x="7083" y="5598"/>
                      <a:pt x="6369" y="8791"/>
                      <a:pt x="6719" y="11195"/>
                    </a:cubicBezTo>
                    <a:cubicBezTo>
                      <a:pt x="7083" y="13599"/>
                      <a:pt x="7433" y="15212"/>
                      <a:pt x="8497" y="16002"/>
                    </a:cubicBezTo>
                    <a:cubicBezTo>
                      <a:pt x="7958" y="17813"/>
                      <a:pt x="7229" y="18702"/>
                      <a:pt x="6457" y="18702"/>
                    </a:cubicBezTo>
                    <a:cubicBezTo>
                      <a:pt x="6194" y="18702"/>
                      <a:pt x="5932" y="18604"/>
                      <a:pt x="5655" y="18406"/>
                    </a:cubicBezTo>
                    <a:cubicBezTo>
                      <a:pt x="1414" y="17616"/>
                      <a:pt x="1414" y="12809"/>
                      <a:pt x="1414" y="12809"/>
                    </a:cubicBezTo>
                    <a:cubicBezTo>
                      <a:pt x="1414" y="12018"/>
                      <a:pt x="1064" y="11195"/>
                      <a:pt x="700" y="11195"/>
                    </a:cubicBezTo>
                    <a:cubicBezTo>
                      <a:pt x="350" y="11195"/>
                      <a:pt x="0" y="12018"/>
                      <a:pt x="0" y="12809"/>
                    </a:cubicBezTo>
                    <a:cubicBezTo>
                      <a:pt x="0" y="13599"/>
                      <a:pt x="0" y="20020"/>
                      <a:pt x="5655" y="21600"/>
                    </a:cubicBezTo>
                    <a:lnTo>
                      <a:pt x="6369" y="21600"/>
                    </a:lnTo>
                    <a:cubicBezTo>
                      <a:pt x="7783" y="21600"/>
                      <a:pt x="9197" y="20020"/>
                      <a:pt x="9911" y="16793"/>
                    </a:cubicBezTo>
                    <a:lnTo>
                      <a:pt x="10975" y="16793"/>
                    </a:lnTo>
                    <a:cubicBezTo>
                      <a:pt x="12389" y="16002"/>
                      <a:pt x="13453" y="15212"/>
                      <a:pt x="14152" y="13599"/>
                    </a:cubicBezTo>
                    <a:cubicBezTo>
                      <a:pt x="14517" y="14422"/>
                      <a:pt x="14866" y="14422"/>
                      <a:pt x="15216" y="15212"/>
                    </a:cubicBezTo>
                    <a:cubicBezTo>
                      <a:pt x="15595" y="16035"/>
                      <a:pt x="16353" y="17122"/>
                      <a:pt x="17519" y="17122"/>
                    </a:cubicBezTo>
                    <a:cubicBezTo>
                      <a:pt x="18554" y="17122"/>
                      <a:pt x="19924" y="16266"/>
                      <a:pt x="21600" y="13599"/>
                    </a:cubicBezTo>
                    <a:cubicBezTo>
                      <a:pt x="21600" y="13599"/>
                      <a:pt x="21600" y="12018"/>
                      <a:pt x="21600" y="12018"/>
                    </a:cubicBezTo>
                    <a:cubicBezTo>
                      <a:pt x="21411" y="11590"/>
                      <a:pt x="21236" y="11393"/>
                      <a:pt x="21061" y="11393"/>
                    </a:cubicBezTo>
                    <a:cubicBezTo>
                      <a:pt x="20886" y="11393"/>
                      <a:pt x="20711" y="11590"/>
                      <a:pt x="20536" y="12018"/>
                    </a:cubicBezTo>
                    <a:cubicBezTo>
                      <a:pt x="19734" y="13335"/>
                      <a:pt x="18612" y="14455"/>
                      <a:pt x="17534" y="14455"/>
                    </a:cubicBezTo>
                    <a:cubicBezTo>
                      <a:pt x="16674" y="14455"/>
                      <a:pt x="15843" y="13763"/>
                      <a:pt x="15216" y="12018"/>
                    </a:cubicBezTo>
                    <a:cubicBezTo>
                      <a:pt x="15930" y="9615"/>
                      <a:pt x="16280" y="8001"/>
                      <a:pt x="16280" y="5598"/>
                    </a:cubicBezTo>
                    <a:cubicBezTo>
                      <a:pt x="16630" y="3194"/>
                      <a:pt x="15930" y="823"/>
                      <a:pt x="14866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90" name="Google Shape;1225;p27"/>
              <p:cNvSpPr/>
              <p:nvPr/>
            </p:nvSpPr>
            <p:spPr>
              <a:xfrm>
                <a:off x="237829" y="1870090"/>
                <a:ext cx="1463237" cy="11801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2259" y="21173"/>
                    </a:lnTo>
                    <a:lnTo>
                      <a:pt x="19685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292" name="Google Shape;1226;p27"/>
            <p:cNvSpPr/>
            <p:nvPr/>
          </p:nvSpPr>
          <p:spPr>
            <a:xfrm>
              <a:off x="206169" y="2200459"/>
              <a:ext cx="1562254" cy="3800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5940" fill="norm" stroke="1" extrusionOk="0">
                  <a:moveTo>
                    <a:pt x="0" y="15917"/>
                  </a:moveTo>
                  <a:cubicBezTo>
                    <a:pt x="1687" y="16260"/>
                    <a:pt x="3618" y="12709"/>
                    <a:pt x="4374" y="8121"/>
                  </a:cubicBezTo>
                  <a:cubicBezTo>
                    <a:pt x="4684" y="6241"/>
                    <a:pt x="4901" y="1209"/>
                    <a:pt x="4239" y="1828"/>
                  </a:cubicBezTo>
                  <a:cubicBezTo>
                    <a:pt x="3053" y="2937"/>
                    <a:pt x="2144" y="9837"/>
                    <a:pt x="3021" y="12498"/>
                  </a:cubicBezTo>
                  <a:cubicBezTo>
                    <a:pt x="5037" y="18612"/>
                    <a:pt x="12381" y="7585"/>
                    <a:pt x="10642" y="734"/>
                  </a:cubicBezTo>
                  <a:cubicBezTo>
                    <a:pt x="9698" y="-2988"/>
                    <a:pt x="6900" y="8480"/>
                    <a:pt x="7892" y="12087"/>
                  </a:cubicBezTo>
                  <a:cubicBezTo>
                    <a:pt x="9500" y="17936"/>
                    <a:pt x="13538" y="11471"/>
                    <a:pt x="15106" y="5522"/>
                  </a:cubicBezTo>
                  <a:cubicBezTo>
                    <a:pt x="15476" y="4121"/>
                    <a:pt x="15452" y="-270"/>
                    <a:pt x="14881" y="187"/>
                  </a:cubicBezTo>
                  <a:cubicBezTo>
                    <a:pt x="13507" y="1285"/>
                    <a:pt x="12805" y="8871"/>
                    <a:pt x="13573" y="12498"/>
                  </a:cubicBezTo>
                  <a:cubicBezTo>
                    <a:pt x="14850" y="18523"/>
                    <a:pt x="20726" y="7602"/>
                    <a:pt x="19616" y="1281"/>
                  </a:cubicBezTo>
                  <a:cubicBezTo>
                    <a:pt x="19412" y="123"/>
                    <a:pt x="18719" y="1767"/>
                    <a:pt x="18398" y="2650"/>
                  </a:cubicBezTo>
                  <a:cubicBezTo>
                    <a:pt x="17499" y="5132"/>
                    <a:pt x="17902" y="11668"/>
                    <a:pt x="18939" y="13592"/>
                  </a:cubicBezTo>
                  <a:cubicBezTo>
                    <a:pt x="19766" y="15126"/>
                    <a:pt x="21390" y="12905"/>
                    <a:pt x="21600" y="10035"/>
                  </a:cubicBezTo>
                </a:path>
              </a:pathLst>
            </a:custGeom>
            <a:noFill/>
            <a:ln w="762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1305" name="Google Shape;1227;p27"/>
          <p:cNvGrpSpPr/>
          <p:nvPr/>
        </p:nvGrpSpPr>
        <p:grpSpPr>
          <a:xfrm>
            <a:off x="20597544" y="668704"/>
            <a:ext cx="5381589" cy="2936884"/>
            <a:chOff x="0" y="0"/>
            <a:chExt cx="5381588" cy="2936883"/>
          </a:xfrm>
        </p:grpSpPr>
        <p:grpSp>
          <p:nvGrpSpPr>
            <p:cNvPr id="1303" name="Google Shape;1228;p27"/>
            <p:cNvGrpSpPr/>
            <p:nvPr/>
          </p:nvGrpSpPr>
          <p:grpSpPr>
            <a:xfrm>
              <a:off x="200049" y="0"/>
              <a:ext cx="5181540" cy="2925241"/>
              <a:chOff x="0" y="0"/>
              <a:chExt cx="5181539" cy="2925240"/>
            </a:xfrm>
          </p:grpSpPr>
          <p:grpSp>
            <p:nvGrpSpPr>
              <p:cNvPr id="1300" name="Google Shape;1229;p27"/>
              <p:cNvGrpSpPr/>
              <p:nvPr/>
            </p:nvGrpSpPr>
            <p:grpSpPr>
              <a:xfrm>
                <a:off x="0" y="0"/>
                <a:ext cx="5181540" cy="2925241"/>
                <a:chOff x="0" y="0"/>
                <a:chExt cx="5181539" cy="2925240"/>
              </a:xfrm>
            </p:grpSpPr>
            <p:sp>
              <p:nvSpPr>
                <p:cNvPr id="1294" name="Google Shape;1230;p27"/>
                <p:cNvSpPr/>
                <p:nvPr/>
              </p:nvSpPr>
              <p:spPr>
                <a:xfrm rot="20118682">
                  <a:off x="1048985" y="222334"/>
                  <a:ext cx="1385063" cy="1464342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95" name="Google Shape;1231;p27"/>
                <p:cNvSpPr/>
                <p:nvPr/>
              </p:nvSpPr>
              <p:spPr>
                <a:xfrm>
                  <a:off x="2105982" y="417612"/>
                  <a:ext cx="1795441" cy="1295788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96" name="Google Shape;1232;p27"/>
                <p:cNvSpPr/>
                <p:nvPr/>
              </p:nvSpPr>
              <p:spPr>
                <a:xfrm>
                  <a:off x="0" y="886278"/>
                  <a:ext cx="1585862" cy="1295788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97" name="Google Shape;1233;p27"/>
                <p:cNvSpPr/>
                <p:nvPr/>
              </p:nvSpPr>
              <p:spPr>
                <a:xfrm>
                  <a:off x="444874" y="1482841"/>
                  <a:ext cx="1511495" cy="1235020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98" name="Google Shape;1234;p27"/>
                <p:cNvSpPr/>
                <p:nvPr/>
              </p:nvSpPr>
              <p:spPr>
                <a:xfrm>
                  <a:off x="1576042" y="1452470"/>
                  <a:ext cx="1585862" cy="1295787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99" name="Google Shape;1235;p27"/>
                <p:cNvSpPr/>
                <p:nvPr/>
              </p:nvSpPr>
              <p:spPr>
                <a:xfrm rot="18632664">
                  <a:off x="3227640" y="994155"/>
                  <a:ext cx="1637697" cy="1586439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1301" name="Google Shape;1236;p27"/>
              <p:cNvSpPr/>
              <p:nvPr/>
            </p:nvSpPr>
            <p:spPr>
              <a:xfrm>
                <a:off x="1176942" y="1090099"/>
                <a:ext cx="1585830" cy="1295761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02" name="Google Shape;1237;p27"/>
              <p:cNvSpPr/>
              <p:nvPr/>
            </p:nvSpPr>
            <p:spPr>
              <a:xfrm>
                <a:off x="2196919" y="1090099"/>
                <a:ext cx="1585830" cy="1295761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304" name="Google Shape;1238;p27"/>
            <p:cNvSpPr/>
            <p:nvPr/>
          </p:nvSpPr>
          <p:spPr>
            <a:xfrm>
              <a:off x="0" y="550777"/>
              <a:ext cx="4862825" cy="23861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51" h="21600" fill="norm" stroke="1" extrusionOk="0">
                  <a:moveTo>
                    <a:pt x="5148" y="5289"/>
                  </a:moveTo>
                  <a:cubicBezTo>
                    <a:pt x="5571" y="5474"/>
                    <a:pt x="5680" y="5651"/>
                    <a:pt x="5785" y="6005"/>
                  </a:cubicBezTo>
                  <a:cubicBezTo>
                    <a:pt x="5785" y="6189"/>
                    <a:pt x="5571" y="6543"/>
                    <a:pt x="5466" y="6728"/>
                  </a:cubicBezTo>
                  <a:cubicBezTo>
                    <a:pt x="5362" y="6728"/>
                    <a:pt x="5362" y="6905"/>
                    <a:pt x="5148" y="6905"/>
                  </a:cubicBezTo>
                  <a:cubicBezTo>
                    <a:pt x="5148" y="6366"/>
                    <a:pt x="5148" y="6005"/>
                    <a:pt x="5148" y="5474"/>
                  </a:cubicBezTo>
                  <a:lnTo>
                    <a:pt x="5148" y="5289"/>
                  </a:lnTo>
                  <a:close/>
                  <a:moveTo>
                    <a:pt x="10867" y="3497"/>
                  </a:moveTo>
                  <a:cubicBezTo>
                    <a:pt x="11290" y="4397"/>
                    <a:pt x="11504" y="5651"/>
                    <a:pt x="11290" y="6905"/>
                  </a:cubicBezTo>
                  <a:cubicBezTo>
                    <a:pt x="11190" y="7244"/>
                    <a:pt x="11042" y="7421"/>
                    <a:pt x="10881" y="7421"/>
                  </a:cubicBezTo>
                  <a:cubicBezTo>
                    <a:pt x="10702" y="7421"/>
                    <a:pt x="10506" y="7200"/>
                    <a:pt x="10336" y="6728"/>
                  </a:cubicBezTo>
                  <a:cubicBezTo>
                    <a:pt x="10022" y="5651"/>
                    <a:pt x="10231" y="4220"/>
                    <a:pt x="10867" y="3497"/>
                  </a:cubicBezTo>
                  <a:close/>
                  <a:moveTo>
                    <a:pt x="17219" y="7443"/>
                  </a:moveTo>
                  <a:cubicBezTo>
                    <a:pt x="17328" y="8159"/>
                    <a:pt x="17219" y="9052"/>
                    <a:pt x="17010" y="9775"/>
                  </a:cubicBezTo>
                  <a:cubicBezTo>
                    <a:pt x="16905" y="9952"/>
                    <a:pt x="16905" y="9952"/>
                    <a:pt x="16796" y="9952"/>
                  </a:cubicBezTo>
                  <a:cubicBezTo>
                    <a:pt x="16691" y="9952"/>
                    <a:pt x="16587" y="9775"/>
                    <a:pt x="16478" y="9775"/>
                  </a:cubicBezTo>
                  <a:cubicBezTo>
                    <a:pt x="16269" y="9413"/>
                    <a:pt x="16269" y="9413"/>
                    <a:pt x="16269" y="8875"/>
                  </a:cubicBezTo>
                  <a:cubicBezTo>
                    <a:pt x="16373" y="8336"/>
                    <a:pt x="16691" y="7798"/>
                    <a:pt x="17219" y="7443"/>
                  </a:cubicBezTo>
                  <a:close/>
                  <a:moveTo>
                    <a:pt x="4407" y="13714"/>
                  </a:moveTo>
                  <a:cubicBezTo>
                    <a:pt x="3984" y="14430"/>
                    <a:pt x="3561" y="14968"/>
                    <a:pt x="3139" y="15330"/>
                  </a:cubicBezTo>
                  <a:cubicBezTo>
                    <a:pt x="3243" y="14614"/>
                    <a:pt x="3666" y="14075"/>
                    <a:pt x="4089" y="13714"/>
                  </a:cubicBezTo>
                  <a:close/>
                  <a:moveTo>
                    <a:pt x="13622" y="14430"/>
                  </a:moveTo>
                  <a:cubicBezTo>
                    <a:pt x="13622" y="14430"/>
                    <a:pt x="13727" y="14430"/>
                    <a:pt x="13936" y="14791"/>
                  </a:cubicBezTo>
                  <a:cubicBezTo>
                    <a:pt x="14150" y="15145"/>
                    <a:pt x="14255" y="15868"/>
                    <a:pt x="14150" y="16399"/>
                  </a:cubicBezTo>
                  <a:cubicBezTo>
                    <a:pt x="13622" y="15684"/>
                    <a:pt x="13622" y="14791"/>
                    <a:pt x="13622" y="14430"/>
                  </a:cubicBezTo>
                  <a:close/>
                  <a:moveTo>
                    <a:pt x="7267" y="14968"/>
                  </a:moveTo>
                  <a:cubicBezTo>
                    <a:pt x="7480" y="15145"/>
                    <a:pt x="7690" y="15330"/>
                    <a:pt x="7794" y="15684"/>
                  </a:cubicBezTo>
                  <a:cubicBezTo>
                    <a:pt x="7903" y="16584"/>
                    <a:pt x="7794" y="17299"/>
                    <a:pt x="7585" y="18015"/>
                  </a:cubicBezTo>
                  <a:cubicBezTo>
                    <a:pt x="7162" y="17299"/>
                    <a:pt x="6948" y="16222"/>
                    <a:pt x="7053" y="15145"/>
                  </a:cubicBezTo>
                  <a:cubicBezTo>
                    <a:pt x="7053" y="14968"/>
                    <a:pt x="7162" y="14968"/>
                    <a:pt x="7162" y="14968"/>
                  </a:cubicBezTo>
                  <a:close/>
                  <a:moveTo>
                    <a:pt x="7210" y="848"/>
                  </a:moveTo>
                  <a:cubicBezTo>
                    <a:pt x="7681" y="848"/>
                    <a:pt x="8234" y="1025"/>
                    <a:pt x="8853" y="1350"/>
                  </a:cubicBezTo>
                  <a:cubicBezTo>
                    <a:pt x="9490" y="1704"/>
                    <a:pt x="10022" y="2243"/>
                    <a:pt x="10549" y="3143"/>
                  </a:cubicBezTo>
                  <a:cubicBezTo>
                    <a:pt x="9808" y="4035"/>
                    <a:pt x="9595" y="5828"/>
                    <a:pt x="10022" y="7082"/>
                  </a:cubicBezTo>
                  <a:cubicBezTo>
                    <a:pt x="10445" y="7982"/>
                    <a:pt x="10763" y="8336"/>
                    <a:pt x="10972" y="8336"/>
                  </a:cubicBezTo>
                  <a:cubicBezTo>
                    <a:pt x="11395" y="8159"/>
                    <a:pt x="11713" y="7798"/>
                    <a:pt x="11822" y="7266"/>
                  </a:cubicBezTo>
                  <a:cubicBezTo>
                    <a:pt x="12031" y="5828"/>
                    <a:pt x="11822" y="4220"/>
                    <a:pt x="11290" y="3143"/>
                  </a:cubicBezTo>
                  <a:cubicBezTo>
                    <a:pt x="12136" y="2243"/>
                    <a:pt x="13195" y="1704"/>
                    <a:pt x="14255" y="1704"/>
                  </a:cubicBezTo>
                  <a:lnTo>
                    <a:pt x="14891" y="1704"/>
                  </a:lnTo>
                  <a:cubicBezTo>
                    <a:pt x="16164" y="2427"/>
                    <a:pt x="17114" y="4397"/>
                    <a:pt x="17219" y="6543"/>
                  </a:cubicBezTo>
                  <a:cubicBezTo>
                    <a:pt x="16587" y="6905"/>
                    <a:pt x="16055" y="7620"/>
                    <a:pt x="15950" y="8698"/>
                  </a:cubicBezTo>
                  <a:cubicBezTo>
                    <a:pt x="15846" y="9413"/>
                    <a:pt x="15950" y="9952"/>
                    <a:pt x="16269" y="10490"/>
                  </a:cubicBezTo>
                  <a:cubicBezTo>
                    <a:pt x="16425" y="10756"/>
                    <a:pt x="16613" y="10889"/>
                    <a:pt x="16796" y="10889"/>
                  </a:cubicBezTo>
                  <a:cubicBezTo>
                    <a:pt x="16983" y="10889"/>
                    <a:pt x="17167" y="10756"/>
                    <a:pt x="17328" y="10490"/>
                  </a:cubicBezTo>
                  <a:cubicBezTo>
                    <a:pt x="17646" y="9413"/>
                    <a:pt x="17751" y="8336"/>
                    <a:pt x="17646" y="7266"/>
                  </a:cubicBezTo>
                  <a:cubicBezTo>
                    <a:pt x="17855" y="7266"/>
                    <a:pt x="18173" y="7082"/>
                    <a:pt x="18387" y="7082"/>
                  </a:cubicBezTo>
                  <a:cubicBezTo>
                    <a:pt x="19337" y="7082"/>
                    <a:pt x="20078" y="7982"/>
                    <a:pt x="20506" y="9413"/>
                  </a:cubicBezTo>
                  <a:cubicBezTo>
                    <a:pt x="20929" y="11383"/>
                    <a:pt x="20820" y="13537"/>
                    <a:pt x="20187" y="15330"/>
                  </a:cubicBezTo>
                  <a:cubicBezTo>
                    <a:pt x="19394" y="17262"/>
                    <a:pt x="18165" y="18332"/>
                    <a:pt x="16861" y="18332"/>
                  </a:cubicBezTo>
                  <a:cubicBezTo>
                    <a:pt x="16595" y="18332"/>
                    <a:pt x="16325" y="18288"/>
                    <a:pt x="16055" y="18192"/>
                  </a:cubicBezTo>
                  <a:cubicBezTo>
                    <a:pt x="15423" y="18015"/>
                    <a:pt x="14891" y="17476"/>
                    <a:pt x="14468" y="16938"/>
                  </a:cubicBezTo>
                  <a:cubicBezTo>
                    <a:pt x="14677" y="16045"/>
                    <a:pt x="14573" y="14968"/>
                    <a:pt x="14255" y="14252"/>
                  </a:cubicBezTo>
                  <a:cubicBezTo>
                    <a:pt x="13993" y="13891"/>
                    <a:pt x="13753" y="13714"/>
                    <a:pt x="13553" y="13714"/>
                  </a:cubicBezTo>
                  <a:cubicBezTo>
                    <a:pt x="13357" y="13714"/>
                    <a:pt x="13195" y="13891"/>
                    <a:pt x="13091" y="14252"/>
                  </a:cubicBezTo>
                  <a:cubicBezTo>
                    <a:pt x="13091" y="15507"/>
                    <a:pt x="13304" y="16584"/>
                    <a:pt x="13936" y="17122"/>
                  </a:cubicBezTo>
                  <a:cubicBezTo>
                    <a:pt x="13239" y="19320"/>
                    <a:pt x="11975" y="20715"/>
                    <a:pt x="10497" y="20715"/>
                  </a:cubicBezTo>
                  <a:cubicBezTo>
                    <a:pt x="10410" y="20715"/>
                    <a:pt x="10323" y="20715"/>
                    <a:pt x="10231" y="20700"/>
                  </a:cubicBezTo>
                  <a:cubicBezTo>
                    <a:pt x="9385" y="20700"/>
                    <a:pt x="8431" y="19807"/>
                    <a:pt x="7903" y="18553"/>
                  </a:cubicBezTo>
                  <a:cubicBezTo>
                    <a:pt x="8221" y="17653"/>
                    <a:pt x="8431" y="16584"/>
                    <a:pt x="8221" y="15507"/>
                  </a:cubicBezTo>
                  <a:cubicBezTo>
                    <a:pt x="8112" y="14968"/>
                    <a:pt x="7794" y="14430"/>
                    <a:pt x="7371" y="14252"/>
                  </a:cubicBezTo>
                  <a:cubicBezTo>
                    <a:pt x="7315" y="14216"/>
                    <a:pt x="7258" y="14201"/>
                    <a:pt x="7197" y="14201"/>
                  </a:cubicBezTo>
                  <a:cubicBezTo>
                    <a:pt x="6944" y="14201"/>
                    <a:pt x="6717" y="14496"/>
                    <a:pt x="6630" y="14791"/>
                  </a:cubicBezTo>
                  <a:cubicBezTo>
                    <a:pt x="6526" y="16222"/>
                    <a:pt x="6739" y="17653"/>
                    <a:pt x="7371" y="18730"/>
                  </a:cubicBezTo>
                  <a:cubicBezTo>
                    <a:pt x="6844" y="19630"/>
                    <a:pt x="6103" y="20169"/>
                    <a:pt x="5362" y="20346"/>
                  </a:cubicBezTo>
                  <a:lnTo>
                    <a:pt x="5043" y="20346"/>
                  </a:lnTo>
                  <a:cubicBezTo>
                    <a:pt x="4407" y="20346"/>
                    <a:pt x="3880" y="19807"/>
                    <a:pt x="3452" y="19092"/>
                  </a:cubicBezTo>
                  <a:cubicBezTo>
                    <a:pt x="3030" y="18192"/>
                    <a:pt x="2925" y="17299"/>
                    <a:pt x="3030" y="16399"/>
                  </a:cubicBezTo>
                  <a:cubicBezTo>
                    <a:pt x="3880" y="15868"/>
                    <a:pt x="4939" y="14430"/>
                    <a:pt x="4830" y="13537"/>
                  </a:cubicBezTo>
                  <a:cubicBezTo>
                    <a:pt x="4830" y="13279"/>
                    <a:pt x="4725" y="13028"/>
                    <a:pt x="4438" y="13028"/>
                  </a:cubicBezTo>
                  <a:cubicBezTo>
                    <a:pt x="4320" y="13028"/>
                    <a:pt x="4172" y="13072"/>
                    <a:pt x="3984" y="13175"/>
                  </a:cubicBezTo>
                  <a:cubicBezTo>
                    <a:pt x="3348" y="13537"/>
                    <a:pt x="2820" y="14614"/>
                    <a:pt x="2711" y="15868"/>
                  </a:cubicBezTo>
                  <a:cubicBezTo>
                    <a:pt x="2633" y="15883"/>
                    <a:pt x="2559" y="15890"/>
                    <a:pt x="2480" y="15890"/>
                  </a:cubicBezTo>
                  <a:cubicBezTo>
                    <a:pt x="1656" y="15890"/>
                    <a:pt x="1098" y="14983"/>
                    <a:pt x="806" y="13175"/>
                  </a:cubicBezTo>
                  <a:cubicBezTo>
                    <a:pt x="279" y="11206"/>
                    <a:pt x="383" y="9052"/>
                    <a:pt x="911" y="7082"/>
                  </a:cubicBezTo>
                  <a:cubicBezTo>
                    <a:pt x="1547" y="5828"/>
                    <a:pt x="2502" y="5112"/>
                    <a:pt x="3561" y="5112"/>
                  </a:cubicBezTo>
                  <a:lnTo>
                    <a:pt x="4830" y="5112"/>
                  </a:lnTo>
                  <a:lnTo>
                    <a:pt x="4830" y="5474"/>
                  </a:lnTo>
                  <a:cubicBezTo>
                    <a:pt x="4725" y="6189"/>
                    <a:pt x="4830" y="6905"/>
                    <a:pt x="5043" y="7443"/>
                  </a:cubicBezTo>
                  <a:cubicBezTo>
                    <a:pt x="5100" y="7635"/>
                    <a:pt x="5222" y="7783"/>
                    <a:pt x="5392" y="7783"/>
                  </a:cubicBezTo>
                  <a:cubicBezTo>
                    <a:pt x="5527" y="7783"/>
                    <a:pt x="5697" y="7687"/>
                    <a:pt x="5889" y="7443"/>
                  </a:cubicBezTo>
                  <a:cubicBezTo>
                    <a:pt x="6312" y="6728"/>
                    <a:pt x="6421" y="6543"/>
                    <a:pt x="6312" y="5828"/>
                  </a:cubicBezTo>
                  <a:cubicBezTo>
                    <a:pt x="6207" y="5289"/>
                    <a:pt x="5889" y="4751"/>
                    <a:pt x="5253" y="4574"/>
                  </a:cubicBezTo>
                  <a:cubicBezTo>
                    <a:pt x="5253" y="3497"/>
                    <a:pt x="5466" y="2427"/>
                    <a:pt x="5889" y="1704"/>
                  </a:cubicBezTo>
                  <a:cubicBezTo>
                    <a:pt x="6181" y="1114"/>
                    <a:pt x="6635" y="848"/>
                    <a:pt x="7210" y="848"/>
                  </a:cubicBezTo>
                  <a:close/>
                  <a:moveTo>
                    <a:pt x="7044" y="0"/>
                  </a:moveTo>
                  <a:cubicBezTo>
                    <a:pt x="6395" y="0"/>
                    <a:pt x="5867" y="310"/>
                    <a:pt x="5466" y="989"/>
                  </a:cubicBezTo>
                  <a:cubicBezTo>
                    <a:pt x="5043" y="1889"/>
                    <a:pt x="4725" y="3143"/>
                    <a:pt x="4725" y="4397"/>
                  </a:cubicBezTo>
                  <a:cubicBezTo>
                    <a:pt x="4512" y="4308"/>
                    <a:pt x="4302" y="4264"/>
                    <a:pt x="4089" y="4264"/>
                  </a:cubicBezTo>
                  <a:cubicBezTo>
                    <a:pt x="3880" y="4264"/>
                    <a:pt x="3666" y="4308"/>
                    <a:pt x="3452" y="4397"/>
                  </a:cubicBezTo>
                  <a:cubicBezTo>
                    <a:pt x="2288" y="4397"/>
                    <a:pt x="1229" y="5112"/>
                    <a:pt x="488" y="6543"/>
                  </a:cubicBezTo>
                  <a:cubicBezTo>
                    <a:pt x="-144" y="8698"/>
                    <a:pt x="-144" y="11206"/>
                    <a:pt x="383" y="13352"/>
                  </a:cubicBezTo>
                  <a:cubicBezTo>
                    <a:pt x="806" y="15868"/>
                    <a:pt x="1656" y="16399"/>
                    <a:pt x="2288" y="16399"/>
                  </a:cubicBezTo>
                  <a:lnTo>
                    <a:pt x="2502" y="16399"/>
                  </a:lnTo>
                  <a:cubicBezTo>
                    <a:pt x="2502" y="17653"/>
                    <a:pt x="2711" y="18730"/>
                    <a:pt x="3139" y="19446"/>
                  </a:cubicBezTo>
                  <a:cubicBezTo>
                    <a:pt x="3561" y="20523"/>
                    <a:pt x="4302" y="21061"/>
                    <a:pt x="5043" y="21061"/>
                  </a:cubicBezTo>
                  <a:lnTo>
                    <a:pt x="5362" y="21061"/>
                  </a:lnTo>
                  <a:cubicBezTo>
                    <a:pt x="6207" y="20884"/>
                    <a:pt x="7053" y="20346"/>
                    <a:pt x="7585" y="19269"/>
                  </a:cubicBezTo>
                  <a:cubicBezTo>
                    <a:pt x="8326" y="20523"/>
                    <a:pt x="9281" y="21423"/>
                    <a:pt x="10231" y="21600"/>
                  </a:cubicBezTo>
                  <a:lnTo>
                    <a:pt x="10445" y="21600"/>
                  </a:lnTo>
                  <a:cubicBezTo>
                    <a:pt x="12031" y="21423"/>
                    <a:pt x="13513" y="19984"/>
                    <a:pt x="14255" y="17653"/>
                  </a:cubicBezTo>
                  <a:cubicBezTo>
                    <a:pt x="14786" y="18192"/>
                    <a:pt x="15314" y="18553"/>
                    <a:pt x="15950" y="18730"/>
                  </a:cubicBezTo>
                  <a:cubicBezTo>
                    <a:pt x="16269" y="18870"/>
                    <a:pt x="16595" y="18930"/>
                    <a:pt x="16922" y="18930"/>
                  </a:cubicBezTo>
                  <a:cubicBezTo>
                    <a:pt x="18330" y="18930"/>
                    <a:pt x="19730" y="17720"/>
                    <a:pt x="20506" y="15684"/>
                  </a:cubicBezTo>
                  <a:cubicBezTo>
                    <a:pt x="21351" y="13714"/>
                    <a:pt x="21456" y="11029"/>
                    <a:pt x="20929" y="8875"/>
                  </a:cubicBezTo>
                  <a:cubicBezTo>
                    <a:pt x="20506" y="7266"/>
                    <a:pt x="19446" y="6189"/>
                    <a:pt x="18387" y="6189"/>
                  </a:cubicBezTo>
                  <a:cubicBezTo>
                    <a:pt x="18173" y="6189"/>
                    <a:pt x="17855" y="6189"/>
                    <a:pt x="17537" y="6366"/>
                  </a:cubicBezTo>
                  <a:cubicBezTo>
                    <a:pt x="17432" y="3681"/>
                    <a:pt x="16373" y="1704"/>
                    <a:pt x="14891" y="989"/>
                  </a:cubicBezTo>
                  <a:cubicBezTo>
                    <a:pt x="14786" y="900"/>
                    <a:pt x="14651" y="856"/>
                    <a:pt x="14520" y="856"/>
                  </a:cubicBezTo>
                  <a:cubicBezTo>
                    <a:pt x="14390" y="856"/>
                    <a:pt x="14255" y="900"/>
                    <a:pt x="14150" y="989"/>
                  </a:cubicBezTo>
                  <a:cubicBezTo>
                    <a:pt x="12986" y="989"/>
                    <a:pt x="11822" y="1527"/>
                    <a:pt x="10867" y="2427"/>
                  </a:cubicBezTo>
                  <a:cubicBezTo>
                    <a:pt x="10336" y="1704"/>
                    <a:pt x="9595" y="989"/>
                    <a:pt x="8962" y="634"/>
                  </a:cubicBezTo>
                  <a:cubicBezTo>
                    <a:pt x="8234" y="221"/>
                    <a:pt x="7594" y="0"/>
                    <a:pt x="7044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pic>
        <p:nvPicPr>
          <p:cNvPr id="1306" name="phonto 2.png" descr="phonto 2.png"/>
          <p:cNvPicPr>
            <a:picLocks noChangeAspect="1"/>
          </p:cNvPicPr>
          <p:nvPr/>
        </p:nvPicPr>
        <p:blipFill>
          <a:blip r:embed="rId2">
            <a:extLst/>
          </a:blip>
          <a:srcRect l="36278" t="40938" r="29266" b="39211"/>
          <a:stretch>
            <a:fillRect/>
          </a:stretch>
        </p:blipFill>
        <p:spPr>
          <a:xfrm>
            <a:off x="12102145" y="5831704"/>
            <a:ext cx="2633352" cy="6694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307" name="IMG_4033.png" descr="IMG_4033.png"/>
          <p:cNvPicPr>
            <a:picLocks noChangeAspect="1"/>
          </p:cNvPicPr>
          <p:nvPr/>
        </p:nvPicPr>
        <p:blipFill>
          <a:blip r:embed="rId3">
            <a:extLst/>
          </a:blip>
          <a:srcRect l="6025" t="2596" r="2596" b="6025"/>
          <a:stretch>
            <a:fillRect/>
          </a:stretch>
        </p:blipFill>
        <p:spPr>
          <a:xfrm>
            <a:off x="473847" y="382958"/>
            <a:ext cx="1946021" cy="1754260"/>
          </a:xfrm>
          <a:prstGeom prst="rect">
            <a:avLst/>
          </a:prstGeom>
          <a:ln w="12700">
            <a:miter lim="400000"/>
          </a:ln>
        </p:spPr>
      </p:pic>
      <p:sp>
        <p:nvSpPr>
          <p:cNvPr id="130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" name="نص العنوان"/>
          <p:cNvSpPr txBox="1"/>
          <p:nvPr>
            <p:ph type="title"/>
          </p:nvPr>
        </p:nvSpPr>
        <p:spPr>
          <a:xfrm>
            <a:off x="4744399" y="3187266"/>
            <a:ext cx="14895202" cy="4776001"/>
          </a:xfrm>
          <a:prstGeom prst="rect">
            <a:avLst/>
          </a:prstGeom>
        </p:spPr>
        <p:txBody>
          <a:bodyPr/>
          <a:lstStyle>
            <a:lvl1pPr algn="ctr">
              <a:defRPr sz="320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1316" name="مستوى النص الأول…"/>
          <p:cNvSpPr txBox="1"/>
          <p:nvPr>
            <p:ph type="body" sz="quarter" idx="1"/>
          </p:nvPr>
        </p:nvSpPr>
        <p:spPr>
          <a:xfrm>
            <a:off x="4882800" y="7788933"/>
            <a:ext cx="14618401" cy="1724801"/>
          </a:xfrm>
          <a:prstGeom prst="rect">
            <a:avLst/>
          </a:prstGeom>
        </p:spPr>
        <p:txBody>
          <a:bodyPr/>
          <a:lstStyle>
            <a:lvl1pPr marL="846666" indent="-706966" algn="ctr">
              <a:buClrTx/>
              <a:buSzTx/>
              <a:buNone/>
              <a:defRPr sz="3600"/>
            </a:lvl1pPr>
            <a:lvl2pPr marL="846666" indent="-249766" algn="ctr">
              <a:buClrTx/>
              <a:buSzTx/>
              <a:buNone/>
              <a:defRPr sz="3600"/>
            </a:lvl2pPr>
            <a:lvl3pPr marL="846666" indent="207433" algn="ctr">
              <a:buClrTx/>
              <a:buSzTx/>
              <a:buNone/>
              <a:defRPr sz="3600"/>
            </a:lvl3pPr>
            <a:lvl4pPr marL="846666" indent="664633" algn="ctr">
              <a:buClrTx/>
              <a:buSzTx/>
              <a:buNone/>
              <a:defRPr sz="3600"/>
            </a:lvl4pPr>
            <a:lvl5pPr marL="846666" indent="1121833" algn="ctr">
              <a:buClrTx/>
              <a:buSzTx/>
              <a:buNone/>
              <a:defRPr sz="3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1325" name="Google Shape;1242;p28"/>
          <p:cNvGrpSpPr/>
          <p:nvPr/>
        </p:nvGrpSpPr>
        <p:grpSpPr>
          <a:xfrm>
            <a:off x="19984539" y="1717485"/>
            <a:ext cx="5416596" cy="4295476"/>
            <a:chOff x="0" y="0"/>
            <a:chExt cx="5416594" cy="4295475"/>
          </a:xfrm>
        </p:grpSpPr>
        <p:grpSp>
          <p:nvGrpSpPr>
            <p:cNvPr id="1323" name="Google Shape;1243;p28"/>
            <p:cNvGrpSpPr/>
            <p:nvPr/>
          </p:nvGrpSpPr>
          <p:grpSpPr>
            <a:xfrm>
              <a:off x="298922" y="-1"/>
              <a:ext cx="5117673" cy="4295477"/>
              <a:chOff x="0" y="0"/>
              <a:chExt cx="5117672" cy="4295475"/>
            </a:xfrm>
          </p:grpSpPr>
          <p:sp>
            <p:nvSpPr>
              <p:cNvPr id="1317" name="Google Shape;1244;p28"/>
              <p:cNvSpPr/>
              <p:nvPr/>
            </p:nvSpPr>
            <p:spPr>
              <a:xfrm flipH="1">
                <a:off x="1500460" y="0"/>
                <a:ext cx="2260572" cy="2260571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18" name="Google Shape;1245;p28"/>
              <p:cNvSpPr/>
              <p:nvPr/>
            </p:nvSpPr>
            <p:spPr>
              <a:xfrm flipH="1">
                <a:off x="641273" y="768782"/>
                <a:ext cx="2260572" cy="2260572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19" name="Google Shape;1246;p28"/>
              <p:cNvSpPr/>
              <p:nvPr/>
            </p:nvSpPr>
            <p:spPr>
              <a:xfrm flipH="1">
                <a:off x="2676177" y="813985"/>
                <a:ext cx="2260572" cy="2260571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20" name="Google Shape;1247;p28"/>
              <p:cNvSpPr/>
              <p:nvPr/>
            </p:nvSpPr>
            <p:spPr>
              <a:xfrm flipH="1">
                <a:off x="2857101" y="1808779"/>
                <a:ext cx="2260572" cy="2260571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21" name="Google Shape;1248;p28"/>
              <p:cNvSpPr/>
              <p:nvPr/>
            </p:nvSpPr>
            <p:spPr>
              <a:xfrm flipH="1">
                <a:off x="1907510" y="2034905"/>
                <a:ext cx="2260572" cy="2260571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22" name="Google Shape;1249;p28"/>
              <p:cNvSpPr/>
              <p:nvPr/>
            </p:nvSpPr>
            <p:spPr>
              <a:xfrm flipH="1">
                <a:off x="0" y="1854096"/>
                <a:ext cx="2856689" cy="2260571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324" name="Google Shape;1250;p28"/>
            <p:cNvSpPr/>
            <p:nvPr/>
          </p:nvSpPr>
          <p:spPr>
            <a:xfrm flipH="1">
              <a:off x="0" y="12959"/>
              <a:ext cx="5058721" cy="38807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5" h="21600" fill="norm" stroke="1" extrusionOk="0">
                  <a:moveTo>
                    <a:pt x="6045" y="4385"/>
                  </a:moveTo>
                  <a:cubicBezTo>
                    <a:pt x="6824" y="4615"/>
                    <a:pt x="7603" y="5299"/>
                    <a:pt x="7948" y="6209"/>
                  </a:cubicBezTo>
                  <a:cubicBezTo>
                    <a:pt x="7948" y="6551"/>
                    <a:pt x="7862" y="6776"/>
                    <a:pt x="7688" y="6894"/>
                  </a:cubicBezTo>
                  <a:cubicBezTo>
                    <a:pt x="7514" y="7119"/>
                    <a:pt x="7343" y="7119"/>
                    <a:pt x="7169" y="7236"/>
                  </a:cubicBezTo>
                  <a:cubicBezTo>
                    <a:pt x="6479" y="7236"/>
                    <a:pt x="5959" y="5979"/>
                    <a:pt x="5789" y="5412"/>
                  </a:cubicBezTo>
                  <a:lnTo>
                    <a:pt x="5789" y="5299"/>
                  </a:lnTo>
                  <a:cubicBezTo>
                    <a:pt x="5874" y="4957"/>
                    <a:pt x="5959" y="4727"/>
                    <a:pt x="6045" y="4385"/>
                  </a:cubicBezTo>
                  <a:close/>
                  <a:moveTo>
                    <a:pt x="13823" y="6096"/>
                  </a:moveTo>
                  <a:cubicBezTo>
                    <a:pt x="13909" y="6776"/>
                    <a:pt x="13823" y="7574"/>
                    <a:pt x="13478" y="8258"/>
                  </a:cubicBezTo>
                  <a:cubicBezTo>
                    <a:pt x="13304" y="8033"/>
                    <a:pt x="13389" y="7006"/>
                    <a:pt x="13823" y="6096"/>
                  </a:cubicBezTo>
                  <a:close/>
                  <a:moveTo>
                    <a:pt x="2492" y="10153"/>
                  </a:moveTo>
                  <a:cubicBezTo>
                    <a:pt x="2584" y="10153"/>
                    <a:pt x="2676" y="10167"/>
                    <a:pt x="2762" y="10195"/>
                  </a:cubicBezTo>
                  <a:cubicBezTo>
                    <a:pt x="3886" y="10308"/>
                    <a:pt x="4320" y="11222"/>
                    <a:pt x="4320" y="12019"/>
                  </a:cubicBezTo>
                  <a:cubicBezTo>
                    <a:pt x="4320" y="12474"/>
                    <a:pt x="3971" y="12929"/>
                    <a:pt x="3541" y="13042"/>
                  </a:cubicBezTo>
                  <a:cubicBezTo>
                    <a:pt x="3366" y="12929"/>
                    <a:pt x="3110" y="12929"/>
                    <a:pt x="2936" y="12816"/>
                  </a:cubicBezTo>
                  <a:cubicBezTo>
                    <a:pt x="2331" y="12244"/>
                    <a:pt x="1898" y="11447"/>
                    <a:pt x="1727" y="10537"/>
                  </a:cubicBezTo>
                  <a:cubicBezTo>
                    <a:pt x="1922" y="10279"/>
                    <a:pt x="2214" y="10153"/>
                    <a:pt x="2492" y="10153"/>
                  </a:cubicBezTo>
                  <a:close/>
                  <a:moveTo>
                    <a:pt x="18315" y="12132"/>
                  </a:moveTo>
                  <a:cubicBezTo>
                    <a:pt x="17885" y="13384"/>
                    <a:pt x="17191" y="14181"/>
                    <a:pt x="16761" y="14181"/>
                  </a:cubicBezTo>
                  <a:cubicBezTo>
                    <a:pt x="16587" y="14181"/>
                    <a:pt x="16416" y="14069"/>
                    <a:pt x="16327" y="13956"/>
                  </a:cubicBezTo>
                  <a:cubicBezTo>
                    <a:pt x="16068" y="13384"/>
                    <a:pt x="16156" y="13159"/>
                    <a:pt x="16156" y="13042"/>
                  </a:cubicBezTo>
                  <a:cubicBezTo>
                    <a:pt x="16327" y="12587"/>
                    <a:pt x="17191" y="12132"/>
                    <a:pt x="18141" y="12132"/>
                  </a:cubicBezTo>
                  <a:close/>
                  <a:moveTo>
                    <a:pt x="12614" y="15438"/>
                  </a:moveTo>
                  <a:cubicBezTo>
                    <a:pt x="12614" y="15438"/>
                    <a:pt x="12699" y="15550"/>
                    <a:pt x="12699" y="15550"/>
                  </a:cubicBezTo>
                  <a:cubicBezTo>
                    <a:pt x="12874" y="15893"/>
                    <a:pt x="12785" y="16915"/>
                    <a:pt x="12009" y="18055"/>
                  </a:cubicBezTo>
                  <a:cubicBezTo>
                    <a:pt x="11750" y="17600"/>
                    <a:pt x="11661" y="17032"/>
                    <a:pt x="11835" y="16460"/>
                  </a:cubicBezTo>
                  <a:cubicBezTo>
                    <a:pt x="11920" y="16005"/>
                    <a:pt x="12180" y="15663"/>
                    <a:pt x="12614" y="15550"/>
                  </a:cubicBezTo>
                  <a:lnTo>
                    <a:pt x="12614" y="15438"/>
                  </a:lnTo>
                  <a:close/>
                  <a:moveTo>
                    <a:pt x="6304" y="15780"/>
                  </a:moveTo>
                  <a:cubicBezTo>
                    <a:pt x="6393" y="15780"/>
                    <a:pt x="6738" y="15780"/>
                    <a:pt x="6824" y="16348"/>
                  </a:cubicBezTo>
                  <a:cubicBezTo>
                    <a:pt x="6738" y="17600"/>
                    <a:pt x="6219" y="18739"/>
                    <a:pt x="5355" y="19194"/>
                  </a:cubicBezTo>
                  <a:cubicBezTo>
                    <a:pt x="5095" y="18397"/>
                    <a:pt x="5184" y="17375"/>
                    <a:pt x="5529" y="16460"/>
                  </a:cubicBezTo>
                  <a:cubicBezTo>
                    <a:pt x="5700" y="16118"/>
                    <a:pt x="5959" y="15780"/>
                    <a:pt x="6304" y="15780"/>
                  </a:cubicBezTo>
                  <a:close/>
                  <a:moveTo>
                    <a:pt x="9587" y="741"/>
                  </a:moveTo>
                  <a:cubicBezTo>
                    <a:pt x="10021" y="741"/>
                    <a:pt x="10540" y="853"/>
                    <a:pt x="11056" y="1196"/>
                  </a:cubicBezTo>
                  <a:cubicBezTo>
                    <a:pt x="12354" y="1768"/>
                    <a:pt x="13389" y="3245"/>
                    <a:pt x="13734" y="4957"/>
                  </a:cubicBezTo>
                  <a:cubicBezTo>
                    <a:pt x="12959" y="6209"/>
                    <a:pt x="12614" y="8033"/>
                    <a:pt x="13219" y="8713"/>
                  </a:cubicBezTo>
                  <a:cubicBezTo>
                    <a:pt x="13304" y="8943"/>
                    <a:pt x="13478" y="9055"/>
                    <a:pt x="13564" y="9055"/>
                  </a:cubicBezTo>
                  <a:cubicBezTo>
                    <a:pt x="13823" y="9055"/>
                    <a:pt x="13994" y="8830"/>
                    <a:pt x="14083" y="8601"/>
                  </a:cubicBezTo>
                  <a:cubicBezTo>
                    <a:pt x="14513" y="7574"/>
                    <a:pt x="14599" y="6321"/>
                    <a:pt x="14343" y="5182"/>
                  </a:cubicBezTo>
                  <a:cubicBezTo>
                    <a:pt x="14773" y="4502"/>
                    <a:pt x="15463" y="4042"/>
                    <a:pt x="16156" y="4042"/>
                  </a:cubicBezTo>
                  <a:cubicBezTo>
                    <a:pt x="16761" y="4042"/>
                    <a:pt x="17366" y="4385"/>
                    <a:pt x="17796" y="4840"/>
                  </a:cubicBezTo>
                  <a:cubicBezTo>
                    <a:pt x="19265" y="6209"/>
                    <a:pt x="19265" y="9055"/>
                    <a:pt x="18575" y="11335"/>
                  </a:cubicBezTo>
                  <a:lnTo>
                    <a:pt x="18141" y="11335"/>
                  </a:lnTo>
                  <a:cubicBezTo>
                    <a:pt x="17277" y="11335"/>
                    <a:pt x="16068" y="11677"/>
                    <a:pt x="15723" y="12704"/>
                  </a:cubicBezTo>
                  <a:cubicBezTo>
                    <a:pt x="15463" y="13726"/>
                    <a:pt x="15982" y="14866"/>
                    <a:pt x="16761" y="14978"/>
                  </a:cubicBezTo>
                  <a:cubicBezTo>
                    <a:pt x="17711" y="14978"/>
                    <a:pt x="18490" y="13614"/>
                    <a:pt x="18920" y="12244"/>
                  </a:cubicBezTo>
                  <a:cubicBezTo>
                    <a:pt x="19784" y="12362"/>
                    <a:pt x="20474" y="13159"/>
                    <a:pt x="20734" y="14181"/>
                  </a:cubicBezTo>
                  <a:cubicBezTo>
                    <a:pt x="20819" y="15096"/>
                    <a:pt x="20563" y="16005"/>
                    <a:pt x="20044" y="16690"/>
                  </a:cubicBezTo>
                  <a:cubicBezTo>
                    <a:pt x="18746" y="18514"/>
                    <a:pt x="16932" y="19649"/>
                    <a:pt x="14947" y="19649"/>
                  </a:cubicBezTo>
                  <a:cubicBezTo>
                    <a:pt x="14343" y="19649"/>
                    <a:pt x="13649" y="19537"/>
                    <a:pt x="13130" y="19082"/>
                  </a:cubicBezTo>
                  <a:cubicBezTo>
                    <a:pt x="12874" y="18969"/>
                    <a:pt x="12699" y="18852"/>
                    <a:pt x="12525" y="18627"/>
                  </a:cubicBezTo>
                  <a:cubicBezTo>
                    <a:pt x="13389" y="17257"/>
                    <a:pt x="13649" y="15780"/>
                    <a:pt x="13219" y="15096"/>
                  </a:cubicBezTo>
                  <a:cubicBezTo>
                    <a:pt x="13044" y="14866"/>
                    <a:pt x="12874" y="14753"/>
                    <a:pt x="12614" y="14753"/>
                  </a:cubicBezTo>
                  <a:cubicBezTo>
                    <a:pt x="12009" y="14866"/>
                    <a:pt x="11490" y="15321"/>
                    <a:pt x="11316" y="16118"/>
                  </a:cubicBezTo>
                  <a:cubicBezTo>
                    <a:pt x="11056" y="17032"/>
                    <a:pt x="11230" y="18055"/>
                    <a:pt x="11661" y="18627"/>
                  </a:cubicBezTo>
                  <a:cubicBezTo>
                    <a:pt x="10626" y="19991"/>
                    <a:pt x="9242" y="20789"/>
                    <a:pt x="7862" y="20789"/>
                  </a:cubicBezTo>
                  <a:cubicBezTo>
                    <a:pt x="7702" y="20836"/>
                    <a:pt x="7539" y="20859"/>
                    <a:pt x="7378" y="20859"/>
                  </a:cubicBezTo>
                  <a:cubicBezTo>
                    <a:pt x="6745" y="20859"/>
                    <a:pt x="6112" y="20512"/>
                    <a:pt x="5700" y="19879"/>
                  </a:cubicBezTo>
                  <a:cubicBezTo>
                    <a:pt x="6738" y="19194"/>
                    <a:pt x="7428" y="17712"/>
                    <a:pt x="7428" y="16235"/>
                  </a:cubicBezTo>
                  <a:cubicBezTo>
                    <a:pt x="7350" y="15504"/>
                    <a:pt x="6984" y="14964"/>
                    <a:pt x="6457" y="14964"/>
                  </a:cubicBezTo>
                  <a:cubicBezTo>
                    <a:pt x="6408" y="14964"/>
                    <a:pt x="6358" y="14969"/>
                    <a:pt x="6304" y="14978"/>
                  </a:cubicBezTo>
                  <a:cubicBezTo>
                    <a:pt x="5789" y="14978"/>
                    <a:pt x="5269" y="15438"/>
                    <a:pt x="5010" y="16118"/>
                  </a:cubicBezTo>
                  <a:cubicBezTo>
                    <a:pt x="4579" y="17145"/>
                    <a:pt x="4490" y="18397"/>
                    <a:pt x="4835" y="19424"/>
                  </a:cubicBezTo>
                  <a:cubicBezTo>
                    <a:pt x="4665" y="19452"/>
                    <a:pt x="4498" y="19466"/>
                    <a:pt x="4334" y="19466"/>
                  </a:cubicBezTo>
                  <a:cubicBezTo>
                    <a:pt x="3843" y="19466"/>
                    <a:pt x="3388" y="19340"/>
                    <a:pt x="2936" y="19082"/>
                  </a:cubicBezTo>
                  <a:cubicBezTo>
                    <a:pt x="1727" y="18397"/>
                    <a:pt x="948" y="17032"/>
                    <a:pt x="777" y="15321"/>
                  </a:cubicBezTo>
                  <a:cubicBezTo>
                    <a:pt x="518" y="13956"/>
                    <a:pt x="688" y="12362"/>
                    <a:pt x="1293" y="11110"/>
                  </a:cubicBezTo>
                  <a:cubicBezTo>
                    <a:pt x="1553" y="12019"/>
                    <a:pt x="2072" y="12816"/>
                    <a:pt x="2676" y="13384"/>
                  </a:cubicBezTo>
                  <a:cubicBezTo>
                    <a:pt x="3021" y="13501"/>
                    <a:pt x="3281" y="13614"/>
                    <a:pt x="3626" y="13614"/>
                  </a:cubicBezTo>
                  <a:cubicBezTo>
                    <a:pt x="4320" y="13614"/>
                    <a:pt x="4924" y="12929"/>
                    <a:pt x="4924" y="11907"/>
                  </a:cubicBezTo>
                  <a:cubicBezTo>
                    <a:pt x="4924" y="10425"/>
                    <a:pt x="3971" y="9285"/>
                    <a:pt x="2851" y="9285"/>
                  </a:cubicBezTo>
                  <a:cubicBezTo>
                    <a:pt x="2769" y="9262"/>
                    <a:pt x="2691" y="9252"/>
                    <a:pt x="2612" y="9252"/>
                  </a:cubicBezTo>
                  <a:cubicBezTo>
                    <a:pt x="2260" y="9252"/>
                    <a:pt x="1922" y="9440"/>
                    <a:pt x="1641" y="9628"/>
                  </a:cubicBezTo>
                  <a:cubicBezTo>
                    <a:pt x="1382" y="7349"/>
                    <a:pt x="1986" y="4957"/>
                    <a:pt x="3626" y="4385"/>
                  </a:cubicBezTo>
                  <a:cubicBezTo>
                    <a:pt x="4071" y="4221"/>
                    <a:pt x="4558" y="4113"/>
                    <a:pt x="5027" y="4113"/>
                  </a:cubicBezTo>
                  <a:cubicBezTo>
                    <a:pt x="5198" y="4113"/>
                    <a:pt x="5365" y="4127"/>
                    <a:pt x="5529" y="4160"/>
                  </a:cubicBezTo>
                  <a:cubicBezTo>
                    <a:pt x="5355" y="4727"/>
                    <a:pt x="5184" y="5182"/>
                    <a:pt x="5184" y="5182"/>
                  </a:cubicBezTo>
                  <a:cubicBezTo>
                    <a:pt x="5184" y="5299"/>
                    <a:pt x="5184" y="5299"/>
                    <a:pt x="5184" y="5412"/>
                  </a:cubicBezTo>
                  <a:cubicBezTo>
                    <a:pt x="5269" y="5524"/>
                    <a:pt x="5959" y="7803"/>
                    <a:pt x="7169" y="7803"/>
                  </a:cubicBezTo>
                  <a:cubicBezTo>
                    <a:pt x="7514" y="7803"/>
                    <a:pt x="7773" y="7691"/>
                    <a:pt x="8033" y="7461"/>
                  </a:cubicBezTo>
                  <a:cubicBezTo>
                    <a:pt x="8378" y="7236"/>
                    <a:pt x="8638" y="6664"/>
                    <a:pt x="8552" y="6096"/>
                  </a:cubicBezTo>
                  <a:cubicBezTo>
                    <a:pt x="8207" y="4840"/>
                    <a:pt x="7343" y="3930"/>
                    <a:pt x="6393" y="3705"/>
                  </a:cubicBezTo>
                  <a:cubicBezTo>
                    <a:pt x="6909" y="1993"/>
                    <a:pt x="8118" y="853"/>
                    <a:pt x="9587" y="741"/>
                  </a:cubicBezTo>
                  <a:close/>
                  <a:moveTo>
                    <a:pt x="9527" y="0"/>
                  </a:moveTo>
                  <a:cubicBezTo>
                    <a:pt x="7862" y="0"/>
                    <a:pt x="6279" y="1383"/>
                    <a:pt x="5700" y="3587"/>
                  </a:cubicBezTo>
                  <a:cubicBezTo>
                    <a:pt x="5405" y="3503"/>
                    <a:pt x="5106" y="3466"/>
                    <a:pt x="4814" y="3466"/>
                  </a:cubicBezTo>
                  <a:cubicBezTo>
                    <a:pt x="4341" y="3466"/>
                    <a:pt x="3882" y="3559"/>
                    <a:pt x="3455" y="3705"/>
                  </a:cubicBezTo>
                  <a:cubicBezTo>
                    <a:pt x="1382" y="4385"/>
                    <a:pt x="603" y="7574"/>
                    <a:pt x="1037" y="10308"/>
                  </a:cubicBezTo>
                  <a:cubicBezTo>
                    <a:pt x="173" y="11789"/>
                    <a:pt x="-176" y="13726"/>
                    <a:pt x="84" y="15550"/>
                  </a:cubicBezTo>
                  <a:cubicBezTo>
                    <a:pt x="343" y="17487"/>
                    <a:pt x="1293" y="19082"/>
                    <a:pt x="2676" y="19879"/>
                  </a:cubicBezTo>
                  <a:cubicBezTo>
                    <a:pt x="3238" y="20127"/>
                    <a:pt x="3843" y="20310"/>
                    <a:pt x="4426" y="20310"/>
                  </a:cubicBezTo>
                  <a:cubicBezTo>
                    <a:pt x="4654" y="20310"/>
                    <a:pt x="4878" y="20282"/>
                    <a:pt x="5095" y="20221"/>
                  </a:cubicBezTo>
                  <a:cubicBezTo>
                    <a:pt x="5650" y="21056"/>
                    <a:pt x="6493" y="21600"/>
                    <a:pt x="7361" y="21600"/>
                  </a:cubicBezTo>
                  <a:cubicBezTo>
                    <a:pt x="7439" y="21600"/>
                    <a:pt x="7521" y="21595"/>
                    <a:pt x="7603" y="21586"/>
                  </a:cubicBezTo>
                  <a:lnTo>
                    <a:pt x="7862" y="21586"/>
                  </a:lnTo>
                  <a:cubicBezTo>
                    <a:pt x="9502" y="21473"/>
                    <a:pt x="10971" y="20676"/>
                    <a:pt x="12095" y="19194"/>
                  </a:cubicBezTo>
                  <a:cubicBezTo>
                    <a:pt x="12354" y="19424"/>
                    <a:pt x="12614" y="19649"/>
                    <a:pt x="12874" y="19879"/>
                  </a:cubicBezTo>
                  <a:cubicBezTo>
                    <a:pt x="13478" y="20221"/>
                    <a:pt x="14254" y="20446"/>
                    <a:pt x="15033" y="20446"/>
                  </a:cubicBezTo>
                  <a:cubicBezTo>
                    <a:pt x="17106" y="20446"/>
                    <a:pt x="19094" y="19194"/>
                    <a:pt x="20563" y="17257"/>
                  </a:cubicBezTo>
                  <a:cubicBezTo>
                    <a:pt x="21168" y="16348"/>
                    <a:pt x="21424" y="15208"/>
                    <a:pt x="21339" y="14069"/>
                  </a:cubicBezTo>
                  <a:cubicBezTo>
                    <a:pt x="21079" y="12704"/>
                    <a:pt x="20215" y="11677"/>
                    <a:pt x="19180" y="11564"/>
                  </a:cubicBezTo>
                  <a:cubicBezTo>
                    <a:pt x="19870" y="8943"/>
                    <a:pt x="19784" y="5867"/>
                    <a:pt x="18056" y="4272"/>
                  </a:cubicBezTo>
                  <a:cubicBezTo>
                    <a:pt x="17508" y="3658"/>
                    <a:pt x="16811" y="3348"/>
                    <a:pt x="16114" y="3348"/>
                  </a:cubicBezTo>
                  <a:cubicBezTo>
                    <a:pt x="15388" y="3348"/>
                    <a:pt x="14656" y="3686"/>
                    <a:pt x="14083" y="4385"/>
                  </a:cubicBezTo>
                  <a:cubicBezTo>
                    <a:pt x="13649" y="2565"/>
                    <a:pt x="12525" y="1196"/>
                    <a:pt x="11230" y="511"/>
                  </a:cubicBezTo>
                  <a:cubicBezTo>
                    <a:pt x="10679" y="164"/>
                    <a:pt x="10099" y="0"/>
                    <a:pt x="952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337" name="Google Shape;1251;p28"/>
          <p:cNvGrpSpPr/>
          <p:nvPr/>
        </p:nvGrpSpPr>
        <p:grpSpPr>
          <a:xfrm>
            <a:off x="118042" y="8743633"/>
            <a:ext cx="6694352" cy="4295463"/>
            <a:chOff x="0" y="0"/>
            <a:chExt cx="6694351" cy="4295462"/>
          </a:xfrm>
        </p:grpSpPr>
        <p:grpSp>
          <p:nvGrpSpPr>
            <p:cNvPr id="1335" name="Google Shape;1252;p28"/>
            <p:cNvGrpSpPr/>
            <p:nvPr/>
          </p:nvGrpSpPr>
          <p:grpSpPr>
            <a:xfrm>
              <a:off x="-1" y="0"/>
              <a:ext cx="6450894" cy="4137648"/>
              <a:chOff x="0" y="0"/>
              <a:chExt cx="6450893" cy="4137647"/>
            </a:xfrm>
          </p:grpSpPr>
          <p:grpSp>
            <p:nvGrpSpPr>
              <p:cNvPr id="1332" name="Google Shape;1253;p28"/>
              <p:cNvGrpSpPr/>
              <p:nvPr/>
            </p:nvGrpSpPr>
            <p:grpSpPr>
              <a:xfrm>
                <a:off x="-1" y="0"/>
                <a:ext cx="6450894" cy="4137648"/>
                <a:chOff x="0" y="0"/>
                <a:chExt cx="6450892" cy="4137647"/>
              </a:xfrm>
            </p:grpSpPr>
            <p:sp>
              <p:nvSpPr>
                <p:cNvPr id="1326" name="Google Shape;1254;p28"/>
                <p:cNvSpPr/>
                <p:nvPr/>
              </p:nvSpPr>
              <p:spPr>
                <a:xfrm flipH="1" rot="1481318">
                  <a:off x="3488688" y="252343"/>
                  <a:ext cx="1685601" cy="2181031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27" name="Google Shape;1255;p28"/>
                <p:cNvSpPr/>
                <p:nvPr/>
              </p:nvSpPr>
              <p:spPr>
                <a:xfrm flipH="1">
                  <a:off x="1702900" y="543195"/>
                  <a:ext cx="2185036" cy="1929979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28" name="Google Shape;1256;p28"/>
                <p:cNvSpPr/>
                <p:nvPr/>
              </p:nvSpPr>
              <p:spPr>
                <a:xfrm flipH="1">
                  <a:off x="4520919" y="1241238"/>
                  <a:ext cx="1929974" cy="1929980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29" name="Google Shape;1257;p28"/>
                <p:cNvSpPr/>
                <p:nvPr/>
              </p:nvSpPr>
              <p:spPr>
                <a:xfrm flipH="1">
                  <a:off x="4070012" y="2129775"/>
                  <a:ext cx="1839474" cy="1839474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30" name="Google Shape;1258;p28"/>
                <p:cNvSpPr/>
                <p:nvPr/>
              </p:nvSpPr>
              <p:spPr>
                <a:xfrm flipH="1">
                  <a:off x="2602893" y="2084539"/>
                  <a:ext cx="1929975" cy="1929980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31" name="Google Shape;1259;p28"/>
                <p:cNvSpPr/>
                <p:nvPr/>
              </p:nvSpPr>
              <p:spPr>
                <a:xfrm flipH="1" rot="2967336">
                  <a:off x="306742" y="1618013"/>
                  <a:ext cx="2439234" cy="1930679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1333" name="Google Shape;1260;p28"/>
              <p:cNvSpPr/>
              <p:nvPr/>
            </p:nvSpPr>
            <p:spPr>
              <a:xfrm flipH="1">
                <a:off x="3088631" y="1544815"/>
                <a:ext cx="1929937" cy="192993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34" name="Google Shape;1261;p28"/>
              <p:cNvSpPr/>
              <p:nvPr/>
            </p:nvSpPr>
            <p:spPr>
              <a:xfrm flipH="1">
                <a:off x="1847330" y="1544815"/>
                <a:ext cx="1929937" cy="192993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336" name="Google Shape;1262;p28"/>
            <p:cNvSpPr/>
            <p:nvPr/>
          </p:nvSpPr>
          <p:spPr>
            <a:xfrm flipH="1">
              <a:off x="776346" y="741534"/>
              <a:ext cx="5918005" cy="35539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51" h="21600" fill="norm" stroke="1" extrusionOk="0">
                  <a:moveTo>
                    <a:pt x="5148" y="5289"/>
                  </a:moveTo>
                  <a:cubicBezTo>
                    <a:pt x="5571" y="5474"/>
                    <a:pt x="5680" y="5651"/>
                    <a:pt x="5785" y="6005"/>
                  </a:cubicBezTo>
                  <a:cubicBezTo>
                    <a:pt x="5785" y="6189"/>
                    <a:pt x="5571" y="6543"/>
                    <a:pt x="5466" y="6728"/>
                  </a:cubicBezTo>
                  <a:cubicBezTo>
                    <a:pt x="5362" y="6728"/>
                    <a:pt x="5362" y="6905"/>
                    <a:pt x="5148" y="6905"/>
                  </a:cubicBezTo>
                  <a:cubicBezTo>
                    <a:pt x="5148" y="6366"/>
                    <a:pt x="5148" y="6005"/>
                    <a:pt x="5148" y="5474"/>
                  </a:cubicBezTo>
                  <a:lnTo>
                    <a:pt x="5148" y="5289"/>
                  </a:lnTo>
                  <a:close/>
                  <a:moveTo>
                    <a:pt x="10867" y="3497"/>
                  </a:moveTo>
                  <a:cubicBezTo>
                    <a:pt x="11290" y="4397"/>
                    <a:pt x="11504" y="5651"/>
                    <a:pt x="11290" y="6905"/>
                  </a:cubicBezTo>
                  <a:cubicBezTo>
                    <a:pt x="11190" y="7244"/>
                    <a:pt x="11042" y="7421"/>
                    <a:pt x="10881" y="7421"/>
                  </a:cubicBezTo>
                  <a:cubicBezTo>
                    <a:pt x="10702" y="7421"/>
                    <a:pt x="10506" y="7200"/>
                    <a:pt x="10336" y="6728"/>
                  </a:cubicBezTo>
                  <a:cubicBezTo>
                    <a:pt x="10022" y="5651"/>
                    <a:pt x="10231" y="4220"/>
                    <a:pt x="10867" y="3497"/>
                  </a:cubicBezTo>
                  <a:close/>
                  <a:moveTo>
                    <a:pt x="17219" y="7443"/>
                  </a:moveTo>
                  <a:cubicBezTo>
                    <a:pt x="17328" y="8159"/>
                    <a:pt x="17219" y="9052"/>
                    <a:pt x="17010" y="9775"/>
                  </a:cubicBezTo>
                  <a:cubicBezTo>
                    <a:pt x="16905" y="9952"/>
                    <a:pt x="16905" y="9952"/>
                    <a:pt x="16796" y="9952"/>
                  </a:cubicBezTo>
                  <a:cubicBezTo>
                    <a:pt x="16691" y="9952"/>
                    <a:pt x="16587" y="9775"/>
                    <a:pt x="16478" y="9775"/>
                  </a:cubicBezTo>
                  <a:cubicBezTo>
                    <a:pt x="16269" y="9413"/>
                    <a:pt x="16269" y="9413"/>
                    <a:pt x="16269" y="8875"/>
                  </a:cubicBezTo>
                  <a:cubicBezTo>
                    <a:pt x="16373" y="8336"/>
                    <a:pt x="16691" y="7798"/>
                    <a:pt x="17219" y="7443"/>
                  </a:cubicBezTo>
                  <a:close/>
                  <a:moveTo>
                    <a:pt x="4407" y="13714"/>
                  </a:moveTo>
                  <a:cubicBezTo>
                    <a:pt x="3984" y="14430"/>
                    <a:pt x="3561" y="14968"/>
                    <a:pt x="3139" y="15330"/>
                  </a:cubicBezTo>
                  <a:cubicBezTo>
                    <a:pt x="3243" y="14614"/>
                    <a:pt x="3666" y="14075"/>
                    <a:pt x="4089" y="13714"/>
                  </a:cubicBezTo>
                  <a:close/>
                  <a:moveTo>
                    <a:pt x="13622" y="14430"/>
                  </a:moveTo>
                  <a:cubicBezTo>
                    <a:pt x="13622" y="14430"/>
                    <a:pt x="13727" y="14430"/>
                    <a:pt x="13936" y="14791"/>
                  </a:cubicBezTo>
                  <a:cubicBezTo>
                    <a:pt x="14150" y="15145"/>
                    <a:pt x="14255" y="15868"/>
                    <a:pt x="14150" y="16399"/>
                  </a:cubicBezTo>
                  <a:cubicBezTo>
                    <a:pt x="13622" y="15684"/>
                    <a:pt x="13622" y="14791"/>
                    <a:pt x="13622" y="14430"/>
                  </a:cubicBezTo>
                  <a:close/>
                  <a:moveTo>
                    <a:pt x="7267" y="14968"/>
                  </a:moveTo>
                  <a:cubicBezTo>
                    <a:pt x="7480" y="15145"/>
                    <a:pt x="7690" y="15330"/>
                    <a:pt x="7794" y="15684"/>
                  </a:cubicBezTo>
                  <a:cubicBezTo>
                    <a:pt x="7903" y="16584"/>
                    <a:pt x="7794" y="17299"/>
                    <a:pt x="7585" y="18015"/>
                  </a:cubicBezTo>
                  <a:cubicBezTo>
                    <a:pt x="7162" y="17299"/>
                    <a:pt x="6948" y="16222"/>
                    <a:pt x="7053" y="15145"/>
                  </a:cubicBezTo>
                  <a:cubicBezTo>
                    <a:pt x="7053" y="14968"/>
                    <a:pt x="7162" y="14968"/>
                    <a:pt x="7162" y="14968"/>
                  </a:cubicBezTo>
                  <a:close/>
                  <a:moveTo>
                    <a:pt x="7210" y="848"/>
                  </a:moveTo>
                  <a:cubicBezTo>
                    <a:pt x="7681" y="848"/>
                    <a:pt x="8234" y="1025"/>
                    <a:pt x="8853" y="1350"/>
                  </a:cubicBezTo>
                  <a:cubicBezTo>
                    <a:pt x="9490" y="1704"/>
                    <a:pt x="10022" y="2243"/>
                    <a:pt x="10549" y="3143"/>
                  </a:cubicBezTo>
                  <a:cubicBezTo>
                    <a:pt x="9808" y="4035"/>
                    <a:pt x="9595" y="5828"/>
                    <a:pt x="10022" y="7082"/>
                  </a:cubicBezTo>
                  <a:cubicBezTo>
                    <a:pt x="10445" y="7982"/>
                    <a:pt x="10763" y="8336"/>
                    <a:pt x="10972" y="8336"/>
                  </a:cubicBezTo>
                  <a:cubicBezTo>
                    <a:pt x="11395" y="8159"/>
                    <a:pt x="11713" y="7798"/>
                    <a:pt x="11822" y="7266"/>
                  </a:cubicBezTo>
                  <a:cubicBezTo>
                    <a:pt x="12031" y="5828"/>
                    <a:pt x="11822" y="4220"/>
                    <a:pt x="11290" y="3143"/>
                  </a:cubicBezTo>
                  <a:cubicBezTo>
                    <a:pt x="12136" y="2243"/>
                    <a:pt x="13195" y="1704"/>
                    <a:pt x="14255" y="1704"/>
                  </a:cubicBezTo>
                  <a:lnTo>
                    <a:pt x="14891" y="1704"/>
                  </a:lnTo>
                  <a:cubicBezTo>
                    <a:pt x="16164" y="2427"/>
                    <a:pt x="17114" y="4397"/>
                    <a:pt x="17219" y="6543"/>
                  </a:cubicBezTo>
                  <a:cubicBezTo>
                    <a:pt x="16587" y="6905"/>
                    <a:pt x="16055" y="7620"/>
                    <a:pt x="15950" y="8698"/>
                  </a:cubicBezTo>
                  <a:cubicBezTo>
                    <a:pt x="15846" y="9413"/>
                    <a:pt x="15950" y="9952"/>
                    <a:pt x="16269" y="10490"/>
                  </a:cubicBezTo>
                  <a:cubicBezTo>
                    <a:pt x="16425" y="10756"/>
                    <a:pt x="16613" y="10889"/>
                    <a:pt x="16796" y="10889"/>
                  </a:cubicBezTo>
                  <a:cubicBezTo>
                    <a:pt x="16983" y="10889"/>
                    <a:pt x="17167" y="10756"/>
                    <a:pt x="17328" y="10490"/>
                  </a:cubicBezTo>
                  <a:cubicBezTo>
                    <a:pt x="17646" y="9413"/>
                    <a:pt x="17751" y="8336"/>
                    <a:pt x="17646" y="7266"/>
                  </a:cubicBezTo>
                  <a:cubicBezTo>
                    <a:pt x="17855" y="7266"/>
                    <a:pt x="18173" y="7082"/>
                    <a:pt x="18387" y="7082"/>
                  </a:cubicBezTo>
                  <a:cubicBezTo>
                    <a:pt x="19337" y="7082"/>
                    <a:pt x="20078" y="7982"/>
                    <a:pt x="20506" y="9413"/>
                  </a:cubicBezTo>
                  <a:cubicBezTo>
                    <a:pt x="20929" y="11383"/>
                    <a:pt x="20820" y="13537"/>
                    <a:pt x="20187" y="15330"/>
                  </a:cubicBezTo>
                  <a:cubicBezTo>
                    <a:pt x="19394" y="17262"/>
                    <a:pt x="18165" y="18332"/>
                    <a:pt x="16861" y="18332"/>
                  </a:cubicBezTo>
                  <a:cubicBezTo>
                    <a:pt x="16595" y="18332"/>
                    <a:pt x="16325" y="18288"/>
                    <a:pt x="16055" y="18192"/>
                  </a:cubicBezTo>
                  <a:cubicBezTo>
                    <a:pt x="15423" y="18015"/>
                    <a:pt x="14891" y="17476"/>
                    <a:pt x="14468" y="16938"/>
                  </a:cubicBezTo>
                  <a:cubicBezTo>
                    <a:pt x="14677" y="16045"/>
                    <a:pt x="14573" y="14968"/>
                    <a:pt x="14255" y="14252"/>
                  </a:cubicBezTo>
                  <a:cubicBezTo>
                    <a:pt x="13993" y="13891"/>
                    <a:pt x="13753" y="13714"/>
                    <a:pt x="13553" y="13714"/>
                  </a:cubicBezTo>
                  <a:cubicBezTo>
                    <a:pt x="13357" y="13714"/>
                    <a:pt x="13195" y="13891"/>
                    <a:pt x="13091" y="14252"/>
                  </a:cubicBezTo>
                  <a:cubicBezTo>
                    <a:pt x="13091" y="15507"/>
                    <a:pt x="13304" y="16584"/>
                    <a:pt x="13936" y="17122"/>
                  </a:cubicBezTo>
                  <a:cubicBezTo>
                    <a:pt x="13239" y="19320"/>
                    <a:pt x="11975" y="20715"/>
                    <a:pt x="10497" y="20715"/>
                  </a:cubicBezTo>
                  <a:cubicBezTo>
                    <a:pt x="10410" y="20715"/>
                    <a:pt x="10323" y="20715"/>
                    <a:pt x="10231" y="20700"/>
                  </a:cubicBezTo>
                  <a:cubicBezTo>
                    <a:pt x="9385" y="20700"/>
                    <a:pt x="8431" y="19807"/>
                    <a:pt x="7903" y="18553"/>
                  </a:cubicBezTo>
                  <a:cubicBezTo>
                    <a:pt x="8221" y="17653"/>
                    <a:pt x="8431" y="16584"/>
                    <a:pt x="8221" y="15507"/>
                  </a:cubicBezTo>
                  <a:cubicBezTo>
                    <a:pt x="8112" y="14968"/>
                    <a:pt x="7794" y="14430"/>
                    <a:pt x="7371" y="14252"/>
                  </a:cubicBezTo>
                  <a:cubicBezTo>
                    <a:pt x="7315" y="14216"/>
                    <a:pt x="7258" y="14201"/>
                    <a:pt x="7197" y="14201"/>
                  </a:cubicBezTo>
                  <a:cubicBezTo>
                    <a:pt x="6944" y="14201"/>
                    <a:pt x="6717" y="14496"/>
                    <a:pt x="6630" y="14791"/>
                  </a:cubicBezTo>
                  <a:cubicBezTo>
                    <a:pt x="6526" y="16222"/>
                    <a:pt x="6739" y="17653"/>
                    <a:pt x="7371" y="18730"/>
                  </a:cubicBezTo>
                  <a:cubicBezTo>
                    <a:pt x="6844" y="19630"/>
                    <a:pt x="6103" y="20169"/>
                    <a:pt x="5362" y="20346"/>
                  </a:cubicBezTo>
                  <a:lnTo>
                    <a:pt x="5043" y="20346"/>
                  </a:lnTo>
                  <a:cubicBezTo>
                    <a:pt x="4407" y="20346"/>
                    <a:pt x="3880" y="19807"/>
                    <a:pt x="3452" y="19092"/>
                  </a:cubicBezTo>
                  <a:cubicBezTo>
                    <a:pt x="3030" y="18192"/>
                    <a:pt x="2925" y="17299"/>
                    <a:pt x="3030" y="16399"/>
                  </a:cubicBezTo>
                  <a:cubicBezTo>
                    <a:pt x="3880" y="15868"/>
                    <a:pt x="4939" y="14430"/>
                    <a:pt x="4830" y="13537"/>
                  </a:cubicBezTo>
                  <a:cubicBezTo>
                    <a:pt x="4830" y="13279"/>
                    <a:pt x="4725" y="13028"/>
                    <a:pt x="4438" y="13028"/>
                  </a:cubicBezTo>
                  <a:cubicBezTo>
                    <a:pt x="4320" y="13028"/>
                    <a:pt x="4172" y="13072"/>
                    <a:pt x="3984" y="13175"/>
                  </a:cubicBezTo>
                  <a:cubicBezTo>
                    <a:pt x="3348" y="13537"/>
                    <a:pt x="2820" y="14614"/>
                    <a:pt x="2711" y="15868"/>
                  </a:cubicBezTo>
                  <a:cubicBezTo>
                    <a:pt x="2633" y="15883"/>
                    <a:pt x="2559" y="15890"/>
                    <a:pt x="2480" y="15890"/>
                  </a:cubicBezTo>
                  <a:cubicBezTo>
                    <a:pt x="1656" y="15890"/>
                    <a:pt x="1098" y="14983"/>
                    <a:pt x="806" y="13175"/>
                  </a:cubicBezTo>
                  <a:cubicBezTo>
                    <a:pt x="279" y="11206"/>
                    <a:pt x="383" y="9052"/>
                    <a:pt x="911" y="7082"/>
                  </a:cubicBezTo>
                  <a:cubicBezTo>
                    <a:pt x="1547" y="5828"/>
                    <a:pt x="2502" y="5112"/>
                    <a:pt x="3561" y="5112"/>
                  </a:cubicBezTo>
                  <a:lnTo>
                    <a:pt x="4830" y="5112"/>
                  </a:lnTo>
                  <a:lnTo>
                    <a:pt x="4830" y="5474"/>
                  </a:lnTo>
                  <a:cubicBezTo>
                    <a:pt x="4725" y="6189"/>
                    <a:pt x="4830" y="6905"/>
                    <a:pt x="5043" y="7443"/>
                  </a:cubicBezTo>
                  <a:cubicBezTo>
                    <a:pt x="5100" y="7635"/>
                    <a:pt x="5222" y="7783"/>
                    <a:pt x="5392" y="7783"/>
                  </a:cubicBezTo>
                  <a:cubicBezTo>
                    <a:pt x="5527" y="7783"/>
                    <a:pt x="5697" y="7687"/>
                    <a:pt x="5889" y="7443"/>
                  </a:cubicBezTo>
                  <a:cubicBezTo>
                    <a:pt x="6312" y="6728"/>
                    <a:pt x="6421" y="6543"/>
                    <a:pt x="6312" y="5828"/>
                  </a:cubicBezTo>
                  <a:cubicBezTo>
                    <a:pt x="6207" y="5289"/>
                    <a:pt x="5889" y="4751"/>
                    <a:pt x="5253" y="4574"/>
                  </a:cubicBezTo>
                  <a:cubicBezTo>
                    <a:pt x="5253" y="3497"/>
                    <a:pt x="5466" y="2427"/>
                    <a:pt x="5889" y="1704"/>
                  </a:cubicBezTo>
                  <a:cubicBezTo>
                    <a:pt x="6181" y="1114"/>
                    <a:pt x="6635" y="848"/>
                    <a:pt x="7210" y="848"/>
                  </a:cubicBezTo>
                  <a:close/>
                  <a:moveTo>
                    <a:pt x="7044" y="0"/>
                  </a:moveTo>
                  <a:cubicBezTo>
                    <a:pt x="6395" y="0"/>
                    <a:pt x="5867" y="310"/>
                    <a:pt x="5466" y="989"/>
                  </a:cubicBezTo>
                  <a:cubicBezTo>
                    <a:pt x="5043" y="1889"/>
                    <a:pt x="4725" y="3143"/>
                    <a:pt x="4725" y="4397"/>
                  </a:cubicBezTo>
                  <a:cubicBezTo>
                    <a:pt x="4512" y="4308"/>
                    <a:pt x="4302" y="4264"/>
                    <a:pt x="4089" y="4264"/>
                  </a:cubicBezTo>
                  <a:cubicBezTo>
                    <a:pt x="3880" y="4264"/>
                    <a:pt x="3666" y="4308"/>
                    <a:pt x="3452" y="4397"/>
                  </a:cubicBezTo>
                  <a:cubicBezTo>
                    <a:pt x="2288" y="4397"/>
                    <a:pt x="1229" y="5112"/>
                    <a:pt x="488" y="6543"/>
                  </a:cubicBezTo>
                  <a:cubicBezTo>
                    <a:pt x="-144" y="8698"/>
                    <a:pt x="-144" y="11206"/>
                    <a:pt x="383" y="13352"/>
                  </a:cubicBezTo>
                  <a:cubicBezTo>
                    <a:pt x="806" y="15868"/>
                    <a:pt x="1656" y="16399"/>
                    <a:pt x="2288" y="16399"/>
                  </a:cubicBezTo>
                  <a:lnTo>
                    <a:pt x="2502" y="16399"/>
                  </a:lnTo>
                  <a:cubicBezTo>
                    <a:pt x="2502" y="17653"/>
                    <a:pt x="2711" y="18730"/>
                    <a:pt x="3139" y="19446"/>
                  </a:cubicBezTo>
                  <a:cubicBezTo>
                    <a:pt x="3561" y="20523"/>
                    <a:pt x="4302" y="21061"/>
                    <a:pt x="5043" y="21061"/>
                  </a:cubicBezTo>
                  <a:lnTo>
                    <a:pt x="5362" y="21061"/>
                  </a:lnTo>
                  <a:cubicBezTo>
                    <a:pt x="6207" y="20884"/>
                    <a:pt x="7053" y="20346"/>
                    <a:pt x="7585" y="19269"/>
                  </a:cubicBezTo>
                  <a:cubicBezTo>
                    <a:pt x="8326" y="20523"/>
                    <a:pt x="9281" y="21423"/>
                    <a:pt x="10231" y="21600"/>
                  </a:cubicBezTo>
                  <a:lnTo>
                    <a:pt x="10445" y="21600"/>
                  </a:lnTo>
                  <a:cubicBezTo>
                    <a:pt x="12031" y="21423"/>
                    <a:pt x="13513" y="19984"/>
                    <a:pt x="14255" y="17653"/>
                  </a:cubicBezTo>
                  <a:cubicBezTo>
                    <a:pt x="14786" y="18192"/>
                    <a:pt x="15314" y="18553"/>
                    <a:pt x="15950" y="18730"/>
                  </a:cubicBezTo>
                  <a:cubicBezTo>
                    <a:pt x="16269" y="18870"/>
                    <a:pt x="16595" y="18930"/>
                    <a:pt x="16922" y="18930"/>
                  </a:cubicBezTo>
                  <a:cubicBezTo>
                    <a:pt x="18330" y="18930"/>
                    <a:pt x="19730" y="17720"/>
                    <a:pt x="20506" y="15684"/>
                  </a:cubicBezTo>
                  <a:cubicBezTo>
                    <a:pt x="21351" y="13714"/>
                    <a:pt x="21456" y="11029"/>
                    <a:pt x="20929" y="8875"/>
                  </a:cubicBezTo>
                  <a:cubicBezTo>
                    <a:pt x="20506" y="7266"/>
                    <a:pt x="19446" y="6189"/>
                    <a:pt x="18387" y="6189"/>
                  </a:cubicBezTo>
                  <a:cubicBezTo>
                    <a:pt x="18173" y="6189"/>
                    <a:pt x="17855" y="6189"/>
                    <a:pt x="17537" y="6366"/>
                  </a:cubicBezTo>
                  <a:cubicBezTo>
                    <a:pt x="17432" y="3681"/>
                    <a:pt x="16373" y="1704"/>
                    <a:pt x="14891" y="989"/>
                  </a:cubicBezTo>
                  <a:cubicBezTo>
                    <a:pt x="14786" y="900"/>
                    <a:pt x="14651" y="856"/>
                    <a:pt x="14520" y="856"/>
                  </a:cubicBezTo>
                  <a:cubicBezTo>
                    <a:pt x="14390" y="856"/>
                    <a:pt x="14255" y="900"/>
                    <a:pt x="14150" y="989"/>
                  </a:cubicBezTo>
                  <a:cubicBezTo>
                    <a:pt x="12986" y="989"/>
                    <a:pt x="11822" y="1527"/>
                    <a:pt x="10867" y="2427"/>
                  </a:cubicBezTo>
                  <a:cubicBezTo>
                    <a:pt x="10336" y="1704"/>
                    <a:pt x="9595" y="989"/>
                    <a:pt x="8962" y="634"/>
                  </a:cubicBezTo>
                  <a:cubicBezTo>
                    <a:pt x="8234" y="221"/>
                    <a:pt x="7594" y="0"/>
                    <a:pt x="7044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350" name="Google Shape;1263;p28"/>
          <p:cNvGrpSpPr/>
          <p:nvPr/>
        </p:nvGrpSpPr>
        <p:grpSpPr>
          <a:xfrm>
            <a:off x="996204" y="1943920"/>
            <a:ext cx="4965929" cy="4516971"/>
            <a:chOff x="0" y="0"/>
            <a:chExt cx="4965927" cy="4516969"/>
          </a:xfrm>
        </p:grpSpPr>
        <p:sp>
          <p:nvSpPr>
            <p:cNvPr id="1338" name="Google Shape;1264;p28"/>
            <p:cNvSpPr/>
            <p:nvPr/>
          </p:nvSpPr>
          <p:spPr>
            <a:xfrm flipH="1" rot="1688080">
              <a:off x="4046910" y="1027542"/>
              <a:ext cx="772179" cy="7726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17" h="21600" fill="norm" stroke="1" extrusionOk="0">
                  <a:moveTo>
                    <a:pt x="12991" y="8866"/>
                  </a:moveTo>
                  <a:cubicBezTo>
                    <a:pt x="12991" y="8866"/>
                    <a:pt x="12991" y="8866"/>
                    <a:pt x="12991" y="9369"/>
                  </a:cubicBezTo>
                  <a:cubicBezTo>
                    <a:pt x="12991" y="9369"/>
                    <a:pt x="12526" y="9853"/>
                    <a:pt x="11115" y="9853"/>
                  </a:cubicBezTo>
                  <a:cubicBezTo>
                    <a:pt x="11579" y="9369"/>
                    <a:pt x="12043" y="8866"/>
                    <a:pt x="12526" y="8866"/>
                  </a:cubicBezTo>
                  <a:close/>
                  <a:moveTo>
                    <a:pt x="7247" y="1934"/>
                  </a:moveTo>
                  <a:cubicBezTo>
                    <a:pt x="7576" y="1934"/>
                    <a:pt x="7943" y="1954"/>
                    <a:pt x="8291" y="2015"/>
                  </a:cubicBezTo>
                  <a:cubicBezTo>
                    <a:pt x="10631" y="2015"/>
                    <a:pt x="12991" y="2519"/>
                    <a:pt x="14866" y="3002"/>
                  </a:cubicBezTo>
                  <a:cubicBezTo>
                    <a:pt x="17690" y="3990"/>
                    <a:pt x="19565" y="7415"/>
                    <a:pt x="18618" y="10337"/>
                  </a:cubicBezTo>
                  <a:cubicBezTo>
                    <a:pt x="17690" y="14749"/>
                    <a:pt x="13455" y="19646"/>
                    <a:pt x="10631" y="19646"/>
                  </a:cubicBezTo>
                  <a:lnTo>
                    <a:pt x="9703" y="19646"/>
                  </a:lnTo>
                  <a:cubicBezTo>
                    <a:pt x="7827" y="17691"/>
                    <a:pt x="8291" y="14749"/>
                    <a:pt x="9703" y="12311"/>
                  </a:cubicBezTo>
                  <a:cubicBezTo>
                    <a:pt x="11579" y="11807"/>
                    <a:pt x="14402" y="11324"/>
                    <a:pt x="14866" y="9853"/>
                  </a:cubicBezTo>
                  <a:cubicBezTo>
                    <a:pt x="15330" y="8866"/>
                    <a:pt x="14866" y="7899"/>
                    <a:pt x="14402" y="7415"/>
                  </a:cubicBezTo>
                  <a:cubicBezTo>
                    <a:pt x="13938" y="6911"/>
                    <a:pt x="13455" y="6911"/>
                    <a:pt x="12991" y="6911"/>
                  </a:cubicBezTo>
                  <a:cubicBezTo>
                    <a:pt x="11579" y="6911"/>
                    <a:pt x="10167" y="8382"/>
                    <a:pt x="8756" y="10337"/>
                  </a:cubicBezTo>
                  <a:cubicBezTo>
                    <a:pt x="8350" y="10437"/>
                    <a:pt x="7924" y="10478"/>
                    <a:pt x="7518" y="10478"/>
                  </a:cubicBezTo>
                  <a:cubicBezTo>
                    <a:pt x="5604" y="10478"/>
                    <a:pt x="3728" y="9591"/>
                    <a:pt x="2181" y="8382"/>
                  </a:cubicBezTo>
                  <a:cubicBezTo>
                    <a:pt x="1717" y="7415"/>
                    <a:pt x="1717" y="6911"/>
                    <a:pt x="2181" y="5944"/>
                  </a:cubicBezTo>
                  <a:cubicBezTo>
                    <a:pt x="3012" y="3365"/>
                    <a:pt x="4907" y="1934"/>
                    <a:pt x="7247" y="1934"/>
                  </a:cubicBezTo>
                  <a:close/>
                  <a:moveTo>
                    <a:pt x="7286" y="0"/>
                  </a:moveTo>
                  <a:cubicBezTo>
                    <a:pt x="4269" y="0"/>
                    <a:pt x="1156" y="1934"/>
                    <a:pt x="305" y="5440"/>
                  </a:cubicBezTo>
                  <a:cubicBezTo>
                    <a:pt x="-159" y="6911"/>
                    <a:pt x="-159" y="8382"/>
                    <a:pt x="769" y="9369"/>
                  </a:cubicBezTo>
                  <a:cubicBezTo>
                    <a:pt x="2664" y="11324"/>
                    <a:pt x="5468" y="12311"/>
                    <a:pt x="7827" y="12311"/>
                  </a:cubicBezTo>
                  <a:cubicBezTo>
                    <a:pt x="6416" y="14749"/>
                    <a:pt x="6416" y="18658"/>
                    <a:pt x="8756" y="21116"/>
                  </a:cubicBezTo>
                  <a:cubicBezTo>
                    <a:pt x="9239" y="21600"/>
                    <a:pt x="9703" y="21600"/>
                    <a:pt x="10631" y="21600"/>
                  </a:cubicBezTo>
                  <a:cubicBezTo>
                    <a:pt x="14402" y="21600"/>
                    <a:pt x="19565" y="15737"/>
                    <a:pt x="20513" y="10840"/>
                  </a:cubicBezTo>
                  <a:cubicBezTo>
                    <a:pt x="21441" y="6428"/>
                    <a:pt x="19101" y="2519"/>
                    <a:pt x="15814" y="1531"/>
                  </a:cubicBezTo>
                  <a:cubicBezTo>
                    <a:pt x="13455" y="564"/>
                    <a:pt x="11115" y="60"/>
                    <a:pt x="8291" y="60"/>
                  </a:cubicBezTo>
                  <a:cubicBezTo>
                    <a:pt x="7963" y="20"/>
                    <a:pt x="7615" y="0"/>
                    <a:pt x="728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39" name="Google Shape;1265;p28"/>
            <p:cNvSpPr/>
            <p:nvPr/>
          </p:nvSpPr>
          <p:spPr>
            <a:xfrm flipH="1" rot="1688080">
              <a:off x="3750404" y="134625"/>
              <a:ext cx="764613" cy="7726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65" h="21600" fill="norm" stroke="1" extrusionOk="0">
                  <a:moveTo>
                    <a:pt x="9208" y="12493"/>
                  </a:moveTo>
                  <a:cubicBezTo>
                    <a:pt x="9010" y="13299"/>
                    <a:pt x="7805" y="13722"/>
                    <a:pt x="7805" y="13722"/>
                  </a:cubicBezTo>
                  <a:cubicBezTo>
                    <a:pt x="8200" y="12916"/>
                    <a:pt x="8575" y="12775"/>
                    <a:pt x="9208" y="12493"/>
                  </a:cubicBezTo>
                  <a:close/>
                  <a:moveTo>
                    <a:pt x="9129" y="1773"/>
                  </a:moveTo>
                  <a:cubicBezTo>
                    <a:pt x="9761" y="1773"/>
                    <a:pt x="10354" y="2116"/>
                    <a:pt x="10690" y="2458"/>
                  </a:cubicBezTo>
                  <a:cubicBezTo>
                    <a:pt x="11639" y="4896"/>
                    <a:pt x="11639" y="7354"/>
                    <a:pt x="10690" y="9793"/>
                  </a:cubicBezTo>
                  <a:cubicBezTo>
                    <a:pt x="8773" y="9793"/>
                    <a:pt x="7330" y="10780"/>
                    <a:pt x="6362" y="12251"/>
                  </a:cubicBezTo>
                  <a:cubicBezTo>
                    <a:pt x="5888" y="12734"/>
                    <a:pt x="5888" y="13722"/>
                    <a:pt x="6362" y="13722"/>
                  </a:cubicBezTo>
                  <a:cubicBezTo>
                    <a:pt x="6856" y="14689"/>
                    <a:pt x="7330" y="15172"/>
                    <a:pt x="8279" y="15172"/>
                  </a:cubicBezTo>
                  <a:cubicBezTo>
                    <a:pt x="10216" y="15172"/>
                    <a:pt x="11639" y="12734"/>
                    <a:pt x="12133" y="11263"/>
                  </a:cubicBezTo>
                  <a:lnTo>
                    <a:pt x="15018" y="11263"/>
                  </a:lnTo>
                  <a:cubicBezTo>
                    <a:pt x="15255" y="11183"/>
                    <a:pt x="15532" y="11143"/>
                    <a:pt x="15808" y="11143"/>
                  </a:cubicBezTo>
                  <a:cubicBezTo>
                    <a:pt x="17093" y="11143"/>
                    <a:pt x="18536" y="12009"/>
                    <a:pt x="19326" y="13218"/>
                  </a:cubicBezTo>
                  <a:cubicBezTo>
                    <a:pt x="19326" y="13722"/>
                    <a:pt x="19326" y="14689"/>
                    <a:pt x="18852" y="15172"/>
                  </a:cubicBezTo>
                  <a:cubicBezTo>
                    <a:pt x="16441" y="18114"/>
                    <a:pt x="12607" y="19585"/>
                    <a:pt x="8773" y="19585"/>
                  </a:cubicBezTo>
                  <a:cubicBezTo>
                    <a:pt x="8516" y="19625"/>
                    <a:pt x="8279" y="19646"/>
                    <a:pt x="8022" y="19646"/>
                  </a:cubicBezTo>
                  <a:cubicBezTo>
                    <a:pt x="4939" y="19646"/>
                    <a:pt x="2054" y="16885"/>
                    <a:pt x="2054" y="13722"/>
                  </a:cubicBezTo>
                  <a:cubicBezTo>
                    <a:pt x="1560" y="10296"/>
                    <a:pt x="2528" y="6367"/>
                    <a:pt x="4445" y="3425"/>
                  </a:cubicBezTo>
                  <a:cubicBezTo>
                    <a:pt x="5414" y="2458"/>
                    <a:pt x="6856" y="1975"/>
                    <a:pt x="8279" y="1975"/>
                  </a:cubicBezTo>
                  <a:cubicBezTo>
                    <a:pt x="8575" y="1813"/>
                    <a:pt x="8852" y="1773"/>
                    <a:pt x="9129" y="1773"/>
                  </a:cubicBezTo>
                  <a:close/>
                  <a:moveTo>
                    <a:pt x="8279" y="0"/>
                  </a:moveTo>
                  <a:cubicBezTo>
                    <a:pt x="6362" y="0"/>
                    <a:pt x="4445" y="987"/>
                    <a:pt x="3003" y="2458"/>
                  </a:cubicBezTo>
                  <a:cubicBezTo>
                    <a:pt x="611" y="5884"/>
                    <a:pt x="-357" y="10296"/>
                    <a:pt x="117" y="14205"/>
                  </a:cubicBezTo>
                  <a:cubicBezTo>
                    <a:pt x="117" y="18336"/>
                    <a:pt x="3497" y="21600"/>
                    <a:pt x="7469" y="21600"/>
                  </a:cubicBezTo>
                  <a:cubicBezTo>
                    <a:pt x="7745" y="21600"/>
                    <a:pt x="8002" y="21580"/>
                    <a:pt x="8279" y="21540"/>
                  </a:cubicBezTo>
                  <a:cubicBezTo>
                    <a:pt x="12607" y="21540"/>
                    <a:pt x="16935" y="19585"/>
                    <a:pt x="20294" y="16643"/>
                  </a:cubicBezTo>
                  <a:cubicBezTo>
                    <a:pt x="20769" y="15172"/>
                    <a:pt x="21243" y="14205"/>
                    <a:pt x="20769" y="12734"/>
                  </a:cubicBezTo>
                  <a:cubicBezTo>
                    <a:pt x="19524" y="11042"/>
                    <a:pt x="17547" y="9712"/>
                    <a:pt x="15472" y="9712"/>
                  </a:cubicBezTo>
                  <a:cubicBezTo>
                    <a:pt x="15156" y="9712"/>
                    <a:pt x="14840" y="9732"/>
                    <a:pt x="14524" y="9793"/>
                  </a:cubicBezTo>
                  <a:lnTo>
                    <a:pt x="12607" y="9793"/>
                  </a:lnTo>
                  <a:cubicBezTo>
                    <a:pt x="13575" y="7354"/>
                    <a:pt x="13081" y="4413"/>
                    <a:pt x="12133" y="1975"/>
                  </a:cubicBezTo>
                  <a:cubicBezTo>
                    <a:pt x="11164" y="987"/>
                    <a:pt x="9722" y="0"/>
                    <a:pt x="827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40" name="Google Shape;1266;p28"/>
            <p:cNvSpPr/>
            <p:nvPr/>
          </p:nvSpPr>
          <p:spPr>
            <a:xfrm flipH="1" rot="1688080">
              <a:off x="3394866" y="837850"/>
              <a:ext cx="642788" cy="624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41" h="21600" fill="norm" stroke="1" extrusionOk="0">
                  <a:moveTo>
                    <a:pt x="8119" y="0"/>
                  </a:moveTo>
                  <a:cubicBezTo>
                    <a:pt x="3977" y="0"/>
                    <a:pt x="789" y="2394"/>
                    <a:pt x="399" y="4165"/>
                  </a:cubicBezTo>
                  <a:cubicBezTo>
                    <a:pt x="-664" y="9029"/>
                    <a:pt x="399" y="13868"/>
                    <a:pt x="3565" y="17509"/>
                  </a:cubicBezTo>
                  <a:cubicBezTo>
                    <a:pt x="6926" y="19954"/>
                    <a:pt x="10808" y="21600"/>
                    <a:pt x="13801" y="21600"/>
                  </a:cubicBezTo>
                  <a:cubicBezTo>
                    <a:pt x="15970" y="21600"/>
                    <a:pt x="17640" y="20752"/>
                    <a:pt x="18312" y="18707"/>
                  </a:cubicBezTo>
                  <a:cubicBezTo>
                    <a:pt x="20936" y="12047"/>
                    <a:pt x="18312" y="4165"/>
                    <a:pt x="13042" y="1147"/>
                  </a:cubicBezTo>
                  <a:cubicBezTo>
                    <a:pt x="11329" y="324"/>
                    <a:pt x="9659" y="0"/>
                    <a:pt x="811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41" name="Google Shape;1267;p28"/>
            <p:cNvSpPr/>
            <p:nvPr/>
          </p:nvSpPr>
          <p:spPr>
            <a:xfrm flipH="1" rot="1688080">
              <a:off x="3732798" y="934345"/>
              <a:ext cx="332264" cy="3503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21600"/>
                  </a:lnTo>
                  <a:cubicBezTo>
                    <a:pt x="0" y="21600"/>
                    <a:pt x="20475" y="4356"/>
                    <a:pt x="216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42" name="Google Shape;1268;p28"/>
            <p:cNvSpPr/>
            <p:nvPr/>
          </p:nvSpPr>
          <p:spPr>
            <a:xfrm flipH="1" rot="1688080">
              <a:off x="3697916" y="897285"/>
              <a:ext cx="398394" cy="4216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8" h="21600" fill="norm" stroke="1" extrusionOk="0">
                  <a:moveTo>
                    <a:pt x="19233" y="0"/>
                  </a:moveTo>
                  <a:cubicBezTo>
                    <a:pt x="18576" y="0"/>
                    <a:pt x="17958" y="295"/>
                    <a:pt x="17610" y="960"/>
                  </a:cubicBezTo>
                  <a:cubicBezTo>
                    <a:pt x="12896" y="7237"/>
                    <a:pt x="7293" y="13514"/>
                    <a:pt x="724" y="18018"/>
                  </a:cubicBezTo>
                  <a:cubicBezTo>
                    <a:pt x="-242" y="18905"/>
                    <a:pt x="-242" y="19791"/>
                    <a:pt x="724" y="20714"/>
                  </a:cubicBezTo>
                  <a:cubicBezTo>
                    <a:pt x="724" y="20714"/>
                    <a:pt x="1651" y="20714"/>
                    <a:pt x="1651" y="21600"/>
                  </a:cubicBezTo>
                  <a:cubicBezTo>
                    <a:pt x="2579" y="20714"/>
                    <a:pt x="2579" y="20714"/>
                    <a:pt x="2579" y="20714"/>
                  </a:cubicBezTo>
                  <a:cubicBezTo>
                    <a:pt x="10075" y="15323"/>
                    <a:pt x="15716" y="9046"/>
                    <a:pt x="21358" y="1846"/>
                  </a:cubicBezTo>
                  <a:cubicBezTo>
                    <a:pt x="21358" y="738"/>
                    <a:pt x="20276" y="0"/>
                    <a:pt x="1923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43" name="Google Shape;1269;p28"/>
            <p:cNvSpPr/>
            <p:nvPr/>
          </p:nvSpPr>
          <p:spPr>
            <a:xfrm flipH="1" rot="1688080">
              <a:off x="3518315" y="933497"/>
              <a:ext cx="367579" cy="4202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21600"/>
                  </a:lnTo>
                  <a:cubicBezTo>
                    <a:pt x="8216" y="14412"/>
                    <a:pt x="15459" y="7188"/>
                    <a:pt x="216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44" name="Google Shape;1270;p28"/>
            <p:cNvSpPr/>
            <p:nvPr/>
          </p:nvSpPr>
          <p:spPr>
            <a:xfrm flipH="1" rot="1688080">
              <a:off x="3479693" y="911368"/>
              <a:ext cx="451005" cy="4800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6" h="21600" fill="norm" stroke="1" extrusionOk="0">
                  <a:moveTo>
                    <a:pt x="19028" y="0"/>
                  </a:moveTo>
                  <a:cubicBezTo>
                    <a:pt x="18481" y="0"/>
                    <a:pt x="18071" y="551"/>
                    <a:pt x="18071" y="1103"/>
                  </a:cubicBezTo>
                  <a:cubicBezTo>
                    <a:pt x="13081" y="8205"/>
                    <a:pt x="7271" y="14497"/>
                    <a:pt x="640" y="19232"/>
                  </a:cubicBezTo>
                  <a:cubicBezTo>
                    <a:pt x="-214" y="20011"/>
                    <a:pt x="-214" y="20789"/>
                    <a:pt x="640" y="21600"/>
                  </a:cubicBezTo>
                  <a:lnTo>
                    <a:pt x="3101" y="21600"/>
                  </a:lnTo>
                  <a:cubicBezTo>
                    <a:pt x="9766" y="16054"/>
                    <a:pt x="16396" y="8984"/>
                    <a:pt x="21386" y="1881"/>
                  </a:cubicBezTo>
                  <a:cubicBezTo>
                    <a:pt x="21386" y="1103"/>
                    <a:pt x="20566" y="324"/>
                    <a:pt x="19711" y="324"/>
                  </a:cubicBezTo>
                  <a:cubicBezTo>
                    <a:pt x="19472" y="65"/>
                    <a:pt x="19233" y="0"/>
                    <a:pt x="1902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45" name="Google Shape;1271;p28"/>
            <p:cNvSpPr/>
            <p:nvPr/>
          </p:nvSpPr>
          <p:spPr>
            <a:xfrm flipH="1" rot="1688080">
              <a:off x="4442200" y="898204"/>
              <a:ext cx="504957" cy="2061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59" h="21600" fill="norm" stroke="1" extrusionOk="0">
                  <a:moveTo>
                    <a:pt x="6862" y="0"/>
                  </a:moveTo>
                  <a:cubicBezTo>
                    <a:pt x="4788" y="0"/>
                    <a:pt x="2714" y="1057"/>
                    <a:pt x="788" y="3248"/>
                  </a:cubicBezTo>
                  <a:cubicBezTo>
                    <a:pt x="-664" y="5136"/>
                    <a:pt x="77" y="10573"/>
                    <a:pt x="1499" y="10573"/>
                  </a:cubicBezTo>
                  <a:cubicBezTo>
                    <a:pt x="3277" y="8912"/>
                    <a:pt x="5143" y="8081"/>
                    <a:pt x="6980" y="8081"/>
                  </a:cubicBezTo>
                  <a:cubicBezTo>
                    <a:pt x="11069" y="8081"/>
                    <a:pt x="15069" y="12159"/>
                    <a:pt x="18062" y="19787"/>
                  </a:cubicBezTo>
                  <a:cubicBezTo>
                    <a:pt x="18773" y="21600"/>
                    <a:pt x="18773" y="21600"/>
                    <a:pt x="19484" y="21600"/>
                  </a:cubicBezTo>
                  <a:lnTo>
                    <a:pt x="20225" y="21600"/>
                  </a:lnTo>
                  <a:cubicBezTo>
                    <a:pt x="20936" y="19787"/>
                    <a:pt x="20936" y="16087"/>
                    <a:pt x="20225" y="16087"/>
                  </a:cubicBezTo>
                  <a:cubicBezTo>
                    <a:pt x="16669" y="5815"/>
                    <a:pt x="11721" y="0"/>
                    <a:pt x="686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46" name="Google Shape;1272;p28"/>
            <p:cNvSpPr/>
            <p:nvPr/>
          </p:nvSpPr>
          <p:spPr>
            <a:xfrm flipH="1" rot="1688080">
              <a:off x="3400550" y="999930"/>
              <a:ext cx="280371" cy="3330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21600"/>
                  </a:lnTo>
                  <a:cubicBezTo>
                    <a:pt x="0" y="21600"/>
                    <a:pt x="20212" y="6826"/>
                    <a:pt x="216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47" name="Google Shape;1273;p28"/>
            <p:cNvSpPr/>
            <p:nvPr/>
          </p:nvSpPr>
          <p:spPr>
            <a:xfrm flipH="1" rot="1688080">
              <a:off x="3366167" y="964492"/>
              <a:ext cx="363255" cy="406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46" h="21600" fill="norm" stroke="1" extrusionOk="0">
                  <a:moveTo>
                    <a:pt x="19313" y="0"/>
                  </a:moveTo>
                  <a:cubicBezTo>
                    <a:pt x="18551" y="0"/>
                    <a:pt x="17746" y="689"/>
                    <a:pt x="17238" y="2068"/>
                  </a:cubicBezTo>
                  <a:cubicBezTo>
                    <a:pt x="16221" y="5783"/>
                    <a:pt x="6946" y="14170"/>
                    <a:pt x="762" y="17885"/>
                  </a:cubicBezTo>
                  <a:cubicBezTo>
                    <a:pt x="-254" y="18843"/>
                    <a:pt x="-254" y="19762"/>
                    <a:pt x="762" y="20681"/>
                  </a:cubicBezTo>
                  <a:cubicBezTo>
                    <a:pt x="762" y="20681"/>
                    <a:pt x="1821" y="21600"/>
                    <a:pt x="2838" y="21600"/>
                  </a:cubicBezTo>
                  <a:cubicBezTo>
                    <a:pt x="2838" y="21600"/>
                    <a:pt x="2838" y="20681"/>
                    <a:pt x="2838" y="20681"/>
                  </a:cubicBezTo>
                  <a:cubicBezTo>
                    <a:pt x="4913" y="18843"/>
                    <a:pt x="20330" y="8579"/>
                    <a:pt x="21346" y="2068"/>
                  </a:cubicBezTo>
                  <a:cubicBezTo>
                    <a:pt x="20838" y="689"/>
                    <a:pt x="20075" y="0"/>
                    <a:pt x="1931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48" name="Google Shape;1274;p28"/>
            <p:cNvSpPr/>
            <p:nvPr/>
          </p:nvSpPr>
          <p:spPr>
            <a:xfrm flipH="1" rot="1688080">
              <a:off x="4483469" y="489065"/>
              <a:ext cx="226859" cy="5038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477" h="21600" fill="norm" stroke="1" extrusionOk="0">
                  <a:moveTo>
                    <a:pt x="4983" y="0"/>
                  </a:moveTo>
                  <a:cubicBezTo>
                    <a:pt x="4317" y="0"/>
                    <a:pt x="3651" y="185"/>
                    <a:pt x="2984" y="556"/>
                  </a:cubicBezTo>
                  <a:cubicBezTo>
                    <a:pt x="-3790" y="7324"/>
                    <a:pt x="1652" y="16347"/>
                    <a:pt x="12424" y="21600"/>
                  </a:cubicBezTo>
                  <a:lnTo>
                    <a:pt x="16477" y="21600"/>
                  </a:lnTo>
                  <a:cubicBezTo>
                    <a:pt x="17810" y="20827"/>
                    <a:pt x="17810" y="20086"/>
                    <a:pt x="16477" y="19344"/>
                  </a:cubicBezTo>
                  <a:cubicBezTo>
                    <a:pt x="5705" y="15574"/>
                    <a:pt x="2984" y="8065"/>
                    <a:pt x="7038" y="2070"/>
                  </a:cubicBezTo>
                  <a:cubicBezTo>
                    <a:pt x="8370" y="1329"/>
                    <a:pt x="8370" y="556"/>
                    <a:pt x="7038" y="556"/>
                  </a:cubicBezTo>
                  <a:cubicBezTo>
                    <a:pt x="6371" y="185"/>
                    <a:pt x="5705" y="0"/>
                    <a:pt x="498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49" name="Google Shape;1275;p28"/>
            <p:cNvSpPr/>
            <p:nvPr/>
          </p:nvSpPr>
          <p:spPr>
            <a:xfrm flipH="1" rot="1688080">
              <a:off x="812063" y="648800"/>
              <a:ext cx="1330497" cy="37776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14" y="0"/>
                  </a:moveTo>
                  <a:cubicBezTo>
                    <a:pt x="1416" y="0"/>
                    <a:pt x="995" y="25"/>
                    <a:pt x="562" y="74"/>
                  </a:cubicBezTo>
                  <a:cubicBezTo>
                    <a:pt x="281" y="74"/>
                    <a:pt x="0" y="173"/>
                    <a:pt x="0" y="276"/>
                  </a:cubicBezTo>
                  <a:cubicBezTo>
                    <a:pt x="281" y="375"/>
                    <a:pt x="281" y="474"/>
                    <a:pt x="562" y="474"/>
                  </a:cubicBezTo>
                  <a:lnTo>
                    <a:pt x="854" y="375"/>
                  </a:lnTo>
                  <a:lnTo>
                    <a:pt x="2843" y="375"/>
                  </a:lnTo>
                  <a:cubicBezTo>
                    <a:pt x="2925" y="404"/>
                    <a:pt x="3007" y="416"/>
                    <a:pt x="3089" y="416"/>
                  </a:cubicBezTo>
                  <a:cubicBezTo>
                    <a:pt x="3265" y="416"/>
                    <a:pt x="3405" y="346"/>
                    <a:pt x="3405" y="276"/>
                  </a:cubicBezTo>
                  <a:cubicBezTo>
                    <a:pt x="3405" y="173"/>
                    <a:pt x="3124" y="74"/>
                    <a:pt x="2843" y="74"/>
                  </a:cubicBezTo>
                  <a:cubicBezTo>
                    <a:pt x="2563" y="25"/>
                    <a:pt x="2200" y="0"/>
                    <a:pt x="1814" y="0"/>
                  </a:cubicBezTo>
                  <a:close/>
                  <a:moveTo>
                    <a:pt x="5113" y="173"/>
                  </a:moveTo>
                  <a:cubicBezTo>
                    <a:pt x="4833" y="173"/>
                    <a:pt x="4552" y="276"/>
                    <a:pt x="4552" y="375"/>
                  </a:cubicBezTo>
                  <a:cubicBezTo>
                    <a:pt x="4552" y="474"/>
                    <a:pt x="4552" y="577"/>
                    <a:pt x="4833" y="577"/>
                  </a:cubicBezTo>
                  <a:cubicBezTo>
                    <a:pt x="5687" y="676"/>
                    <a:pt x="6248" y="676"/>
                    <a:pt x="6822" y="775"/>
                  </a:cubicBezTo>
                  <a:lnTo>
                    <a:pt x="7102" y="775"/>
                  </a:lnTo>
                  <a:cubicBezTo>
                    <a:pt x="7383" y="775"/>
                    <a:pt x="7383" y="775"/>
                    <a:pt x="7676" y="676"/>
                  </a:cubicBezTo>
                  <a:cubicBezTo>
                    <a:pt x="7676" y="577"/>
                    <a:pt x="7676" y="474"/>
                    <a:pt x="7383" y="474"/>
                  </a:cubicBezTo>
                  <a:cubicBezTo>
                    <a:pt x="6541" y="375"/>
                    <a:pt x="5967" y="276"/>
                    <a:pt x="5113" y="173"/>
                  </a:cubicBezTo>
                  <a:close/>
                  <a:moveTo>
                    <a:pt x="9092" y="800"/>
                  </a:moveTo>
                  <a:cubicBezTo>
                    <a:pt x="8951" y="800"/>
                    <a:pt x="8811" y="824"/>
                    <a:pt x="8811" y="874"/>
                  </a:cubicBezTo>
                  <a:cubicBezTo>
                    <a:pt x="8530" y="977"/>
                    <a:pt x="8530" y="1076"/>
                    <a:pt x="8811" y="1175"/>
                  </a:cubicBezTo>
                  <a:cubicBezTo>
                    <a:pt x="9384" y="1278"/>
                    <a:pt x="9946" y="1475"/>
                    <a:pt x="10227" y="1578"/>
                  </a:cubicBezTo>
                  <a:cubicBezTo>
                    <a:pt x="10519" y="1677"/>
                    <a:pt x="10519" y="1677"/>
                    <a:pt x="10800" y="1677"/>
                  </a:cubicBezTo>
                  <a:lnTo>
                    <a:pt x="11373" y="1677"/>
                  </a:lnTo>
                  <a:cubicBezTo>
                    <a:pt x="11373" y="1578"/>
                    <a:pt x="11373" y="1475"/>
                    <a:pt x="11373" y="1377"/>
                  </a:cubicBezTo>
                  <a:cubicBezTo>
                    <a:pt x="10800" y="1175"/>
                    <a:pt x="10227" y="977"/>
                    <a:pt x="9384" y="874"/>
                  </a:cubicBezTo>
                  <a:cubicBezTo>
                    <a:pt x="9384" y="824"/>
                    <a:pt x="9232" y="800"/>
                    <a:pt x="9092" y="800"/>
                  </a:cubicBezTo>
                  <a:close/>
                  <a:moveTo>
                    <a:pt x="12075" y="1801"/>
                  </a:moveTo>
                  <a:cubicBezTo>
                    <a:pt x="11935" y="1801"/>
                    <a:pt x="11795" y="1826"/>
                    <a:pt x="11654" y="1875"/>
                  </a:cubicBezTo>
                  <a:cubicBezTo>
                    <a:pt x="11373" y="1875"/>
                    <a:pt x="11373" y="2077"/>
                    <a:pt x="11654" y="2176"/>
                  </a:cubicBezTo>
                  <a:cubicBezTo>
                    <a:pt x="11935" y="2378"/>
                    <a:pt x="12216" y="2576"/>
                    <a:pt x="12508" y="2778"/>
                  </a:cubicBezTo>
                  <a:cubicBezTo>
                    <a:pt x="12508" y="2877"/>
                    <a:pt x="12789" y="2980"/>
                    <a:pt x="13070" y="2980"/>
                  </a:cubicBezTo>
                  <a:lnTo>
                    <a:pt x="13070" y="2877"/>
                  </a:lnTo>
                  <a:cubicBezTo>
                    <a:pt x="13363" y="2778"/>
                    <a:pt x="13643" y="2679"/>
                    <a:pt x="13363" y="2576"/>
                  </a:cubicBezTo>
                  <a:cubicBezTo>
                    <a:pt x="13070" y="2378"/>
                    <a:pt x="12789" y="2077"/>
                    <a:pt x="12508" y="1875"/>
                  </a:cubicBezTo>
                  <a:cubicBezTo>
                    <a:pt x="12368" y="1826"/>
                    <a:pt x="12216" y="1801"/>
                    <a:pt x="12075" y="1801"/>
                  </a:cubicBezTo>
                  <a:close/>
                  <a:moveTo>
                    <a:pt x="13363" y="3276"/>
                  </a:moveTo>
                  <a:cubicBezTo>
                    <a:pt x="13070" y="3380"/>
                    <a:pt x="13070" y="3478"/>
                    <a:pt x="13070" y="3577"/>
                  </a:cubicBezTo>
                  <a:cubicBezTo>
                    <a:pt x="13070" y="3779"/>
                    <a:pt x="13363" y="4080"/>
                    <a:pt x="13363" y="4080"/>
                  </a:cubicBezTo>
                  <a:lnTo>
                    <a:pt x="13363" y="4278"/>
                  </a:lnTo>
                  <a:cubicBezTo>
                    <a:pt x="13363" y="4381"/>
                    <a:pt x="13643" y="4480"/>
                    <a:pt x="13924" y="4480"/>
                  </a:cubicBezTo>
                  <a:cubicBezTo>
                    <a:pt x="14205" y="4480"/>
                    <a:pt x="14498" y="4381"/>
                    <a:pt x="14498" y="4278"/>
                  </a:cubicBezTo>
                  <a:cubicBezTo>
                    <a:pt x="14498" y="4179"/>
                    <a:pt x="14498" y="4179"/>
                    <a:pt x="14498" y="4080"/>
                  </a:cubicBezTo>
                  <a:cubicBezTo>
                    <a:pt x="14205" y="3878"/>
                    <a:pt x="14205" y="3680"/>
                    <a:pt x="14205" y="3478"/>
                  </a:cubicBezTo>
                  <a:cubicBezTo>
                    <a:pt x="13924" y="3380"/>
                    <a:pt x="13643" y="3276"/>
                    <a:pt x="13363" y="3276"/>
                  </a:cubicBezTo>
                  <a:close/>
                  <a:moveTo>
                    <a:pt x="13924" y="4880"/>
                  </a:moveTo>
                  <a:cubicBezTo>
                    <a:pt x="13643" y="4880"/>
                    <a:pt x="13363" y="4979"/>
                    <a:pt x="13363" y="5082"/>
                  </a:cubicBezTo>
                  <a:cubicBezTo>
                    <a:pt x="13363" y="5279"/>
                    <a:pt x="13363" y="5580"/>
                    <a:pt x="13070" y="5782"/>
                  </a:cubicBezTo>
                  <a:cubicBezTo>
                    <a:pt x="13070" y="5881"/>
                    <a:pt x="13363" y="5980"/>
                    <a:pt x="13643" y="5980"/>
                  </a:cubicBezTo>
                  <a:cubicBezTo>
                    <a:pt x="13924" y="5980"/>
                    <a:pt x="14205" y="5980"/>
                    <a:pt x="14205" y="5881"/>
                  </a:cubicBezTo>
                  <a:cubicBezTo>
                    <a:pt x="14205" y="5580"/>
                    <a:pt x="14498" y="5382"/>
                    <a:pt x="14498" y="5082"/>
                  </a:cubicBezTo>
                  <a:cubicBezTo>
                    <a:pt x="14498" y="4979"/>
                    <a:pt x="14205" y="4880"/>
                    <a:pt x="13924" y="4880"/>
                  </a:cubicBezTo>
                  <a:close/>
                  <a:moveTo>
                    <a:pt x="12941" y="6380"/>
                  </a:moveTo>
                  <a:cubicBezTo>
                    <a:pt x="12777" y="6380"/>
                    <a:pt x="12602" y="6413"/>
                    <a:pt x="12508" y="6483"/>
                  </a:cubicBezTo>
                  <a:cubicBezTo>
                    <a:pt x="12216" y="6681"/>
                    <a:pt x="11654" y="6982"/>
                    <a:pt x="11373" y="7184"/>
                  </a:cubicBezTo>
                  <a:cubicBezTo>
                    <a:pt x="11081" y="7184"/>
                    <a:pt x="11081" y="7381"/>
                    <a:pt x="11373" y="7381"/>
                  </a:cubicBezTo>
                  <a:lnTo>
                    <a:pt x="12216" y="7381"/>
                  </a:lnTo>
                  <a:cubicBezTo>
                    <a:pt x="12789" y="7184"/>
                    <a:pt x="13070" y="6883"/>
                    <a:pt x="13363" y="6681"/>
                  </a:cubicBezTo>
                  <a:cubicBezTo>
                    <a:pt x="13538" y="6487"/>
                    <a:pt x="13246" y="6380"/>
                    <a:pt x="12941" y="6380"/>
                  </a:cubicBezTo>
                  <a:close/>
                  <a:moveTo>
                    <a:pt x="5113" y="7381"/>
                  </a:moveTo>
                  <a:cubicBezTo>
                    <a:pt x="4598" y="7381"/>
                    <a:pt x="4552" y="7798"/>
                    <a:pt x="4973" y="7798"/>
                  </a:cubicBezTo>
                  <a:cubicBezTo>
                    <a:pt x="5020" y="7798"/>
                    <a:pt x="5067" y="7793"/>
                    <a:pt x="5113" y="7785"/>
                  </a:cubicBezTo>
                  <a:lnTo>
                    <a:pt x="7383" y="7785"/>
                  </a:lnTo>
                  <a:cubicBezTo>
                    <a:pt x="7676" y="7785"/>
                    <a:pt x="7957" y="7785"/>
                    <a:pt x="7957" y="7583"/>
                  </a:cubicBezTo>
                  <a:cubicBezTo>
                    <a:pt x="7957" y="7484"/>
                    <a:pt x="7676" y="7484"/>
                    <a:pt x="7383" y="7381"/>
                  </a:cubicBezTo>
                  <a:close/>
                  <a:moveTo>
                    <a:pt x="2843" y="7583"/>
                  </a:moveTo>
                  <a:cubicBezTo>
                    <a:pt x="1989" y="7682"/>
                    <a:pt x="1135" y="7884"/>
                    <a:pt x="854" y="8086"/>
                  </a:cubicBezTo>
                  <a:cubicBezTo>
                    <a:pt x="562" y="8185"/>
                    <a:pt x="562" y="8284"/>
                    <a:pt x="854" y="8284"/>
                  </a:cubicBezTo>
                  <a:cubicBezTo>
                    <a:pt x="854" y="8333"/>
                    <a:pt x="854" y="8358"/>
                    <a:pt x="889" y="8358"/>
                  </a:cubicBezTo>
                  <a:cubicBezTo>
                    <a:pt x="924" y="8358"/>
                    <a:pt x="995" y="8333"/>
                    <a:pt x="1135" y="8284"/>
                  </a:cubicBezTo>
                  <a:cubicBezTo>
                    <a:pt x="1135" y="8333"/>
                    <a:pt x="1205" y="8358"/>
                    <a:pt x="1275" y="8358"/>
                  </a:cubicBezTo>
                  <a:cubicBezTo>
                    <a:pt x="1346" y="8358"/>
                    <a:pt x="1416" y="8333"/>
                    <a:pt x="1416" y="8284"/>
                  </a:cubicBezTo>
                  <a:cubicBezTo>
                    <a:pt x="1989" y="8185"/>
                    <a:pt x="2563" y="7983"/>
                    <a:pt x="3124" y="7983"/>
                  </a:cubicBezTo>
                  <a:cubicBezTo>
                    <a:pt x="3405" y="7983"/>
                    <a:pt x="3698" y="7884"/>
                    <a:pt x="3405" y="7682"/>
                  </a:cubicBezTo>
                  <a:cubicBezTo>
                    <a:pt x="3405" y="7583"/>
                    <a:pt x="3124" y="7583"/>
                    <a:pt x="2843" y="7583"/>
                  </a:cubicBezTo>
                  <a:close/>
                  <a:moveTo>
                    <a:pt x="9384" y="7583"/>
                  </a:moveTo>
                  <a:cubicBezTo>
                    <a:pt x="9092" y="7583"/>
                    <a:pt x="8811" y="7583"/>
                    <a:pt x="8811" y="7682"/>
                  </a:cubicBezTo>
                  <a:cubicBezTo>
                    <a:pt x="8811" y="7785"/>
                    <a:pt x="8811" y="7884"/>
                    <a:pt x="9092" y="7983"/>
                  </a:cubicBezTo>
                  <a:lnTo>
                    <a:pt x="8237" y="8185"/>
                  </a:lnTo>
                  <a:cubicBezTo>
                    <a:pt x="7957" y="8284"/>
                    <a:pt x="7957" y="8383"/>
                    <a:pt x="8237" y="8486"/>
                  </a:cubicBezTo>
                  <a:lnTo>
                    <a:pt x="8811" y="8486"/>
                  </a:lnTo>
                  <a:cubicBezTo>
                    <a:pt x="8811" y="8486"/>
                    <a:pt x="8811" y="8486"/>
                    <a:pt x="8811" y="8383"/>
                  </a:cubicBezTo>
                  <a:cubicBezTo>
                    <a:pt x="9384" y="8284"/>
                    <a:pt x="9665" y="8185"/>
                    <a:pt x="10227" y="7983"/>
                  </a:cubicBezTo>
                  <a:lnTo>
                    <a:pt x="11081" y="8086"/>
                  </a:lnTo>
                  <a:cubicBezTo>
                    <a:pt x="11163" y="8115"/>
                    <a:pt x="11256" y="8127"/>
                    <a:pt x="11338" y="8127"/>
                  </a:cubicBezTo>
                  <a:cubicBezTo>
                    <a:pt x="11537" y="8127"/>
                    <a:pt x="11736" y="8053"/>
                    <a:pt x="11935" y="7983"/>
                  </a:cubicBezTo>
                  <a:cubicBezTo>
                    <a:pt x="11935" y="7884"/>
                    <a:pt x="11654" y="7785"/>
                    <a:pt x="11654" y="7785"/>
                  </a:cubicBezTo>
                  <a:lnTo>
                    <a:pt x="10519" y="7583"/>
                  </a:lnTo>
                  <a:close/>
                  <a:moveTo>
                    <a:pt x="13363" y="8210"/>
                  </a:moveTo>
                  <a:cubicBezTo>
                    <a:pt x="13210" y="8210"/>
                    <a:pt x="13070" y="8234"/>
                    <a:pt x="13070" y="8284"/>
                  </a:cubicBezTo>
                  <a:cubicBezTo>
                    <a:pt x="12789" y="8383"/>
                    <a:pt x="12789" y="8486"/>
                    <a:pt x="13070" y="8585"/>
                  </a:cubicBezTo>
                  <a:cubicBezTo>
                    <a:pt x="13643" y="8684"/>
                    <a:pt x="13924" y="8886"/>
                    <a:pt x="14498" y="9083"/>
                  </a:cubicBezTo>
                  <a:cubicBezTo>
                    <a:pt x="14498" y="9083"/>
                    <a:pt x="14778" y="9083"/>
                    <a:pt x="14778" y="9186"/>
                  </a:cubicBezTo>
                  <a:lnTo>
                    <a:pt x="15352" y="9186"/>
                  </a:lnTo>
                  <a:cubicBezTo>
                    <a:pt x="15633" y="9083"/>
                    <a:pt x="15633" y="8985"/>
                    <a:pt x="15352" y="8886"/>
                  </a:cubicBezTo>
                  <a:cubicBezTo>
                    <a:pt x="14778" y="8684"/>
                    <a:pt x="14205" y="8486"/>
                    <a:pt x="13643" y="8284"/>
                  </a:cubicBezTo>
                  <a:cubicBezTo>
                    <a:pt x="13643" y="8234"/>
                    <a:pt x="13503" y="8210"/>
                    <a:pt x="13363" y="8210"/>
                  </a:cubicBezTo>
                  <a:close/>
                  <a:moveTo>
                    <a:pt x="6833" y="8544"/>
                  </a:moveTo>
                  <a:cubicBezTo>
                    <a:pt x="6728" y="8544"/>
                    <a:pt x="6623" y="8556"/>
                    <a:pt x="6541" y="8585"/>
                  </a:cubicBezTo>
                  <a:cubicBezTo>
                    <a:pt x="5967" y="8684"/>
                    <a:pt x="5394" y="8787"/>
                    <a:pt x="4833" y="8886"/>
                  </a:cubicBezTo>
                  <a:cubicBezTo>
                    <a:pt x="4259" y="8886"/>
                    <a:pt x="4259" y="9186"/>
                    <a:pt x="4833" y="9285"/>
                  </a:cubicBezTo>
                  <a:lnTo>
                    <a:pt x="5113" y="9186"/>
                  </a:lnTo>
                  <a:cubicBezTo>
                    <a:pt x="5687" y="9083"/>
                    <a:pt x="6541" y="8985"/>
                    <a:pt x="7102" y="8886"/>
                  </a:cubicBezTo>
                  <a:cubicBezTo>
                    <a:pt x="7383" y="8886"/>
                    <a:pt x="7383" y="8787"/>
                    <a:pt x="7383" y="8684"/>
                  </a:cubicBezTo>
                  <a:cubicBezTo>
                    <a:pt x="7383" y="8614"/>
                    <a:pt x="7102" y="8544"/>
                    <a:pt x="6833" y="8544"/>
                  </a:cubicBezTo>
                  <a:close/>
                  <a:moveTo>
                    <a:pt x="562" y="8684"/>
                  </a:moveTo>
                  <a:cubicBezTo>
                    <a:pt x="281" y="8787"/>
                    <a:pt x="0" y="8886"/>
                    <a:pt x="281" y="8985"/>
                  </a:cubicBezTo>
                  <a:cubicBezTo>
                    <a:pt x="854" y="9186"/>
                    <a:pt x="1708" y="9384"/>
                    <a:pt x="2563" y="9384"/>
                  </a:cubicBezTo>
                  <a:lnTo>
                    <a:pt x="2843" y="9384"/>
                  </a:lnTo>
                  <a:cubicBezTo>
                    <a:pt x="2843" y="9384"/>
                    <a:pt x="3124" y="9285"/>
                    <a:pt x="3124" y="9186"/>
                  </a:cubicBezTo>
                  <a:cubicBezTo>
                    <a:pt x="3124" y="9083"/>
                    <a:pt x="2843" y="8985"/>
                    <a:pt x="2563" y="8985"/>
                  </a:cubicBezTo>
                  <a:cubicBezTo>
                    <a:pt x="2270" y="8985"/>
                    <a:pt x="1416" y="8985"/>
                    <a:pt x="1135" y="8787"/>
                  </a:cubicBezTo>
                  <a:cubicBezTo>
                    <a:pt x="1135" y="8684"/>
                    <a:pt x="854" y="8684"/>
                    <a:pt x="562" y="8684"/>
                  </a:cubicBezTo>
                  <a:close/>
                  <a:moveTo>
                    <a:pt x="15913" y="9384"/>
                  </a:moveTo>
                  <a:cubicBezTo>
                    <a:pt x="15633" y="9487"/>
                    <a:pt x="15352" y="9586"/>
                    <a:pt x="15633" y="9685"/>
                  </a:cubicBezTo>
                  <a:cubicBezTo>
                    <a:pt x="15633" y="9887"/>
                    <a:pt x="15913" y="10085"/>
                    <a:pt x="15913" y="10386"/>
                  </a:cubicBezTo>
                  <a:cubicBezTo>
                    <a:pt x="15913" y="10489"/>
                    <a:pt x="16206" y="10588"/>
                    <a:pt x="16487" y="10588"/>
                  </a:cubicBezTo>
                  <a:cubicBezTo>
                    <a:pt x="16767" y="10588"/>
                    <a:pt x="17048" y="10489"/>
                    <a:pt x="17048" y="10386"/>
                  </a:cubicBezTo>
                  <a:cubicBezTo>
                    <a:pt x="17048" y="10085"/>
                    <a:pt x="16767" y="9784"/>
                    <a:pt x="16487" y="9586"/>
                  </a:cubicBezTo>
                  <a:cubicBezTo>
                    <a:pt x="16487" y="9487"/>
                    <a:pt x="15913" y="9384"/>
                    <a:pt x="15913" y="9384"/>
                  </a:cubicBezTo>
                  <a:close/>
                  <a:moveTo>
                    <a:pt x="16393" y="10946"/>
                  </a:moveTo>
                  <a:cubicBezTo>
                    <a:pt x="16171" y="10946"/>
                    <a:pt x="16112" y="11016"/>
                    <a:pt x="15913" y="11086"/>
                  </a:cubicBezTo>
                  <a:cubicBezTo>
                    <a:pt x="15913" y="11387"/>
                    <a:pt x="15633" y="11589"/>
                    <a:pt x="15352" y="11787"/>
                  </a:cubicBezTo>
                  <a:cubicBezTo>
                    <a:pt x="15352" y="11890"/>
                    <a:pt x="15633" y="11989"/>
                    <a:pt x="15913" y="12088"/>
                  </a:cubicBezTo>
                  <a:cubicBezTo>
                    <a:pt x="16206" y="12088"/>
                    <a:pt x="16487" y="12088"/>
                    <a:pt x="16487" y="11989"/>
                  </a:cubicBezTo>
                  <a:cubicBezTo>
                    <a:pt x="16767" y="11688"/>
                    <a:pt x="17048" y="11387"/>
                    <a:pt x="17048" y="11189"/>
                  </a:cubicBezTo>
                  <a:cubicBezTo>
                    <a:pt x="17048" y="11086"/>
                    <a:pt x="17048" y="10988"/>
                    <a:pt x="16767" y="10988"/>
                  </a:cubicBezTo>
                  <a:cubicBezTo>
                    <a:pt x="16604" y="10959"/>
                    <a:pt x="16487" y="10946"/>
                    <a:pt x="16393" y="10946"/>
                  </a:cubicBezTo>
                  <a:close/>
                  <a:moveTo>
                    <a:pt x="15059" y="12446"/>
                  </a:moveTo>
                  <a:cubicBezTo>
                    <a:pt x="14872" y="12446"/>
                    <a:pt x="14685" y="12488"/>
                    <a:pt x="14498" y="12488"/>
                  </a:cubicBezTo>
                  <a:lnTo>
                    <a:pt x="13643" y="13188"/>
                  </a:lnTo>
                  <a:cubicBezTo>
                    <a:pt x="13363" y="13291"/>
                    <a:pt x="13643" y="13390"/>
                    <a:pt x="13924" y="13489"/>
                  </a:cubicBezTo>
                  <a:cubicBezTo>
                    <a:pt x="14205" y="13489"/>
                    <a:pt x="14498" y="13489"/>
                    <a:pt x="14498" y="13390"/>
                  </a:cubicBezTo>
                  <a:cubicBezTo>
                    <a:pt x="14778" y="13188"/>
                    <a:pt x="15352" y="12990"/>
                    <a:pt x="15633" y="12690"/>
                  </a:cubicBezTo>
                  <a:cubicBezTo>
                    <a:pt x="15633" y="12591"/>
                    <a:pt x="15633" y="12488"/>
                    <a:pt x="15352" y="12488"/>
                  </a:cubicBezTo>
                  <a:cubicBezTo>
                    <a:pt x="15258" y="12455"/>
                    <a:pt x="15153" y="12446"/>
                    <a:pt x="15059" y="12446"/>
                  </a:cubicBezTo>
                  <a:close/>
                  <a:moveTo>
                    <a:pt x="13140" y="13807"/>
                  </a:moveTo>
                  <a:cubicBezTo>
                    <a:pt x="13000" y="13807"/>
                    <a:pt x="12871" y="13831"/>
                    <a:pt x="12789" y="13889"/>
                  </a:cubicBezTo>
                  <a:cubicBezTo>
                    <a:pt x="12216" y="14190"/>
                    <a:pt x="11935" y="14392"/>
                    <a:pt x="11654" y="14594"/>
                  </a:cubicBezTo>
                  <a:cubicBezTo>
                    <a:pt x="11373" y="14594"/>
                    <a:pt x="11373" y="14693"/>
                    <a:pt x="11654" y="14792"/>
                  </a:cubicBezTo>
                  <a:lnTo>
                    <a:pt x="12508" y="14792"/>
                  </a:lnTo>
                  <a:cubicBezTo>
                    <a:pt x="12789" y="14594"/>
                    <a:pt x="13363" y="14392"/>
                    <a:pt x="13643" y="14091"/>
                  </a:cubicBezTo>
                  <a:cubicBezTo>
                    <a:pt x="13842" y="13951"/>
                    <a:pt x="13480" y="13807"/>
                    <a:pt x="13140" y="13807"/>
                  </a:cubicBezTo>
                  <a:close/>
                  <a:moveTo>
                    <a:pt x="8237" y="14693"/>
                  </a:moveTo>
                  <a:cubicBezTo>
                    <a:pt x="7383" y="14693"/>
                    <a:pt x="6541" y="14792"/>
                    <a:pt x="5967" y="14993"/>
                  </a:cubicBezTo>
                  <a:cubicBezTo>
                    <a:pt x="5687" y="14993"/>
                    <a:pt x="5687" y="15191"/>
                    <a:pt x="5967" y="15191"/>
                  </a:cubicBezTo>
                  <a:cubicBezTo>
                    <a:pt x="5967" y="15241"/>
                    <a:pt x="5967" y="15265"/>
                    <a:pt x="6003" y="15265"/>
                  </a:cubicBezTo>
                  <a:cubicBezTo>
                    <a:pt x="6038" y="15265"/>
                    <a:pt x="6108" y="15241"/>
                    <a:pt x="6248" y="15191"/>
                  </a:cubicBezTo>
                  <a:cubicBezTo>
                    <a:pt x="6248" y="15191"/>
                    <a:pt x="6248" y="15294"/>
                    <a:pt x="6541" y="15294"/>
                  </a:cubicBezTo>
                  <a:cubicBezTo>
                    <a:pt x="7102" y="15092"/>
                    <a:pt x="7676" y="15092"/>
                    <a:pt x="8237" y="15092"/>
                  </a:cubicBezTo>
                  <a:cubicBezTo>
                    <a:pt x="8530" y="15092"/>
                    <a:pt x="8811" y="14993"/>
                    <a:pt x="8811" y="14890"/>
                  </a:cubicBezTo>
                  <a:cubicBezTo>
                    <a:pt x="8811" y="14792"/>
                    <a:pt x="8530" y="14693"/>
                    <a:pt x="8237" y="14693"/>
                  </a:cubicBezTo>
                  <a:close/>
                  <a:moveTo>
                    <a:pt x="10519" y="14792"/>
                  </a:moveTo>
                  <a:cubicBezTo>
                    <a:pt x="10227" y="14792"/>
                    <a:pt x="9946" y="14890"/>
                    <a:pt x="9946" y="14993"/>
                  </a:cubicBezTo>
                  <a:cubicBezTo>
                    <a:pt x="9665" y="14993"/>
                    <a:pt x="9946" y="15092"/>
                    <a:pt x="9946" y="15191"/>
                  </a:cubicBezTo>
                  <a:cubicBezTo>
                    <a:pt x="9665" y="15393"/>
                    <a:pt x="9092" y="15492"/>
                    <a:pt x="8530" y="15694"/>
                  </a:cubicBezTo>
                  <a:cubicBezTo>
                    <a:pt x="8530" y="15793"/>
                    <a:pt x="8530" y="15892"/>
                    <a:pt x="8530" y="15995"/>
                  </a:cubicBezTo>
                  <a:lnTo>
                    <a:pt x="9384" y="15995"/>
                  </a:lnTo>
                  <a:cubicBezTo>
                    <a:pt x="9946" y="15793"/>
                    <a:pt x="10519" y="15591"/>
                    <a:pt x="11081" y="15393"/>
                  </a:cubicBezTo>
                  <a:cubicBezTo>
                    <a:pt x="11081" y="15393"/>
                    <a:pt x="11081" y="15294"/>
                    <a:pt x="11081" y="15294"/>
                  </a:cubicBezTo>
                  <a:cubicBezTo>
                    <a:pt x="11373" y="15294"/>
                    <a:pt x="11935" y="15393"/>
                    <a:pt x="12216" y="15393"/>
                  </a:cubicBezTo>
                  <a:cubicBezTo>
                    <a:pt x="12309" y="15422"/>
                    <a:pt x="12391" y="15434"/>
                    <a:pt x="12473" y="15434"/>
                  </a:cubicBezTo>
                  <a:cubicBezTo>
                    <a:pt x="12672" y="15434"/>
                    <a:pt x="12871" y="15364"/>
                    <a:pt x="13070" y="15294"/>
                  </a:cubicBezTo>
                  <a:cubicBezTo>
                    <a:pt x="13070" y="15294"/>
                    <a:pt x="13070" y="15092"/>
                    <a:pt x="12789" y="15092"/>
                  </a:cubicBezTo>
                  <a:cubicBezTo>
                    <a:pt x="11935" y="14993"/>
                    <a:pt x="11373" y="14890"/>
                    <a:pt x="10519" y="14792"/>
                  </a:cubicBezTo>
                  <a:close/>
                  <a:moveTo>
                    <a:pt x="14392" y="15418"/>
                  </a:moveTo>
                  <a:cubicBezTo>
                    <a:pt x="14287" y="15418"/>
                    <a:pt x="14205" y="15443"/>
                    <a:pt x="14205" y="15492"/>
                  </a:cubicBezTo>
                  <a:cubicBezTo>
                    <a:pt x="13924" y="15591"/>
                    <a:pt x="13924" y="15694"/>
                    <a:pt x="14205" y="15793"/>
                  </a:cubicBezTo>
                  <a:cubicBezTo>
                    <a:pt x="14778" y="15892"/>
                    <a:pt x="15352" y="15995"/>
                    <a:pt x="15913" y="16193"/>
                  </a:cubicBezTo>
                  <a:lnTo>
                    <a:pt x="16206" y="16193"/>
                  </a:lnTo>
                  <a:cubicBezTo>
                    <a:pt x="16206" y="16193"/>
                    <a:pt x="16323" y="16238"/>
                    <a:pt x="16498" y="16238"/>
                  </a:cubicBezTo>
                  <a:cubicBezTo>
                    <a:pt x="16580" y="16238"/>
                    <a:pt x="16674" y="16226"/>
                    <a:pt x="16767" y="16193"/>
                  </a:cubicBezTo>
                  <a:cubicBezTo>
                    <a:pt x="16767" y="16193"/>
                    <a:pt x="16767" y="15995"/>
                    <a:pt x="16767" y="15995"/>
                  </a:cubicBezTo>
                  <a:cubicBezTo>
                    <a:pt x="16206" y="15793"/>
                    <a:pt x="15352" y="15591"/>
                    <a:pt x="14778" y="15492"/>
                  </a:cubicBezTo>
                  <a:cubicBezTo>
                    <a:pt x="14638" y="15443"/>
                    <a:pt x="14498" y="15418"/>
                    <a:pt x="14392" y="15418"/>
                  </a:cubicBezTo>
                  <a:close/>
                  <a:moveTo>
                    <a:pt x="5394" y="15591"/>
                  </a:moveTo>
                  <a:cubicBezTo>
                    <a:pt x="5113" y="15591"/>
                    <a:pt x="4833" y="15694"/>
                    <a:pt x="5113" y="15793"/>
                  </a:cubicBezTo>
                  <a:cubicBezTo>
                    <a:pt x="5113" y="16094"/>
                    <a:pt x="5687" y="16395"/>
                    <a:pt x="6822" y="16395"/>
                  </a:cubicBezTo>
                  <a:lnTo>
                    <a:pt x="7102" y="16395"/>
                  </a:lnTo>
                  <a:cubicBezTo>
                    <a:pt x="7383" y="16395"/>
                    <a:pt x="7676" y="16292"/>
                    <a:pt x="7676" y="16094"/>
                  </a:cubicBezTo>
                  <a:cubicBezTo>
                    <a:pt x="7383" y="15995"/>
                    <a:pt x="7102" y="15995"/>
                    <a:pt x="6822" y="15995"/>
                  </a:cubicBezTo>
                  <a:cubicBezTo>
                    <a:pt x="6541" y="15995"/>
                    <a:pt x="5967" y="15995"/>
                    <a:pt x="5967" y="15694"/>
                  </a:cubicBezTo>
                  <a:cubicBezTo>
                    <a:pt x="5967" y="15591"/>
                    <a:pt x="5687" y="15591"/>
                    <a:pt x="5394" y="15591"/>
                  </a:cubicBezTo>
                  <a:close/>
                  <a:moveTo>
                    <a:pt x="17774" y="16329"/>
                  </a:moveTo>
                  <a:cubicBezTo>
                    <a:pt x="17306" y="16329"/>
                    <a:pt x="16896" y="16539"/>
                    <a:pt x="17341" y="16696"/>
                  </a:cubicBezTo>
                  <a:cubicBezTo>
                    <a:pt x="17622" y="16893"/>
                    <a:pt x="18195" y="17095"/>
                    <a:pt x="18476" y="17293"/>
                  </a:cubicBezTo>
                  <a:cubicBezTo>
                    <a:pt x="18757" y="17293"/>
                    <a:pt x="18757" y="17396"/>
                    <a:pt x="19037" y="17396"/>
                  </a:cubicBezTo>
                  <a:lnTo>
                    <a:pt x="19037" y="17293"/>
                  </a:lnTo>
                  <a:lnTo>
                    <a:pt x="19330" y="17293"/>
                  </a:lnTo>
                  <a:cubicBezTo>
                    <a:pt x="19611" y="17293"/>
                    <a:pt x="19611" y="17194"/>
                    <a:pt x="19611" y="17095"/>
                  </a:cubicBezTo>
                  <a:cubicBezTo>
                    <a:pt x="19037" y="16893"/>
                    <a:pt x="18757" y="16593"/>
                    <a:pt x="18195" y="16395"/>
                  </a:cubicBezTo>
                  <a:cubicBezTo>
                    <a:pt x="18055" y="16345"/>
                    <a:pt x="17914" y="16329"/>
                    <a:pt x="17774" y="16329"/>
                  </a:cubicBezTo>
                  <a:close/>
                  <a:moveTo>
                    <a:pt x="20137" y="17656"/>
                  </a:moveTo>
                  <a:cubicBezTo>
                    <a:pt x="20067" y="17656"/>
                    <a:pt x="19974" y="17664"/>
                    <a:pt x="19892" y="17697"/>
                  </a:cubicBezTo>
                  <a:cubicBezTo>
                    <a:pt x="19611" y="17697"/>
                    <a:pt x="19330" y="17796"/>
                    <a:pt x="19611" y="17895"/>
                  </a:cubicBezTo>
                  <a:cubicBezTo>
                    <a:pt x="19892" y="18196"/>
                    <a:pt x="20184" y="18398"/>
                    <a:pt x="20184" y="18596"/>
                  </a:cubicBezTo>
                  <a:cubicBezTo>
                    <a:pt x="20184" y="18694"/>
                    <a:pt x="20465" y="18797"/>
                    <a:pt x="20746" y="18797"/>
                  </a:cubicBezTo>
                  <a:cubicBezTo>
                    <a:pt x="21038" y="18797"/>
                    <a:pt x="21319" y="18596"/>
                    <a:pt x="21319" y="18497"/>
                  </a:cubicBezTo>
                  <a:cubicBezTo>
                    <a:pt x="21038" y="18295"/>
                    <a:pt x="20746" y="17994"/>
                    <a:pt x="20465" y="17796"/>
                  </a:cubicBezTo>
                  <a:cubicBezTo>
                    <a:pt x="20465" y="17726"/>
                    <a:pt x="20325" y="17656"/>
                    <a:pt x="20137" y="17656"/>
                  </a:cubicBezTo>
                  <a:close/>
                  <a:moveTo>
                    <a:pt x="21038" y="19098"/>
                  </a:moveTo>
                  <a:cubicBezTo>
                    <a:pt x="20746" y="19197"/>
                    <a:pt x="20465" y="19296"/>
                    <a:pt x="20465" y="19399"/>
                  </a:cubicBezTo>
                  <a:lnTo>
                    <a:pt x="20465" y="20100"/>
                  </a:lnTo>
                  <a:cubicBezTo>
                    <a:pt x="20465" y="20199"/>
                    <a:pt x="20746" y="20298"/>
                    <a:pt x="21038" y="20298"/>
                  </a:cubicBezTo>
                  <a:cubicBezTo>
                    <a:pt x="21319" y="20298"/>
                    <a:pt x="21600" y="20199"/>
                    <a:pt x="21600" y="20100"/>
                  </a:cubicBezTo>
                  <a:lnTo>
                    <a:pt x="21600" y="19296"/>
                  </a:lnTo>
                  <a:cubicBezTo>
                    <a:pt x="21600" y="19197"/>
                    <a:pt x="21319" y="19098"/>
                    <a:pt x="21038" y="19098"/>
                  </a:cubicBezTo>
                  <a:close/>
                  <a:moveTo>
                    <a:pt x="21038" y="20697"/>
                  </a:moveTo>
                  <a:cubicBezTo>
                    <a:pt x="20746" y="20697"/>
                    <a:pt x="20465" y="20697"/>
                    <a:pt x="20465" y="20800"/>
                  </a:cubicBezTo>
                  <a:cubicBezTo>
                    <a:pt x="20184" y="20998"/>
                    <a:pt x="20184" y="21200"/>
                    <a:pt x="20184" y="21299"/>
                  </a:cubicBezTo>
                  <a:cubicBezTo>
                    <a:pt x="19892" y="21398"/>
                    <a:pt x="20184" y="21501"/>
                    <a:pt x="20465" y="21600"/>
                  </a:cubicBezTo>
                  <a:cubicBezTo>
                    <a:pt x="20746" y="21600"/>
                    <a:pt x="21038" y="21501"/>
                    <a:pt x="21038" y="21398"/>
                  </a:cubicBezTo>
                  <a:cubicBezTo>
                    <a:pt x="21319" y="21299"/>
                    <a:pt x="21319" y="21101"/>
                    <a:pt x="21319" y="20899"/>
                  </a:cubicBezTo>
                  <a:cubicBezTo>
                    <a:pt x="21600" y="20800"/>
                    <a:pt x="21319" y="20697"/>
                    <a:pt x="21038" y="20697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358" name="Google Shape;1276;p28"/>
          <p:cNvGrpSpPr/>
          <p:nvPr/>
        </p:nvGrpSpPr>
        <p:grpSpPr>
          <a:xfrm>
            <a:off x="19984539" y="8336478"/>
            <a:ext cx="2938101" cy="5109773"/>
            <a:chOff x="0" y="0"/>
            <a:chExt cx="2938099" cy="5109772"/>
          </a:xfrm>
        </p:grpSpPr>
        <p:sp>
          <p:nvSpPr>
            <p:cNvPr id="1351" name="Google Shape;1277;p28"/>
            <p:cNvSpPr/>
            <p:nvPr/>
          </p:nvSpPr>
          <p:spPr>
            <a:xfrm>
              <a:off x="1769645" y="1138913"/>
              <a:ext cx="304494" cy="38625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309" h="21600" fill="norm" stroke="1" extrusionOk="0">
                  <a:moveTo>
                    <a:pt x="16543" y="0"/>
                  </a:moveTo>
                  <a:cubicBezTo>
                    <a:pt x="15808" y="0"/>
                    <a:pt x="15072" y="72"/>
                    <a:pt x="15072" y="148"/>
                  </a:cubicBezTo>
                  <a:cubicBezTo>
                    <a:pt x="14337" y="877"/>
                    <a:pt x="-4291" y="18453"/>
                    <a:pt x="918" y="21455"/>
                  </a:cubicBezTo>
                  <a:cubicBezTo>
                    <a:pt x="918" y="21528"/>
                    <a:pt x="918" y="21600"/>
                    <a:pt x="1683" y="21600"/>
                  </a:cubicBezTo>
                  <a:lnTo>
                    <a:pt x="2419" y="21600"/>
                  </a:lnTo>
                  <a:cubicBezTo>
                    <a:pt x="3154" y="21528"/>
                    <a:pt x="3154" y="21455"/>
                    <a:pt x="3154" y="21380"/>
                  </a:cubicBezTo>
                  <a:cubicBezTo>
                    <a:pt x="-1319" y="18453"/>
                    <a:pt x="17309" y="365"/>
                    <a:pt x="17309" y="220"/>
                  </a:cubicBezTo>
                  <a:cubicBezTo>
                    <a:pt x="17309" y="72"/>
                    <a:pt x="17309" y="72"/>
                    <a:pt x="1654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52" name="Google Shape;1278;p28"/>
            <p:cNvSpPr/>
            <p:nvPr/>
          </p:nvSpPr>
          <p:spPr>
            <a:xfrm>
              <a:off x="1209638" y="0"/>
              <a:ext cx="1728462" cy="17151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473" y="658"/>
                  </a:moveTo>
                  <a:cubicBezTo>
                    <a:pt x="12602" y="1154"/>
                    <a:pt x="12602" y="4779"/>
                    <a:pt x="12602" y="4779"/>
                  </a:cubicBezTo>
                  <a:cubicBezTo>
                    <a:pt x="12602" y="4942"/>
                    <a:pt x="12763" y="5112"/>
                    <a:pt x="12932" y="5112"/>
                  </a:cubicBezTo>
                  <a:cubicBezTo>
                    <a:pt x="13093" y="5112"/>
                    <a:pt x="13255" y="5112"/>
                    <a:pt x="13255" y="4942"/>
                  </a:cubicBezTo>
                  <a:cubicBezTo>
                    <a:pt x="13908" y="3625"/>
                    <a:pt x="15222" y="1643"/>
                    <a:pt x="16037" y="1643"/>
                  </a:cubicBezTo>
                  <a:cubicBezTo>
                    <a:pt x="16198" y="1643"/>
                    <a:pt x="16367" y="1643"/>
                    <a:pt x="16367" y="1812"/>
                  </a:cubicBezTo>
                  <a:cubicBezTo>
                    <a:pt x="17512" y="2634"/>
                    <a:pt x="16690" y="5437"/>
                    <a:pt x="16198" y="6428"/>
                  </a:cubicBezTo>
                  <a:cubicBezTo>
                    <a:pt x="16070" y="6700"/>
                    <a:pt x="16259" y="6965"/>
                    <a:pt x="16515" y="6965"/>
                  </a:cubicBezTo>
                  <a:cubicBezTo>
                    <a:pt x="16569" y="6965"/>
                    <a:pt x="16629" y="6951"/>
                    <a:pt x="16690" y="6924"/>
                  </a:cubicBezTo>
                  <a:cubicBezTo>
                    <a:pt x="17512" y="6591"/>
                    <a:pt x="18488" y="6265"/>
                    <a:pt x="19472" y="6265"/>
                  </a:cubicBezTo>
                  <a:cubicBezTo>
                    <a:pt x="19802" y="6265"/>
                    <a:pt x="20293" y="6265"/>
                    <a:pt x="20617" y="6591"/>
                  </a:cubicBezTo>
                  <a:cubicBezTo>
                    <a:pt x="20617" y="6591"/>
                    <a:pt x="20617" y="6754"/>
                    <a:pt x="20617" y="6754"/>
                  </a:cubicBezTo>
                  <a:cubicBezTo>
                    <a:pt x="20455" y="7745"/>
                    <a:pt x="18488" y="9558"/>
                    <a:pt x="17182" y="10719"/>
                  </a:cubicBezTo>
                  <a:cubicBezTo>
                    <a:pt x="17020" y="10719"/>
                    <a:pt x="17020" y="10881"/>
                    <a:pt x="17020" y="11044"/>
                  </a:cubicBezTo>
                  <a:cubicBezTo>
                    <a:pt x="17182" y="11044"/>
                    <a:pt x="17182" y="11207"/>
                    <a:pt x="17343" y="11207"/>
                  </a:cubicBezTo>
                  <a:cubicBezTo>
                    <a:pt x="18327" y="11207"/>
                    <a:pt x="21108" y="11703"/>
                    <a:pt x="21108" y="13027"/>
                  </a:cubicBezTo>
                  <a:cubicBezTo>
                    <a:pt x="21108" y="14343"/>
                    <a:pt x="17673" y="14676"/>
                    <a:pt x="16367" y="14676"/>
                  </a:cubicBezTo>
                  <a:cubicBezTo>
                    <a:pt x="16367" y="14676"/>
                    <a:pt x="16198" y="14676"/>
                    <a:pt x="16198" y="14839"/>
                  </a:cubicBezTo>
                  <a:cubicBezTo>
                    <a:pt x="16037" y="15002"/>
                    <a:pt x="16037" y="15002"/>
                    <a:pt x="16198" y="15165"/>
                  </a:cubicBezTo>
                  <a:cubicBezTo>
                    <a:pt x="16198" y="15165"/>
                    <a:pt x="18165" y="17310"/>
                    <a:pt x="17020" y="18959"/>
                  </a:cubicBezTo>
                  <a:cubicBezTo>
                    <a:pt x="16858" y="19122"/>
                    <a:pt x="16528" y="19292"/>
                    <a:pt x="16367" y="19292"/>
                  </a:cubicBezTo>
                  <a:cubicBezTo>
                    <a:pt x="15222" y="19292"/>
                    <a:pt x="13417" y="16984"/>
                    <a:pt x="12763" y="16156"/>
                  </a:cubicBezTo>
                  <a:cubicBezTo>
                    <a:pt x="12683" y="16074"/>
                    <a:pt x="12602" y="16034"/>
                    <a:pt x="12541" y="16034"/>
                  </a:cubicBezTo>
                  <a:cubicBezTo>
                    <a:pt x="12480" y="16034"/>
                    <a:pt x="12440" y="16074"/>
                    <a:pt x="12440" y="16156"/>
                  </a:cubicBezTo>
                  <a:cubicBezTo>
                    <a:pt x="12272" y="16156"/>
                    <a:pt x="12110" y="16319"/>
                    <a:pt x="12110" y="16488"/>
                  </a:cubicBezTo>
                  <a:cubicBezTo>
                    <a:pt x="12110" y="16488"/>
                    <a:pt x="12602" y="20113"/>
                    <a:pt x="10635" y="20942"/>
                  </a:cubicBezTo>
                  <a:lnTo>
                    <a:pt x="10150" y="20942"/>
                  </a:lnTo>
                  <a:cubicBezTo>
                    <a:pt x="8837" y="20942"/>
                    <a:pt x="8183" y="17805"/>
                    <a:pt x="8183" y="16651"/>
                  </a:cubicBezTo>
                  <a:cubicBezTo>
                    <a:pt x="8183" y="16488"/>
                    <a:pt x="8022" y="16488"/>
                    <a:pt x="7853" y="16488"/>
                  </a:cubicBezTo>
                  <a:cubicBezTo>
                    <a:pt x="7853" y="16488"/>
                    <a:pt x="7853" y="16651"/>
                    <a:pt x="7853" y="16651"/>
                  </a:cubicBezTo>
                  <a:cubicBezTo>
                    <a:pt x="7038" y="17310"/>
                    <a:pt x="6055" y="17805"/>
                    <a:pt x="5078" y="17805"/>
                  </a:cubicBezTo>
                  <a:cubicBezTo>
                    <a:pt x="4418" y="17805"/>
                    <a:pt x="3927" y="17642"/>
                    <a:pt x="3442" y="17473"/>
                  </a:cubicBezTo>
                  <a:cubicBezTo>
                    <a:pt x="3112" y="17310"/>
                    <a:pt x="2782" y="16984"/>
                    <a:pt x="2782" y="16651"/>
                  </a:cubicBezTo>
                  <a:cubicBezTo>
                    <a:pt x="2620" y="15165"/>
                    <a:pt x="4910" y="12694"/>
                    <a:pt x="5893" y="11703"/>
                  </a:cubicBezTo>
                  <a:cubicBezTo>
                    <a:pt x="5893" y="11540"/>
                    <a:pt x="5893" y="11540"/>
                    <a:pt x="5893" y="11377"/>
                  </a:cubicBezTo>
                  <a:cubicBezTo>
                    <a:pt x="5732" y="11207"/>
                    <a:pt x="5563" y="11207"/>
                    <a:pt x="5563" y="11207"/>
                  </a:cubicBezTo>
                  <a:lnTo>
                    <a:pt x="4748" y="11207"/>
                  </a:lnTo>
                  <a:cubicBezTo>
                    <a:pt x="3603" y="11207"/>
                    <a:pt x="1313" y="11044"/>
                    <a:pt x="983" y="9558"/>
                  </a:cubicBezTo>
                  <a:cubicBezTo>
                    <a:pt x="822" y="9395"/>
                    <a:pt x="822" y="9232"/>
                    <a:pt x="983" y="9069"/>
                  </a:cubicBezTo>
                  <a:cubicBezTo>
                    <a:pt x="1475" y="8241"/>
                    <a:pt x="3765" y="8078"/>
                    <a:pt x="5563" y="8078"/>
                  </a:cubicBezTo>
                  <a:lnTo>
                    <a:pt x="5732" y="8078"/>
                  </a:lnTo>
                  <a:cubicBezTo>
                    <a:pt x="6055" y="7915"/>
                    <a:pt x="6223" y="7582"/>
                    <a:pt x="5893" y="7419"/>
                  </a:cubicBezTo>
                  <a:cubicBezTo>
                    <a:pt x="5240" y="6924"/>
                    <a:pt x="3442" y="5274"/>
                    <a:pt x="3442" y="4120"/>
                  </a:cubicBezTo>
                  <a:cubicBezTo>
                    <a:pt x="3442" y="3788"/>
                    <a:pt x="3442" y="3625"/>
                    <a:pt x="3603" y="3462"/>
                  </a:cubicBezTo>
                  <a:cubicBezTo>
                    <a:pt x="3927" y="3292"/>
                    <a:pt x="4095" y="3129"/>
                    <a:pt x="4418" y="3129"/>
                  </a:cubicBezTo>
                  <a:cubicBezTo>
                    <a:pt x="6055" y="3462"/>
                    <a:pt x="7530" y="4283"/>
                    <a:pt x="8837" y="5274"/>
                  </a:cubicBezTo>
                  <a:lnTo>
                    <a:pt x="9167" y="5274"/>
                  </a:lnTo>
                  <a:cubicBezTo>
                    <a:pt x="9328" y="5112"/>
                    <a:pt x="9328" y="5112"/>
                    <a:pt x="9328" y="4942"/>
                  </a:cubicBezTo>
                  <a:cubicBezTo>
                    <a:pt x="9167" y="4120"/>
                    <a:pt x="9005" y="1812"/>
                    <a:pt x="9658" y="984"/>
                  </a:cubicBezTo>
                  <a:cubicBezTo>
                    <a:pt x="9820" y="658"/>
                    <a:pt x="10150" y="658"/>
                    <a:pt x="10473" y="658"/>
                  </a:cubicBezTo>
                  <a:close/>
                  <a:moveTo>
                    <a:pt x="10312" y="0"/>
                  </a:moveTo>
                  <a:cubicBezTo>
                    <a:pt x="9820" y="0"/>
                    <a:pt x="9328" y="163"/>
                    <a:pt x="9005" y="489"/>
                  </a:cubicBezTo>
                  <a:cubicBezTo>
                    <a:pt x="8345" y="1643"/>
                    <a:pt x="8183" y="2966"/>
                    <a:pt x="8345" y="4283"/>
                  </a:cubicBezTo>
                  <a:cubicBezTo>
                    <a:pt x="7200" y="3292"/>
                    <a:pt x="5893" y="2634"/>
                    <a:pt x="4257" y="2471"/>
                  </a:cubicBezTo>
                  <a:cubicBezTo>
                    <a:pt x="3927" y="2471"/>
                    <a:pt x="3442" y="2634"/>
                    <a:pt x="3112" y="2797"/>
                  </a:cubicBezTo>
                  <a:cubicBezTo>
                    <a:pt x="2782" y="3129"/>
                    <a:pt x="2620" y="3625"/>
                    <a:pt x="2620" y="3958"/>
                  </a:cubicBezTo>
                  <a:cubicBezTo>
                    <a:pt x="2950" y="5274"/>
                    <a:pt x="3765" y="6428"/>
                    <a:pt x="4748" y="7250"/>
                  </a:cubicBezTo>
                  <a:cubicBezTo>
                    <a:pt x="3442" y="7250"/>
                    <a:pt x="1152" y="7582"/>
                    <a:pt x="330" y="8573"/>
                  </a:cubicBezTo>
                  <a:cubicBezTo>
                    <a:pt x="0" y="8899"/>
                    <a:pt x="0" y="9232"/>
                    <a:pt x="0" y="9727"/>
                  </a:cubicBezTo>
                  <a:cubicBezTo>
                    <a:pt x="492" y="11540"/>
                    <a:pt x="3112" y="11703"/>
                    <a:pt x="4587" y="11703"/>
                  </a:cubicBezTo>
                  <a:cubicBezTo>
                    <a:pt x="3442" y="12857"/>
                    <a:pt x="1637" y="15002"/>
                    <a:pt x="1805" y="16651"/>
                  </a:cubicBezTo>
                  <a:cubicBezTo>
                    <a:pt x="1967" y="17147"/>
                    <a:pt x="2297" y="17642"/>
                    <a:pt x="2782" y="17805"/>
                  </a:cubicBezTo>
                  <a:cubicBezTo>
                    <a:pt x="3442" y="18138"/>
                    <a:pt x="4095" y="18301"/>
                    <a:pt x="4748" y="18301"/>
                  </a:cubicBezTo>
                  <a:cubicBezTo>
                    <a:pt x="5732" y="18301"/>
                    <a:pt x="6708" y="17968"/>
                    <a:pt x="7530" y="17310"/>
                  </a:cubicBezTo>
                  <a:cubicBezTo>
                    <a:pt x="7853" y="18634"/>
                    <a:pt x="8513" y="21600"/>
                    <a:pt x="10150" y="21600"/>
                  </a:cubicBezTo>
                  <a:cubicBezTo>
                    <a:pt x="10312" y="21600"/>
                    <a:pt x="10635" y="21600"/>
                    <a:pt x="10803" y="21437"/>
                  </a:cubicBezTo>
                  <a:cubicBezTo>
                    <a:pt x="12272" y="20609"/>
                    <a:pt x="13093" y="18959"/>
                    <a:pt x="12763" y="17310"/>
                  </a:cubicBezTo>
                  <a:cubicBezTo>
                    <a:pt x="13747" y="18464"/>
                    <a:pt x="15222" y="19950"/>
                    <a:pt x="16367" y="19950"/>
                  </a:cubicBezTo>
                  <a:cubicBezTo>
                    <a:pt x="16858" y="19950"/>
                    <a:pt x="17182" y="19788"/>
                    <a:pt x="17512" y="19455"/>
                  </a:cubicBezTo>
                  <a:cubicBezTo>
                    <a:pt x="18165" y="17968"/>
                    <a:pt x="18003" y="16319"/>
                    <a:pt x="17020" y="15335"/>
                  </a:cubicBezTo>
                  <a:cubicBezTo>
                    <a:pt x="18488" y="15165"/>
                    <a:pt x="21600" y="14676"/>
                    <a:pt x="21600" y="13027"/>
                  </a:cubicBezTo>
                  <a:cubicBezTo>
                    <a:pt x="21600" y="11377"/>
                    <a:pt x="19310" y="10881"/>
                    <a:pt x="18003" y="10719"/>
                  </a:cubicBezTo>
                  <a:cubicBezTo>
                    <a:pt x="18980" y="9727"/>
                    <a:pt x="21108" y="8078"/>
                    <a:pt x="21108" y="6924"/>
                  </a:cubicBezTo>
                  <a:cubicBezTo>
                    <a:pt x="21108" y="6591"/>
                    <a:pt x="20947" y="6428"/>
                    <a:pt x="20785" y="6096"/>
                  </a:cubicBezTo>
                  <a:cubicBezTo>
                    <a:pt x="20455" y="5770"/>
                    <a:pt x="19802" y="5600"/>
                    <a:pt x="19310" y="5600"/>
                  </a:cubicBezTo>
                  <a:cubicBezTo>
                    <a:pt x="18488" y="5600"/>
                    <a:pt x="17673" y="5770"/>
                    <a:pt x="16858" y="6096"/>
                  </a:cubicBezTo>
                  <a:cubicBezTo>
                    <a:pt x="17182" y="4942"/>
                    <a:pt x="17835" y="2308"/>
                    <a:pt x="16690" y="1317"/>
                  </a:cubicBezTo>
                  <a:cubicBezTo>
                    <a:pt x="16367" y="1154"/>
                    <a:pt x="16198" y="984"/>
                    <a:pt x="15875" y="984"/>
                  </a:cubicBezTo>
                  <a:cubicBezTo>
                    <a:pt x="14730" y="984"/>
                    <a:pt x="13585" y="2634"/>
                    <a:pt x="12932" y="3788"/>
                  </a:cubicBezTo>
                  <a:cubicBezTo>
                    <a:pt x="12763" y="2471"/>
                    <a:pt x="12110" y="489"/>
                    <a:pt x="1031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53" name="Google Shape;1279;p28"/>
            <p:cNvSpPr/>
            <p:nvPr/>
          </p:nvSpPr>
          <p:spPr>
            <a:xfrm>
              <a:off x="916474" y="2076243"/>
              <a:ext cx="614204" cy="28206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0" h="21600" fill="norm" stroke="1" extrusionOk="0">
                  <a:moveTo>
                    <a:pt x="764" y="0"/>
                  </a:moveTo>
                  <a:cubicBezTo>
                    <a:pt x="681" y="0"/>
                    <a:pt x="569" y="12"/>
                    <a:pt x="472" y="41"/>
                  </a:cubicBezTo>
                  <a:cubicBezTo>
                    <a:pt x="139" y="41"/>
                    <a:pt x="-195" y="140"/>
                    <a:pt x="139" y="244"/>
                  </a:cubicBezTo>
                  <a:cubicBezTo>
                    <a:pt x="472" y="442"/>
                    <a:pt x="20057" y="13576"/>
                    <a:pt x="12968" y="21398"/>
                  </a:cubicBezTo>
                  <a:cubicBezTo>
                    <a:pt x="12968" y="21501"/>
                    <a:pt x="12968" y="21600"/>
                    <a:pt x="13302" y="21600"/>
                  </a:cubicBezTo>
                  <a:cubicBezTo>
                    <a:pt x="13983" y="21600"/>
                    <a:pt x="14316" y="21600"/>
                    <a:pt x="14316" y="21398"/>
                  </a:cubicBezTo>
                  <a:cubicBezTo>
                    <a:pt x="21405" y="13576"/>
                    <a:pt x="1487" y="244"/>
                    <a:pt x="1153" y="140"/>
                  </a:cubicBezTo>
                  <a:cubicBezTo>
                    <a:pt x="1153" y="70"/>
                    <a:pt x="986" y="0"/>
                    <a:pt x="76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54" name="Google Shape;1280;p28"/>
            <p:cNvSpPr/>
            <p:nvPr/>
          </p:nvSpPr>
          <p:spPr>
            <a:xfrm>
              <a:off x="0" y="1199291"/>
              <a:ext cx="1733506" cy="17070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2" h="21600" fill="norm" stroke="1" extrusionOk="0">
                  <a:moveTo>
                    <a:pt x="10017" y="662"/>
                  </a:moveTo>
                  <a:cubicBezTo>
                    <a:pt x="10110" y="662"/>
                    <a:pt x="10204" y="675"/>
                    <a:pt x="10298" y="730"/>
                  </a:cubicBezTo>
                  <a:cubicBezTo>
                    <a:pt x="12410" y="1057"/>
                    <a:pt x="12571" y="4870"/>
                    <a:pt x="12571" y="4870"/>
                  </a:cubicBezTo>
                  <a:cubicBezTo>
                    <a:pt x="12571" y="5033"/>
                    <a:pt x="12571" y="5033"/>
                    <a:pt x="12731" y="5033"/>
                  </a:cubicBezTo>
                  <a:cubicBezTo>
                    <a:pt x="12778" y="5081"/>
                    <a:pt x="12831" y="5102"/>
                    <a:pt x="12871" y="5102"/>
                  </a:cubicBezTo>
                  <a:cubicBezTo>
                    <a:pt x="12978" y="5102"/>
                    <a:pt x="13059" y="4986"/>
                    <a:pt x="13059" y="4870"/>
                  </a:cubicBezTo>
                  <a:cubicBezTo>
                    <a:pt x="13707" y="3710"/>
                    <a:pt x="15004" y="1555"/>
                    <a:pt x="15820" y="1555"/>
                  </a:cubicBezTo>
                  <a:cubicBezTo>
                    <a:pt x="15980" y="1555"/>
                    <a:pt x="16147" y="1719"/>
                    <a:pt x="16308" y="1719"/>
                  </a:cubicBezTo>
                  <a:cubicBezTo>
                    <a:pt x="17284" y="2714"/>
                    <a:pt x="16468" y="5531"/>
                    <a:pt x="16147" y="6527"/>
                  </a:cubicBezTo>
                  <a:cubicBezTo>
                    <a:pt x="15980" y="6527"/>
                    <a:pt x="15980" y="6691"/>
                    <a:pt x="16147" y="6854"/>
                  </a:cubicBezTo>
                  <a:lnTo>
                    <a:pt x="16468" y="6854"/>
                  </a:lnTo>
                  <a:cubicBezTo>
                    <a:pt x="17284" y="6363"/>
                    <a:pt x="18253" y="6193"/>
                    <a:pt x="19229" y="6193"/>
                  </a:cubicBezTo>
                  <a:cubicBezTo>
                    <a:pt x="19557" y="6193"/>
                    <a:pt x="20045" y="6193"/>
                    <a:pt x="20366" y="6527"/>
                  </a:cubicBezTo>
                  <a:cubicBezTo>
                    <a:pt x="20366" y="6527"/>
                    <a:pt x="20366" y="6691"/>
                    <a:pt x="20366" y="6691"/>
                  </a:cubicBezTo>
                  <a:cubicBezTo>
                    <a:pt x="20205" y="7687"/>
                    <a:pt x="18253" y="9508"/>
                    <a:pt x="16956" y="10503"/>
                  </a:cubicBezTo>
                  <a:cubicBezTo>
                    <a:pt x="16956" y="10667"/>
                    <a:pt x="16796" y="10831"/>
                    <a:pt x="16796" y="10831"/>
                  </a:cubicBezTo>
                  <a:cubicBezTo>
                    <a:pt x="16956" y="11001"/>
                    <a:pt x="16956" y="11165"/>
                    <a:pt x="17116" y="11165"/>
                  </a:cubicBezTo>
                  <a:cubicBezTo>
                    <a:pt x="17116" y="11165"/>
                    <a:pt x="20854" y="11663"/>
                    <a:pt x="20854" y="12986"/>
                  </a:cubicBezTo>
                  <a:cubicBezTo>
                    <a:pt x="20854" y="14316"/>
                    <a:pt x="17444" y="14643"/>
                    <a:pt x="16308" y="14643"/>
                  </a:cubicBezTo>
                  <a:cubicBezTo>
                    <a:pt x="16147" y="14643"/>
                    <a:pt x="15980" y="14643"/>
                    <a:pt x="15980" y="14807"/>
                  </a:cubicBezTo>
                  <a:cubicBezTo>
                    <a:pt x="15820" y="14807"/>
                    <a:pt x="15820" y="14977"/>
                    <a:pt x="15980" y="15141"/>
                  </a:cubicBezTo>
                  <a:cubicBezTo>
                    <a:pt x="15980" y="15141"/>
                    <a:pt x="17932" y="17296"/>
                    <a:pt x="16796" y="18954"/>
                  </a:cubicBezTo>
                  <a:cubicBezTo>
                    <a:pt x="16628" y="19117"/>
                    <a:pt x="16468" y="19281"/>
                    <a:pt x="16147" y="19281"/>
                  </a:cubicBezTo>
                  <a:cubicBezTo>
                    <a:pt x="15004" y="19281"/>
                    <a:pt x="13219" y="16962"/>
                    <a:pt x="12571" y="15966"/>
                  </a:cubicBezTo>
                  <a:cubicBezTo>
                    <a:pt x="12571" y="15966"/>
                    <a:pt x="12497" y="15898"/>
                    <a:pt x="12403" y="15898"/>
                  </a:cubicBezTo>
                  <a:cubicBezTo>
                    <a:pt x="12357" y="15898"/>
                    <a:pt x="12303" y="15912"/>
                    <a:pt x="12243" y="15966"/>
                  </a:cubicBezTo>
                  <a:cubicBezTo>
                    <a:pt x="12083" y="15966"/>
                    <a:pt x="12083" y="16137"/>
                    <a:pt x="12083" y="16301"/>
                  </a:cubicBezTo>
                  <a:cubicBezTo>
                    <a:pt x="12083" y="16301"/>
                    <a:pt x="12571" y="19943"/>
                    <a:pt x="10458" y="20775"/>
                  </a:cubicBezTo>
                  <a:lnTo>
                    <a:pt x="10137" y="20775"/>
                  </a:lnTo>
                  <a:cubicBezTo>
                    <a:pt x="8833" y="20775"/>
                    <a:pt x="8185" y="17794"/>
                    <a:pt x="8025" y="16635"/>
                  </a:cubicBezTo>
                  <a:cubicBezTo>
                    <a:pt x="8025" y="16464"/>
                    <a:pt x="7864" y="16464"/>
                    <a:pt x="7864" y="16464"/>
                  </a:cubicBezTo>
                  <a:lnTo>
                    <a:pt x="7537" y="16464"/>
                  </a:lnTo>
                  <a:cubicBezTo>
                    <a:pt x="6728" y="17133"/>
                    <a:pt x="5752" y="17624"/>
                    <a:pt x="4615" y="17624"/>
                  </a:cubicBezTo>
                  <a:cubicBezTo>
                    <a:pt x="4127" y="17624"/>
                    <a:pt x="3479" y="17460"/>
                    <a:pt x="2991" y="17296"/>
                  </a:cubicBezTo>
                  <a:cubicBezTo>
                    <a:pt x="2663" y="17133"/>
                    <a:pt x="2503" y="16798"/>
                    <a:pt x="2342" y="16464"/>
                  </a:cubicBezTo>
                  <a:cubicBezTo>
                    <a:pt x="2175" y="15141"/>
                    <a:pt x="4615" y="12488"/>
                    <a:pt x="5424" y="11499"/>
                  </a:cubicBezTo>
                  <a:cubicBezTo>
                    <a:pt x="5591" y="11329"/>
                    <a:pt x="5424" y="11001"/>
                    <a:pt x="5264" y="11001"/>
                  </a:cubicBezTo>
                  <a:lnTo>
                    <a:pt x="4288" y="11001"/>
                  </a:lnTo>
                  <a:cubicBezTo>
                    <a:pt x="3311" y="11001"/>
                    <a:pt x="1038" y="10831"/>
                    <a:pt x="718" y="9508"/>
                  </a:cubicBezTo>
                  <a:cubicBezTo>
                    <a:pt x="718" y="9344"/>
                    <a:pt x="718" y="9173"/>
                    <a:pt x="878" y="9010"/>
                  </a:cubicBezTo>
                  <a:cubicBezTo>
                    <a:pt x="1366" y="8184"/>
                    <a:pt x="3639" y="8014"/>
                    <a:pt x="5424" y="8014"/>
                  </a:cubicBezTo>
                  <a:lnTo>
                    <a:pt x="5752" y="8014"/>
                  </a:lnTo>
                  <a:cubicBezTo>
                    <a:pt x="5752" y="8014"/>
                    <a:pt x="5912" y="7850"/>
                    <a:pt x="6072" y="7850"/>
                  </a:cubicBezTo>
                  <a:cubicBezTo>
                    <a:pt x="6072" y="7687"/>
                    <a:pt x="5912" y="7523"/>
                    <a:pt x="5912" y="7352"/>
                  </a:cubicBezTo>
                  <a:cubicBezTo>
                    <a:pt x="5264" y="6854"/>
                    <a:pt x="3311" y="5197"/>
                    <a:pt x="3311" y="4038"/>
                  </a:cubicBezTo>
                  <a:cubicBezTo>
                    <a:pt x="3311" y="3874"/>
                    <a:pt x="3479" y="3547"/>
                    <a:pt x="3639" y="3376"/>
                  </a:cubicBezTo>
                  <a:cubicBezTo>
                    <a:pt x="3799" y="3212"/>
                    <a:pt x="4127" y="3212"/>
                    <a:pt x="4448" y="3212"/>
                  </a:cubicBezTo>
                  <a:cubicBezTo>
                    <a:pt x="5912" y="3547"/>
                    <a:pt x="7537" y="4208"/>
                    <a:pt x="8673" y="5197"/>
                  </a:cubicBezTo>
                  <a:cubicBezTo>
                    <a:pt x="8753" y="5286"/>
                    <a:pt x="8833" y="5327"/>
                    <a:pt x="8894" y="5327"/>
                  </a:cubicBezTo>
                  <a:cubicBezTo>
                    <a:pt x="8960" y="5327"/>
                    <a:pt x="9001" y="5286"/>
                    <a:pt x="9001" y="5197"/>
                  </a:cubicBezTo>
                  <a:cubicBezTo>
                    <a:pt x="9161" y="5197"/>
                    <a:pt x="9321" y="5033"/>
                    <a:pt x="9161" y="4870"/>
                  </a:cubicBezTo>
                  <a:cubicBezTo>
                    <a:pt x="9001" y="4038"/>
                    <a:pt x="8833" y="1719"/>
                    <a:pt x="9489" y="893"/>
                  </a:cubicBezTo>
                  <a:cubicBezTo>
                    <a:pt x="9602" y="778"/>
                    <a:pt x="9796" y="662"/>
                    <a:pt x="10017" y="662"/>
                  </a:cubicBezTo>
                  <a:close/>
                  <a:moveTo>
                    <a:pt x="9910" y="0"/>
                  </a:moveTo>
                  <a:cubicBezTo>
                    <a:pt x="9509" y="0"/>
                    <a:pt x="9081" y="191"/>
                    <a:pt x="8833" y="559"/>
                  </a:cubicBezTo>
                  <a:cubicBezTo>
                    <a:pt x="8345" y="1719"/>
                    <a:pt x="8025" y="3049"/>
                    <a:pt x="8345" y="4208"/>
                  </a:cubicBezTo>
                  <a:cubicBezTo>
                    <a:pt x="7209" y="3212"/>
                    <a:pt x="5752" y="2714"/>
                    <a:pt x="4288" y="2380"/>
                  </a:cubicBezTo>
                  <a:cubicBezTo>
                    <a:pt x="3799" y="2380"/>
                    <a:pt x="3479" y="2551"/>
                    <a:pt x="2991" y="2878"/>
                  </a:cubicBezTo>
                  <a:cubicBezTo>
                    <a:pt x="2663" y="3049"/>
                    <a:pt x="2503" y="3547"/>
                    <a:pt x="2503" y="3874"/>
                  </a:cubicBezTo>
                  <a:cubicBezTo>
                    <a:pt x="2663" y="5197"/>
                    <a:pt x="3967" y="6527"/>
                    <a:pt x="4776" y="7189"/>
                  </a:cubicBezTo>
                  <a:cubicBezTo>
                    <a:pt x="3311" y="7352"/>
                    <a:pt x="1038" y="7523"/>
                    <a:pt x="230" y="8512"/>
                  </a:cubicBezTo>
                  <a:cubicBezTo>
                    <a:pt x="69" y="8846"/>
                    <a:pt x="-98" y="9344"/>
                    <a:pt x="69" y="9671"/>
                  </a:cubicBezTo>
                  <a:cubicBezTo>
                    <a:pt x="390" y="11499"/>
                    <a:pt x="2991" y="11663"/>
                    <a:pt x="4448" y="11663"/>
                  </a:cubicBezTo>
                  <a:cubicBezTo>
                    <a:pt x="3479" y="12822"/>
                    <a:pt x="1527" y="15141"/>
                    <a:pt x="1854" y="16635"/>
                  </a:cubicBezTo>
                  <a:cubicBezTo>
                    <a:pt x="1854" y="17296"/>
                    <a:pt x="2175" y="17624"/>
                    <a:pt x="2830" y="17958"/>
                  </a:cubicBezTo>
                  <a:cubicBezTo>
                    <a:pt x="3311" y="18292"/>
                    <a:pt x="3967" y="18456"/>
                    <a:pt x="4615" y="18456"/>
                  </a:cubicBezTo>
                  <a:cubicBezTo>
                    <a:pt x="5752" y="18292"/>
                    <a:pt x="6728" y="17958"/>
                    <a:pt x="7537" y="17460"/>
                  </a:cubicBezTo>
                  <a:cubicBezTo>
                    <a:pt x="7697" y="18620"/>
                    <a:pt x="8345" y="21600"/>
                    <a:pt x="10137" y="21600"/>
                  </a:cubicBezTo>
                  <a:lnTo>
                    <a:pt x="10786" y="21600"/>
                  </a:lnTo>
                  <a:cubicBezTo>
                    <a:pt x="12083" y="20775"/>
                    <a:pt x="12898" y="19117"/>
                    <a:pt x="12731" y="17460"/>
                  </a:cubicBezTo>
                  <a:cubicBezTo>
                    <a:pt x="13547" y="18456"/>
                    <a:pt x="15004" y="20113"/>
                    <a:pt x="16308" y="20113"/>
                  </a:cubicBezTo>
                  <a:cubicBezTo>
                    <a:pt x="16628" y="20113"/>
                    <a:pt x="17116" y="19779"/>
                    <a:pt x="17284" y="19452"/>
                  </a:cubicBezTo>
                  <a:cubicBezTo>
                    <a:pt x="18093" y="18122"/>
                    <a:pt x="17932" y="16464"/>
                    <a:pt x="16956" y="15305"/>
                  </a:cubicBezTo>
                  <a:cubicBezTo>
                    <a:pt x="18253" y="15141"/>
                    <a:pt x="21502" y="14643"/>
                    <a:pt x="21502" y="12986"/>
                  </a:cubicBezTo>
                  <a:cubicBezTo>
                    <a:pt x="21502" y="11329"/>
                    <a:pt x="19229" y="10831"/>
                    <a:pt x="17932" y="10667"/>
                  </a:cubicBezTo>
                  <a:cubicBezTo>
                    <a:pt x="18901" y="9842"/>
                    <a:pt x="20854" y="8014"/>
                    <a:pt x="20854" y="6854"/>
                  </a:cubicBezTo>
                  <a:cubicBezTo>
                    <a:pt x="20854" y="6691"/>
                    <a:pt x="20854" y="6363"/>
                    <a:pt x="20693" y="6193"/>
                  </a:cubicBezTo>
                  <a:cubicBezTo>
                    <a:pt x="20325" y="5825"/>
                    <a:pt x="19958" y="5634"/>
                    <a:pt x="19523" y="5634"/>
                  </a:cubicBezTo>
                  <a:cubicBezTo>
                    <a:pt x="19383" y="5634"/>
                    <a:pt x="19229" y="5654"/>
                    <a:pt x="19069" y="5695"/>
                  </a:cubicBezTo>
                  <a:cubicBezTo>
                    <a:pt x="18253" y="5695"/>
                    <a:pt x="17444" y="5865"/>
                    <a:pt x="16796" y="6029"/>
                  </a:cubicBezTo>
                  <a:cubicBezTo>
                    <a:pt x="17116" y="4870"/>
                    <a:pt x="17765" y="2380"/>
                    <a:pt x="16468" y="1221"/>
                  </a:cubicBezTo>
                  <a:cubicBezTo>
                    <a:pt x="16308" y="1057"/>
                    <a:pt x="15980" y="1057"/>
                    <a:pt x="15820" y="893"/>
                  </a:cubicBezTo>
                  <a:cubicBezTo>
                    <a:pt x="14683" y="893"/>
                    <a:pt x="13547" y="2551"/>
                    <a:pt x="12898" y="3710"/>
                  </a:cubicBezTo>
                  <a:cubicBezTo>
                    <a:pt x="12731" y="2380"/>
                    <a:pt x="12083" y="396"/>
                    <a:pt x="10298" y="61"/>
                  </a:cubicBezTo>
                  <a:cubicBezTo>
                    <a:pt x="10177" y="20"/>
                    <a:pt x="10044" y="0"/>
                    <a:pt x="991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55" name="Google Shape;1281;p28"/>
            <p:cNvSpPr/>
            <p:nvPr/>
          </p:nvSpPr>
          <p:spPr>
            <a:xfrm>
              <a:off x="1694165" y="458147"/>
              <a:ext cx="772870" cy="7594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981" y="0"/>
                  </a:moveTo>
                  <a:cubicBezTo>
                    <a:pt x="5121" y="0"/>
                    <a:pt x="0" y="4844"/>
                    <a:pt x="0" y="10792"/>
                  </a:cubicBezTo>
                  <a:cubicBezTo>
                    <a:pt x="0" y="16756"/>
                    <a:pt x="5121" y="21600"/>
                    <a:pt x="10981" y="21600"/>
                  </a:cubicBezTo>
                  <a:cubicBezTo>
                    <a:pt x="16840" y="21600"/>
                    <a:pt x="21600" y="16756"/>
                    <a:pt x="21600" y="10792"/>
                  </a:cubicBezTo>
                  <a:cubicBezTo>
                    <a:pt x="21600" y="4844"/>
                    <a:pt x="16840" y="0"/>
                    <a:pt x="10981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56" name="Google Shape;1282;p28"/>
            <p:cNvSpPr/>
            <p:nvPr/>
          </p:nvSpPr>
          <p:spPr>
            <a:xfrm>
              <a:off x="476648" y="1688700"/>
              <a:ext cx="772331" cy="7594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27" y="0"/>
                  </a:moveTo>
                  <a:cubicBezTo>
                    <a:pt x="4763" y="0"/>
                    <a:pt x="0" y="4844"/>
                    <a:pt x="0" y="10808"/>
                  </a:cubicBezTo>
                  <a:cubicBezTo>
                    <a:pt x="0" y="16756"/>
                    <a:pt x="4763" y="21600"/>
                    <a:pt x="10627" y="21600"/>
                  </a:cubicBezTo>
                  <a:cubicBezTo>
                    <a:pt x="16852" y="21600"/>
                    <a:pt x="21600" y="16756"/>
                    <a:pt x="21600" y="10808"/>
                  </a:cubicBezTo>
                  <a:cubicBezTo>
                    <a:pt x="21600" y="4844"/>
                    <a:pt x="16852" y="0"/>
                    <a:pt x="106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57" name="Google Shape;1283;p28"/>
            <p:cNvSpPr/>
            <p:nvPr/>
          </p:nvSpPr>
          <p:spPr>
            <a:xfrm>
              <a:off x="358615" y="4223644"/>
              <a:ext cx="2346752" cy="8861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2" h="21600" fill="norm" stroke="1" extrusionOk="0">
                  <a:moveTo>
                    <a:pt x="12270" y="0"/>
                  </a:moveTo>
                  <a:cubicBezTo>
                    <a:pt x="12164" y="0"/>
                    <a:pt x="12072" y="145"/>
                    <a:pt x="12004" y="447"/>
                  </a:cubicBezTo>
                  <a:cubicBezTo>
                    <a:pt x="11180" y="3324"/>
                    <a:pt x="9301" y="10025"/>
                    <a:pt x="9301" y="10025"/>
                  </a:cubicBezTo>
                  <a:cubicBezTo>
                    <a:pt x="9301" y="10025"/>
                    <a:pt x="8865" y="1274"/>
                    <a:pt x="7765" y="1274"/>
                  </a:cubicBezTo>
                  <a:cubicBezTo>
                    <a:pt x="7591" y="1274"/>
                    <a:pt x="7392" y="1511"/>
                    <a:pt x="7179" y="2050"/>
                  </a:cubicBezTo>
                  <a:cubicBezTo>
                    <a:pt x="6239" y="4599"/>
                    <a:pt x="5299" y="7147"/>
                    <a:pt x="4476" y="9709"/>
                  </a:cubicBezTo>
                  <a:cubicBezTo>
                    <a:pt x="4476" y="9709"/>
                    <a:pt x="3255" y="959"/>
                    <a:pt x="2388" y="959"/>
                  </a:cubicBezTo>
                  <a:cubicBezTo>
                    <a:pt x="2248" y="959"/>
                    <a:pt x="2117" y="1196"/>
                    <a:pt x="2001" y="1721"/>
                  </a:cubicBezTo>
                  <a:cubicBezTo>
                    <a:pt x="1177" y="8107"/>
                    <a:pt x="475" y="14492"/>
                    <a:pt x="0" y="21193"/>
                  </a:cubicBezTo>
                  <a:cubicBezTo>
                    <a:pt x="0" y="21193"/>
                    <a:pt x="5033" y="21600"/>
                    <a:pt x="10168" y="21600"/>
                  </a:cubicBezTo>
                  <a:cubicBezTo>
                    <a:pt x="15298" y="21600"/>
                    <a:pt x="20534" y="21193"/>
                    <a:pt x="20946" y="19603"/>
                  </a:cubicBezTo>
                  <a:cubicBezTo>
                    <a:pt x="21600" y="16936"/>
                    <a:pt x="19934" y="1419"/>
                    <a:pt x="18471" y="1419"/>
                  </a:cubicBezTo>
                  <a:cubicBezTo>
                    <a:pt x="18354" y="1419"/>
                    <a:pt x="18238" y="1511"/>
                    <a:pt x="18122" y="1721"/>
                  </a:cubicBezTo>
                  <a:cubicBezTo>
                    <a:pt x="17066" y="4599"/>
                    <a:pt x="16242" y="8435"/>
                    <a:pt x="15889" y="12258"/>
                  </a:cubicBezTo>
                  <a:cubicBezTo>
                    <a:pt x="15889" y="12258"/>
                    <a:pt x="13292" y="0"/>
                    <a:pt x="1227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370" name="Google Shape;1284;p28"/>
          <p:cNvGrpSpPr/>
          <p:nvPr/>
        </p:nvGrpSpPr>
        <p:grpSpPr>
          <a:xfrm>
            <a:off x="-126321" y="214007"/>
            <a:ext cx="2397092" cy="1724007"/>
            <a:chOff x="0" y="0"/>
            <a:chExt cx="2397091" cy="1724005"/>
          </a:xfrm>
        </p:grpSpPr>
        <p:sp>
          <p:nvSpPr>
            <p:cNvPr id="1359" name="Google Shape;1285;p28"/>
            <p:cNvSpPr/>
            <p:nvPr/>
          </p:nvSpPr>
          <p:spPr>
            <a:xfrm flipH="1">
              <a:off x="-1" y="0"/>
              <a:ext cx="2222453" cy="12017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4" h="21600" fill="norm" stroke="1" extrusionOk="0">
                  <a:moveTo>
                    <a:pt x="20850" y="0"/>
                  </a:moveTo>
                  <a:cubicBezTo>
                    <a:pt x="20850" y="315"/>
                    <a:pt x="11747" y="20324"/>
                    <a:pt x="3356" y="20324"/>
                  </a:cubicBezTo>
                  <a:cubicBezTo>
                    <a:pt x="2405" y="20324"/>
                    <a:pt x="1469" y="20066"/>
                    <a:pt x="557" y="19507"/>
                  </a:cubicBezTo>
                  <a:cubicBezTo>
                    <a:pt x="503" y="19407"/>
                    <a:pt x="449" y="19364"/>
                    <a:pt x="394" y="19364"/>
                  </a:cubicBezTo>
                  <a:cubicBezTo>
                    <a:pt x="263" y="19364"/>
                    <a:pt x="131" y="19608"/>
                    <a:pt x="0" y="19851"/>
                  </a:cubicBezTo>
                  <a:cubicBezTo>
                    <a:pt x="0" y="20195"/>
                    <a:pt x="0" y="20554"/>
                    <a:pt x="186" y="20554"/>
                  </a:cubicBezTo>
                  <a:cubicBezTo>
                    <a:pt x="1315" y="21242"/>
                    <a:pt x="2250" y="21600"/>
                    <a:pt x="3194" y="21600"/>
                  </a:cubicBezTo>
                  <a:cubicBezTo>
                    <a:pt x="7324" y="20898"/>
                    <a:pt x="11268" y="17759"/>
                    <a:pt x="14462" y="12885"/>
                  </a:cubicBezTo>
                  <a:cubicBezTo>
                    <a:pt x="16906" y="9403"/>
                    <a:pt x="19350" y="5576"/>
                    <a:pt x="21414" y="1046"/>
                  </a:cubicBezTo>
                  <a:cubicBezTo>
                    <a:pt x="21600" y="702"/>
                    <a:pt x="21600" y="358"/>
                    <a:pt x="2141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60" name="Google Shape;1286;p28"/>
            <p:cNvSpPr/>
            <p:nvPr/>
          </p:nvSpPr>
          <p:spPr>
            <a:xfrm flipH="1">
              <a:off x="1312578" y="794222"/>
              <a:ext cx="647026" cy="7750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18" h="21600" fill="norm" stroke="1" extrusionOk="0">
                  <a:moveTo>
                    <a:pt x="1527" y="0"/>
                  </a:moveTo>
                  <a:cubicBezTo>
                    <a:pt x="899" y="0"/>
                    <a:pt x="272" y="556"/>
                    <a:pt x="272" y="1089"/>
                  </a:cubicBezTo>
                  <a:cubicBezTo>
                    <a:pt x="-382" y="1089"/>
                    <a:pt x="272" y="2178"/>
                    <a:pt x="899" y="2178"/>
                  </a:cubicBezTo>
                  <a:cubicBezTo>
                    <a:pt x="6626" y="3778"/>
                    <a:pt x="12981" y="5400"/>
                    <a:pt x="18681" y="7578"/>
                  </a:cubicBezTo>
                  <a:cubicBezTo>
                    <a:pt x="14236" y="12422"/>
                    <a:pt x="8509" y="16200"/>
                    <a:pt x="2808" y="19444"/>
                  </a:cubicBezTo>
                  <a:cubicBezTo>
                    <a:pt x="2181" y="19978"/>
                    <a:pt x="2181" y="20533"/>
                    <a:pt x="2808" y="21067"/>
                  </a:cubicBezTo>
                  <a:cubicBezTo>
                    <a:pt x="2808" y="21067"/>
                    <a:pt x="3436" y="21600"/>
                    <a:pt x="3436" y="21600"/>
                  </a:cubicBezTo>
                  <a:cubicBezTo>
                    <a:pt x="4064" y="21067"/>
                    <a:pt x="4064" y="21067"/>
                    <a:pt x="4064" y="21067"/>
                  </a:cubicBezTo>
                  <a:cubicBezTo>
                    <a:pt x="9163" y="17822"/>
                    <a:pt x="21218" y="10267"/>
                    <a:pt x="21218" y="7578"/>
                  </a:cubicBezTo>
                  <a:cubicBezTo>
                    <a:pt x="21218" y="7022"/>
                    <a:pt x="20590" y="6489"/>
                    <a:pt x="19963" y="6489"/>
                  </a:cubicBezTo>
                  <a:cubicBezTo>
                    <a:pt x="14236" y="3778"/>
                    <a:pt x="7881" y="2178"/>
                    <a:pt x="152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61" name="Google Shape;1287;p28"/>
            <p:cNvSpPr/>
            <p:nvPr/>
          </p:nvSpPr>
          <p:spPr>
            <a:xfrm flipH="1">
              <a:off x="757594" y="462497"/>
              <a:ext cx="653454" cy="9130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90" h="21600" fill="norm" stroke="1" extrusionOk="0">
                  <a:moveTo>
                    <a:pt x="813" y="0"/>
                  </a:moveTo>
                  <a:cubicBezTo>
                    <a:pt x="-58" y="0"/>
                    <a:pt x="-379" y="1434"/>
                    <a:pt x="607" y="1434"/>
                  </a:cubicBezTo>
                  <a:cubicBezTo>
                    <a:pt x="6179" y="2811"/>
                    <a:pt x="11751" y="5112"/>
                    <a:pt x="16773" y="7395"/>
                  </a:cubicBezTo>
                  <a:cubicBezTo>
                    <a:pt x="17873" y="7848"/>
                    <a:pt x="14525" y="14281"/>
                    <a:pt x="10077" y="20223"/>
                  </a:cubicBezTo>
                  <a:cubicBezTo>
                    <a:pt x="9527" y="20694"/>
                    <a:pt x="9527" y="21147"/>
                    <a:pt x="10077" y="21600"/>
                  </a:cubicBezTo>
                  <a:lnTo>
                    <a:pt x="10627" y="21600"/>
                  </a:lnTo>
                  <a:cubicBezTo>
                    <a:pt x="11201" y="21147"/>
                    <a:pt x="11751" y="21147"/>
                    <a:pt x="11751" y="20694"/>
                  </a:cubicBezTo>
                  <a:cubicBezTo>
                    <a:pt x="14525" y="17016"/>
                    <a:pt x="21221" y="7848"/>
                    <a:pt x="17873" y="5565"/>
                  </a:cubicBezTo>
                  <a:cubicBezTo>
                    <a:pt x="12875" y="3264"/>
                    <a:pt x="7303" y="1434"/>
                    <a:pt x="1157" y="57"/>
                  </a:cubicBezTo>
                  <a:cubicBezTo>
                    <a:pt x="1043" y="19"/>
                    <a:pt x="928" y="0"/>
                    <a:pt x="81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62" name="Google Shape;1288;p28"/>
            <p:cNvSpPr/>
            <p:nvPr/>
          </p:nvSpPr>
          <p:spPr>
            <a:xfrm flipH="1">
              <a:off x="260688" y="213707"/>
              <a:ext cx="601343" cy="6586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10" h="21600" fill="norm" stroke="1" extrusionOk="0">
                  <a:moveTo>
                    <a:pt x="484" y="0"/>
                  </a:moveTo>
                  <a:cubicBezTo>
                    <a:pt x="-162" y="0"/>
                    <a:pt x="-162" y="1909"/>
                    <a:pt x="484" y="2537"/>
                  </a:cubicBezTo>
                  <a:cubicBezTo>
                    <a:pt x="6383" y="2537"/>
                    <a:pt x="12281" y="3164"/>
                    <a:pt x="18152" y="4446"/>
                  </a:cubicBezTo>
                  <a:cubicBezTo>
                    <a:pt x="17506" y="10146"/>
                    <a:pt x="14893" y="15246"/>
                    <a:pt x="12281" y="20319"/>
                  </a:cubicBezTo>
                  <a:cubicBezTo>
                    <a:pt x="11608" y="20319"/>
                    <a:pt x="12281" y="21600"/>
                    <a:pt x="12281" y="21600"/>
                  </a:cubicBezTo>
                  <a:lnTo>
                    <a:pt x="12927" y="21600"/>
                  </a:lnTo>
                  <a:cubicBezTo>
                    <a:pt x="13574" y="21600"/>
                    <a:pt x="13574" y="21600"/>
                    <a:pt x="14220" y="20946"/>
                  </a:cubicBezTo>
                  <a:cubicBezTo>
                    <a:pt x="15540" y="19037"/>
                    <a:pt x="21438" y="6982"/>
                    <a:pt x="20118" y="3164"/>
                  </a:cubicBezTo>
                  <a:cubicBezTo>
                    <a:pt x="20118" y="3164"/>
                    <a:pt x="19472" y="2537"/>
                    <a:pt x="18826" y="1909"/>
                  </a:cubicBezTo>
                  <a:cubicBezTo>
                    <a:pt x="12927" y="628"/>
                    <a:pt x="7029" y="0"/>
                    <a:pt x="48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63" name="Google Shape;1289;p28"/>
            <p:cNvSpPr/>
            <p:nvPr/>
          </p:nvSpPr>
          <p:spPr>
            <a:xfrm flipH="1">
              <a:off x="285483" y="755945"/>
              <a:ext cx="271131" cy="2711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638" y="0"/>
                    <a:pt x="0" y="4638"/>
                    <a:pt x="0" y="10800"/>
                  </a:cubicBezTo>
                  <a:cubicBezTo>
                    <a:pt x="0" y="16962"/>
                    <a:pt x="4638" y="21600"/>
                    <a:pt x="10800" y="21600"/>
                  </a:cubicBezTo>
                  <a:cubicBezTo>
                    <a:pt x="16962" y="21600"/>
                    <a:pt x="21600" y="16962"/>
                    <a:pt x="21600" y="10800"/>
                  </a:cubicBezTo>
                  <a:cubicBezTo>
                    <a:pt x="21600" y="4638"/>
                    <a:pt x="16962" y="0"/>
                    <a:pt x="10800" y="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64" name="Google Shape;1290;p28"/>
            <p:cNvSpPr/>
            <p:nvPr/>
          </p:nvSpPr>
          <p:spPr>
            <a:xfrm flipH="1">
              <a:off x="731250" y="58209"/>
              <a:ext cx="251992" cy="2711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620" y="0"/>
                  </a:moveTo>
                  <a:cubicBezTo>
                    <a:pt x="4990" y="0"/>
                    <a:pt x="0" y="4638"/>
                    <a:pt x="0" y="10800"/>
                  </a:cubicBezTo>
                  <a:cubicBezTo>
                    <a:pt x="0" y="17026"/>
                    <a:pt x="4990" y="21600"/>
                    <a:pt x="11620" y="21600"/>
                  </a:cubicBezTo>
                  <a:cubicBezTo>
                    <a:pt x="16610" y="21600"/>
                    <a:pt x="21600" y="17026"/>
                    <a:pt x="21600" y="10800"/>
                  </a:cubicBezTo>
                  <a:cubicBezTo>
                    <a:pt x="21600" y="4638"/>
                    <a:pt x="16610" y="0"/>
                    <a:pt x="11620" y="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65" name="Google Shape;1291;p28"/>
            <p:cNvSpPr/>
            <p:nvPr/>
          </p:nvSpPr>
          <p:spPr>
            <a:xfrm flipH="1">
              <a:off x="1273503" y="349264"/>
              <a:ext cx="271130" cy="2711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638" y="0"/>
                    <a:pt x="0" y="4638"/>
                    <a:pt x="0" y="10800"/>
                  </a:cubicBezTo>
                  <a:cubicBezTo>
                    <a:pt x="0" y="16962"/>
                    <a:pt x="4638" y="21600"/>
                    <a:pt x="10800" y="21600"/>
                  </a:cubicBezTo>
                  <a:cubicBezTo>
                    <a:pt x="16962" y="21600"/>
                    <a:pt x="21600" y="16962"/>
                    <a:pt x="21600" y="10800"/>
                  </a:cubicBezTo>
                  <a:cubicBezTo>
                    <a:pt x="21600" y="4638"/>
                    <a:pt x="16962" y="0"/>
                    <a:pt x="10800" y="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66" name="Google Shape;1292;p28"/>
            <p:cNvSpPr/>
            <p:nvPr/>
          </p:nvSpPr>
          <p:spPr>
            <a:xfrm flipH="1">
              <a:off x="944163" y="1259112"/>
              <a:ext cx="271130" cy="2719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638" y="0"/>
                    <a:pt x="0" y="4624"/>
                    <a:pt x="0" y="10768"/>
                  </a:cubicBezTo>
                  <a:cubicBezTo>
                    <a:pt x="0" y="16976"/>
                    <a:pt x="4638" y="21600"/>
                    <a:pt x="10800" y="21600"/>
                  </a:cubicBezTo>
                  <a:cubicBezTo>
                    <a:pt x="16962" y="21600"/>
                    <a:pt x="21600" y="16976"/>
                    <a:pt x="21600" y="10768"/>
                  </a:cubicBezTo>
                  <a:cubicBezTo>
                    <a:pt x="21600" y="4624"/>
                    <a:pt x="16962" y="0"/>
                    <a:pt x="10800" y="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67" name="Google Shape;1293;p28"/>
            <p:cNvSpPr/>
            <p:nvPr/>
          </p:nvSpPr>
          <p:spPr>
            <a:xfrm flipH="1">
              <a:off x="1835696" y="658660"/>
              <a:ext cx="271131" cy="2519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638" y="0"/>
                    <a:pt x="0" y="4990"/>
                    <a:pt x="0" y="11620"/>
                  </a:cubicBezTo>
                  <a:cubicBezTo>
                    <a:pt x="0" y="16610"/>
                    <a:pt x="4638" y="21600"/>
                    <a:pt x="10800" y="21600"/>
                  </a:cubicBezTo>
                  <a:cubicBezTo>
                    <a:pt x="17026" y="21600"/>
                    <a:pt x="21600" y="16610"/>
                    <a:pt x="21600" y="11620"/>
                  </a:cubicBezTo>
                  <a:cubicBezTo>
                    <a:pt x="21600" y="4990"/>
                    <a:pt x="17026" y="0"/>
                    <a:pt x="10800" y="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68" name="Google Shape;1294;p28"/>
            <p:cNvSpPr/>
            <p:nvPr/>
          </p:nvSpPr>
          <p:spPr>
            <a:xfrm flipH="1">
              <a:off x="2125962" y="968854"/>
              <a:ext cx="271130" cy="2711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6162" y="0"/>
                    <a:pt x="0" y="4638"/>
                    <a:pt x="0" y="10800"/>
                  </a:cubicBezTo>
                  <a:cubicBezTo>
                    <a:pt x="0" y="16962"/>
                    <a:pt x="6162" y="21600"/>
                    <a:pt x="10800" y="21600"/>
                  </a:cubicBezTo>
                  <a:cubicBezTo>
                    <a:pt x="16962" y="21600"/>
                    <a:pt x="21600" y="16962"/>
                    <a:pt x="21600" y="10800"/>
                  </a:cubicBezTo>
                  <a:cubicBezTo>
                    <a:pt x="21600" y="4638"/>
                    <a:pt x="16962" y="0"/>
                    <a:pt x="10800" y="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69" name="Google Shape;1295;p28"/>
            <p:cNvSpPr/>
            <p:nvPr/>
          </p:nvSpPr>
          <p:spPr>
            <a:xfrm flipH="1">
              <a:off x="1719270" y="1472819"/>
              <a:ext cx="271130" cy="2511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638" y="0"/>
                    <a:pt x="0" y="5006"/>
                    <a:pt x="0" y="9943"/>
                  </a:cubicBezTo>
                  <a:cubicBezTo>
                    <a:pt x="0" y="16663"/>
                    <a:pt x="4638" y="21600"/>
                    <a:pt x="10800" y="21600"/>
                  </a:cubicBezTo>
                  <a:cubicBezTo>
                    <a:pt x="16962" y="21600"/>
                    <a:pt x="21600" y="16663"/>
                    <a:pt x="21600" y="9943"/>
                  </a:cubicBezTo>
                  <a:cubicBezTo>
                    <a:pt x="21600" y="5006"/>
                    <a:pt x="16962" y="0"/>
                    <a:pt x="10800" y="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379" name="Google Shape;1296;p28"/>
          <p:cNvGrpSpPr/>
          <p:nvPr/>
        </p:nvGrpSpPr>
        <p:grpSpPr>
          <a:xfrm>
            <a:off x="9711155" y="442583"/>
            <a:ext cx="4913952" cy="2162797"/>
            <a:chOff x="0" y="0"/>
            <a:chExt cx="4913951" cy="2162795"/>
          </a:xfrm>
        </p:grpSpPr>
        <p:grpSp>
          <p:nvGrpSpPr>
            <p:cNvPr id="1377" name="Google Shape;1297;p28"/>
            <p:cNvGrpSpPr/>
            <p:nvPr/>
          </p:nvGrpSpPr>
          <p:grpSpPr>
            <a:xfrm>
              <a:off x="0" y="0"/>
              <a:ext cx="4346247" cy="2162796"/>
              <a:chOff x="0" y="0"/>
              <a:chExt cx="4346246" cy="2162795"/>
            </a:xfrm>
          </p:grpSpPr>
          <p:grpSp>
            <p:nvGrpSpPr>
              <p:cNvPr id="1375" name="Google Shape;1298;p28"/>
              <p:cNvGrpSpPr/>
              <p:nvPr/>
            </p:nvGrpSpPr>
            <p:grpSpPr>
              <a:xfrm>
                <a:off x="0" y="-1"/>
                <a:ext cx="4345746" cy="1888718"/>
                <a:chOff x="0" y="0"/>
                <a:chExt cx="4345745" cy="1888716"/>
              </a:xfrm>
            </p:grpSpPr>
            <p:sp>
              <p:nvSpPr>
                <p:cNvPr id="1371" name="Google Shape;1299;p28"/>
                <p:cNvSpPr/>
                <p:nvPr/>
              </p:nvSpPr>
              <p:spPr>
                <a:xfrm>
                  <a:off x="749417" y="118529"/>
                  <a:ext cx="1955825" cy="1755734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72" name="Google Shape;1300;p28"/>
                <p:cNvSpPr/>
                <p:nvPr/>
              </p:nvSpPr>
              <p:spPr>
                <a:xfrm>
                  <a:off x="1828457" y="-1"/>
                  <a:ext cx="1547692" cy="1389356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73" name="Google Shape;1301;p28"/>
                <p:cNvSpPr/>
                <p:nvPr/>
              </p:nvSpPr>
              <p:spPr>
                <a:xfrm>
                  <a:off x="-1" y="888513"/>
                  <a:ext cx="1547692" cy="1000134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74" name="Google Shape;1302;p28"/>
                <p:cNvSpPr/>
                <p:nvPr/>
              </p:nvSpPr>
              <p:spPr>
                <a:xfrm>
                  <a:off x="2389921" y="499361"/>
                  <a:ext cx="1955825" cy="1389356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1376" name="Google Shape;1303;p28"/>
              <p:cNvSpPr/>
              <p:nvPr/>
            </p:nvSpPr>
            <p:spPr>
              <a:xfrm>
                <a:off x="61345" y="946897"/>
                <a:ext cx="4284902" cy="1215899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378" name="Google Shape;1304;p28"/>
            <p:cNvSpPr/>
            <p:nvPr/>
          </p:nvSpPr>
          <p:spPr>
            <a:xfrm>
              <a:off x="174723" y="1066"/>
              <a:ext cx="4739229" cy="19827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5" h="21600" fill="norm" stroke="1" extrusionOk="0">
                  <a:moveTo>
                    <a:pt x="10107" y="4204"/>
                  </a:moveTo>
                  <a:cubicBezTo>
                    <a:pt x="10515" y="5614"/>
                    <a:pt x="10515" y="7300"/>
                    <a:pt x="10241" y="8698"/>
                  </a:cubicBezTo>
                  <a:lnTo>
                    <a:pt x="10107" y="8698"/>
                  </a:lnTo>
                  <a:cubicBezTo>
                    <a:pt x="10107" y="8698"/>
                    <a:pt x="9972" y="8698"/>
                    <a:pt x="9833" y="8132"/>
                  </a:cubicBezTo>
                  <a:cubicBezTo>
                    <a:pt x="9698" y="7011"/>
                    <a:pt x="9698" y="5614"/>
                    <a:pt x="10107" y="4493"/>
                  </a:cubicBezTo>
                  <a:lnTo>
                    <a:pt x="10107" y="4204"/>
                  </a:lnTo>
                  <a:close/>
                  <a:moveTo>
                    <a:pt x="15946" y="6734"/>
                  </a:moveTo>
                  <a:lnTo>
                    <a:pt x="15946" y="7011"/>
                  </a:lnTo>
                  <a:cubicBezTo>
                    <a:pt x="16220" y="8698"/>
                    <a:pt x="16220" y="10384"/>
                    <a:pt x="15811" y="10939"/>
                  </a:cubicBezTo>
                  <a:cubicBezTo>
                    <a:pt x="15610" y="11077"/>
                    <a:pt x="15470" y="11158"/>
                    <a:pt x="15386" y="11158"/>
                  </a:cubicBezTo>
                  <a:cubicBezTo>
                    <a:pt x="15302" y="11158"/>
                    <a:pt x="15269" y="11077"/>
                    <a:pt x="15269" y="10939"/>
                  </a:cubicBezTo>
                  <a:cubicBezTo>
                    <a:pt x="15269" y="9264"/>
                    <a:pt x="15403" y="7855"/>
                    <a:pt x="15946" y="6734"/>
                  </a:cubicBezTo>
                  <a:close/>
                  <a:moveTo>
                    <a:pt x="3993" y="11782"/>
                  </a:moveTo>
                  <a:cubicBezTo>
                    <a:pt x="4536" y="11782"/>
                    <a:pt x="4944" y="12348"/>
                    <a:pt x="5213" y="13191"/>
                  </a:cubicBezTo>
                  <a:cubicBezTo>
                    <a:pt x="5353" y="14034"/>
                    <a:pt x="5213" y="14866"/>
                    <a:pt x="4804" y="15432"/>
                  </a:cubicBezTo>
                  <a:cubicBezTo>
                    <a:pt x="4737" y="15570"/>
                    <a:pt x="4670" y="15640"/>
                    <a:pt x="4603" y="15640"/>
                  </a:cubicBezTo>
                  <a:cubicBezTo>
                    <a:pt x="4536" y="15640"/>
                    <a:pt x="4469" y="15570"/>
                    <a:pt x="4402" y="15432"/>
                  </a:cubicBezTo>
                  <a:cubicBezTo>
                    <a:pt x="3993" y="14311"/>
                    <a:pt x="3993" y="13191"/>
                    <a:pt x="3993" y="12059"/>
                  </a:cubicBezTo>
                  <a:lnTo>
                    <a:pt x="3993" y="11782"/>
                  </a:lnTo>
                  <a:close/>
                  <a:moveTo>
                    <a:pt x="12959" y="843"/>
                  </a:moveTo>
                  <a:cubicBezTo>
                    <a:pt x="14318" y="1398"/>
                    <a:pt x="15403" y="3084"/>
                    <a:pt x="15811" y="5614"/>
                  </a:cubicBezTo>
                  <a:cubicBezTo>
                    <a:pt x="15135" y="7011"/>
                    <a:pt x="14726" y="8975"/>
                    <a:pt x="14861" y="11227"/>
                  </a:cubicBezTo>
                  <a:cubicBezTo>
                    <a:pt x="15017" y="11713"/>
                    <a:pt x="15129" y="12013"/>
                    <a:pt x="15358" y="12013"/>
                  </a:cubicBezTo>
                  <a:cubicBezTo>
                    <a:pt x="15521" y="12013"/>
                    <a:pt x="15744" y="11851"/>
                    <a:pt x="16085" y="11505"/>
                  </a:cubicBezTo>
                  <a:cubicBezTo>
                    <a:pt x="16896" y="10661"/>
                    <a:pt x="16762" y="7855"/>
                    <a:pt x="16354" y="5614"/>
                  </a:cubicBezTo>
                  <a:cubicBezTo>
                    <a:pt x="16494" y="5325"/>
                    <a:pt x="16628" y="5325"/>
                    <a:pt x="16896" y="5325"/>
                  </a:cubicBezTo>
                  <a:cubicBezTo>
                    <a:pt x="18395" y="6168"/>
                    <a:pt x="19754" y="8421"/>
                    <a:pt x="20431" y="11505"/>
                  </a:cubicBezTo>
                  <a:cubicBezTo>
                    <a:pt x="20839" y="13191"/>
                    <a:pt x="20839" y="15432"/>
                    <a:pt x="20157" y="17118"/>
                  </a:cubicBezTo>
                  <a:cubicBezTo>
                    <a:pt x="19206" y="19359"/>
                    <a:pt x="15543" y="20768"/>
                    <a:pt x="9698" y="20768"/>
                  </a:cubicBezTo>
                  <a:cubicBezTo>
                    <a:pt x="6029" y="20768"/>
                    <a:pt x="2769" y="20202"/>
                    <a:pt x="2769" y="20202"/>
                  </a:cubicBezTo>
                  <a:cubicBezTo>
                    <a:pt x="1544" y="19925"/>
                    <a:pt x="867" y="19082"/>
                    <a:pt x="593" y="17396"/>
                  </a:cubicBezTo>
                  <a:cubicBezTo>
                    <a:pt x="325" y="15998"/>
                    <a:pt x="1001" y="14034"/>
                    <a:pt x="2226" y="12902"/>
                  </a:cubicBezTo>
                  <a:cubicBezTo>
                    <a:pt x="2634" y="12348"/>
                    <a:pt x="3043" y="12059"/>
                    <a:pt x="3585" y="12059"/>
                  </a:cubicBezTo>
                  <a:cubicBezTo>
                    <a:pt x="3451" y="13468"/>
                    <a:pt x="3719" y="14866"/>
                    <a:pt x="4128" y="16275"/>
                  </a:cubicBezTo>
                  <a:cubicBezTo>
                    <a:pt x="4296" y="16622"/>
                    <a:pt x="4570" y="16864"/>
                    <a:pt x="4816" y="16864"/>
                  </a:cubicBezTo>
                  <a:cubicBezTo>
                    <a:pt x="4967" y="16864"/>
                    <a:pt x="5112" y="16772"/>
                    <a:pt x="5213" y="16552"/>
                  </a:cubicBezTo>
                  <a:cubicBezTo>
                    <a:pt x="5761" y="15709"/>
                    <a:pt x="6029" y="14311"/>
                    <a:pt x="5895" y="12902"/>
                  </a:cubicBezTo>
                  <a:cubicBezTo>
                    <a:pt x="5621" y="11782"/>
                    <a:pt x="4944" y="10661"/>
                    <a:pt x="4262" y="10661"/>
                  </a:cubicBezTo>
                  <a:cubicBezTo>
                    <a:pt x="4536" y="7855"/>
                    <a:pt x="5487" y="5325"/>
                    <a:pt x="6846" y="4204"/>
                  </a:cubicBezTo>
                  <a:cubicBezTo>
                    <a:pt x="7579" y="3200"/>
                    <a:pt x="8261" y="2691"/>
                    <a:pt x="8843" y="2691"/>
                  </a:cubicBezTo>
                  <a:cubicBezTo>
                    <a:pt x="9223" y="2691"/>
                    <a:pt x="9564" y="2922"/>
                    <a:pt x="9833" y="3361"/>
                  </a:cubicBezTo>
                  <a:cubicBezTo>
                    <a:pt x="9290" y="4770"/>
                    <a:pt x="9156" y="6734"/>
                    <a:pt x="9564" y="8421"/>
                  </a:cubicBezTo>
                  <a:cubicBezTo>
                    <a:pt x="9564" y="8975"/>
                    <a:pt x="9833" y="9541"/>
                    <a:pt x="10241" y="9541"/>
                  </a:cubicBezTo>
                  <a:cubicBezTo>
                    <a:pt x="10375" y="9541"/>
                    <a:pt x="10515" y="9264"/>
                    <a:pt x="10649" y="8975"/>
                  </a:cubicBezTo>
                  <a:cubicBezTo>
                    <a:pt x="11192" y="7300"/>
                    <a:pt x="11057" y="5048"/>
                    <a:pt x="10515" y="3361"/>
                  </a:cubicBezTo>
                  <a:cubicBezTo>
                    <a:pt x="10923" y="2530"/>
                    <a:pt x="11466" y="1686"/>
                    <a:pt x="12008" y="1398"/>
                  </a:cubicBezTo>
                  <a:cubicBezTo>
                    <a:pt x="12282" y="1120"/>
                    <a:pt x="12685" y="1120"/>
                    <a:pt x="12959" y="843"/>
                  </a:cubicBezTo>
                  <a:close/>
                  <a:moveTo>
                    <a:pt x="12825" y="0"/>
                  </a:moveTo>
                  <a:cubicBezTo>
                    <a:pt x="12416" y="0"/>
                    <a:pt x="12142" y="277"/>
                    <a:pt x="11734" y="566"/>
                  </a:cubicBezTo>
                  <a:cubicBezTo>
                    <a:pt x="11057" y="843"/>
                    <a:pt x="10515" y="1686"/>
                    <a:pt x="9972" y="2807"/>
                  </a:cubicBezTo>
                  <a:cubicBezTo>
                    <a:pt x="9598" y="2160"/>
                    <a:pt x="9139" y="1813"/>
                    <a:pt x="8608" y="1813"/>
                  </a:cubicBezTo>
                  <a:cubicBezTo>
                    <a:pt x="7976" y="1813"/>
                    <a:pt x="7249" y="2299"/>
                    <a:pt x="6438" y="3361"/>
                  </a:cubicBezTo>
                  <a:cubicBezTo>
                    <a:pt x="4944" y="4770"/>
                    <a:pt x="3993" y="7577"/>
                    <a:pt x="3585" y="10939"/>
                  </a:cubicBezTo>
                  <a:cubicBezTo>
                    <a:pt x="3043" y="10939"/>
                    <a:pt x="2500" y="11227"/>
                    <a:pt x="2092" y="11782"/>
                  </a:cubicBezTo>
                  <a:cubicBezTo>
                    <a:pt x="593" y="13468"/>
                    <a:pt x="-218" y="15709"/>
                    <a:pt x="50" y="17673"/>
                  </a:cubicBezTo>
                  <a:cubicBezTo>
                    <a:pt x="190" y="19636"/>
                    <a:pt x="1275" y="21046"/>
                    <a:pt x="2634" y="21323"/>
                  </a:cubicBezTo>
                  <a:cubicBezTo>
                    <a:pt x="2634" y="21323"/>
                    <a:pt x="6029" y="21600"/>
                    <a:pt x="9698" y="21600"/>
                  </a:cubicBezTo>
                  <a:cubicBezTo>
                    <a:pt x="15811" y="21600"/>
                    <a:pt x="19480" y="20480"/>
                    <a:pt x="20565" y="17961"/>
                  </a:cubicBezTo>
                  <a:cubicBezTo>
                    <a:pt x="21248" y="15998"/>
                    <a:pt x="21382" y="13468"/>
                    <a:pt x="20839" y="11227"/>
                  </a:cubicBezTo>
                  <a:cubicBezTo>
                    <a:pt x="20023" y="7855"/>
                    <a:pt x="18530" y="5048"/>
                    <a:pt x="16762" y="4204"/>
                  </a:cubicBezTo>
                  <a:cubicBezTo>
                    <a:pt x="16494" y="4204"/>
                    <a:pt x="16220" y="4493"/>
                    <a:pt x="16085" y="4770"/>
                  </a:cubicBezTo>
                  <a:cubicBezTo>
                    <a:pt x="15543" y="1964"/>
                    <a:pt x="14318" y="277"/>
                    <a:pt x="1282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138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7" name="مستوى النص الأول…"/>
          <p:cNvSpPr txBox="1"/>
          <p:nvPr>
            <p:ph type="body" sz="half" idx="1"/>
          </p:nvPr>
        </p:nvSpPr>
        <p:spPr>
          <a:xfrm>
            <a:off x="2010199" y="2892866"/>
            <a:ext cx="10181602" cy="9880001"/>
          </a:xfrm>
          <a:prstGeom prst="rect">
            <a:avLst/>
          </a:prstGeom>
        </p:spPr>
        <p:txBody>
          <a:bodyPr/>
          <a:lstStyle>
            <a:lvl1pPr marL="928254" indent="-775854">
              <a:buClr>
                <a:srgbClr val="000000"/>
              </a:buClr>
              <a:buFont typeface="Helvetica"/>
              <a:buChar char="●"/>
            </a:lvl1pPr>
            <a:lvl2pPr>
              <a:buClr>
                <a:srgbClr val="000000"/>
              </a:buClr>
              <a:buFont typeface="Helvetica"/>
              <a:buChar char="○"/>
            </a:lvl2pPr>
            <a:lvl3pPr>
              <a:buClr>
                <a:srgbClr val="000000"/>
              </a:buClr>
              <a:buFont typeface="Helvetica"/>
              <a:buChar char="■"/>
            </a:lvl3pPr>
            <a:lvl4pPr>
              <a:buClr>
                <a:srgbClr val="000000"/>
              </a:buClr>
              <a:buFont typeface="Helvetica"/>
              <a:buChar char="●"/>
            </a:lvl4pPr>
            <a:lvl5pPr>
              <a:buClr>
                <a:srgbClr val="000000"/>
              </a:buClr>
              <a:buFont typeface="Helvetica"/>
              <a:buChar char="○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388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grpSp>
        <p:nvGrpSpPr>
          <p:cNvPr id="1403" name="Google Shape;1308;p29"/>
          <p:cNvGrpSpPr/>
          <p:nvPr/>
        </p:nvGrpSpPr>
        <p:grpSpPr>
          <a:xfrm>
            <a:off x="20928012" y="608369"/>
            <a:ext cx="3651419" cy="3321304"/>
            <a:chOff x="0" y="0"/>
            <a:chExt cx="3651418" cy="3321302"/>
          </a:xfrm>
        </p:grpSpPr>
        <p:sp>
          <p:nvSpPr>
            <p:cNvPr id="1389" name="Google Shape;1309;p29"/>
            <p:cNvSpPr/>
            <p:nvPr/>
          </p:nvSpPr>
          <p:spPr>
            <a:xfrm rot="19911920">
              <a:off x="1194170" y="2098890"/>
              <a:ext cx="592494" cy="5920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727" y="1876"/>
                  </a:moveTo>
                  <a:cubicBezTo>
                    <a:pt x="11727" y="2823"/>
                    <a:pt x="12210" y="4216"/>
                    <a:pt x="12210" y="5163"/>
                  </a:cubicBezTo>
                  <a:cubicBezTo>
                    <a:pt x="12674" y="6111"/>
                    <a:pt x="12674" y="7503"/>
                    <a:pt x="13138" y="8450"/>
                  </a:cubicBezTo>
                  <a:cubicBezTo>
                    <a:pt x="13621" y="8450"/>
                    <a:pt x="14084" y="8915"/>
                    <a:pt x="15958" y="9398"/>
                  </a:cubicBezTo>
                  <a:lnTo>
                    <a:pt x="18779" y="10810"/>
                  </a:lnTo>
                  <a:cubicBezTo>
                    <a:pt x="17369" y="11274"/>
                    <a:pt x="15495" y="12202"/>
                    <a:pt x="13621" y="12685"/>
                  </a:cubicBezTo>
                  <a:cubicBezTo>
                    <a:pt x="13621" y="12685"/>
                    <a:pt x="13621" y="12685"/>
                    <a:pt x="13138" y="13150"/>
                  </a:cubicBezTo>
                  <a:cubicBezTo>
                    <a:pt x="12674" y="15489"/>
                    <a:pt x="11264" y="17849"/>
                    <a:pt x="10800" y="18777"/>
                  </a:cubicBezTo>
                  <a:cubicBezTo>
                    <a:pt x="10336" y="17849"/>
                    <a:pt x="9390" y="15489"/>
                    <a:pt x="8926" y="13150"/>
                  </a:cubicBezTo>
                  <a:cubicBezTo>
                    <a:pt x="8926" y="12685"/>
                    <a:pt x="8443" y="12685"/>
                    <a:pt x="7979" y="12202"/>
                  </a:cubicBezTo>
                  <a:cubicBezTo>
                    <a:pt x="6105" y="12202"/>
                    <a:pt x="3748" y="11274"/>
                    <a:pt x="2357" y="11274"/>
                  </a:cubicBezTo>
                  <a:cubicBezTo>
                    <a:pt x="4231" y="9862"/>
                    <a:pt x="6569" y="8915"/>
                    <a:pt x="8926" y="7986"/>
                  </a:cubicBezTo>
                  <a:cubicBezTo>
                    <a:pt x="8926" y="7986"/>
                    <a:pt x="8926" y="7503"/>
                    <a:pt x="9390" y="7503"/>
                  </a:cubicBezTo>
                  <a:cubicBezTo>
                    <a:pt x="9853" y="5627"/>
                    <a:pt x="10800" y="3751"/>
                    <a:pt x="11727" y="1876"/>
                  </a:cubicBezTo>
                  <a:close/>
                  <a:moveTo>
                    <a:pt x="11727" y="0"/>
                  </a:moveTo>
                  <a:cubicBezTo>
                    <a:pt x="11264" y="0"/>
                    <a:pt x="10336" y="0"/>
                    <a:pt x="7516" y="6575"/>
                  </a:cubicBezTo>
                  <a:cubicBezTo>
                    <a:pt x="464" y="9398"/>
                    <a:pt x="0" y="10810"/>
                    <a:pt x="0" y="10810"/>
                  </a:cubicBezTo>
                  <a:cubicBezTo>
                    <a:pt x="0" y="11274"/>
                    <a:pt x="0" y="11738"/>
                    <a:pt x="0" y="11738"/>
                  </a:cubicBezTo>
                  <a:cubicBezTo>
                    <a:pt x="0" y="12202"/>
                    <a:pt x="947" y="12685"/>
                    <a:pt x="7033" y="14097"/>
                  </a:cubicBezTo>
                  <a:cubicBezTo>
                    <a:pt x="8926" y="21600"/>
                    <a:pt x="9853" y="21600"/>
                    <a:pt x="10336" y="21600"/>
                  </a:cubicBezTo>
                  <a:lnTo>
                    <a:pt x="10800" y="21600"/>
                  </a:lnTo>
                  <a:cubicBezTo>
                    <a:pt x="11264" y="21600"/>
                    <a:pt x="11727" y="21600"/>
                    <a:pt x="15012" y="14561"/>
                  </a:cubicBezTo>
                  <a:cubicBezTo>
                    <a:pt x="16905" y="13614"/>
                    <a:pt x="19243" y="13150"/>
                    <a:pt x="21117" y="11738"/>
                  </a:cubicBezTo>
                  <a:cubicBezTo>
                    <a:pt x="21600" y="11738"/>
                    <a:pt x="21600" y="11274"/>
                    <a:pt x="21600" y="10810"/>
                  </a:cubicBezTo>
                  <a:cubicBezTo>
                    <a:pt x="21600" y="9862"/>
                    <a:pt x="20190" y="9398"/>
                    <a:pt x="16905" y="7986"/>
                  </a:cubicBezTo>
                  <a:lnTo>
                    <a:pt x="14548" y="7503"/>
                  </a:lnTo>
                  <a:cubicBezTo>
                    <a:pt x="14548" y="6575"/>
                    <a:pt x="14084" y="6111"/>
                    <a:pt x="14084" y="5163"/>
                  </a:cubicBezTo>
                  <a:cubicBezTo>
                    <a:pt x="14084" y="3287"/>
                    <a:pt x="13138" y="1876"/>
                    <a:pt x="12674" y="464"/>
                  </a:cubicBezTo>
                  <a:cubicBezTo>
                    <a:pt x="12210" y="0"/>
                    <a:pt x="12210" y="0"/>
                    <a:pt x="1172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90" name="Google Shape;1310;p29"/>
            <p:cNvSpPr/>
            <p:nvPr/>
          </p:nvSpPr>
          <p:spPr>
            <a:xfrm rot="19911920">
              <a:off x="1542138" y="156695"/>
              <a:ext cx="374607" cy="3768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84" h="21600" fill="norm" stroke="1" extrusionOk="0">
                  <a:moveTo>
                    <a:pt x="8939" y="3159"/>
                  </a:moveTo>
                  <a:cubicBezTo>
                    <a:pt x="17830" y="3159"/>
                    <a:pt x="17830" y="18653"/>
                    <a:pt x="8939" y="18653"/>
                  </a:cubicBezTo>
                  <a:cubicBezTo>
                    <a:pt x="5147" y="17924"/>
                    <a:pt x="2585" y="14977"/>
                    <a:pt x="2585" y="10542"/>
                  </a:cubicBezTo>
                  <a:cubicBezTo>
                    <a:pt x="2585" y="6106"/>
                    <a:pt x="5775" y="3159"/>
                    <a:pt x="8939" y="3159"/>
                  </a:cubicBezTo>
                  <a:close/>
                  <a:moveTo>
                    <a:pt x="9436" y="0"/>
                  </a:moveTo>
                  <a:cubicBezTo>
                    <a:pt x="7109" y="0"/>
                    <a:pt x="4677" y="972"/>
                    <a:pt x="2585" y="3159"/>
                  </a:cubicBezTo>
                  <a:cubicBezTo>
                    <a:pt x="-3116" y="9813"/>
                    <a:pt x="1330" y="20871"/>
                    <a:pt x="8939" y="21600"/>
                  </a:cubicBezTo>
                  <a:cubicBezTo>
                    <a:pt x="14038" y="21600"/>
                    <a:pt x="18484" y="16435"/>
                    <a:pt x="18484" y="10542"/>
                  </a:cubicBezTo>
                  <a:cubicBezTo>
                    <a:pt x="18484" y="4101"/>
                    <a:pt x="14195" y="0"/>
                    <a:pt x="943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91" name="Google Shape;1311;p29"/>
            <p:cNvSpPr/>
            <p:nvPr/>
          </p:nvSpPr>
          <p:spPr>
            <a:xfrm rot="19911920">
              <a:off x="107969" y="755546"/>
              <a:ext cx="567779" cy="5681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17" h="21600" fill="norm" stroke="1" extrusionOk="0">
                  <a:moveTo>
                    <a:pt x="12991" y="8866"/>
                  </a:moveTo>
                  <a:cubicBezTo>
                    <a:pt x="12991" y="8866"/>
                    <a:pt x="12991" y="8866"/>
                    <a:pt x="12991" y="9369"/>
                  </a:cubicBezTo>
                  <a:cubicBezTo>
                    <a:pt x="12991" y="9369"/>
                    <a:pt x="12526" y="9853"/>
                    <a:pt x="11115" y="9853"/>
                  </a:cubicBezTo>
                  <a:cubicBezTo>
                    <a:pt x="11579" y="9369"/>
                    <a:pt x="12043" y="8866"/>
                    <a:pt x="12526" y="8866"/>
                  </a:cubicBezTo>
                  <a:close/>
                  <a:moveTo>
                    <a:pt x="7247" y="1934"/>
                  </a:moveTo>
                  <a:cubicBezTo>
                    <a:pt x="7576" y="1934"/>
                    <a:pt x="7943" y="1954"/>
                    <a:pt x="8291" y="2015"/>
                  </a:cubicBezTo>
                  <a:cubicBezTo>
                    <a:pt x="10631" y="2015"/>
                    <a:pt x="12991" y="2519"/>
                    <a:pt x="14866" y="3002"/>
                  </a:cubicBezTo>
                  <a:cubicBezTo>
                    <a:pt x="17690" y="3990"/>
                    <a:pt x="19565" y="7415"/>
                    <a:pt x="18618" y="10337"/>
                  </a:cubicBezTo>
                  <a:cubicBezTo>
                    <a:pt x="17690" y="14749"/>
                    <a:pt x="13455" y="19646"/>
                    <a:pt x="10631" y="19646"/>
                  </a:cubicBezTo>
                  <a:lnTo>
                    <a:pt x="9703" y="19646"/>
                  </a:lnTo>
                  <a:cubicBezTo>
                    <a:pt x="7827" y="17691"/>
                    <a:pt x="8291" y="14749"/>
                    <a:pt x="9703" y="12311"/>
                  </a:cubicBezTo>
                  <a:cubicBezTo>
                    <a:pt x="11579" y="11807"/>
                    <a:pt x="14402" y="11324"/>
                    <a:pt x="14866" y="9853"/>
                  </a:cubicBezTo>
                  <a:cubicBezTo>
                    <a:pt x="15330" y="8866"/>
                    <a:pt x="14866" y="7899"/>
                    <a:pt x="14402" y="7415"/>
                  </a:cubicBezTo>
                  <a:cubicBezTo>
                    <a:pt x="13938" y="6911"/>
                    <a:pt x="13455" y="6911"/>
                    <a:pt x="12991" y="6911"/>
                  </a:cubicBezTo>
                  <a:cubicBezTo>
                    <a:pt x="11579" y="6911"/>
                    <a:pt x="10167" y="8382"/>
                    <a:pt x="8756" y="10337"/>
                  </a:cubicBezTo>
                  <a:cubicBezTo>
                    <a:pt x="8350" y="10437"/>
                    <a:pt x="7924" y="10478"/>
                    <a:pt x="7518" y="10478"/>
                  </a:cubicBezTo>
                  <a:cubicBezTo>
                    <a:pt x="5604" y="10478"/>
                    <a:pt x="3728" y="9591"/>
                    <a:pt x="2181" y="8382"/>
                  </a:cubicBezTo>
                  <a:cubicBezTo>
                    <a:pt x="1717" y="7415"/>
                    <a:pt x="1717" y="6911"/>
                    <a:pt x="2181" y="5944"/>
                  </a:cubicBezTo>
                  <a:cubicBezTo>
                    <a:pt x="3012" y="3365"/>
                    <a:pt x="4907" y="1934"/>
                    <a:pt x="7247" y="1934"/>
                  </a:cubicBezTo>
                  <a:close/>
                  <a:moveTo>
                    <a:pt x="7286" y="0"/>
                  </a:moveTo>
                  <a:cubicBezTo>
                    <a:pt x="4269" y="0"/>
                    <a:pt x="1156" y="1934"/>
                    <a:pt x="305" y="5440"/>
                  </a:cubicBezTo>
                  <a:cubicBezTo>
                    <a:pt x="-159" y="6911"/>
                    <a:pt x="-159" y="8382"/>
                    <a:pt x="769" y="9369"/>
                  </a:cubicBezTo>
                  <a:cubicBezTo>
                    <a:pt x="2664" y="11324"/>
                    <a:pt x="5468" y="12311"/>
                    <a:pt x="7827" y="12311"/>
                  </a:cubicBezTo>
                  <a:cubicBezTo>
                    <a:pt x="6416" y="14749"/>
                    <a:pt x="6416" y="18658"/>
                    <a:pt x="8756" y="21116"/>
                  </a:cubicBezTo>
                  <a:cubicBezTo>
                    <a:pt x="9239" y="21600"/>
                    <a:pt x="9703" y="21600"/>
                    <a:pt x="10631" y="21600"/>
                  </a:cubicBezTo>
                  <a:cubicBezTo>
                    <a:pt x="14402" y="21600"/>
                    <a:pt x="19565" y="15737"/>
                    <a:pt x="20513" y="10840"/>
                  </a:cubicBezTo>
                  <a:cubicBezTo>
                    <a:pt x="21441" y="6428"/>
                    <a:pt x="19101" y="2519"/>
                    <a:pt x="15814" y="1531"/>
                  </a:cubicBezTo>
                  <a:cubicBezTo>
                    <a:pt x="13455" y="564"/>
                    <a:pt x="11115" y="60"/>
                    <a:pt x="8291" y="60"/>
                  </a:cubicBezTo>
                  <a:cubicBezTo>
                    <a:pt x="7963" y="20"/>
                    <a:pt x="7615" y="0"/>
                    <a:pt x="728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92" name="Google Shape;1312;p29"/>
            <p:cNvSpPr/>
            <p:nvPr/>
          </p:nvSpPr>
          <p:spPr>
            <a:xfrm rot="19911920">
              <a:off x="331552" y="98989"/>
              <a:ext cx="562216" cy="568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65" h="21600" fill="norm" stroke="1" extrusionOk="0">
                  <a:moveTo>
                    <a:pt x="9208" y="12493"/>
                  </a:moveTo>
                  <a:cubicBezTo>
                    <a:pt x="9010" y="13299"/>
                    <a:pt x="7805" y="13722"/>
                    <a:pt x="7805" y="13722"/>
                  </a:cubicBezTo>
                  <a:cubicBezTo>
                    <a:pt x="8200" y="12916"/>
                    <a:pt x="8575" y="12775"/>
                    <a:pt x="9208" y="12493"/>
                  </a:cubicBezTo>
                  <a:close/>
                  <a:moveTo>
                    <a:pt x="9129" y="1773"/>
                  </a:moveTo>
                  <a:cubicBezTo>
                    <a:pt x="9761" y="1773"/>
                    <a:pt x="10354" y="2116"/>
                    <a:pt x="10690" y="2458"/>
                  </a:cubicBezTo>
                  <a:cubicBezTo>
                    <a:pt x="11639" y="4896"/>
                    <a:pt x="11639" y="7354"/>
                    <a:pt x="10690" y="9793"/>
                  </a:cubicBezTo>
                  <a:cubicBezTo>
                    <a:pt x="8773" y="9793"/>
                    <a:pt x="7330" y="10780"/>
                    <a:pt x="6362" y="12251"/>
                  </a:cubicBezTo>
                  <a:cubicBezTo>
                    <a:pt x="5888" y="12734"/>
                    <a:pt x="5888" y="13722"/>
                    <a:pt x="6362" y="13722"/>
                  </a:cubicBezTo>
                  <a:cubicBezTo>
                    <a:pt x="6856" y="14689"/>
                    <a:pt x="7330" y="15172"/>
                    <a:pt x="8279" y="15172"/>
                  </a:cubicBezTo>
                  <a:cubicBezTo>
                    <a:pt x="10216" y="15172"/>
                    <a:pt x="11639" y="12734"/>
                    <a:pt x="12133" y="11263"/>
                  </a:cubicBezTo>
                  <a:lnTo>
                    <a:pt x="15018" y="11263"/>
                  </a:lnTo>
                  <a:cubicBezTo>
                    <a:pt x="15255" y="11183"/>
                    <a:pt x="15532" y="11143"/>
                    <a:pt x="15808" y="11143"/>
                  </a:cubicBezTo>
                  <a:cubicBezTo>
                    <a:pt x="17093" y="11143"/>
                    <a:pt x="18536" y="12009"/>
                    <a:pt x="19326" y="13218"/>
                  </a:cubicBezTo>
                  <a:cubicBezTo>
                    <a:pt x="19326" y="13722"/>
                    <a:pt x="19326" y="14689"/>
                    <a:pt x="18852" y="15172"/>
                  </a:cubicBezTo>
                  <a:cubicBezTo>
                    <a:pt x="16441" y="18114"/>
                    <a:pt x="12607" y="19585"/>
                    <a:pt x="8773" y="19585"/>
                  </a:cubicBezTo>
                  <a:cubicBezTo>
                    <a:pt x="8516" y="19625"/>
                    <a:pt x="8279" y="19646"/>
                    <a:pt x="8022" y="19646"/>
                  </a:cubicBezTo>
                  <a:cubicBezTo>
                    <a:pt x="4939" y="19646"/>
                    <a:pt x="2054" y="16885"/>
                    <a:pt x="2054" y="13722"/>
                  </a:cubicBezTo>
                  <a:cubicBezTo>
                    <a:pt x="1560" y="10296"/>
                    <a:pt x="2528" y="6367"/>
                    <a:pt x="4445" y="3425"/>
                  </a:cubicBezTo>
                  <a:cubicBezTo>
                    <a:pt x="5414" y="2458"/>
                    <a:pt x="6856" y="1975"/>
                    <a:pt x="8279" y="1975"/>
                  </a:cubicBezTo>
                  <a:cubicBezTo>
                    <a:pt x="8575" y="1813"/>
                    <a:pt x="8852" y="1773"/>
                    <a:pt x="9129" y="1773"/>
                  </a:cubicBezTo>
                  <a:close/>
                  <a:moveTo>
                    <a:pt x="8279" y="0"/>
                  </a:moveTo>
                  <a:cubicBezTo>
                    <a:pt x="6362" y="0"/>
                    <a:pt x="4445" y="987"/>
                    <a:pt x="3003" y="2458"/>
                  </a:cubicBezTo>
                  <a:cubicBezTo>
                    <a:pt x="611" y="5884"/>
                    <a:pt x="-357" y="10296"/>
                    <a:pt x="117" y="14205"/>
                  </a:cubicBezTo>
                  <a:cubicBezTo>
                    <a:pt x="117" y="18336"/>
                    <a:pt x="3497" y="21600"/>
                    <a:pt x="7469" y="21600"/>
                  </a:cubicBezTo>
                  <a:cubicBezTo>
                    <a:pt x="7745" y="21600"/>
                    <a:pt x="8002" y="21580"/>
                    <a:pt x="8279" y="21540"/>
                  </a:cubicBezTo>
                  <a:cubicBezTo>
                    <a:pt x="12607" y="21540"/>
                    <a:pt x="16935" y="19585"/>
                    <a:pt x="20294" y="16643"/>
                  </a:cubicBezTo>
                  <a:cubicBezTo>
                    <a:pt x="20769" y="15172"/>
                    <a:pt x="21243" y="14205"/>
                    <a:pt x="20769" y="12734"/>
                  </a:cubicBezTo>
                  <a:cubicBezTo>
                    <a:pt x="19524" y="11042"/>
                    <a:pt x="17547" y="9712"/>
                    <a:pt x="15472" y="9712"/>
                  </a:cubicBezTo>
                  <a:cubicBezTo>
                    <a:pt x="15156" y="9712"/>
                    <a:pt x="14840" y="9732"/>
                    <a:pt x="14524" y="9793"/>
                  </a:cubicBezTo>
                  <a:lnTo>
                    <a:pt x="12607" y="9793"/>
                  </a:lnTo>
                  <a:cubicBezTo>
                    <a:pt x="13575" y="7354"/>
                    <a:pt x="13081" y="4413"/>
                    <a:pt x="12133" y="1975"/>
                  </a:cubicBezTo>
                  <a:cubicBezTo>
                    <a:pt x="11164" y="987"/>
                    <a:pt x="9722" y="0"/>
                    <a:pt x="827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93" name="Google Shape;1313;p29"/>
            <p:cNvSpPr/>
            <p:nvPr/>
          </p:nvSpPr>
          <p:spPr>
            <a:xfrm rot="19911920">
              <a:off x="682554" y="616066"/>
              <a:ext cx="472639" cy="4589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41" h="21600" fill="norm" stroke="1" extrusionOk="0">
                  <a:moveTo>
                    <a:pt x="8119" y="0"/>
                  </a:moveTo>
                  <a:cubicBezTo>
                    <a:pt x="3977" y="0"/>
                    <a:pt x="789" y="2394"/>
                    <a:pt x="399" y="4165"/>
                  </a:cubicBezTo>
                  <a:cubicBezTo>
                    <a:pt x="-664" y="9029"/>
                    <a:pt x="399" y="13868"/>
                    <a:pt x="3565" y="17509"/>
                  </a:cubicBezTo>
                  <a:cubicBezTo>
                    <a:pt x="6926" y="19954"/>
                    <a:pt x="10808" y="21600"/>
                    <a:pt x="13801" y="21600"/>
                  </a:cubicBezTo>
                  <a:cubicBezTo>
                    <a:pt x="15970" y="21600"/>
                    <a:pt x="17640" y="20752"/>
                    <a:pt x="18312" y="18707"/>
                  </a:cubicBezTo>
                  <a:cubicBezTo>
                    <a:pt x="20936" y="12047"/>
                    <a:pt x="18312" y="4165"/>
                    <a:pt x="13042" y="1147"/>
                  </a:cubicBezTo>
                  <a:cubicBezTo>
                    <a:pt x="11329" y="324"/>
                    <a:pt x="9659" y="0"/>
                    <a:pt x="811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94" name="Google Shape;1314;p29"/>
            <p:cNvSpPr/>
            <p:nvPr/>
          </p:nvSpPr>
          <p:spPr>
            <a:xfrm rot="19911920">
              <a:off x="662402" y="687018"/>
              <a:ext cx="244311" cy="2575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21600"/>
                  </a:lnTo>
                  <a:cubicBezTo>
                    <a:pt x="0" y="21600"/>
                    <a:pt x="20475" y="4356"/>
                    <a:pt x="216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95" name="Google Shape;1315;p29"/>
            <p:cNvSpPr/>
            <p:nvPr/>
          </p:nvSpPr>
          <p:spPr>
            <a:xfrm rot="19911920">
              <a:off x="639425" y="659769"/>
              <a:ext cx="292936" cy="3100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8" h="21600" fill="norm" stroke="1" extrusionOk="0">
                  <a:moveTo>
                    <a:pt x="19233" y="0"/>
                  </a:moveTo>
                  <a:cubicBezTo>
                    <a:pt x="18576" y="0"/>
                    <a:pt x="17958" y="295"/>
                    <a:pt x="17610" y="960"/>
                  </a:cubicBezTo>
                  <a:cubicBezTo>
                    <a:pt x="12896" y="7237"/>
                    <a:pt x="7293" y="13514"/>
                    <a:pt x="724" y="18018"/>
                  </a:cubicBezTo>
                  <a:cubicBezTo>
                    <a:pt x="-242" y="18905"/>
                    <a:pt x="-242" y="19791"/>
                    <a:pt x="724" y="20714"/>
                  </a:cubicBezTo>
                  <a:cubicBezTo>
                    <a:pt x="724" y="20714"/>
                    <a:pt x="1651" y="20714"/>
                    <a:pt x="1651" y="21600"/>
                  </a:cubicBezTo>
                  <a:cubicBezTo>
                    <a:pt x="2579" y="20714"/>
                    <a:pt x="2579" y="20714"/>
                    <a:pt x="2579" y="20714"/>
                  </a:cubicBezTo>
                  <a:cubicBezTo>
                    <a:pt x="10075" y="15323"/>
                    <a:pt x="15716" y="9046"/>
                    <a:pt x="21358" y="1846"/>
                  </a:cubicBezTo>
                  <a:cubicBezTo>
                    <a:pt x="21358" y="738"/>
                    <a:pt x="20276" y="0"/>
                    <a:pt x="1923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96" name="Google Shape;1316;p29"/>
            <p:cNvSpPr/>
            <p:nvPr/>
          </p:nvSpPr>
          <p:spPr>
            <a:xfrm rot="19911920">
              <a:off x="794142" y="686395"/>
              <a:ext cx="270279" cy="3089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21600"/>
                  </a:lnTo>
                  <a:cubicBezTo>
                    <a:pt x="8216" y="14412"/>
                    <a:pt x="15459" y="7188"/>
                    <a:pt x="216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97" name="Google Shape;1317;p29"/>
            <p:cNvSpPr/>
            <p:nvPr/>
          </p:nvSpPr>
          <p:spPr>
            <a:xfrm rot="19911920">
              <a:off x="761198" y="670124"/>
              <a:ext cx="331622" cy="3529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6" h="21600" fill="norm" stroke="1" extrusionOk="0">
                  <a:moveTo>
                    <a:pt x="19028" y="0"/>
                  </a:moveTo>
                  <a:cubicBezTo>
                    <a:pt x="18481" y="0"/>
                    <a:pt x="18071" y="551"/>
                    <a:pt x="18071" y="1103"/>
                  </a:cubicBezTo>
                  <a:cubicBezTo>
                    <a:pt x="13081" y="8205"/>
                    <a:pt x="7271" y="14497"/>
                    <a:pt x="640" y="19232"/>
                  </a:cubicBezTo>
                  <a:cubicBezTo>
                    <a:pt x="-214" y="20011"/>
                    <a:pt x="-214" y="20789"/>
                    <a:pt x="640" y="21600"/>
                  </a:cubicBezTo>
                  <a:lnTo>
                    <a:pt x="3101" y="21600"/>
                  </a:lnTo>
                  <a:cubicBezTo>
                    <a:pt x="9766" y="16054"/>
                    <a:pt x="16396" y="8984"/>
                    <a:pt x="21386" y="1881"/>
                  </a:cubicBezTo>
                  <a:cubicBezTo>
                    <a:pt x="21386" y="1103"/>
                    <a:pt x="20566" y="324"/>
                    <a:pt x="19711" y="324"/>
                  </a:cubicBezTo>
                  <a:cubicBezTo>
                    <a:pt x="19472" y="65"/>
                    <a:pt x="19233" y="0"/>
                    <a:pt x="1902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98" name="Google Shape;1318;p29"/>
            <p:cNvSpPr/>
            <p:nvPr/>
          </p:nvSpPr>
          <p:spPr>
            <a:xfrm rot="19911920">
              <a:off x="13802" y="660444"/>
              <a:ext cx="371292" cy="1515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59" h="21600" fill="norm" stroke="1" extrusionOk="0">
                  <a:moveTo>
                    <a:pt x="6862" y="0"/>
                  </a:moveTo>
                  <a:cubicBezTo>
                    <a:pt x="4788" y="0"/>
                    <a:pt x="2714" y="1057"/>
                    <a:pt x="788" y="3248"/>
                  </a:cubicBezTo>
                  <a:cubicBezTo>
                    <a:pt x="-664" y="5136"/>
                    <a:pt x="77" y="10573"/>
                    <a:pt x="1499" y="10573"/>
                  </a:cubicBezTo>
                  <a:cubicBezTo>
                    <a:pt x="3277" y="8912"/>
                    <a:pt x="5143" y="8081"/>
                    <a:pt x="6980" y="8081"/>
                  </a:cubicBezTo>
                  <a:cubicBezTo>
                    <a:pt x="11069" y="8081"/>
                    <a:pt x="15069" y="12159"/>
                    <a:pt x="18062" y="19787"/>
                  </a:cubicBezTo>
                  <a:cubicBezTo>
                    <a:pt x="18773" y="21600"/>
                    <a:pt x="18773" y="21600"/>
                    <a:pt x="19484" y="21600"/>
                  </a:cubicBezTo>
                  <a:lnTo>
                    <a:pt x="20225" y="21600"/>
                  </a:lnTo>
                  <a:cubicBezTo>
                    <a:pt x="20936" y="19787"/>
                    <a:pt x="20936" y="16087"/>
                    <a:pt x="20225" y="16087"/>
                  </a:cubicBezTo>
                  <a:cubicBezTo>
                    <a:pt x="16669" y="5815"/>
                    <a:pt x="11721" y="0"/>
                    <a:pt x="686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99" name="Google Shape;1319;p29"/>
            <p:cNvSpPr/>
            <p:nvPr/>
          </p:nvSpPr>
          <p:spPr>
            <a:xfrm rot="19911920">
              <a:off x="944858" y="735243"/>
              <a:ext cx="206156" cy="2448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21600"/>
                  </a:lnTo>
                  <a:cubicBezTo>
                    <a:pt x="0" y="21600"/>
                    <a:pt x="20212" y="6826"/>
                    <a:pt x="216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00" name="Google Shape;1320;p29"/>
            <p:cNvSpPr/>
            <p:nvPr/>
          </p:nvSpPr>
          <p:spPr>
            <a:xfrm rot="19911920">
              <a:off x="909196" y="709186"/>
              <a:ext cx="267099" cy="2989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46" h="21600" fill="norm" stroke="1" extrusionOk="0">
                  <a:moveTo>
                    <a:pt x="19313" y="0"/>
                  </a:moveTo>
                  <a:cubicBezTo>
                    <a:pt x="18551" y="0"/>
                    <a:pt x="17746" y="689"/>
                    <a:pt x="17238" y="2068"/>
                  </a:cubicBezTo>
                  <a:cubicBezTo>
                    <a:pt x="16221" y="5783"/>
                    <a:pt x="6946" y="14170"/>
                    <a:pt x="762" y="17885"/>
                  </a:cubicBezTo>
                  <a:cubicBezTo>
                    <a:pt x="-254" y="18843"/>
                    <a:pt x="-254" y="19762"/>
                    <a:pt x="762" y="20681"/>
                  </a:cubicBezTo>
                  <a:cubicBezTo>
                    <a:pt x="762" y="20681"/>
                    <a:pt x="1821" y="21600"/>
                    <a:pt x="2838" y="21600"/>
                  </a:cubicBezTo>
                  <a:cubicBezTo>
                    <a:pt x="2838" y="21600"/>
                    <a:pt x="2838" y="20681"/>
                    <a:pt x="2838" y="20681"/>
                  </a:cubicBezTo>
                  <a:cubicBezTo>
                    <a:pt x="4913" y="18843"/>
                    <a:pt x="20330" y="8579"/>
                    <a:pt x="21346" y="2068"/>
                  </a:cubicBezTo>
                  <a:cubicBezTo>
                    <a:pt x="20838" y="689"/>
                    <a:pt x="20075" y="0"/>
                    <a:pt x="1931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01" name="Google Shape;1321;p29"/>
            <p:cNvSpPr/>
            <p:nvPr/>
          </p:nvSpPr>
          <p:spPr>
            <a:xfrm rot="19911920">
              <a:off x="187940" y="359606"/>
              <a:ext cx="166809" cy="3704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477" h="21600" fill="norm" stroke="1" extrusionOk="0">
                  <a:moveTo>
                    <a:pt x="4983" y="0"/>
                  </a:moveTo>
                  <a:cubicBezTo>
                    <a:pt x="4317" y="0"/>
                    <a:pt x="3651" y="185"/>
                    <a:pt x="2984" y="556"/>
                  </a:cubicBezTo>
                  <a:cubicBezTo>
                    <a:pt x="-3790" y="7324"/>
                    <a:pt x="1652" y="16347"/>
                    <a:pt x="12424" y="21600"/>
                  </a:cubicBezTo>
                  <a:lnTo>
                    <a:pt x="16477" y="21600"/>
                  </a:lnTo>
                  <a:cubicBezTo>
                    <a:pt x="17810" y="20827"/>
                    <a:pt x="17810" y="20086"/>
                    <a:pt x="16477" y="19344"/>
                  </a:cubicBezTo>
                  <a:cubicBezTo>
                    <a:pt x="5705" y="15574"/>
                    <a:pt x="2984" y="8065"/>
                    <a:pt x="7038" y="2070"/>
                  </a:cubicBezTo>
                  <a:cubicBezTo>
                    <a:pt x="8370" y="1329"/>
                    <a:pt x="8370" y="556"/>
                    <a:pt x="7038" y="556"/>
                  </a:cubicBezTo>
                  <a:cubicBezTo>
                    <a:pt x="6371" y="185"/>
                    <a:pt x="5705" y="0"/>
                    <a:pt x="498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02" name="Google Shape;1322;p29"/>
            <p:cNvSpPr/>
            <p:nvPr/>
          </p:nvSpPr>
          <p:spPr>
            <a:xfrm rot="19911920">
              <a:off x="2076006" y="477059"/>
              <a:ext cx="978307" cy="27776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14" y="0"/>
                  </a:moveTo>
                  <a:cubicBezTo>
                    <a:pt x="1416" y="0"/>
                    <a:pt x="995" y="25"/>
                    <a:pt x="562" y="74"/>
                  </a:cubicBezTo>
                  <a:cubicBezTo>
                    <a:pt x="281" y="74"/>
                    <a:pt x="0" y="173"/>
                    <a:pt x="0" y="276"/>
                  </a:cubicBezTo>
                  <a:cubicBezTo>
                    <a:pt x="281" y="375"/>
                    <a:pt x="281" y="474"/>
                    <a:pt x="562" y="474"/>
                  </a:cubicBezTo>
                  <a:lnTo>
                    <a:pt x="854" y="375"/>
                  </a:lnTo>
                  <a:lnTo>
                    <a:pt x="2843" y="375"/>
                  </a:lnTo>
                  <a:cubicBezTo>
                    <a:pt x="2925" y="404"/>
                    <a:pt x="3007" y="416"/>
                    <a:pt x="3089" y="416"/>
                  </a:cubicBezTo>
                  <a:cubicBezTo>
                    <a:pt x="3265" y="416"/>
                    <a:pt x="3405" y="346"/>
                    <a:pt x="3405" y="276"/>
                  </a:cubicBezTo>
                  <a:cubicBezTo>
                    <a:pt x="3405" y="173"/>
                    <a:pt x="3124" y="74"/>
                    <a:pt x="2843" y="74"/>
                  </a:cubicBezTo>
                  <a:cubicBezTo>
                    <a:pt x="2563" y="25"/>
                    <a:pt x="2200" y="0"/>
                    <a:pt x="1814" y="0"/>
                  </a:cubicBezTo>
                  <a:close/>
                  <a:moveTo>
                    <a:pt x="5113" y="173"/>
                  </a:moveTo>
                  <a:cubicBezTo>
                    <a:pt x="4833" y="173"/>
                    <a:pt x="4552" y="276"/>
                    <a:pt x="4552" y="375"/>
                  </a:cubicBezTo>
                  <a:cubicBezTo>
                    <a:pt x="4552" y="474"/>
                    <a:pt x="4552" y="577"/>
                    <a:pt x="4833" y="577"/>
                  </a:cubicBezTo>
                  <a:cubicBezTo>
                    <a:pt x="5687" y="676"/>
                    <a:pt x="6248" y="676"/>
                    <a:pt x="6822" y="775"/>
                  </a:cubicBezTo>
                  <a:lnTo>
                    <a:pt x="7102" y="775"/>
                  </a:lnTo>
                  <a:cubicBezTo>
                    <a:pt x="7383" y="775"/>
                    <a:pt x="7383" y="775"/>
                    <a:pt x="7676" y="676"/>
                  </a:cubicBezTo>
                  <a:cubicBezTo>
                    <a:pt x="7676" y="577"/>
                    <a:pt x="7676" y="474"/>
                    <a:pt x="7383" y="474"/>
                  </a:cubicBezTo>
                  <a:cubicBezTo>
                    <a:pt x="6541" y="375"/>
                    <a:pt x="5967" y="276"/>
                    <a:pt x="5113" y="173"/>
                  </a:cubicBezTo>
                  <a:close/>
                  <a:moveTo>
                    <a:pt x="9092" y="800"/>
                  </a:moveTo>
                  <a:cubicBezTo>
                    <a:pt x="8951" y="800"/>
                    <a:pt x="8811" y="824"/>
                    <a:pt x="8811" y="874"/>
                  </a:cubicBezTo>
                  <a:cubicBezTo>
                    <a:pt x="8530" y="977"/>
                    <a:pt x="8530" y="1076"/>
                    <a:pt x="8811" y="1175"/>
                  </a:cubicBezTo>
                  <a:cubicBezTo>
                    <a:pt x="9384" y="1278"/>
                    <a:pt x="9946" y="1475"/>
                    <a:pt x="10227" y="1578"/>
                  </a:cubicBezTo>
                  <a:cubicBezTo>
                    <a:pt x="10519" y="1677"/>
                    <a:pt x="10519" y="1677"/>
                    <a:pt x="10800" y="1677"/>
                  </a:cubicBezTo>
                  <a:lnTo>
                    <a:pt x="11373" y="1677"/>
                  </a:lnTo>
                  <a:cubicBezTo>
                    <a:pt x="11373" y="1578"/>
                    <a:pt x="11373" y="1475"/>
                    <a:pt x="11373" y="1377"/>
                  </a:cubicBezTo>
                  <a:cubicBezTo>
                    <a:pt x="10800" y="1175"/>
                    <a:pt x="10227" y="977"/>
                    <a:pt x="9384" y="874"/>
                  </a:cubicBezTo>
                  <a:cubicBezTo>
                    <a:pt x="9384" y="824"/>
                    <a:pt x="9232" y="800"/>
                    <a:pt x="9092" y="800"/>
                  </a:cubicBezTo>
                  <a:close/>
                  <a:moveTo>
                    <a:pt x="12075" y="1801"/>
                  </a:moveTo>
                  <a:cubicBezTo>
                    <a:pt x="11935" y="1801"/>
                    <a:pt x="11795" y="1826"/>
                    <a:pt x="11654" y="1875"/>
                  </a:cubicBezTo>
                  <a:cubicBezTo>
                    <a:pt x="11373" y="1875"/>
                    <a:pt x="11373" y="2077"/>
                    <a:pt x="11654" y="2176"/>
                  </a:cubicBezTo>
                  <a:cubicBezTo>
                    <a:pt x="11935" y="2378"/>
                    <a:pt x="12216" y="2576"/>
                    <a:pt x="12508" y="2778"/>
                  </a:cubicBezTo>
                  <a:cubicBezTo>
                    <a:pt x="12508" y="2877"/>
                    <a:pt x="12789" y="2980"/>
                    <a:pt x="13070" y="2980"/>
                  </a:cubicBezTo>
                  <a:lnTo>
                    <a:pt x="13070" y="2877"/>
                  </a:lnTo>
                  <a:cubicBezTo>
                    <a:pt x="13363" y="2778"/>
                    <a:pt x="13643" y="2679"/>
                    <a:pt x="13363" y="2576"/>
                  </a:cubicBezTo>
                  <a:cubicBezTo>
                    <a:pt x="13070" y="2378"/>
                    <a:pt x="12789" y="2077"/>
                    <a:pt x="12508" y="1875"/>
                  </a:cubicBezTo>
                  <a:cubicBezTo>
                    <a:pt x="12368" y="1826"/>
                    <a:pt x="12216" y="1801"/>
                    <a:pt x="12075" y="1801"/>
                  </a:cubicBezTo>
                  <a:close/>
                  <a:moveTo>
                    <a:pt x="13363" y="3276"/>
                  </a:moveTo>
                  <a:cubicBezTo>
                    <a:pt x="13070" y="3380"/>
                    <a:pt x="13070" y="3478"/>
                    <a:pt x="13070" y="3577"/>
                  </a:cubicBezTo>
                  <a:cubicBezTo>
                    <a:pt x="13070" y="3779"/>
                    <a:pt x="13363" y="4080"/>
                    <a:pt x="13363" y="4080"/>
                  </a:cubicBezTo>
                  <a:lnTo>
                    <a:pt x="13363" y="4278"/>
                  </a:lnTo>
                  <a:cubicBezTo>
                    <a:pt x="13363" y="4381"/>
                    <a:pt x="13643" y="4480"/>
                    <a:pt x="13924" y="4480"/>
                  </a:cubicBezTo>
                  <a:cubicBezTo>
                    <a:pt x="14205" y="4480"/>
                    <a:pt x="14498" y="4381"/>
                    <a:pt x="14498" y="4278"/>
                  </a:cubicBezTo>
                  <a:cubicBezTo>
                    <a:pt x="14498" y="4179"/>
                    <a:pt x="14498" y="4179"/>
                    <a:pt x="14498" y="4080"/>
                  </a:cubicBezTo>
                  <a:cubicBezTo>
                    <a:pt x="14205" y="3878"/>
                    <a:pt x="14205" y="3680"/>
                    <a:pt x="14205" y="3478"/>
                  </a:cubicBezTo>
                  <a:cubicBezTo>
                    <a:pt x="13924" y="3380"/>
                    <a:pt x="13643" y="3276"/>
                    <a:pt x="13363" y="3276"/>
                  </a:cubicBezTo>
                  <a:close/>
                  <a:moveTo>
                    <a:pt x="13924" y="4880"/>
                  </a:moveTo>
                  <a:cubicBezTo>
                    <a:pt x="13643" y="4880"/>
                    <a:pt x="13363" y="4979"/>
                    <a:pt x="13363" y="5082"/>
                  </a:cubicBezTo>
                  <a:cubicBezTo>
                    <a:pt x="13363" y="5279"/>
                    <a:pt x="13363" y="5580"/>
                    <a:pt x="13070" y="5782"/>
                  </a:cubicBezTo>
                  <a:cubicBezTo>
                    <a:pt x="13070" y="5881"/>
                    <a:pt x="13363" y="5980"/>
                    <a:pt x="13643" y="5980"/>
                  </a:cubicBezTo>
                  <a:cubicBezTo>
                    <a:pt x="13924" y="5980"/>
                    <a:pt x="14205" y="5980"/>
                    <a:pt x="14205" y="5881"/>
                  </a:cubicBezTo>
                  <a:cubicBezTo>
                    <a:pt x="14205" y="5580"/>
                    <a:pt x="14498" y="5382"/>
                    <a:pt x="14498" y="5082"/>
                  </a:cubicBezTo>
                  <a:cubicBezTo>
                    <a:pt x="14498" y="4979"/>
                    <a:pt x="14205" y="4880"/>
                    <a:pt x="13924" y="4880"/>
                  </a:cubicBezTo>
                  <a:close/>
                  <a:moveTo>
                    <a:pt x="12941" y="6380"/>
                  </a:moveTo>
                  <a:cubicBezTo>
                    <a:pt x="12777" y="6380"/>
                    <a:pt x="12602" y="6413"/>
                    <a:pt x="12508" y="6483"/>
                  </a:cubicBezTo>
                  <a:cubicBezTo>
                    <a:pt x="12216" y="6681"/>
                    <a:pt x="11654" y="6982"/>
                    <a:pt x="11373" y="7184"/>
                  </a:cubicBezTo>
                  <a:cubicBezTo>
                    <a:pt x="11081" y="7184"/>
                    <a:pt x="11081" y="7381"/>
                    <a:pt x="11373" y="7381"/>
                  </a:cubicBezTo>
                  <a:lnTo>
                    <a:pt x="12216" y="7381"/>
                  </a:lnTo>
                  <a:cubicBezTo>
                    <a:pt x="12789" y="7184"/>
                    <a:pt x="13070" y="6883"/>
                    <a:pt x="13363" y="6681"/>
                  </a:cubicBezTo>
                  <a:cubicBezTo>
                    <a:pt x="13538" y="6487"/>
                    <a:pt x="13246" y="6380"/>
                    <a:pt x="12941" y="6380"/>
                  </a:cubicBezTo>
                  <a:close/>
                  <a:moveTo>
                    <a:pt x="5113" y="7381"/>
                  </a:moveTo>
                  <a:cubicBezTo>
                    <a:pt x="4598" y="7381"/>
                    <a:pt x="4552" y="7798"/>
                    <a:pt x="4973" y="7798"/>
                  </a:cubicBezTo>
                  <a:cubicBezTo>
                    <a:pt x="5020" y="7798"/>
                    <a:pt x="5067" y="7793"/>
                    <a:pt x="5113" y="7785"/>
                  </a:cubicBezTo>
                  <a:lnTo>
                    <a:pt x="7383" y="7785"/>
                  </a:lnTo>
                  <a:cubicBezTo>
                    <a:pt x="7676" y="7785"/>
                    <a:pt x="7957" y="7785"/>
                    <a:pt x="7957" y="7583"/>
                  </a:cubicBezTo>
                  <a:cubicBezTo>
                    <a:pt x="7957" y="7484"/>
                    <a:pt x="7676" y="7484"/>
                    <a:pt x="7383" y="7381"/>
                  </a:cubicBezTo>
                  <a:close/>
                  <a:moveTo>
                    <a:pt x="2843" y="7583"/>
                  </a:moveTo>
                  <a:cubicBezTo>
                    <a:pt x="1989" y="7682"/>
                    <a:pt x="1135" y="7884"/>
                    <a:pt x="854" y="8086"/>
                  </a:cubicBezTo>
                  <a:cubicBezTo>
                    <a:pt x="562" y="8185"/>
                    <a:pt x="562" y="8284"/>
                    <a:pt x="854" y="8284"/>
                  </a:cubicBezTo>
                  <a:cubicBezTo>
                    <a:pt x="854" y="8333"/>
                    <a:pt x="854" y="8358"/>
                    <a:pt x="889" y="8358"/>
                  </a:cubicBezTo>
                  <a:cubicBezTo>
                    <a:pt x="924" y="8358"/>
                    <a:pt x="995" y="8333"/>
                    <a:pt x="1135" y="8284"/>
                  </a:cubicBezTo>
                  <a:cubicBezTo>
                    <a:pt x="1135" y="8333"/>
                    <a:pt x="1205" y="8358"/>
                    <a:pt x="1275" y="8358"/>
                  </a:cubicBezTo>
                  <a:cubicBezTo>
                    <a:pt x="1346" y="8358"/>
                    <a:pt x="1416" y="8333"/>
                    <a:pt x="1416" y="8284"/>
                  </a:cubicBezTo>
                  <a:cubicBezTo>
                    <a:pt x="1989" y="8185"/>
                    <a:pt x="2563" y="7983"/>
                    <a:pt x="3124" y="7983"/>
                  </a:cubicBezTo>
                  <a:cubicBezTo>
                    <a:pt x="3405" y="7983"/>
                    <a:pt x="3698" y="7884"/>
                    <a:pt x="3405" y="7682"/>
                  </a:cubicBezTo>
                  <a:cubicBezTo>
                    <a:pt x="3405" y="7583"/>
                    <a:pt x="3124" y="7583"/>
                    <a:pt x="2843" y="7583"/>
                  </a:cubicBezTo>
                  <a:close/>
                  <a:moveTo>
                    <a:pt x="9384" y="7583"/>
                  </a:moveTo>
                  <a:cubicBezTo>
                    <a:pt x="9092" y="7583"/>
                    <a:pt x="8811" y="7583"/>
                    <a:pt x="8811" y="7682"/>
                  </a:cubicBezTo>
                  <a:cubicBezTo>
                    <a:pt x="8811" y="7785"/>
                    <a:pt x="8811" y="7884"/>
                    <a:pt x="9092" y="7983"/>
                  </a:cubicBezTo>
                  <a:lnTo>
                    <a:pt x="8237" y="8185"/>
                  </a:lnTo>
                  <a:cubicBezTo>
                    <a:pt x="7957" y="8284"/>
                    <a:pt x="7957" y="8383"/>
                    <a:pt x="8237" y="8486"/>
                  </a:cubicBezTo>
                  <a:lnTo>
                    <a:pt x="8811" y="8486"/>
                  </a:lnTo>
                  <a:cubicBezTo>
                    <a:pt x="8811" y="8486"/>
                    <a:pt x="8811" y="8486"/>
                    <a:pt x="8811" y="8383"/>
                  </a:cubicBezTo>
                  <a:cubicBezTo>
                    <a:pt x="9384" y="8284"/>
                    <a:pt x="9665" y="8185"/>
                    <a:pt x="10227" y="7983"/>
                  </a:cubicBezTo>
                  <a:lnTo>
                    <a:pt x="11081" y="8086"/>
                  </a:lnTo>
                  <a:cubicBezTo>
                    <a:pt x="11163" y="8115"/>
                    <a:pt x="11256" y="8127"/>
                    <a:pt x="11338" y="8127"/>
                  </a:cubicBezTo>
                  <a:cubicBezTo>
                    <a:pt x="11537" y="8127"/>
                    <a:pt x="11736" y="8053"/>
                    <a:pt x="11935" y="7983"/>
                  </a:cubicBezTo>
                  <a:cubicBezTo>
                    <a:pt x="11935" y="7884"/>
                    <a:pt x="11654" y="7785"/>
                    <a:pt x="11654" y="7785"/>
                  </a:cubicBezTo>
                  <a:lnTo>
                    <a:pt x="10519" y="7583"/>
                  </a:lnTo>
                  <a:close/>
                  <a:moveTo>
                    <a:pt x="13363" y="8210"/>
                  </a:moveTo>
                  <a:cubicBezTo>
                    <a:pt x="13210" y="8210"/>
                    <a:pt x="13070" y="8234"/>
                    <a:pt x="13070" y="8284"/>
                  </a:cubicBezTo>
                  <a:cubicBezTo>
                    <a:pt x="12789" y="8383"/>
                    <a:pt x="12789" y="8486"/>
                    <a:pt x="13070" y="8585"/>
                  </a:cubicBezTo>
                  <a:cubicBezTo>
                    <a:pt x="13643" y="8684"/>
                    <a:pt x="13924" y="8886"/>
                    <a:pt x="14498" y="9083"/>
                  </a:cubicBezTo>
                  <a:cubicBezTo>
                    <a:pt x="14498" y="9083"/>
                    <a:pt x="14778" y="9083"/>
                    <a:pt x="14778" y="9186"/>
                  </a:cubicBezTo>
                  <a:lnTo>
                    <a:pt x="15352" y="9186"/>
                  </a:lnTo>
                  <a:cubicBezTo>
                    <a:pt x="15633" y="9083"/>
                    <a:pt x="15633" y="8985"/>
                    <a:pt x="15352" y="8886"/>
                  </a:cubicBezTo>
                  <a:cubicBezTo>
                    <a:pt x="14778" y="8684"/>
                    <a:pt x="14205" y="8486"/>
                    <a:pt x="13643" y="8284"/>
                  </a:cubicBezTo>
                  <a:cubicBezTo>
                    <a:pt x="13643" y="8234"/>
                    <a:pt x="13503" y="8210"/>
                    <a:pt x="13363" y="8210"/>
                  </a:cubicBezTo>
                  <a:close/>
                  <a:moveTo>
                    <a:pt x="6833" y="8544"/>
                  </a:moveTo>
                  <a:cubicBezTo>
                    <a:pt x="6728" y="8544"/>
                    <a:pt x="6623" y="8556"/>
                    <a:pt x="6541" y="8585"/>
                  </a:cubicBezTo>
                  <a:cubicBezTo>
                    <a:pt x="5967" y="8684"/>
                    <a:pt x="5394" y="8787"/>
                    <a:pt x="4833" y="8886"/>
                  </a:cubicBezTo>
                  <a:cubicBezTo>
                    <a:pt x="4259" y="8886"/>
                    <a:pt x="4259" y="9186"/>
                    <a:pt x="4833" y="9285"/>
                  </a:cubicBezTo>
                  <a:lnTo>
                    <a:pt x="5113" y="9186"/>
                  </a:lnTo>
                  <a:cubicBezTo>
                    <a:pt x="5687" y="9083"/>
                    <a:pt x="6541" y="8985"/>
                    <a:pt x="7102" y="8886"/>
                  </a:cubicBezTo>
                  <a:cubicBezTo>
                    <a:pt x="7383" y="8886"/>
                    <a:pt x="7383" y="8787"/>
                    <a:pt x="7383" y="8684"/>
                  </a:cubicBezTo>
                  <a:cubicBezTo>
                    <a:pt x="7383" y="8614"/>
                    <a:pt x="7102" y="8544"/>
                    <a:pt x="6833" y="8544"/>
                  </a:cubicBezTo>
                  <a:close/>
                  <a:moveTo>
                    <a:pt x="562" y="8684"/>
                  </a:moveTo>
                  <a:cubicBezTo>
                    <a:pt x="281" y="8787"/>
                    <a:pt x="0" y="8886"/>
                    <a:pt x="281" y="8985"/>
                  </a:cubicBezTo>
                  <a:cubicBezTo>
                    <a:pt x="854" y="9186"/>
                    <a:pt x="1708" y="9384"/>
                    <a:pt x="2563" y="9384"/>
                  </a:cubicBezTo>
                  <a:lnTo>
                    <a:pt x="2843" y="9384"/>
                  </a:lnTo>
                  <a:cubicBezTo>
                    <a:pt x="2843" y="9384"/>
                    <a:pt x="3124" y="9285"/>
                    <a:pt x="3124" y="9186"/>
                  </a:cubicBezTo>
                  <a:cubicBezTo>
                    <a:pt x="3124" y="9083"/>
                    <a:pt x="2843" y="8985"/>
                    <a:pt x="2563" y="8985"/>
                  </a:cubicBezTo>
                  <a:cubicBezTo>
                    <a:pt x="2270" y="8985"/>
                    <a:pt x="1416" y="8985"/>
                    <a:pt x="1135" y="8787"/>
                  </a:cubicBezTo>
                  <a:cubicBezTo>
                    <a:pt x="1135" y="8684"/>
                    <a:pt x="854" y="8684"/>
                    <a:pt x="562" y="8684"/>
                  </a:cubicBezTo>
                  <a:close/>
                  <a:moveTo>
                    <a:pt x="15913" y="9384"/>
                  </a:moveTo>
                  <a:cubicBezTo>
                    <a:pt x="15633" y="9487"/>
                    <a:pt x="15352" y="9586"/>
                    <a:pt x="15633" y="9685"/>
                  </a:cubicBezTo>
                  <a:cubicBezTo>
                    <a:pt x="15633" y="9887"/>
                    <a:pt x="15913" y="10085"/>
                    <a:pt x="15913" y="10386"/>
                  </a:cubicBezTo>
                  <a:cubicBezTo>
                    <a:pt x="15913" y="10489"/>
                    <a:pt x="16206" y="10588"/>
                    <a:pt x="16487" y="10588"/>
                  </a:cubicBezTo>
                  <a:cubicBezTo>
                    <a:pt x="16767" y="10588"/>
                    <a:pt x="17048" y="10489"/>
                    <a:pt x="17048" y="10386"/>
                  </a:cubicBezTo>
                  <a:cubicBezTo>
                    <a:pt x="17048" y="10085"/>
                    <a:pt x="16767" y="9784"/>
                    <a:pt x="16487" y="9586"/>
                  </a:cubicBezTo>
                  <a:cubicBezTo>
                    <a:pt x="16487" y="9487"/>
                    <a:pt x="15913" y="9384"/>
                    <a:pt x="15913" y="9384"/>
                  </a:cubicBezTo>
                  <a:close/>
                  <a:moveTo>
                    <a:pt x="16393" y="10946"/>
                  </a:moveTo>
                  <a:cubicBezTo>
                    <a:pt x="16171" y="10946"/>
                    <a:pt x="16112" y="11016"/>
                    <a:pt x="15913" y="11086"/>
                  </a:cubicBezTo>
                  <a:cubicBezTo>
                    <a:pt x="15913" y="11387"/>
                    <a:pt x="15633" y="11589"/>
                    <a:pt x="15352" y="11787"/>
                  </a:cubicBezTo>
                  <a:cubicBezTo>
                    <a:pt x="15352" y="11890"/>
                    <a:pt x="15633" y="11989"/>
                    <a:pt x="15913" y="12088"/>
                  </a:cubicBezTo>
                  <a:cubicBezTo>
                    <a:pt x="16206" y="12088"/>
                    <a:pt x="16487" y="12088"/>
                    <a:pt x="16487" y="11989"/>
                  </a:cubicBezTo>
                  <a:cubicBezTo>
                    <a:pt x="16767" y="11688"/>
                    <a:pt x="17048" y="11387"/>
                    <a:pt x="17048" y="11189"/>
                  </a:cubicBezTo>
                  <a:cubicBezTo>
                    <a:pt x="17048" y="11086"/>
                    <a:pt x="17048" y="10988"/>
                    <a:pt x="16767" y="10988"/>
                  </a:cubicBezTo>
                  <a:cubicBezTo>
                    <a:pt x="16604" y="10959"/>
                    <a:pt x="16487" y="10946"/>
                    <a:pt x="16393" y="10946"/>
                  </a:cubicBezTo>
                  <a:close/>
                  <a:moveTo>
                    <a:pt x="15059" y="12446"/>
                  </a:moveTo>
                  <a:cubicBezTo>
                    <a:pt x="14872" y="12446"/>
                    <a:pt x="14685" y="12488"/>
                    <a:pt x="14498" y="12488"/>
                  </a:cubicBezTo>
                  <a:lnTo>
                    <a:pt x="13643" y="13188"/>
                  </a:lnTo>
                  <a:cubicBezTo>
                    <a:pt x="13363" y="13291"/>
                    <a:pt x="13643" y="13390"/>
                    <a:pt x="13924" y="13489"/>
                  </a:cubicBezTo>
                  <a:cubicBezTo>
                    <a:pt x="14205" y="13489"/>
                    <a:pt x="14498" y="13489"/>
                    <a:pt x="14498" y="13390"/>
                  </a:cubicBezTo>
                  <a:cubicBezTo>
                    <a:pt x="14778" y="13188"/>
                    <a:pt x="15352" y="12990"/>
                    <a:pt x="15633" y="12690"/>
                  </a:cubicBezTo>
                  <a:cubicBezTo>
                    <a:pt x="15633" y="12591"/>
                    <a:pt x="15633" y="12488"/>
                    <a:pt x="15352" y="12488"/>
                  </a:cubicBezTo>
                  <a:cubicBezTo>
                    <a:pt x="15258" y="12455"/>
                    <a:pt x="15153" y="12446"/>
                    <a:pt x="15059" y="12446"/>
                  </a:cubicBezTo>
                  <a:close/>
                  <a:moveTo>
                    <a:pt x="13140" y="13807"/>
                  </a:moveTo>
                  <a:cubicBezTo>
                    <a:pt x="13000" y="13807"/>
                    <a:pt x="12871" y="13831"/>
                    <a:pt x="12789" y="13889"/>
                  </a:cubicBezTo>
                  <a:cubicBezTo>
                    <a:pt x="12216" y="14190"/>
                    <a:pt x="11935" y="14392"/>
                    <a:pt x="11654" y="14594"/>
                  </a:cubicBezTo>
                  <a:cubicBezTo>
                    <a:pt x="11373" y="14594"/>
                    <a:pt x="11373" y="14693"/>
                    <a:pt x="11654" y="14792"/>
                  </a:cubicBezTo>
                  <a:lnTo>
                    <a:pt x="12508" y="14792"/>
                  </a:lnTo>
                  <a:cubicBezTo>
                    <a:pt x="12789" y="14594"/>
                    <a:pt x="13363" y="14392"/>
                    <a:pt x="13643" y="14091"/>
                  </a:cubicBezTo>
                  <a:cubicBezTo>
                    <a:pt x="13842" y="13951"/>
                    <a:pt x="13480" y="13807"/>
                    <a:pt x="13140" y="13807"/>
                  </a:cubicBezTo>
                  <a:close/>
                  <a:moveTo>
                    <a:pt x="8237" y="14693"/>
                  </a:moveTo>
                  <a:cubicBezTo>
                    <a:pt x="7383" y="14693"/>
                    <a:pt x="6541" y="14792"/>
                    <a:pt x="5967" y="14993"/>
                  </a:cubicBezTo>
                  <a:cubicBezTo>
                    <a:pt x="5687" y="14993"/>
                    <a:pt x="5687" y="15191"/>
                    <a:pt x="5967" y="15191"/>
                  </a:cubicBezTo>
                  <a:cubicBezTo>
                    <a:pt x="5967" y="15241"/>
                    <a:pt x="5967" y="15265"/>
                    <a:pt x="6003" y="15265"/>
                  </a:cubicBezTo>
                  <a:cubicBezTo>
                    <a:pt x="6038" y="15265"/>
                    <a:pt x="6108" y="15241"/>
                    <a:pt x="6248" y="15191"/>
                  </a:cubicBezTo>
                  <a:cubicBezTo>
                    <a:pt x="6248" y="15191"/>
                    <a:pt x="6248" y="15294"/>
                    <a:pt x="6541" y="15294"/>
                  </a:cubicBezTo>
                  <a:cubicBezTo>
                    <a:pt x="7102" y="15092"/>
                    <a:pt x="7676" y="15092"/>
                    <a:pt x="8237" y="15092"/>
                  </a:cubicBezTo>
                  <a:cubicBezTo>
                    <a:pt x="8530" y="15092"/>
                    <a:pt x="8811" y="14993"/>
                    <a:pt x="8811" y="14890"/>
                  </a:cubicBezTo>
                  <a:cubicBezTo>
                    <a:pt x="8811" y="14792"/>
                    <a:pt x="8530" y="14693"/>
                    <a:pt x="8237" y="14693"/>
                  </a:cubicBezTo>
                  <a:close/>
                  <a:moveTo>
                    <a:pt x="10519" y="14792"/>
                  </a:moveTo>
                  <a:cubicBezTo>
                    <a:pt x="10227" y="14792"/>
                    <a:pt x="9946" y="14890"/>
                    <a:pt x="9946" y="14993"/>
                  </a:cubicBezTo>
                  <a:cubicBezTo>
                    <a:pt x="9665" y="14993"/>
                    <a:pt x="9946" y="15092"/>
                    <a:pt x="9946" y="15191"/>
                  </a:cubicBezTo>
                  <a:cubicBezTo>
                    <a:pt x="9665" y="15393"/>
                    <a:pt x="9092" y="15492"/>
                    <a:pt x="8530" y="15694"/>
                  </a:cubicBezTo>
                  <a:cubicBezTo>
                    <a:pt x="8530" y="15793"/>
                    <a:pt x="8530" y="15892"/>
                    <a:pt x="8530" y="15995"/>
                  </a:cubicBezTo>
                  <a:lnTo>
                    <a:pt x="9384" y="15995"/>
                  </a:lnTo>
                  <a:cubicBezTo>
                    <a:pt x="9946" y="15793"/>
                    <a:pt x="10519" y="15591"/>
                    <a:pt x="11081" y="15393"/>
                  </a:cubicBezTo>
                  <a:cubicBezTo>
                    <a:pt x="11081" y="15393"/>
                    <a:pt x="11081" y="15294"/>
                    <a:pt x="11081" y="15294"/>
                  </a:cubicBezTo>
                  <a:cubicBezTo>
                    <a:pt x="11373" y="15294"/>
                    <a:pt x="11935" y="15393"/>
                    <a:pt x="12216" y="15393"/>
                  </a:cubicBezTo>
                  <a:cubicBezTo>
                    <a:pt x="12309" y="15422"/>
                    <a:pt x="12391" y="15434"/>
                    <a:pt x="12473" y="15434"/>
                  </a:cubicBezTo>
                  <a:cubicBezTo>
                    <a:pt x="12672" y="15434"/>
                    <a:pt x="12871" y="15364"/>
                    <a:pt x="13070" y="15294"/>
                  </a:cubicBezTo>
                  <a:cubicBezTo>
                    <a:pt x="13070" y="15294"/>
                    <a:pt x="13070" y="15092"/>
                    <a:pt x="12789" y="15092"/>
                  </a:cubicBezTo>
                  <a:cubicBezTo>
                    <a:pt x="11935" y="14993"/>
                    <a:pt x="11373" y="14890"/>
                    <a:pt x="10519" y="14792"/>
                  </a:cubicBezTo>
                  <a:close/>
                  <a:moveTo>
                    <a:pt x="14392" y="15418"/>
                  </a:moveTo>
                  <a:cubicBezTo>
                    <a:pt x="14287" y="15418"/>
                    <a:pt x="14205" y="15443"/>
                    <a:pt x="14205" y="15492"/>
                  </a:cubicBezTo>
                  <a:cubicBezTo>
                    <a:pt x="13924" y="15591"/>
                    <a:pt x="13924" y="15694"/>
                    <a:pt x="14205" y="15793"/>
                  </a:cubicBezTo>
                  <a:cubicBezTo>
                    <a:pt x="14778" y="15892"/>
                    <a:pt x="15352" y="15995"/>
                    <a:pt x="15913" y="16193"/>
                  </a:cubicBezTo>
                  <a:lnTo>
                    <a:pt x="16206" y="16193"/>
                  </a:lnTo>
                  <a:cubicBezTo>
                    <a:pt x="16206" y="16193"/>
                    <a:pt x="16323" y="16238"/>
                    <a:pt x="16498" y="16238"/>
                  </a:cubicBezTo>
                  <a:cubicBezTo>
                    <a:pt x="16580" y="16238"/>
                    <a:pt x="16674" y="16226"/>
                    <a:pt x="16767" y="16193"/>
                  </a:cubicBezTo>
                  <a:cubicBezTo>
                    <a:pt x="16767" y="16193"/>
                    <a:pt x="16767" y="15995"/>
                    <a:pt x="16767" y="15995"/>
                  </a:cubicBezTo>
                  <a:cubicBezTo>
                    <a:pt x="16206" y="15793"/>
                    <a:pt x="15352" y="15591"/>
                    <a:pt x="14778" y="15492"/>
                  </a:cubicBezTo>
                  <a:cubicBezTo>
                    <a:pt x="14638" y="15443"/>
                    <a:pt x="14498" y="15418"/>
                    <a:pt x="14392" y="15418"/>
                  </a:cubicBezTo>
                  <a:close/>
                  <a:moveTo>
                    <a:pt x="5394" y="15591"/>
                  </a:moveTo>
                  <a:cubicBezTo>
                    <a:pt x="5113" y="15591"/>
                    <a:pt x="4833" y="15694"/>
                    <a:pt x="5113" y="15793"/>
                  </a:cubicBezTo>
                  <a:cubicBezTo>
                    <a:pt x="5113" y="16094"/>
                    <a:pt x="5687" y="16395"/>
                    <a:pt x="6822" y="16395"/>
                  </a:cubicBezTo>
                  <a:lnTo>
                    <a:pt x="7102" y="16395"/>
                  </a:lnTo>
                  <a:cubicBezTo>
                    <a:pt x="7383" y="16395"/>
                    <a:pt x="7676" y="16292"/>
                    <a:pt x="7676" y="16094"/>
                  </a:cubicBezTo>
                  <a:cubicBezTo>
                    <a:pt x="7383" y="15995"/>
                    <a:pt x="7102" y="15995"/>
                    <a:pt x="6822" y="15995"/>
                  </a:cubicBezTo>
                  <a:cubicBezTo>
                    <a:pt x="6541" y="15995"/>
                    <a:pt x="5967" y="15995"/>
                    <a:pt x="5967" y="15694"/>
                  </a:cubicBezTo>
                  <a:cubicBezTo>
                    <a:pt x="5967" y="15591"/>
                    <a:pt x="5687" y="15591"/>
                    <a:pt x="5394" y="15591"/>
                  </a:cubicBezTo>
                  <a:close/>
                  <a:moveTo>
                    <a:pt x="17774" y="16329"/>
                  </a:moveTo>
                  <a:cubicBezTo>
                    <a:pt x="17306" y="16329"/>
                    <a:pt x="16896" y="16539"/>
                    <a:pt x="17341" y="16696"/>
                  </a:cubicBezTo>
                  <a:cubicBezTo>
                    <a:pt x="17622" y="16893"/>
                    <a:pt x="18195" y="17095"/>
                    <a:pt x="18476" y="17293"/>
                  </a:cubicBezTo>
                  <a:cubicBezTo>
                    <a:pt x="18757" y="17293"/>
                    <a:pt x="18757" y="17396"/>
                    <a:pt x="19037" y="17396"/>
                  </a:cubicBezTo>
                  <a:lnTo>
                    <a:pt x="19037" y="17293"/>
                  </a:lnTo>
                  <a:lnTo>
                    <a:pt x="19330" y="17293"/>
                  </a:lnTo>
                  <a:cubicBezTo>
                    <a:pt x="19611" y="17293"/>
                    <a:pt x="19611" y="17194"/>
                    <a:pt x="19611" y="17095"/>
                  </a:cubicBezTo>
                  <a:cubicBezTo>
                    <a:pt x="19037" y="16893"/>
                    <a:pt x="18757" y="16593"/>
                    <a:pt x="18195" y="16395"/>
                  </a:cubicBezTo>
                  <a:cubicBezTo>
                    <a:pt x="18055" y="16345"/>
                    <a:pt x="17914" y="16329"/>
                    <a:pt x="17774" y="16329"/>
                  </a:cubicBezTo>
                  <a:close/>
                  <a:moveTo>
                    <a:pt x="20137" y="17656"/>
                  </a:moveTo>
                  <a:cubicBezTo>
                    <a:pt x="20067" y="17656"/>
                    <a:pt x="19974" y="17664"/>
                    <a:pt x="19892" y="17697"/>
                  </a:cubicBezTo>
                  <a:cubicBezTo>
                    <a:pt x="19611" y="17697"/>
                    <a:pt x="19330" y="17796"/>
                    <a:pt x="19611" y="17895"/>
                  </a:cubicBezTo>
                  <a:cubicBezTo>
                    <a:pt x="19892" y="18196"/>
                    <a:pt x="20184" y="18398"/>
                    <a:pt x="20184" y="18596"/>
                  </a:cubicBezTo>
                  <a:cubicBezTo>
                    <a:pt x="20184" y="18694"/>
                    <a:pt x="20465" y="18797"/>
                    <a:pt x="20746" y="18797"/>
                  </a:cubicBezTo>
                  <a:cubicBezTo>
                    <a:pt x="21038" y="18797"/>
                    <a:pt x="21319" y="18596"/>
                    <a:pt x="21319" y="18497"/>
                  </a:cubicBezTo>
                  <a:cubicBezTo>
                    <a:pt x="21038" y="18295"/>
                    <a:pt x="20746" y="17994"/>
                    <a:pt x="20465" y="17796"/>
                  </a:cubicBezTo>
                  <a:cubicBezTo>
                    <a:pt x="20465" y="17726"/>
                    <a:pt x="20325" y="17656"/>
                    <a:pt x="20137" y="17656"/>
                  </a:cubicBezTo>
                  <a:close/>
                  <a:moveTo>
                    <a:pt x="21038" y="19098"/>
                  </a:moveTo>
                  <a:cubicBezTo>
                    <a:pt x="20746" y="19197"/>
                    <a:pt x="20465" y="19296"/>
                    <a:pt x="20465" y="19399"/>
                  </a:cubicBezTo>
                  <a:lnTo>
                    <a:pt x="20465" y="20100"/>
                  </a:lnTo>
                  <a:cubicBezTo>
                    <a:pt x="20465" y="20199"/>
                    <a:pt x="20746" y="20298"/>
                    <a:pt x="21038" y="20298"/>
                  </a:cubicBezTo>
                  <a:cubicBezTo>
                    <a:pt x="21319" y="20298"/>
                    <a:pt x="21600" y="20199"/>
                    <a:pt x="21600" y="20100"/>
                  </a:cubicBezTo>
                  <a:lnTo>
                    <a:pt x="21600" y="19296"/>
                  </a:lnTo>
                  <a:cubicBezTo>
                    <a:pt x="21600" y="19197"/>
                    <a:pt x="21319" y="19098"/>
                    <a:pt x="21038" y="19098"/>
                  </a:cubicBezTo>
                  <a:close/>
                  <a:moveTo>
                    <a:pt x="21038" y="20697"/>
                  </a:moveTo>
                  <a:cubicBezTo>
                    <a:pt x="20746" y="20697"/>
                    <a:pt x="20465" y="20697"/>
                    <a:pt x="20465" y="20800"/>
                  </a:cubicBezTo>
                  <a:cubicBezTo>
                    <a:pt x="20184" y="20998"/>
                    <a:pt x="20184" y="21200"/>
                    <a:pt x="20184" y="21299"/>
                  </a:cubicBezTo>
                  <a:cubicBezTo>
                    <a:pt x="19892" y="21398"/>
                    <a:pt x="20184" y="21501"/>
                    <a:pt x="20465" y="21600"/>
                  </a:cubicBezTo>
                  <a:cubicBezTo>
                    <a:pt x="20746" y="21600"/>
                    <a:pt x="21038" y="21501"/>
                    <a:pt x="21038" y="21398"/>
                  </a:cubicBezTo>
                  <a:cubicBezTo>
                    <a:pt x="21319" y="21299"/>
                    <a:pt x="21319" y="21101"/>
                    <a:pt x="21319" y="20899"/>
                  </a:cubicBezTo>
                  <a:cubicBezTo>
                    <a:pt x="21600" y="20800"/>
                    <a:pt x="21319" y="20697"/>
                    <a:pt x="21038" y="20697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411" name="Google Shape;1323;p29"/>
          <p:cNvGrpSpPr/>
          <p:nvPr/>
        </p:nvGrpSpPr>
        <p:grpSpPr>
          <a:xfrm>
            <a:off x="249736" y="10554302"/>
            <a:ext cx="1883521" cy="3275754"/>
            <a:chOff x="0" y="0"/>
            <a:chExt cx="1883520" cy="3275753"/>
          </a:xfrm>
        </p:grpSpPr>
        <p:sp>
          <p:nvSpPr>
            <p:cNvPr id="1404" name="Google Shape;1324;p29"/>
            <p:cNvSpPr/>
            <p:nvPr/>
          </p:nvSpPr>
          <p:spPr>
            <a:xfrm>
              <a:off x="1134462" y="730130"/>
              <a:ext cx="195202" cy="24761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309" h="21600" fill="norm" stroke="1" extrusionOk="0">
                  <a:moveTo>
                    <a:pt x="16543" y="0"/>
                  </a:moveTo>
                  <a:cubicBezTo>
                    <a:pt x="15808" y="0"/>
                    <a:pt x="15072" y="72"/>
                    <a:pt x="15072" y="148"/>
                  </a:cubicBezTo>
                  <a:cubicBezTo>
                    <a:pt x="14337" y="877"/>
                    <a:pt x="-4291" y="18453"/>
                    <a:pt x="918" y="21455"/>
                  </a:cubicBezTo>
                  <a:cubicBezTo>
                    <a:pt x="918" y="21528"/>
                    <a:pt x="918" y="21600"/>
                    <a:pt x="1683" y="21600"/>
                  </a:cubicBezTo>
                  <a:lnTo>
                    <a:pt x="2419" y="21600"/>
                  </a:lnTo>
                  <a:cubicBezTo>
                    <a:pt x="3154" y="21528"/>
                    <a:pt x="3154" y="21455"/>
                    <a:pt x="3154" y="21380"/>
                  </a:cubicBezTo>
                  <a:cubicBezTo>
                    <a:pt x="-1319" y="18453"/>
                    <a:pt x="17309" y="365"/>
                    <a:pt x="17309" y="220"/>
                  </a:cubicBezTo>
                  <a:cubicBezTo>
                    <a:pt x="17309" y="72"/>
                    <a:pt x="17309" y="72"/>
                    <a:pt x="1654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05" name="Google Shape;1325;p29"/>
            <p:cNvSpPr/>
            <p:nvPr/>
          </p:nvSpPr>
          <p:spPr>
            <a:xfrm>
              <a:off x="775460" y="0"/>
              <a:ext cx="1108061" cy="10995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473" y="658"/>
                  </a:moveTo>
                  <a:cubicBezTo>
                    <a:pt x="12602" y="1154"/>
                    <a:pt x="12602" y="4779"/>
                    <a:pt x="12602" y="4779"/>
                  </a:cubicBezTo>
                  <a:cubicBezTo>
                    <a:pt x="12602" y="4942"/>
                    <a:pt x="12763" y="5112"/>
                    <a:pt x="12932" y="5112"/>
                  </a:cubicBezTo>
                  <a:cubicBezTo>
                    <a:pt x="13093" y="5112"/>
                    <a:pt x="13255" y="5112"/>
                    <a:pt x="13255" y="4942"/>
                  </a:cubicBezTo>
                  <a:cubicBezTo>
                    <a:pt x="13908" y="3625"/>
                    <a:pt x="15222" y="1643"/>
                    <a:pt x="16037" y="1643"/>
                  </a:cubicBezTo>
                  <a:cubicBezTo>
                    <a:pt x="16198" y="1643"/>
                    <a:pt x="16367" y="1643"/>
                    <a:pt x="16367" y="1812"/>
                  </a:cubicBezTo>
                  <a:cubicBezTo>
                    <a:pt x="17512" y="2634"/>
                    <a:pt x="16690" y="5437"/>
                    <a:pt x="16198" y="6428"/>
                  </a:cubicBezTo>
                  <a:cubicBezTo>
                    <a:pt x="16070" y="6700"/>
                    <a:pt x="16259" y="6965"/>
                    <a:pt x="16515" y="6965"/>
                  </a:cubicBezTo>
                  <a:cubicBezTo>
                    <a:pt x="16569" y="6965"/>
                    <a:pt x="16629" y="6951"/>
                    <a:pt x="16690" y="6924"/>
                  </a:cubicBezTo>
                  <a:cubicBezTo>
                    <a:pt x="17512" y="6591"/>
                    <a:pt x="18488" y="6265"/>
                    <a:pt x="19472" y="6265"/>
                  </a:cubicBezTo>
                  <a:cubicBezTo>
                    <a:pt x="19802" y="6265"/>
                    <a:pt x="20293" y="6265"/>
                    <a:pt x="20617" y="6591"/>
                  </a:cubicBezTo>
                  <a:cubicBezTo>
                    <a:pt x="20617" y="6591"/>
                    <a:pt x="20617" y="6754"/>
                    <a:pt x="20617" y="6754"/>
                  </a:cubicBezTo>
                  <a:cubicBezTo>
                    <a:pt x="20455" y="7745"/>
                    <a:pt x="18488" y="9558"/>
                    <a:pt x="17182" y="10719"/>
                  </a:cubicBezTo>
                  <a:cubicBezTo>
                    <a:pt x="17020" y="10719"/>
                    <a:pt x="17020" y="10881"/>
                    <a:pt x="17020" y="11044"/>
                  </a:cubicBezTo>
                  <a:cubicBezTo>
                    <a:pt x="17182" y="11044"/>
                    <a:pt x="17182" y="11207"/>
                    <a:pt x="17343" y="11207"/>
                  </a:cubicBezTo>
                  <a:cubicBezTo>
                    <a:pt x="18327" y="11207"/>
                    <a:pt x="21108" y="11703"/>
                    <a:pt x="21108" y="13027"/>
                  </a:cubicBezTo>
                  <a:cubicBezTo>
                    <a:pt x="21108" y="14343"/>
                    <a:pt x="17673" y="14676"/>
                    <a:pt x="16367" y="14676"/>
                  </a:cubicBezTo>
                  <a:cubicBezTo>
                    <a:pt x="16367" y="14676"/>
                    <a:pt x="16198" y="14676"/>
                    <a:pt x="16198" y="14839"/>
                  </a:cubicBezTo>
                  <a:cubicBezTo>
                    <a:pt x="16037" y="15002"/>
                    <a:pt x="16037" y="15002"/>
                    <a:pt x="16198" y="15165"/>
                  </a:cubicBezTo>
                  <a:cubicBezTo>
                    <a:pt x="16198" y="15165"/>
                    <a:pt x="18165" y="17310"/>
                    <a:pt x="17020" y="18959"/>
                  </a:cubicBezTo>
                  <a:cubicBezTo>
                    <a:pt x="16858" y="19122"/>
                    <a:pt x="16528" y="19292"/>
                    <a:pt x="16367" y="19292"/>
                  </a:cubicBezTo>
                  <a:cubicBezTo>
                    <a:pt x="15222" y="19292"/>
                    <a:pt x="13417" y="16984"/>
                    <a:pt x="12763" y="16156"/>
                  </a:cubicBezTo>
                  <a:cubicBezTo>
                    <a:pt x="12683" y="16074"/>
                    <a:pt x="12602" y="16034"/>
                    <a:pt x="12541" y="16034"/>
                  </a:cubicBezTo>
                  <a:cubicBezTo>
                    <a:pt x="12480" y="16034"/>
                    <a:pt x="12440" y="16074"/>
                    <a:pt x="12440" y="16156"/>
                  </a:cubicBezTo>
                  <a:cubicBezTo>
                    <a:pt x="12272" y="16156"/>
                    <a:pt x="12110" y="16319"/>
                    <a:pt x="12110" y="16488"/>
                  </a:cubicBezTo>
                  <a:cubicBezTo>
                    <a:pt x="12110" y="16488"/>
                    <a:pt x="12602" y="20113"/>
                    <a:pt x="10635" y="20942"/>
                  </a:cubicBezTo>
                  <a:lnTo>
                    <a:pt x="10150" y="20942"/>
                  </a:lnTo>
                  <a:cubicBezTo>
                    <a:pt x="8837" y="20942"/>
                    <a:pt x="8183" y="17805"/>
                    <a:pt x="8183" y="16651"/>
                  </a:cubicBezTo>
                  <a:cubicBezTo>
                    <a:pt x="8183" y="16488"/>
                    <a:pt x="8022" y="16488"/>
                    <a:pt x="7853" y="16488"/>
                  </a:cubicBezTo>
                  <a:cubicBezTo>
                    <a:pt x="7853" y="16488"/>
                    <a:pt x="7853" y="16651"/>
                    <a:pt x="7853" y="16651"/>
                  </a:cubicBezTo>
                  <a:cubicBezTo>
                    <a:pt x="7038" y="17310"/>
                    <a:pt x="6055" y="17805"/>
                    <a:pt x="5078" y="17805"/>
                  </a:cubicBezTo>
                  <a:cubicBezTo>
                    <a:pt x="4418" y="17805"/>
                    <a:pt x="3927" y="17642"/>
                    <a:pt x="3442" y="17473"/>
                  </a:cubicBezTo>
                  <a:cubicBezTo>
                    <a:pt x="3112" y="17310"/>
                    <a:pt x="2782" y="16984"/>
                    <a:pt x="2782" y="16651"/>
                  </a:cubicBezTo>
                  <a:cubicBezTo>
                    <a:pt x="2620" y="15165"/>
                    <a:pt x="4910" y="12694"/>
                    <a:pt x="5893" y="11703"/>
                  </a:cubicBezTo>
                  <a:cubicBezTo>
                    <a:pt x="5893" y="11540"/>
                    <a:pt x="5893" y="11540"/>
                    <a:pt x="5893" y="11377"/>
                  </a:cubicBezTo>
                  <a:cubicBezTo>
                    <a:pt x="5732" y="11207"/>
                    <a:pt x="5563" y="11207"/>
                    <a:pt x="5563" y="11207"/>
                  </a:cubicBezTo>
                  <a:lnTo>
                    <a:pt x="4748" y="11207"/>
                  </a:lnTo>
                  <a:cubicBezTo>
                    <a:pt x="3603" y="11207"/>
                    <a:pt x="1313" y="11044"/>
                    <a:pt x="983" y="9558"/>
                  </a:cubicBezTo>
                  <a:cubicBezTo>
                    <a:pt x="822" y="9395"/>
                    <a:pt x="822" y="9232"/>
                    <a:pt x="983" y="9069"/>
                  </a:cubicBezTo>
                  <a:cubicBezTo>
                    <a:pt x="1475" y="8241"/>
                    <a:pt x="3765" y="8078"/>
                    <a:pt x="5563" y="8078"/>
                  </a:cubicBezTo>
                  <a:lnTo>
                    <a:pt x="5732" y="8078"/>
                  </a:lnTo>
                  <a:cubicBezTo>
                    <a:pt x="6055" y="7915"/>
                    <a:pt x="6223" y="7582"/>
                    <a:pt x="5893" y="7419"/>
                  </a:cubicBezTo>
                  <a:cubicBezTo>
                    <a:pt x="5240" y="6924"/>
                    <a:pt x="3442" y="5274"/>
                    <a:pt x="3442" y="4120"/>
                  </a:cubicBezTo>
                  <a:cubicBezTo>
                    <a:pt x="3442" y="3788"/>
                    <a:pt x="3442" y="3625"/>
                    <a:pt x="3603" y="3462"/>
                  </a:cubicBezTo>
                  <a:cubicBezTo>
                    <a:pt x="3927" y="3292"/>
                    <a:pt x="4095" y="3129"/>
                    <a:pt x="4418" y="3129"/>
                  </a:cubicBezTo>
                  <a:cubicBezTo>
                    <a:pt x="6055" y="3462"/>
                    <a:pt x="7530" y="4283"/>
                    <a:pt x="8837" y="5274"/>
                  </a:cubicBezTo>
                  <a:lnTo>
                    <a:pt x="9167" y="5274"/>
                  </a:lnTo>
                  <a:cubicBezTo>
                    <a:pt x="9328" y="5112"/>
                    <a:pt x="9328" y="5112"/>
                    <a:pt x="9328" y="4942"/>
                  </a:cubicBezTo>
                  <a:cubicBezTo>
                    <a:pt x="9167" y="4120"/>
                    <a:pt x="9005" y="1812"/>
                    <a:pt x="9658" y="984"/>
                  </a:cubicBezTo>
                  <a:cubicBezTo>
                    <a:pt x="9820" y="658"/>
                    <a:pt x="10150" y="658"/>
                    <a:pt x="10473" y="658"/>
                  </a:cubicBezTo>
                  <a:close/>
                  <a:moveTo>
                    <a:pt x="10312" y="0"/>
                  </a:moveTo>
                  <a:cubicBezTo>
                    <a:pt x="9820" y="0"/>
                    <a:pt x="9328" y="163"/>
                    <a:pt x="9005" y="489"/>
                  </a:cubicBezTo>
                  <a:cubicBezTo>
                    <a:pt x="8345" y="1643"/>
                    <a:pt x="8183" y="2966"/>
                    <a:pt x="8345" y="4283"/>
                  </a:cubicBezTo>
                  <a:cubicBezTo>
                    <a:pt x="7200" y="3292"/>
                    <a:pt x="5893" y="2634"/>
                    <a:pt x="4257" y="2471"/>
                  </a:cubicBezTo>
                  <a:cubicBezTo>
                    <a:pt x="3927" y="2471"/>
                    <a:pt x="3442" y="2634"/>
                    <a:pt x="3112" y="2797"/>
                  </a:cubicBezTo>
                  <a:cubicBezTo>
                    <a:pt x="2782" y="3129"/>
                    <a:pt x="2620" y="3625"/>
                    <a:pt x="2620" y="3958"/>
                  </a:cubicBezTo>
                  <a:cubicBezTo>
                    <a:pt x="2950" y="5274"/>
                    <a:pt x="3765" y="6428"/>
                    <a:pt x="4748" y="7250"/>
                  </a:cubicBezTo>
                  <a:cubicBezTo>
                    <a:pt x="3442" y="7250"/>
                    <a:pt x="1152" y="7582"/>
                    <a:pt x="330" y="8573"/>
                  </a:cubicBezTo>
                  <a:cubicBezTo>
                    <a:pt x="0" y="8899"/>
                    <a:pt x="0" y="9232"/>
                    <a:pt x="0" y="9727"/>
                  </a:cubicBezTo>
                  <a:cubicBezTo>
                    <a:pt x="492" y="11540"/>
                    <a:pt x="3112" y="11703"/>
                    <a:pt x="4587" y="11703"/>
                  </a:cubicBezTo>
                  <a:cubicBezTo>
                    <a:pt x="3442" y="12857"/>
                    <a:pt x="1637" y="15002"/>
                    <a:pt x="1805" y="16651"/>
                  </a:cubicBezTo>
                  <a:cubicBezTo>
                    <a:pt x="1967" y="17147"/>
                    <a:pt x="2297" y="17642"/>
                    <a:pt x="2782" y="17805"/>
                  </a:cubicBezTo>
                  <a:cubicBezTo>
                    <a:pt x="3442" y="18138"/>
                    <a:pt x="4095" y="18301"/>
                    <a:pt x="4748" y="18301"/>
                  </a:cubicBezTo>
                  <a:cubicBezTo>
                    <a:pt x="5732" y="18301"/>
                    <a:pt x="6708" y="17968"/>
                    <a:pt x="7530" y="17310"/>
                  </a:cubicBezTo>
                  <a:cubicBezTo>
                    <a:pt x="7853" y="18634"/>
                    <a:pt x="8513" y="21600"/>
                    <a:pt x="10150" y="21600"/>
                  </a:cubicBezTo>
                  <a:cubicBezTo>
                    <a:pt x="10312" y="21600"/>
                    <a:pt x="10635" y="21600"/>
                    <a:pt x="10803" y="21437"/>
                  </a:cubicBezTo>
                  <a:cubicBezTo>
                    <a:pt x="12272" y="20609"/>
                    <a:pt x="13093" y="18959"/>
                    <a:pt x="12763" y="17310"/>
                  </a:cubicBezTo>
                  <a:cubicBezTo>
                    <a:pt x="13747" y="18464"/>
                    <a:pt x="15222" y="19950"/>
                    <a:pt x="16367" y="19950"/>
                  </a:cubicBezTo>
                  <a:cubicBezTo>
                    <a:pt x="16858" y="19950"/>
                    <a:pt x="17182" y="19788"/>
                    <a:pt x="17512" y="19455"/>
                  </a:cubicBezTo>
                  <a:cubicBezTo>
                    <a:pt x="18165" y="17968"/>
                    <a:pt x="18003" y="16319"/>
                    <a:pt x="17020" y="15335"/>
                  </a:cubicBezTo>
                  <a:cubicBezTo>
                    <a:pt x="18488" y="15165"/>
                    <a:pt x="21600" y="14676"/>
                    <a:pt x="21600" y="13027"/>
                  </a:cubicBezTo>
                  <a:cubicBezTo>
                    <a:pt x="21600" y="11377"/>
                    <a:pt x="19310" y="10881"/>
                    <a:pt x="18003" y="10719"/>
                  </a:cubicBezTo>
                  <a:cubicBezTo>
                    <a:pt x="18980" y="9727"/>
                    <a:pt x="21108" y="8078"/>
                    <a:pt x="21108" y="6924"/>
                  </a:cubicBezTo>
                  <a:cubicBezTo>
                    <a:pt x="21108" y="6591"/>
                    <a:pt x="20947" y="6428"/>
                    <a:pt x="20785" y="6096"/>
                  </a:cubicBezTo>
                  <a:cubicBezTo>
                    <a:pt x="20455" y="5770"/>
                    <a:pt x="19802" y="5600"/>
                    <a:pt x="19310" y="5600"/>
                  </a:cubicBezTo>
                  <a:cubicBezTo>
                    <a:pt x="18488" y="5600"/>
                    <a:pt x="17673" y="5770"/>
                    <a:pt x="16858" y="6096"/>
                  </a:cubicBezTo>
                  <a:cubicBezTo>
                    <a:pt x="17182" y="4942"/>
                    <a:pt x="17835" y="2308"/>
                    <a:pt x="16690" y="1317"/>
                  </a:cubicBezTo>
                  <a:cubicBezTo>
                    <a:pt x="16367" y="1154"/>
                    <a:pt x="16198" y="984"/>
                    <a:pt x="15875" y="984"/>
                  </a:cubicBezTo>
                  <a:cubicBezTo>
                    <a:pt x="14730" y="984"/>
                    <a:pt x="13585" y="2634"/>
                    <a:pt x="12932" y="3788"/>
                  </a:cubicBezTo>
                  <a:cubicBezTo>
                    <a:pt x="12763" y="2471"/>
                    <a:pt x="12110" y="489"/>
                    <a:pt x="1031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06" name="Google Shape;1326;p29"/>
            <p:cNvSpPr/>
            <p:nvPr/>
          </p:nvSpPr>
          <p:spPr>
            <a:xfrm>
              <a:off x="587522" y="1331030"/>
              <a:ext cx="393747" cy="18082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0" h="21600" fill="norm" stroke="1" extrusionOk="0">
                  <a:moveTo>
                    <a:pt x="764" y="0"/>
                  </a:moveTo>
                  <a:cubicBezTo>
                    <a:pt x="681" y="0"/>
                    <a:pt x="569" y="12"/>
                    <a:pt x="472" y="41"/>
                  </a:cubicBezTo>
                  <a:cubicBezTo>
                    <a:pt x="139" y="41"/>
                    <a:pt x="-195" y="140"/>
                    <a:pt x="139" y="244"/>
                  </a:cubicBezTo>
                  <a:cubicBezTo>
                    <a:pt x="472" y="442"/>
                    <a:pt x="20057" y="13576"/>
                    <a:pt x="12968" y="21398"/>
                  </a:cubicBezTo>
                  <a:cubicBezTo>
                    <a:pt x="12968" y="21501"/>
                    <a:pt x="12968" y="21600"/>
                    <a:pt x="13302" y="21600"/>
                  </a:cubicBezTo>
                  <a:cubicBezTo>
                    <a:pt x="13983" y="21600"/>
                    <a:pt x="14316" y="21600"/>
                    <a:pt x="14316" y="21398"/>
                  </a:cubicBezTo>
                  <a:cubicBezTo>
                    <a:pt x="21405" y="13576"/>
                    <a:pt x="1487" y="244"/>
                    <a:pt x="1153" y="140"/>
                  </a:cubicBezTo>
                  <a:cubicBezTo>
                    <a:pt x="1153" y="70"/>
                    <a:pt x="986" y="0"/>
                    <a:pt x="76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07" name="Google Shape;1327;p29"/>
            <p:cNvSpPr/>
            <p:nvPr/>
          </p:nvSpPr>
          <p:spPr>
            <a:xfrm>
              <a:off x="0" y="768837"/>
              <a:ext cx="1111295" cy="10943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2" h="21600" fill="norm" stroke="1" extrusionOk="0">
                  <a:moveTo>
                    <a:pt x="10017" y="662"/>
                  </a:moveTo>
                  <a:cubicBezTo>
                    <a:pt x="10110" y="662"/>
                    <a:pt x="10204" y="675"/>
                    <a:pt x="10298" y="730"/>
                  </a:cubicBezTo>
                  <a:cubicBezTo>
                    <a:pt x="12410" y="1057"/>
                    <a:pt x="12571" y="4870"/>
                    <a:pt x="12571" y="4870"/>
                  </a:cubicBezTo>
                  <a:cubicBezTo>
                    <a:pt x="12571" y="5033"/>
                    <a:pt x="12571" y="5033"/>
                    <a:pt x="12731" y="5033"/>
                  </a:cubicBezTo>
                  <a:cubicBezTo>
                    <a:pt x="12778" y="5081"/>
                    <a:pt x="12831" y="5102"/>
                    <a:pt x="12871" y="5102"/>
                  </a:cubicBezTo>
                  <a:cubicBezTo>
                    <a:pt x="12978" y="5102"/>
                    <a:pt x="13059" y="4986"/>
                    <a:pt x="13059" y="4870"/>
                  </a:cubicBezTo>
                  <a:cubicBezTo>
                    <a:pt x="13707" y="3710"/>
                    <a:pt x="15004" y="1555"/>
                    <a:pt x="15820" y="1555"/>
                  </a:cubicBezTo>
                  <a:cubicBezTo>
                    <a:pt x="15980" y="1555"/>
                    <a:pt x="16147" y="1719"/>
                    <a:pt x="16308" y="1719"/>
                  </a:cubicBezTo>
                  <a:cubicBezTo>
                    <a:pt x="17284" y="2714"/>
                    <a:pt x="16468" y="5531"/>
                    <a:pt x="16147" y="6527"/>
                  </a:cubicBezTo>
                  <a:cubicBezTo>
                    <a:pt x="15980" y="6527"/>
                    <a:pt x="15980" y="6691"/>
                    <a:pt x="16147" y="6854"/>
                  </a:cubicBezTo>
                  <a:lnTo>
                    <a:pt x="16468" y="6854"/>
                  </a:lnTo>
                  <a:cubicBezTo>
                    <a:pt x="17284" y="6363"/>
                    <a:pt x="18253" y="6193"/>
                    <a:pt x="19229" y="6193"/>
                  </a:cubicBezTo>
                  <a:cubicBezTo>
                    <a:pt x="19557" y="6193"/>
                    <a:pt x="20045" y="6193"/>
                    <a:pt x="20366" y="6527"/>
                  </a:cubicBezTo>
                  <a:cubicBezTo>
                    <a:pt x="20366" y="6527"/>
                    <a:pt x="20366" y="6691"/>
                    <a:pt x="20366" y="6691"/>
                  </a:cubicBezTo>
                  <a:cubicBezTo>
                    <a:pt x="20205" y="7687"/>
                    <a:pt x="18253" y="9508"/>
                    <a:pt x="16956" y="10503"/>
                  </a:cubicBezTo>
                  <a:cubicBezTo>
                    <a:pt x="16956" y="10667"/>
                    <a:pt x="16796" y="10831"/>
                    <a:pt x="16796" y="10831"/>
                  </a:cubicBezTo>
                  <a:cubicBezTo>
                    <a:pt x="16956" y="11001"/>
                    <a:pt x="16956" y="11165"/>
                    <a:pt x="17116" y="11165"/>
                  </a:cubicBezTo>
                  <a:cubicBezTo>
                    <a:pt x="17116" y="11165"/>
                    <a:pt x="20854" y="11663"/>
                    <a:pt x="20854" y="12986"/>
                  </a:cubicBezTo>
                  <a:cubicBezTo>
                    <a:pt x="20854" y="14316"/>
                    <a:pt x="17444" y="14643"/>
                    <a:pt x="16308" y="14643"/>
                  </a:cubicBezTo>
                  <a:cubicBezTo>
                    <a:pt x="16147" y="14643"/>
                    <a:pt x="15980" y="14643"/>
                    <a:pt x="15980" y="14807"/>
                  </a:cubicBezTo>
                  <a:cubicBezTo>
                    <a:pt x="15820" y="14807"/>
                    <a:pt x="15820" y="14977"/>
                    <a:pt x="15980" y="15141"/>
                  </a:cubicBezTo>
                  <a:cubicBezTo>
                    <a:pt x="15980" y="15141"/>
                    <a:pt x="17932" y="17296"/>
                    <a:pt x="16796" y="18954"/>
                  </a:cubicBezTo>
                  <a:cubicBezTo>
                    <a:pt x="16628" y="19117"/>
                    <a:pt x="16468" y="19281"/>
                    <a:pt x="16147" y="19281"/>
                  </a:cubicBezTo>
                  <a:cubicBezTo>
                    <a:pt x="15004" y="19281"/>
                    <a:pt x="13219" y="16962"/>
                    <a:pt x="12571" y="15966"/>
                  </a:cubicBezTo>
                  <a:cubicBezTo>
                    <a:pt x="12571" y="15966"/>
                    <a:pt x="12497" y="15898"/>
                    <a:pt x="12403" y="15898"/>
                  </a:cubicBezTo>
                  <a:cubicBezTo>
                    <a:pt x="12357" y="15898"/>
                    <a:pt x="12303" y="15912"/>
                    <a:pt x="12243" y="15966"/>
                  </a:cubicBezTo>
                  <a:cubicBezTo>
                    <a:pt x="12083" y="15966"/>
                    <a:pt x="12083" y="16137"/>
                    <a:pt x="12083" y="16301"/>
                  </a:cubicBezTo>
                  <a:cubicBezTo>
                    <a:pt x="12083" y="16301"/>
                    <a:pt x="12571" y="19943"/>
                    <a:pt x="10458" y="20775"/>
                  </a:cubicBezTo>
                  <a:lnTo>
                    <a:pt x="10137" y="20775"/>
                  </a:lnTo>
                  <a:cubicBezTo>
                    <a:pt x="8833" y="20775"/>
                    <a:pt x="8185" y="17794"/>
                    <a:pt x="8025" y="16635"/>
                  </a:cubicBezTo>
                  <a:cubicBezTo>
                    <a:pt x="8025" y="16464"/>
                    <a:pt x="7864" y="16464"/>
                    <a:pt x="7864" y="16464"/>
                  </a:cubicBezTo>
                  <a:lnTo>
                    <a:pt x="7537" y="16464"/>
                  </a:lnTo>
                  <a:cubicBezTo>
                    <a:pt x="6728" y="17133"/>
                    <a:pt x="5752" y="17624"/>
                    <a:pt x="4615" y="17624"/>
                  </a:cubicBezTo>
                  <a:cubicBezTo>
                    <a:pt x="4127" y="17624"/>
                    <a:pt x="3479" y="17460"/>
                    <a:pt x="2991" y="17296"/>
                  </a:cubicBezTo>
                  <a:cubicBezTo>
                    <a:pt x="2663" y="17133"/>
                    <a:pt x="2503" y="16798"/>
                    <a:pt x="2342" y="16464"/>
                  </a:cubicBezTo>
                  <a:cubicBezTo>
                    <a:pt x="2175" y="15141"/>
                    <a:pt x="4615" y="12488"/>
                    <a:pt x="5424" y="11499"/>
                  </a:cubicBezTo>
                  <a:cubicBezTo>
                    <a:pt x="5591" y="11329"/>
                    <a:pt x="5424" y="11001"/>
                    <a:pt x="5264" y="11001"/>
                  </a:cubicBezTo>
                  <a:lnTo>
                    <a:pt x="4288" y="11001"/>
                  </a:lnTo>
                  <a:cubicBezTo>
                    <a:pt x="3311" y="11001"/>
                    <a:pt x="1038" y="10831"/>
                    <a:pt x="718" y="9508"/>
                  </a:cubicBezTo>
                  <a:cubicBezTo>
                    <a:pt x="718" y="9344"/>
                    <a:pt x="718" y="9173"/>
                    <a:pt x="878" y="9010"/>
                  </a:cubicBezTo>
                  <a:cubicBezTo>
                    <a:pt x="1366" y="8184"/>
                    <a:pt x="3639" y="8014"/>
                    <a:pt x="5424" y="8014"/>
                  </a:cubicBezTo>
                  <a:lnTo>
                    <a:pt x="5752" y="8014"/>
                  </a:lnTo>
                  <a:cubicBezTo>
                    <a:pt x="5752" y="8014"/>
                    <a:pt x="5912" y="7850"/>
                    <a:pt x="6072" y="7850"/>
                  </a:cubicBezTo>
                  <a:cubicBezTo>
                    <a:pt x="6072" y="7687"/>
                    <a:pt x="5912" y="7523"/>
                    <a:pt x="5912" y="7352"/>
                  </a:cubicBezTo>
                  <a:cubicBezTo>
                    <a:pt x="5264" y="6854"/>
                    <a:pt x="3311" y="5197"/>
                    <a:pt x="3311" y="4038"/>
                  </a:cubicBezTo>
                  <a:cubicBezTo>
                    <a:pt x="3311" y="3874"/>
                    <a:pt x="3479" y="3547"/>
                    <a:pt x="3639" y="3376"/>
                  </a:cubicBezTo>
                  <a:cubicBezTo>
                    <a:pt x="3799" y="3212"/>
                    <a:pt x="4127" y="3212"/>
                    <a:pt x="4448" y="3212"/>
                  </a:cubicBezTo>
                  <a:cubicBezTo>
                    <a:pt x="5912" y="3547"/>
                    <a:pt x="7537" y="4208"/>
                    <a:pt x="8673" y="5197"/>
                  </a:cubicBezTo>
                  <a:cubicBezTo>
                    <a:pt x="8753" y="5286"/>
                    <a:pt x="8833" y="5327"/>
                    <a:pt x="8894" y="5327"/>
                  </a:cubicBezTo>
                  <a:cubicBezTo>
                    <a:pt x="8960" y="5327"/>
                    <a:pt x="9001" y="5286"/>
                    <a:pt x="9001" y="5197"/>
                  </a:cubicBezTo>
                  <a:cubicBezTo>
                    <a:pt x="9161" y="5197"/>
                    <a:pt x="9321" y="5033"/>
                    <a:pt x="9161" y="4870"/>
                  </a:cubicBezTo>
                  <a:cubicBezTo>
                    <a:pt x="9001" y="4038"/>
                    <a:pt x="8833" y="1719"/>
                    <a:pt x="9489" y="893"/>
                  </a:cubicBezTo>
                  <a:cubicBezTo>
                    <a:pt x="9602" y="778"/>
                    <a:pt x="9796" y="662"/>
                    <a:pt x="10017" y="662"/>
                  </a:cubicBezTo>
                  <a:close/>
                  <a:moveTo>
                    <a:pt x="9910" y="0"/>
                  </a:moveTo>
                  <a:cubicBezTo>
                    <a:pt x="9509" y="0"/>
                    <a:pt x="9081" y="191"/>
                    <a:pt x="8833" y="559"/>
                  </a:cubicBezTo>
                  <a:cubicBezTo>
                    <a:pt x="8345" y="1719"/>
                    <a:pt x="8025" y="3049"/>
                    <a:pt x="8345" y="4208"/>
                  </a:cubicBezTo>
                  <a:cubicBezTo>
                    <a:pt x="7209" y="3212"/>
                    <a:pt x="5752" y="2714"/>
                    <a:pt x="4288" y="2380"/>
                  </a:cubicBezTo>
                  <a:cubicBezTo>
                    <a:pt x="3799" y="2380"/>
                    <a:pt x="3479" y="2551"/>
                    <a:pt x="2991" y="2878"/>
                  </a:cubicBezTo>
                  <a:cubicBezTo>
                    <a:pt x="2663" y="3049"/>
                    <a:pt x="2503" y="3547"/>
                    <a:pt x="2503" y="3874"/>
                  </a:cubicBezTo>
                  <a:cubicBezTo>
                    <a:pt x="2663" y="5197"/>
                    <a:pt x="3967" y="6527"/>
                    <a:pt x="4776" y="7189"/>
                  </a:cubicBezTo>
                  <a:cubicBezTo>
                    <a:pt x="3311" y="7352"/>
                    <a:pt x="1038" y="7523"/>
                    <a:pt x="230" y="8512"/>
                  </a:cubicBezTo>
                  <a:cubicBezTo>
                    <a:pt x="69" y="8846"/>
                    <a:pt x="-98" y="9344"/>
                    <a:pt x="69" y="9671"/>
                  </a:cubicBezTo>
                  <a:cubicBezTo>
                    <a:pt x="390" y="11499"/>
                    <a:pt x="2991" y="11663"/>
                    <a:pt x="4448" y="11663"/>
                  </a:cubicBezTo>
                  <a:cubicBezTo>
                    <a:pt x="3479" y="12822"/>
                    <a:pt x="1527" y="15141"/>
                    <a:pt x="1854" y="16635"/>
                  </a:cubicBezTo>
                  <a:cubicBezTo>
                    <a:pt x="1854" y="17296"/>
                    <a:pt x="2175" y="17624"/>
                    <a:pt x="2830" y="17958"/>
                  </a:cubicBezTo>
                  <a:cubicBezTo>
                    <a:pt x="3311" y="18292"/>
                    <a:pt x="3967" y="18456"/>
                    <a:pt x="4615" y="18456"/>
                  </a:cubicBezTo>
                  <a:cubicBezTo>
                    <a:pt x="5752" y="18292"/>
                    <a:pt x="6728" y="17958"/>
                    <a:pt x="7537" y="17460"/>
                  </a:cubicBezTo>
                  <a:cubicBezTo>
                    <a:pt x="7697" y="18620"/>
                    <a:pt x="8345" y="21600"/>
                    <a:pt x="10137" y="21600"/>
                  </a:cubicBezTo>
                  <a:lnTo>
                    <a:pt x="10786" y="21600"/>
                  </a:lnTo>
                  <a:cubicBezTo>
                    <a:pt x="12083" y="20775"/>
                    <a:pt x="12898" y="19117"/>
                    <a:pt x="12731" y="17460"/>
                  </a:cubicBezTo>
                  <a:cubicBezTo>
                    <a:pt x="13547" y="18456"/>
                    <a:pt x="15004" y="20113"/>
                    <a:pt x="16308" y="20113"/>
                  </a:cubicBezTo>
                  <a:cubicBezTo>
                    <a:pt x="16628" y="20113"/>
                    <a:pt x="17116" y="19779"/>
                    <a:pt x="17284" y="19452"/>
                  </a:cubicBezTo>
                  <a:cubicBezTo>
                    <a:pt x="18093" y="18122"/>
                    <a:pt x="17932" y="16464"/>
                    <a:pt x="16956" y="15305"/>
                  </a:cubicBezTo>
                  <a:cubicBezTo>
                    <a:pt x="18253" y="15141"/>
                    <a:pt x="21502" y="14643"/>
                    <a:pt x="21502" y="12986"/>
                  </a:cubicBezTo>
                  <a:cubicBezTo>
                    <a:pt x="21502" y="11329"/>
                    <a:pt x="19229" y="10831"/>
                    <a:pt x="17932" y="10667"/>
                  </a:cubicBezTo>
                  <a:cubicBezTo>
                    <a:pt x="18901" y="9842"/>
                    <a:pt x="20854" y="8014"/>
                    <a:pt x="20854" y="6854"/>
                  </a:cubicBezTo>
                  <a:cubicBezTo>
                    <a:pt x="20854" y="6691"/>
                    <a:pt x="20854" y="6363"/>
                    <a:pt x="20693" y="6193"/>
                  </a:cubicBezTo>
                  <a:cubicBezTo>
                    <a:pt x="20325" y="5825"/>
                    <a:pt x="19958" y="5634"/>
                    <a:pt x="19523" y="5634"/>
                  </a:cubicBezTo>
                  <a:cubicBezTo>
                    <a:pt x="19383" y="5634"/>
                    <a:pt x="19229" y="5654"/>
                    <a:pt x="19069" y="5695"/>
                  </a:cubicBezTo>
                  <a:cubicBezTo>
                    <a:pt x="18253" y="5695"/>
                    <a:pt x="17444" y="5865"/>
                    <a:pt x="16796" y="6029"/>
                  </a:cubicBezTo>
                  <a:cubicBezTo>
                    <a:pt x="17116" y="4870"/>
                    <a:pt x="17765" y="2380"/>
                    <a:pt x="16468" y="1221"/>
                  </a:cubicBezTo>
                  <a:cubicBezTo>
                    <a:pt x="16308" y="1057"/>
                    <a:pt x="15980" y="1057"/>
                    <a:pt x="15820" y="893"/>
                  </a:cubicBezTo>
                  <a:cubicBezTo>
                    <a:pt x="14683" y="893"/>
                    <a:pt x="13547" y="2551"/>
                    <a:pt x="12898" y="3710"/>
                  </a:cubicBezTo>
                  <a:cubicBezTo>
                    <a:pt x="12731" y="2380"/>
                    <a:pt x="12083" y="396"/>
                    <a:pt x="10298" y="61"/>
                  </a:cubicBezTo>
                  <a:cubicBezTo>
                    <a:pt x="10177" y="20"/>
                    <a:pt x="10044" y="0"/>
                    <a:pt x="991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08" name="Google Shape;1328;p29"/>
            <p:cNvSpPr/>
            <p:nvPr/>
          </p:nvSpPr>
          <p:spPr>
            <a:xfrm>
              <a:off x="1086074" y="293707"/>
              <a:ext cx="495463" cy="4868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981" y="0"/>
                  </a:moveTo>
                  <a:cubicBezTo>
                    <a:pt x="5121" y="0"/>
                    <a:pt x="0" y="4844"/>
                    <a:pt x="0" y="10792"/>
                  </a:cubicBezTo>
                  <a:cubicBezTo>
                    <a:pt x="0" y="16756"/>
                    <a:pt x="5121" y="21600"/>
                    <a:pt x="10981" y="21600"/>
                  </a:cubicBezTo>
                  <a:cubicBezTo>
                    <a:pt x="16840" y="21600"/>
                    <a:pt x="21600" y="16756"/>
                    <a:pt x="21600" y="10792"/>
                  </a:cubicBezTo>
                  <a:cubicBezTo>
                    <a:pt x="21600" y="4844"/>
                    <a:pt x="16840" y="0"/>
                    <a:pt x="10981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09" name="Google Shape;1329;p29"/>
            <p:cNvSpPr/>
            <p:nvPr/>
          </p:nvSpPr>
          <p:spPr>
            <a:xfrm>
              <a:off x="305563" y="1082585"/>
              <a:ext cx="495117" cy="4868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27" y="0"/>
                  </a:moveTo>
                  <a:cubicBezTo>
                    <a:pt x="4763" y="0"/>
                    <a:pt x="0" y="4844"/>
                    <a:pt x="0" y="10808"/>
                  </a:cubicBezTo>
                  <a:cubicBezTo>
                    <a:pt x="0" y="16756"/>
                    <a:pt x="4763" y="21600"/>
                    <a:pt x="10627" y="21600"/>
                  </a:cubicBezTo>
                  <a:cubicBezTo>
                    <a:pt x="16852" y="21600"/>
                    <a:pt x="21600" y="16756"/>
                    <a:pt x="21600" y="10808"/>
                  </a:cubicBezTo>
                  <a:cubicBezTo>
                    <a:pt x="21600" y="4844"/>
                    <a:pt x="16852" y="0"/>
                    <a:pt x="106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10" name="Google Shape;1330;p29"/>
            <p:cNvSpPr/>
            <p:nvPr/>
          </p:nvSpPr>
          <p:spPr>
            <a:xfrm>
              <a:off x="229897" y="2707677"/>
              <a:ext cx="1504426" cy="5680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2" h="21600" fill="norm" stroke="1" extrusionOk="0">
                  <a:moveTo>
                    <a:pt x="12270" y="0"/>
                  </a:moveTo>
                  <a:cubicBezTo>
                    <a:pt x="12164" y="0"/>
                    <a:pt x="12072" y="145"/>
                    <a:pt x="12004" y="447"/>
                  </a:cubicBezTo>
                  <a:cubicBezTo>
                    <a:pt x="11180" y="3324"/>
                    <a:pt x="9301" y="10025"/>
                    <a:pt x="9301" y="10025"/>
                  </a:cubicBezTo>
                  <a:cubicBezTo>
                    <a:pt x="9301" y="10025"/>
                    <a:pt x="8865" y="1274"/>
                    <a:pt x="7765" y="1274"/>
                  </a:cubicBezTo>
                  <a:cubicBezTo>
                    <a:pt x="7591" y="1274"/>
                    <a:pt x="7392" y="1511"/>
                    <a:pt x="7179" y="2050"/>
                  </a:cubicBezTo>
                  <a:cubicBezTo>
                    <a:pt x="6239" y="4599"/>
                    <a:pt x="5299" y="7147"/>
                    <a:pt x="4476" y="9709"/>
                  </a:cubicBezTo>
                  <a:cubicBezTo>
                    <a:pt x="4476" y="9709"/>
                    <a:pt x="3255" y="959"/>
                    <a:pt x="2388" y="959"/>
                  </a:cubicBezTo>
                  <a:cubicBezTo>
                    <a:pt x="2248" y="959"/>
                    <a:pt x="2117" y="1196"/>
                    <a:pt x="2001" y="1721"/>
                  </a:cubicBezTo>
                  <a:cubicBezTo>
                    <a:pt x="1177" y="8107"/>
                    <a:pt x="475" y="14492"/>
                    <a:pt x="0" y="21193"/>
                  </a:cubicBezTo>
                  <a:cubicBezTo>
                    <a:pt x="0" y="21193"/>
                    <a:pt x="5033" y="21600"/>
                    <a:pt x="10168" y="21600"/>
                  </a:cubicBezTo>
                  <a:cubicBezTo>
                    <a:pt x="15298" y="21600"/>
                    <a:pt x="20534" y="21193"/>
                    <a:pt x="20946" y="19603"/>
                  </a:cubicBezTo>
                  <a:cubicBezTo>
                    <a:pt x="21600" y="16936"/>
                    <a:pt x="19934" y="1419"/>
                    <a:pt x="18471" y="1419"/>
                  </a:cubicBezTo>
                  <a:cubicBezTo>
                    <a:pt x="18354" y="1419"/>
                    <a:pt x="18238" y="1511"/>
                    <a:pt x="18122" y="1721"/>
                  </a:cubicBezTo>
                  <a:cubicBezTo>
                    <a:pt x="17066" y="4599"/>
                    <a:pt x="16242" y="8435"/>
                    <a:pt x="15889" y="12258"/>
                  </a:cubicBezTo>
                  <a:cubicBezTo>
                    <a:pt x="15889" y="12258"/>
                    <a:pt x="13292" y="0"/>
                    <a:pt x="1227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421" name="Google Shape;1331;p29"/>
          <p:cNvGrpSpPr/>
          <p:nvPr/>
        </p:nvGrpSpPr>
        <p:grpSpPr>
          <a:xfrm>
            <a:off x="430250" y="244359"/>
            <a:ext cx="1323897" cy="1813817"/>
            <a:chOff x="0" y="0"/>
            <a:chExt cx="1323895" cy="1813815"/>
          </a:xfrm>
        </p:grpSpPr>
        <p:sp>
          <p:nvSpPr>
            <p:cNvPr id="1412" name="Google Shape;1332;p29"/>
            <p:cNvSpPr/>
            <p:nvPr/>
          </p:nvSpPr>
          <p:spPr>
            <a:xfrm rot="9492052">
              <a:off x="831797" y="17437"/>
              <a:ext cx="209580" cy="6006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10" h="21600" fill="norm" stroke="1" extrusionOk="0">
                  <a:moveTo>
                    <a:pt x="3010" y="0"/>
                  </a:moveTo>
                  <a:cubicBezTo>
                    <a:pt x="1368" y="0"/>
                    <a:pt x="-402" y="551"/>
                    <a:pt x="81" y="1394"/>
                  </a:cubicBezTo>
                  <a:lnTo>
                    <a:pt x="15726" y="21038"/>
                  </a:lnTo>
                  <a:cubicBezTo>
                    <a:pt x="15726" y="21319"/>
                    <a:pt x="16498" y="21600"/>
                    <a:pt x="18043" y="21600"/>
                  </a:cubicBezTo>
                  <a:lnTo>
                    <a:pt x="18848" y="21600"/>
                  </a:lnTo>
                  <a:cubicBezTo>
                    <a:pt x="20393" y="21600"/>
                    <a:pt x="21198" y="21038"/>
                    <a:pt x="20393" y="20464"/>
                  </a:cubicBezTo>
                  <a:lnTo>
                    <a:pt x="5553" y="832"/>
                  </a:lnTo>
                  <a:cubicBezTo>
                    <a:pt x="5231" y="258"/>
                    <a:pt x="4137" y="0"/>
                    <a:pt x="301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13" name="Google Shape;1333;p29"/>
            <p:cNvSpPr/>
            <p:nvPr/>
          </p:nvSpPr>
          <p:spPr>
            <a:xfrm rot="9492052">
              <a:off x="647640" y="219505"/>
              <a:ext cx="651968" cy="2563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4" h="21600" fill="norm" stroke="1" extrusionOk="0">
                  <a:moveTo>
                    <a:pt x="20711" y="0"/>
                  </a:moveTo>
                  <a:cubicBezTo>
                    <a:pt x="20571" y="0"/>
                    <a:pt x="20432" y="82"/>
                    <a:pt x="20293" y="274"/>
                  </a:cubicBezTo>
                  <a:lnTo>
                    <a:pt x="514" y="16934"/>
                  </a:lnTo>
                  <a:cubicBezTo>
                    <a:pt x="257" y="17620"/>
                    <a:pt x="0" y="18279"/>
                    <a:pt x="0" y="19596"/>
                  </a:cubicBezTo>
                  <a:cubicBezTo>
                    <a:pt x="0" y="20283"/>
                    <a:pt x="514" y="20941"/>
                    <a:pt x="782" y="20941"/>
                  </a:cubicBezTo>
                  <a:lnTo>
                    <a:pt x="1039" y="21600"/>
                  </a:lnTo>
                  <a:lnTo>
                    <a:pt x="20818" y="4940"/>
                  </a:lnTo>
                  <a:cubicBezTo>
                    <a:pt x="21343" y="4282"/>
                    <a:pt x="21600" y="2937"/>
                    <a:pt x="21343" y="1619"/>
                  </a:cubicBezTo>
                  <a:cubicBezTo>
                    <a:pt x="21343" y="631"/>
                    <a:pt x="21064" y="0"/>
                    <a:pt x="2071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14" name="Google Shape;1334;p29"/>
            <p:cNvSpPr/>
            <p:nvPr/>
          </p:nvSpPr>
          <p:spPr>
            <a:xfrm rot="9492052">
              <a:off x="677841" y="172158"/>
              <a:ext cx="548471" cy="3517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73" h="21600" fill="norm" stroke="1" extrusionOk="0">
                  <a:moveTo>
                    <a:pt x="925" y="0"/>
                  </a:moveTo>
                  <a:cubicBezTo>
                    <a:pt x="28" y="0"/>
                    <a:pt x="-445" y="1840"/>
                    <a:pt x="576" y="2660"/>
                  </a:cubicBezTo>
                  <a:lnTo>
                    <a:pt x="19336" y="21600"/>
                  </a:lnTo>
                  <a:lnTo>
                    <a:pt x="19947" y="21600"/>
                  </a:lnTo>
                  <a:cubicBezTo>
                    <a:pt x="20246" y="21600"/>
                    <a:pt x="20545" y="21600"/>
                    <a:pt x="20844" y="21120"/>
                  </a:cubicBezTo>
                  <a:cubicBezTo>
                    <a:pt x="21155" y="20140"/>
                    <a:pt x="20844" y="19180"/>
                    <a:pt x="20545" y="18700"/>
                  </a:cubicBezTo>
                  <a:lnTo>
                    <a:pt x="1486" y="220"/>
                  </a:lnTo>
                  <a:cubicBezTo>
                    <a:pt x="1286" y="80"/>
                    <a:pt x="1100" y="0"/>
                    <a:pt x="92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15" name="Google Shape;1335;p29"/>
            <p:cNvSpPr/>
            <p:nvPr/>
          </p:nvSpPr>
          <p:spPr>
            <a:xfrm rot="9492052">
              <a:off x="774596" y="78950"/>
              <a:ext cx="354845" cy="590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45" h="21600" fill="norm" stroke="1" extrusionOk="0">
                  <a:moveTo>
                    <a:pt x="19241" y="0"/>
                  </a:moveTo>
                  <a:cubicBezTo>
                    <a:pt x="18739" y="0"/>
                    <a:pt x="18314" y="143"/>
                    <a:pt x="18024" y="488"/>
                  </a:cubicBezTo>
                  <a:lnTo>
                    <a:pt x="192" y="20445"/>
                  </a:lnTo>
                  <a:cubicBezTo>
                    <a:pt x="-272" y="20731"/>
                    <a:pt x="192" y="21314"/>
                    <a:pt x="675" y="21600"/>
                  </a:cubicBezTo>
                  <a:lnTo>
                    <a:pt x="1602" y="21600"/>
                  </a:lnTo>
                  <a:cubicBezTo>
                    <a:pt x="2085" y="21600"/>
                    <a:pt x="2549" y="21600"/>
                    <a:pt x="3012" y="21314"/>
                  </a:cubicBezTo>
                  <a:lnTo>
                    <a:pt x="20845" y="1346"/>
                  </a:lnTo>
                  <a:cubicBezTo>
                    <a:pt x="21328" y="1060"/>
                    <a:pt x="20845" y="488"/>
                    <a:pt x="20381" y="191"/>
                  </a:cubicBezTo>
                  <a:cubicBezTo>
                    <a:pt x="19995" y="71"/>
                    <a:pt x="19609" y="0"/>
                    <a:pt x="192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16" name="Google Shape;1336;p29"/>
            <p:cNvSpPr/>
            <p:nvPr/>
          </p:nvSpPr>
          <p:spPr>
            <a:xfrm rot="9492052">
              <a:off x="252499" y="1166201"/>
              <a:ext cx="563113" cy="5631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21" h="21600" fill="norm" stroke="1" extrusionOk="0">
                  <a:moveTo>
                    <a:pt x="9414" y="2174"/>
                  </a:moveTo>
                  <a:cubicBezTo>
                    <a:pt x="13582" y="2174"/>
                    <a:pt x="16967" y="5822"/>
                    <a:pt x="16967" y="10681"/>
                  </a:cubicBezTo>
                  <a:cubicBezTo>
                    <a:pt x="16967" y="16041"/>
                    <a:pt x="13110" y="19589"/>
                    <a:pt x="9178" y="19589"/>
                  </a:cubicBezTo>
                  <a:cubicBezTo>
                    <a:pt x="7325" y="19589"/>
                    <a:pt x="5450" y="18802"/>
                    <a:pt x="3950" y="17053"/>
                  </a:cubicBezTo>
                  <a:cubicBezTo>
                    <a:pt x="-733" y="11593"/>
                    <a:pt x="2642" y="2174"/>
                    <a:pt x="9414" y="2174"/>
                  </a:cubicBezTo>
                  <a:close/>
                  <a:moveTo>
                    <a:pt x="9157" y="0"/>
                  </a:moveTo>
                  <a:cubicBezTo>
                    <a:pt x="6885" y="0"/>
                    <a:pt x="4571" y="949"/>
                    <a:pt x="2642" y="3086"/>
                  </a:cubicBezTo>
                  <a:cubicBezTo>
                    <a:pt x="-3079" y="10069"/>
                    <a:pt x="1089" y="21600"/>
                    <a:pt x="9414" y="21600"/>
                  </a:cubicBezTo>
                  <a:cubicBezTo>
                    <a:pt x="14364" y="21600"/>
                    <a:pt x="18521" y="16753"/>
                    <a:pt x="18521" y="10681"/>
                  </a:cubicBezTo>
                  <a:cubicBezTo>
                    <a:pt x="18521" y="4285"/>
                    <a:pt x="13957" y="0"/>
                    <a:pt x="915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17" name="Google Shape;1337;p29"/>
            <p:cNvSpPr/>
            <p:nvPr/>
          </p:nvSpPr>
          <p:spPr>
            <a:xfrm rot="9492052">
              <a:off x="115535" y="705710"/>
              <a:ext cx="116164" cy="3329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10" h="21600" fill="norm" stroke="1" extrusionOk="0">
                  <a:moveTo>
                    <a:pt x="3010" y="0"/>
                  </a:moveTo>
                  <a:cubicBezTo>
                    <a:pt x="1368" y="0"/>
                    <a:pt x="-402" y="551"/>
                    <a:pt x="81" y="1394"/>
                  </a:cubicBezTo>
                  <a:lnTo>
                    <a:pt x="15726" y="21038"/>
                  </a:lnTo>
                  <a:cubicBezTo>
                    <a:pt x="15726" y="21319"/>
                    <a:pt x="16498" y="21600"/>
                    <a:pt x="18043" y="21600"/>
                  </a:cubicBezTo>
                  <a:lnTo>
                    <a:pt x="18848" y="21600"/>
                  </a:lnTo>
                  <a:cubicBezTo>
                    <a:pt x="20393" y="21600"/>
                    <a:pt x="21198" y="21038"/>
                    <a:pt x="20393" y="20464"/>
                  </a:cubicBezTo>
                  <a:lnTo>
                    <a:pt x="5553" y="832"/>
                  </a:lnTo>
                  <a:cubicBezTo>
                    <a:pt x="5231" y="258"/>
                    <a:pt x="4137" y="0"/>
                    <a:pt x="301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18" name="Google Shape;1338;p29"/>
            <p:cNvSpPr/>
            <p:nvPr/>
          </p:nvSpPr>
          <p:spPr>
            <a:xfrm rot="9492052">
              <a:off x="13462" y="817714"/>
              <a:ext cx="361371" cy="1420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4" h="21600" fill="norm" stroke="1" extrusionOk="0">
                  <a:moveTo>
                    <a:pt x="20711" y="0"/>
                  </a:moveTo>
                  <a:cubicBezTo>
                    <a:pt x="20571" y="0"/>
                    <a:pt x="20432" y="82"/>
                    <a:pt x="20293" y="274"/>
                  </a:cubicBezTo>
                  <a:lnTo>
                    <a:pt x="514" y="16934"/>
                  </a:lnTo>
                  <a:cubicBezTo>
                    <a:pt x="257" y="17620"/>
                    <a:pt x="0" y="18279"/>
                    <a:pt x="0" y="19596"/>
                  </a:cubicBezTo>
                  <a:cubicBezTo>
                    <a:pt x="0" y="20283"/>
                    <a:pt x="514" y="20941"/>
                    <a:pt x="782" y="20941"/>
                  </a:cubicBezTo>
                  <a:lnTo>
                    <a:pt x="1039" y="21600"/>
                  </a:lnTo>
                  <a:lnTo>
                    <a:pt x="20818" y="4940"/>
                  </a:lnTo>
                  <a:cubicBezTo>
                    <a:pt x="21343" y="4282"/>
                    <a:pt x="21600" y="2937"/>
                    <a:pt x="21343" y="1619"/>
                  </a:cubicBezTo>
                  <a:cubicBezTo>
                    <a:pt x="21343" y="631"/>
                    <a:pt x="21064" y="0"/>
                    <a:pt x="2071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19" name="Google Shape;1339;p29"/>
            <p:cNvSpPr/>
            <p:nvPr/>
          </p:nvSpPr>
          <p:spPr>
            <a:xfrm rot="9492052">
              <a:off x="30203" y="791472"/>
              <a:ext cx="304005" cy="1949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73" h="21600" fill="norm" stroke="1" extrusionOk="0">
                  <a:moveTo>
                    <a:pt x="925" y="0"/>
                  </a:moveTo>
                  <a:cubicBezTo>
                    <a:pt x="28" y="0"/>
                    <a:pt x="-445" y="1840"/>
                    <a:pt x="576" y="2660"/>
                  </a:cubicBezTo>
                  <a:lnTo>
                    <a:pt x="19336" y="21600"/>
                  </a:lnTo>
                  <a:lnTo>
                    <a:pt x="19947" y="21600"/>
                  </a:lnTo>
                  <a:cubicBezTo>
                    <a:pt x="20246" y="21600"/>
                    <a:pt x="20545" y="21600"/>
                    <a:pt x="20844" y="21120"/>
                  </a:cubicBezTo>
                  <a:cubicBezTo>
                    <a:pt x="21155" y="20140"/>
                    <a:pt x="20844" y="19180"/>
                    <a:pt x="20545" y="18700"/>
                  </a:cubicBezTo>
                  <a:lnTo>
                    <a:pt x="1486" y="220"/>
                  </a:lnTo>
                  <a:cubicBezTo>
                    <a:pt x="1286" y="80"/>
                    <a:pt x="1100" y="0"/>
                    <a:pt x="92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20" name="Google Shape;1340;p29"/>
            <p:cNvSpPr/>
            <p:nvPr/>
          </p:nvSpPr>
          <p:spPr>
            <a:xfrm rot="9492052">
              <a:off x="83830" y="739804"/>
              <a:ext cx="196682" cy="3275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45" h="21600" fill="norm" stroke="1" extrusionOk="0">
                  <a:moveTo>
                    <a:pt x="19241" y="0"/>
                  </a:moveTo>
                  <a:cubicBezTo>
                    <a:pt x="18739" y="0"/>
                    <a:pt x="18314" y="143"/>
                    <a:pt x="18024" y="488"/>
                  </a:cubicBezTo>
                  <a:lnTo>
                    <a:pt x="192" y="20445"/>
                  </a:lnTo>
                  <a:cubicBezTo>
                    <a:pt x="-272" y="20731"/>
                    <a:pt x="192" y="21314"/>
                    <a:pt x="675" y="21600"/>
                  </a:cubicBezTo>
                  <a:lnTo>
                    <a:pt x="1602" y="21600"/>
                  </a:lnTo>
                  <a:cubicBezTo>
                    <a:pt x="2085" y="21600"/>
                    <a:pt x="2549" y="21600"/>
                    <a:pt x="3012" y="21314"/>
                  </a:cubicBezTo>
                  <a:lnTo>
                    <a:pt x="20845" y="1346"/>
                  </a:lnTo>
                  <a:cubicBezTo>
                    <a:pt x="21328" y="1060"/>
                    <a:pt x="20845" y="488"/>
                    <a:pt x="20381" y="191"/>
                  </a:cubicBezTo>
                  <a:cubicBezTo>
                    <a:pt x="19995" y="71"/>
                    <a:pt x="19609" y="0"/>
                    <a:pt x="192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431" name="Google Shape;1341;p29"/>
          <p:cNvGrpSpPr/>
          <p:nvPr/>
        </p:nvGrpSpPr>
        <p:grpSpPr>
          <a:xfrm>
            <a:off x="22684742" y="12012283"/>
            <a:ext cx="1528201" cy="1533200"/>
            <a:chOff x="0" y="0"/>
            <a:chExt cx="1528199" cy="1533198"/>
          </a:xfrm>
        </p:grpSpPr>
        <p:sp>
          <p:nvSpPr>
            <p:cNvPr id="1422" name="Google Shape;1342;p29"/>
            <p:cNvSpPr/>
            <p:nvPr/>
          </p:nvSpPr>
          <p:spPr>
            <a:xfrm rot="10232062">
              <a:off x="128225" y="902286"/>
              <a:ext cx="559387" cy="5889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398" h="21600" fill="norm" stroke="1" extrusionOk="0">
                  <a:moveTo>
                    <a:pt x="15492" y="0"/>
                  </a:moveTo>
                  <a:cubicBezTo>
                    <a:pt x="13998" y="0"/>
                    <a:pt x="11622" y="1983"/>
                    <a:pt x="5929" y="3058"/>
                  </a:cubicBezTo>
                  <a:cubicBezTo>
                    <a:pt x="-2417" y="4883"/>
                    <a:pt x="489" y="18442"/>
                    <a:pt x="489" y="19458"/>
                  </a:cubicBezTo>
                  <a:cubicBezTo>
                    <a:pt x="2604" y="20875"/>
                    <a:pt x="4965" y="21600"/>
                    <a:pt x="7363" y="21600"/>
                  </a:cubicBezTo>
                  <a:cubicBezTo>
                    <a:pt x="9074" y="21600"/>
                    <a:pt x="10800" y="21225"/>
                    <a:pt x="12466" y="20467"/>
                  </a:cubicBezTo>
                  <a:cubicBezTo>
                    <a:pt x="19183" y="17433"/>
                    <a:pt x="19183" y="5692"/>
                    <a:pt x="17367" y="1842"/>
                  </a:cubicBezTo>
                  <a:cubicBezTo>
                    <a:pt x="16762" y="492"/>
                    <a:pt x="16239" y="0"/>
                    <a:pt x="1549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23" name="Google Shape;1343;p29"/>
            <p:cNvSpPr/>
            <p:nvPr/>
          </p:nvSpPr>
          <p:spPr>
            <a:xfrm rot="10232062">
              <a:off x="309515" y="1010570"/>
              <a:ext cx="319124" cy="2671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60" h="21600" fill="norm" stroke="1" extrusionOk="0">
                  <a:moveTo>
                    <a:pt x="20070" y="0"/>
                  </a:moveTo>
                  <a:cubicBezTo>
                    <a:pt x="19542" y="0"/>
                    <a:pt x="19075" y="422"/>
                    <a:pt x="18819" y="1065"/>
                  </a:cubicBezTo>
                  <a:cubicBezTo>
                    <a:pt x="15882" y="9551"/>
                    <a:pt x="518" y="18918"/>
                    <a:pt x="518" y="18918"/>
                  </a:cubicBezTo>
                  <a:cubicBezTo>
                    <a:pt x="157" y="19359"/>
                    <a:pt x="-220" y="20259"/>
                    <a:pt x="157" y="21141"/>
                  </a:cubicBezTo>
                  <a:cubicBezTo>
                    <a:pt x="518" y="21600"/>
                    <a:pt x="880" y="21600"/>
                    <a:pt x="1256" y="21600"/>
                  </a:cubicBezTo>
                  <a:lnTo>
                    <a:pt x="1618" y="21600"/>
                  </a:lnTo>
                  <a:cubicBezTo>
                    <a:pt x="2356" y="21141"/>
                    <a:pt x="17343" y="11773"/>
                    <a:pt x="21003" y="1965"/>
                  </a:cubicBezTo>
                  <a:cubicBezTo>
                    <a:pt x="21380" y="1506"/>
                    <a:pt x="21003" y="624"/>
                    <a:pt x="20642" y="184"/>
                  </a:cubicBezTo>
                  <a:cubicBezTo>
                    <a:pt x="20446" y="55"/>
                    <a:pt x="20250" y="0"/>
                    <a:pt x="20070" y="0"/>
                  </a:cubicBezTo>
                  <a:close/>
                </a:path>
              </a:pathLst>
            </a:custGeom>
            <a:solidFill>
              <a:srgbClr val="261B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24" name="Google Shape;1344;p29"/>
            <p:cNvSpPr/>
            <p:nvPr/>
          </p:nvSpPr>
          <p:spPr>
            <a:xfrm rot="10232062">
              <a:off x="41581" y="117112"/>
              <a:ext cx="601989" cy="555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56" h="21600" fill="norm" stroke="1" extrusionOk="0">
                  <a:moveTo>
                    <a:pt x="7541" y="0"/>
                  </a:moveTo>
                  <a:cubicBezTo>
                    <a:pt x="4548" y="0"/>
                    <a:pt x="1866" y="936"/>
                    <a:pt x="1541" y="1034"/>
                  </a:cubicBezTo>
                  <a:cubicBezTo>
                    <a:pt x="-389" y="5548"/>
                    <a:pt x="-570" y="10698"/>
                    <a:pt x="1360" y="15204"/>
                  </a:cubicBezTo>
                  <a:cubicBezTo>
                    <a:pt x="3189" y="19921"/>
                    <a:pt x="7707" y="21600"/>
                    <a:pt x="11661" y="21600"/>
                  </a:cubicBezTo>
                  <a:cubicBezTo>
                    <a:pt x="14177" y="21600"/>
                    <a:pt x="16469" y="20920"/>
                    <a:pt x="17697" y="19921"/>
                  </a:cubicBezTo>
                  <a:cubicBezTo>
                    <a:pt x="21030" y="17130"/>
                    <a:pt x="17871" y="16273"/>
                    <a:pt x="15941" y="6405"/>
                  </a:cubicBezTo>
                  <a:cubicBezTo>
                    <a:pt x="14813" y="1237"/>
                    <a:pt x="10975" y="0"/>
                    <a:pt x="7541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25" name="Google Shape;1345;p29"/>
            <p:cNvSpPr/>
            <p:nvPr/>
          </p:nvSpPr>
          <p:spPr>
            <a:xfrm rot="10232062">
              <a:off x="260339" y="294275"/>
              <a:ext cx="287185" cy="3060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17" h="21600" fill="norm" stroke="1" extrusionOk="0">
                  <a:moveTo>
                    <a:pt x="1372" y="0"/>
                  </a:moveTo>
                  <a:cubicBezTo>
                    <a:pt x="1154" y="0"/>
                    <a:pt x="919" y="48"/>
                    <a:pt x="668" y="176"/>
                  </a:cubicBezTo>
                  <a:cubicBezTo>
                    <a:pt x="-138" y="561"/>
                    <a:pt x="-138" y="1331"/>
                    <a:pt x="265" y="2117"/>
                  </a:cubicBezTo>
                  <a:cubicBezTo>
                    <a:pt x="668" y="2502"/>
                    <a:pt x="10452" y="18088"/>
                    <a:pt x="19431" y="21600"/>
                  </a:cubicBezTo>
                  <a:lnTo>
                    <a:pt x="19834" y="21600"/>
                  </a:lnTo>
                  <a:cubicBezTo>
                    <a:pt x="20237" y="21600"/>
                    <a:pt x="20656" y="21199"/>
                    <a:pt x="21059" y="20814"/>
                  </a:cubicBezTo>
                  <a:cubicBezTo>
                    <a:pt x="21462" y="20029"/>
                    <a:pt x="21059" y="19259"/>
                    <a:pt x="20237" y="19259"/>
                  </a:cubicBezTo>
                  <a:cubicBezTo>
                    <a:pt x="12500" y="16132"/>
                    <a:pt x="2715" y="561"/>
                    <a:pt x="2715" y="561"/>
                  </a:cubicBezTo>
                  <a:cubicBezTo>
                    <a:pt x="2430" y="289"/>
                    <a:pt x="1926" y="0"/>
                    <a:pt x="1372" y="0"/>
                  </a:cubicBezTo>
                  <a:close/>
                </a:path>
              </a:pathLst>
            </a:custGeom>
            <a:solidFill>
              <a:srgbClr val="261B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26" name="Google Shape;1346;p29"/>
            <p:cNvSpPr/>
            <p:nvPr/>
          </p:nvSpPr>
          <p:spPr>
            <a:xfrm rot="10232062">
              <a:off x="910721" y="43412"/>
              <a:ext cx="574835" cy="5662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64" h="21600" fill="norm" stroke="1" extrusionOk="0">
                  <a:moveTo>
                    <a:pt x="11096" y="0"/>
                  </a:moveTo>
                  <a:cubicBezTo>
                    <a:pt x="9649" y="0"/>
                    <a:pt x="8203" y="277"/>
                    <a:pt x="6824" y="858"/>
                  </a:cubicBezTo>
                  <a:cubicBezTo>
                    <a:pt x="51" y="3389"/>
                    <a:pt x="-868" y="15385"/>
                    <a:pt x="601" y="19598"/>
                  </a:cubicBezTo>
                  <a:cubicBezTo>
                    <a:pt x="1181" y="21080"/>
                    <a:pt x="1694" y="21600"/>
                    <a:pt x="2500" y="21600"/>
                  </a:cubicBezTo>
                  <a:cubicBezTo>
                    <a:pt x="3976" y="21600"/>
                    <a:pt x="6440" y="19858"/>
                    <a:pt x="12128" y="19182"/>
                  </a:cubicBezTo>
                  <a:cubicBezTo>
                    <a:pt x="20732" y="18332"/>
                    <a:pt x="18901" y="3805"/>
                    <a:pt x="18901" y="2964"/>
                  </a:cubicBezTo>
                  <a:cubicBezTo>
                    <a:pt x="16618" y="1031"/>
                    <a:pt x="13861" y="0"/>
                    <a:pt x="11096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27" name="Google Shape;1347;p29"/>
            <p:cNvSpPr/>
            <p:nvPr/>
          </p:nvSpPr>
          <p:spPr>
            <a:xfrm rot="10232062">
              <a:off x="968951" y="244343"/>
              <a:ext cx="336997" cy="2451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6" h="21600" fill="norm" stroke="1" extrusionOk="0">
                  <a:moveTo>
                    <a:pt x="20288" y="0"/>
                  </a:moveTo>
                  <a:cubicBezTo>
                    <a:pt x="20115" y="0"/>
                    <a:pt x="19929" y="60"/>
                    <a:pt x="19743" y="200"/>
                  </a:cubicBezTo>
                  <a:cubicBezTo>
                    <a:pt x="19040" y="681"/>
                    <a:pt x="4066" y="9429"/>
                    <a:pt x="237" y="19158"/>
                  </a:cubicBezTo>
                  <a:cubicBezTo>
                    <a:pt x="-122" y="20139"/>
                    <a:pt x="-122" y="21100"/>
                    <a:pt x="581" y="21600"/>
                  </a:cubicBezTo>
                  <a:lnTo>
                    <a:pt x="1284" y="21600"/>
                  </a:lnTo>
                  <a:cubicBezTo>
                    <a:pt x="1628" y="21600"/>
                    <a:pt x="1972" y="21100"/>
                    <a:pt x="1972" y="21100"/>
                  </a:cubicBezTo>
                  <a:cubicBezTo>
                    <a:pt x="5802" y="11871"/>
                    <a:pt x="20790" y="3123"/>
                    <a:pt x="20790" y="3123"/>
                  </a:cubicBezTo>
                  <a:cubicBezTo>
                    <a:pt x="21134" y="2622"/>
                    <a:pt x="21478" y="1662"/>
                    <a:pt x="21134" y="1181"/>
                  </a:cubicBezTo>
                  <a:cubicBezTo>
                    <a:pt x="21134" y="460"/>
                    <a:pt x="20761" y="0"/>
                    <a:pt x="20288" y="0"/>
                  </a:cubicBezTo>
                  <a:close/>
                </a:path>
              </a:pathLst>
            </a:custGeom>
            <a:solidFill>
              <a:srgbClr val="261B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28" name="Google Shape;1348;p29"/>
            <p:cNvSpPr/>
            <p:nvPr/>
          </p:nvSpPr>
          <p:spPr>
            <a:xfrm rot="10232062">
              <a:off x="255105" y="225677"/>
              <a:ext cx="1074809" cy="9045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06" h="21600" fill="norm" stroke="1" extrusionOk="0">
                  <a:moveTo>
                    <a:pt x="7969" y="0"/>
                  </a:moveTo>
                  <a:cubicBezTo>
                    <a:pt x="7754" y="0"/>
                    <a:pt x="7531" y="16"/>
                    <a:pt x="7287" y="49"/>
                  </a:cubicBezTo>
                  <a:cubicBezTo>
                    <a:pt x="5103" y="288"/>
                    <a:pt x="4190" y="2751"/>
                    <a:pt x="4194" y="4851"/>
                  </a:cubicBezTo>
                  <a:cubicBezTo>
                    <a:pt x="4020" y="4786"/>
                    <a:pt x="3837" y="4720"/>
                    <a:pt x="3642" y="4661"/>
                  </a:cubicBezTo>
                  <a:cubicBezTo>
                    <a:pt x="3480" y="4617"/>
                    <a:pt x="3325" y="4596"/>
                    <a:pt x="3175" y="4596"/>
                  </a:cubicBezTo>
                  <a:cubicBezTo>
                    <a:pt x="-105" y="4596"/>
                    <a:pt x="-1079" y="15127"/>
                    <a:pt x="1373" y="16261"/>
                  </a:cubicBezTo>
                  <a:cubicBezTo>
                    <a:pt x="1665" y="16413"/>
                    <a:pt x="1933" y="16478"/>
                    <a:pt x="2173" y="16478"/>
                  </a:cubicBezTo>
                  <a:cubicBezTo>
                    <a:pt x="2266" y="16478"/>
                    <a:pt x="2359" y="16467"/>
                    <a:pt x="2445" y="16451"/>
                  </a:cubicBezTo>
                  <a:cubicBezTo>
                    <a:pt x="3293" y="18741"/>
                    <a:pt x="5156" y="21274"/>
                    <a:pt x="7576" y="21274"/>
                  </a:cubicBezTo>
                  <a:cubicBezTo>
                    <a:pt x="7645" y="21274"/>
                    <a:pt x="7714" y="21274"/>
                    <a:pt x="7783" y="21269"/>
                  </a:cubicBezTo>
                  <a:cubicBezTo>
                    <a:pt x="8493" y="21204"/>
                    <a:pt x="9033" y="21063"/>
                    <a:pt x="9435" y="20868"/>
                  </a:cubicBezTo>
                  <a:cubicBezTo>
                    <a:pt x="9792" y="21307"/>
                    <a:pt x="10283" y="21600"/>
                    <a:pt x="10937" y="21600"/>
                  </a:cubicBezTo>
                  <a:cubicBezTo>
                    <a:pt x="11383" y="21600"/>
                    <a:pt x="11907" y="21459"/>
                    <a:pt x="12516" y="21139"/>
                  </a:cubicBezTo>
                  <a:cubicBezTo>
                    <a:pt x="14878" y="19918"/>
                    <a:pt x="16015" y="18035"/>
                    <a:pt x="16222" y="16462"/>
                  </a:cubicBezTo>
                  <a:cubicBezTo>
                    <a:pt x="16640" y="16402"/>
                    <a:pt x="17115" y="16218"/>
                    <a:pt x="17643" y="15865"/>
                  </a:cubicBezTo>
                  <a:cubicBezTo>
                    <a:pt x="20521" y="13998"/>
                    <a:pt x="18873" y="9007"/>
                    <a:pt x="17103" y="7026"/>
                  </a:cubicBezTo>
                  <a:cubicBezTo>
                    <a:pt x="17582" y="5567"/>
                    <a:pt x="17127" y="3055"/>
                    <a:pt x="14489" y="971"/>
                  </a:cubicBezTo>
                  <a:cubicBezTo>
                    <a:pt x="13612" y="282"/>
                    <a:pt x="12881" y="16"/>
                    <a:pt x="12272" y="16"/>
                  </a:cubicBezTo>
                  <a:cubicBezTo>
                    <a:pt x="11400" y="16"/>
                    <a:pt x="10778" y="564"/>
                    <a:pt x="10356" y="1194"/>
                  </a:cubicBezTo>
                  <a:cubicBezTo>
                    <a:pt x="9934" y="521"/>
                    <a:pt x="9179" y="0"/>
                    <a:pt x="7969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29" name="Google Shape;1349;p29"/>
            <p:cNvSpPr/>
            <p:nvPr/>
          </p:nvSpPr>
          <p:spPr>
            <a:xfrm rot="10232062">
              <a:off x="233819" y="206920"/>
              <a:ext cx="1106801" cy="9472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4" h="21600" fill="norm" stroke="1" extrusionOk="0">
                  <a:moveTo>
                    <a:pt x="11380" y="2342"/>
                  </a:moveTo>
                  <a:cubicBezTo>
                    <a:pt x="11484" y="2596"/>
                    <a:pt x="11589" y="2974"/>
                    <a:pt x="11484" y="3352"/>
                  </a:cubicBezTo>
                  <a:cubicBezTo>
                    <a:pt x="11484" y="3601"/>
                    <a:pt x="11484" y="3855"/>
                    <a:pt x="11271" y="3979"/>
                  </a:cubicBezTo>
                  <a:lnTo>
                    <a:pt x="11062" y="3979"/>
                  </a:lnTo>
                  <a:cubicBezTo>
                    <a:pt x="10953" y="3979"/>
                    <a:pt x="10848" y="3730"/>
                    <a:pt x="10848" y="3477"/>
                  </a:cubicBezTo>
                  <a:cubicBezTo>
                    <a:pt x="10953" y="3098"/>
                    <a:pt x="11166" y="2720"/>
                    <a:pt x="11380" y="2342"/>
                  </a:cubicBezTo>
                  <a:close/>
                  <a:moveTo>
                    <a:pt x="5239" y="5741"/>
                  </a:moveTo>
                  <a:cubicBezTo>
                    <a:pt x="6612" y="6373"/>
                    <a:pt x="7039" y="7254"/>
                    <a:pt x="6930" y="7502"/>
                  </a:cubicBezTo>
                  <a:cubicBezTo>
                    <a:pt x="6930" y="7632"/>
                    <a:pt x="6721" y="7632"/>
                    <a:pt x="6612" y="7632"/>
                  </a:cubicBezTo>
                  <a:cubicBezTo>
                    <a:pt x="6403" y="7632"/>
                    <a:pt x="6294" y="7632"/>
                    <a:pt x="6084" y="7502"/>
                  </a:cubicBezTo>
                  <a:cubicBezTo>
                    <a:pt x="5553" y="7254"/>
                    <a:pt x="5239" y="6497"/>
                    <a:pt x="5239" y="5741"/>
                  </a:cubicBezTo>
                  <a:close/>
                  <a:moveTo>
                    <a:pt x="17094" y="6751"/>
                  </a:moveTo>
                  <a:cubicBezTo>
                    <a:pt x="17203" y="6751"/>
                    <a:pt x="17307" y="6875"/>
                    <a:pt x="17516" y="6875"/>
                  </a:cubicBezTo>
                  <a:cubicBezTo>
                    <a:pt x="17730" y="7000"/>
                    <a:pt x="17944" y="7124"/>
                    <a:pt x="18262" y="7378"/>
                  </a:cubicBezTo>
                  <a:cubicBezTo>
                    <a:pt x="18048" y="7632"/>
                    <a:pt x="17730" y="7880"/>
                    <a:pt x="17412" y="8005"/>
                  </a:cubicBezTo>
                  <a:cubicBezTo>
                    <a:pt x="17333" y="8041"/>
                    <a:pt x="17246" y="8057"/>
                    <a:pt x="17159" y="8057"/>
                  </a:cubicBezTo>
                  <a:cubicBezTo>
                    <a:pt x="16902" y="8057"/>
                    <a:pt x="16645" y="7912"/>
                    <a:pt x="16566" y="7632"/>
                  </a:cubicBezTo>
                  <a:cubicBezTo>
                    <a:pt x="16462" y="7378"/>
                    <a:pt x="16462" y="7254"/>
                    <a:pt x="16566" y="7000"/>
                  </a:cubicBezTo>
                  <a:cubicBezTo>
                    <a:pt x="16671" y="6875"/>
                    <a:pt x="16884" y="6751"/>
                    <a:pt x="17094" y="6751"/>
                  </a:cubicBezTo>
                  <a:close/>
                  <a:moveTo>
                    <a:pt x="3330" y="13165"/>
                  </a:moveTo>
                  <a:cubicBezTo>
                    <a:pt x="3753" y="13165"/>
                    <a:pt x="3966" y="13543"/>
                    <a:pt x="3966" y="13922"/>
                  </a:cubicBezTo>
                  <a:cubicBezTo>
                    <a:pt x="4071" y="14678"/>
                    <a:pt x="3753" y="15434"/>
                    <a:pt x="3121" y="15683"/>
                  </a:cubicBezTo>
                  <a:cubicBezTo>
                    <a:pt x="2803" y="15056"/>
                    <a:pt x="2698" y="14175"/>
                    <a:pt x="2907" y="13419"/>
                  </a:cubicBezTo>
                  <a:cubicBezTo>
                    <a:pt x="2907" y="13295"/>
                    <a:pt x="3012" y="13165"/>
                    <a:pt x="3225" y="13165"/>
                  </a:cubicBezTo>
                  <a:close/>
                  <a:moveTo>
                    <a:pt x="15943" y="13994"/>
                  </a:moveTo>
                  <a:cubicBezTo>
                    <a:pt x="15974" y="13994"/>
                    <a:pt x="16004" y="14010"/>
                    <a:pt x="16035" y="14051"/>
                  </a:cubicBezTo>
                  <a:lnTo>
                    <a:pt x="16353" y="14051"/>
                  </a:lnTo>
                  <a:cubicBezTo>
                    <a:pt x="16989" y="14175"/>
                    <a:pt x="17516" y="15056"/>
                    <a:pt x="17412" y="15813"/>
                  </a:cubicBezTo>
                  <a:cubicBezTo>
                    <a:pt x="17329" y="15828"/>
                    <a:pt x="17251" y="15833"/>
                    <a:pt x="17168" y="15833"/>
                  </a:cubicBezTo>
                  <a:cubicBezTo>
                    <a:pt x="16619" y="15833"/>
                    <a:pt x="16100" y="15476"/>
                    <a:pt x="15825" y="14932"/>
                  </a:cubicBezTo>
                  <a:cubicBezTo>
                    <a:pt x="15721" y="14678"/>
                    <a:pt x="15612" y="14424"/>
                    <a:pt x="15721" y="14175"/>
                  </a:cubicBezTo>
                  <a:cubicBezTo>
                    <a:pt x="15795" y="14087"/>
                    <a:pt x="15869" y="13994"/>
                    <a:pt x="15943" y="13994"/>
                  </a:cubicBezTo>
                  <a:close/>
                  <a:moveTo>
                    <a:pt x="10107" y="17320"/>
                  </a:moveTo>
                  <a:cubicBezTo>
                    <a:pt x="10744" y="17574"/>
                    <a:pt x="11166" y="18326"/>
                    <a:pt x="11271" y="19082"/>
                  </a:cubicBezTo>
                  <a:cubicBezTo>
                    <a:pt x="11271" y="19460"/>
                    <a:pt x="11062" y="19714"/>
                    <a:pt x="10530" y="19963"/>
                  </a:cubicBezTo>
                  <a:cubicBezTo>
                    <a:pt x="10212" y="19460"/>
                    <a:pt x="10003" y="18704"/>
                    <a:pt x="10003" y="17953"/>
                  </a:cubicBezTo>
                  <a:cubicBezTo>
                    <a:pt x="10003" y="17445"/>
                    <a:pt x="10107" y="17320"/>
                    <a:pt x="10107" y="17320"/>
                  </a:cubicBezTo>
                  <a:close/>
                  <a:moveTo>
                    <a:pt x="13345" y="974"/>
                  </a:moveTo>
                  <a:cubicBezTo>
                    <a:pt x="14008" y="974"/>
                    <a:pt x="14745" y="1259"/>
                    <a:pt x="15507" y="1839"/>
                  </a:cubicBezTo>
                  <a:cubicBezTo>
                    <a:pt x="17730" y="3477"/>
                    <a:pt x="18471" y="5238"/>
                    <a:pt x="18366" y="6621"/>
                  </a:cubicBezTo>
                  <a:cubicBezTo>
                    <a:pt x="18048" y="6373"/>
                    <a:pt x="17835" y="6243"/>
                    <a:pt x="17516" y="6119"/>
                  </a:cubicBezTo>
                  <a:cubicBezTo>
                    <a:pt x="17307" y="5995"/>
                    <a:pt x="17094" y="5995"/>
                    <a:pt x="16884" y="5995"/>
                  </a:cubicBezTo>
                  <a:cubicBezTo>
                    <a:pt x="16462" y="5995"/>
                    <a:pt x="16035" y="6243"/>
                    <a:pt x="15825" y="6751"/>
                  </a:cubicBezTo>
                  <a:cubicBezTo>
                    <a:pt x="15612" y="7124"/>
                    <a:pt x="15612" y="7632"/>
                    <a:pt x="15825" y="8134"/>
                  </a:cubicBezTo>
                  <a:cubicBezTo>
                    <a:pt x="16035" y="8637"/>
                    <a:pt x="16566" y="8891"/>
                    <a:pt x="17094" y="8891"/>
                  </a:cubicBezTo>
                  <a:lnTo>
                    <a:pt x="17307" y="8891"/>
                  </a:lnTo>
                  <a:cubicBezTo>
                    <a:pt x="17835" y="8891"/>
                    <a:pt x="18366" y="8513"/>
                    <a:pt x="18684" y="8005"/>
                  </a:cubicBezTo>
                  <a:cubicBezTo>
                    <a:pt x="19848" y="9264"/>
                    <a:pt x="20484" y="11155"/>
                    <a:pt x="20484" y="13165"/>
                  </a:cubicBezTo>
                  <a:cubicBezTo>
                    <a:pt x="20376" y="14175"/>
                    <a:pt x="19744" y="15056"/>
                    <a:pt x="19003" y="15434"/>
                  </a:cubicBezTo>
                  <a:cubicBezTo>
                    <a:pt x="18684" y="15683"/>
                    <a:pt x="18366" y="15813"/>
                    <a:pt x="18048" y="15813"/>
                  </a:cubicBezTo>
                  <a:cubicBezTo>
                    <a:pt x="18048" y="14678"/>
                    <a:pt x="17412" y="13543"/>
                    <a:pt x="16353" y="13295"/>
                  </a:cubicBezTo>
                  <a:cubicBezTo>
                    <a:pt x="16253" y="13264"/>
                    <a:pt x="16148" y="13248"/>
                    <a:pt x="16039" y="13248"/>
                  </a:cubicBezTo>
                  <a:cubicBezTo>
                    <a:pt x="15690" y="13248"/>
                    <a:pt x="15324" y="13414"/>
                    <a:pt x="15084" y="13797"/>
                  </a:cubicBezTo>
                  <a:cubicBezTo>
                    <a:pt x="14871" y="14300"/>
                    <a:pt x="14871" y="14932"/>
                    <a:pt x="15189" y="15434"/>
                  </a:cubicBezTo>
                  <a:cubicBezTo>
                    <a:pt x="15612" y="16186"/>
                    <a:pt x="16353" y="16693"/>
                    <a:pt x="17203" y="16818"/>
                  </a:cubicBezTo>
                  <a:cubicBezTo>
                    <a:pt x="16462" y="18455"/>
                    <a:pt x="15189" y="19714"/>
                    <a:pt x="13707" y="20341"/>
                  </a:cubicBezTo>
                  <a:cubicBezTo>
                    <a:pt x="13210" y="20636"/>
                    <a:pt x="12714" y="20761"/>
                    <a:pt x="12217" y="20761"/>
                  </a:cubicBezTo>
                  <a:cubicBezTo>
                    <a:pt x="11868" y="20761"/>
                    <a:pt x="11515" y="20698"/>
                    <a:pt x="11166" y="20595"/>
                  </a:cubicBezTo>
                  <a:cubicBezTo>
                    <a:pt x="11589" y="20217"/>
                    <a:pt x="11803" y="19714"/>
                    <a:pt x="11907" y="19206"/>
                  </a:cubicBezTo>
                  <a:cubicBezTo>
                    <a:pt x="11803" y="18077"/>
                    <a:pt x="11166" y="17072"/>
                    <a:pt x="10212" y="16693"/>
                  </a:cubicBezTo>
                  <a:cubicBezTo>
                    <a:pt x="10160" y="16626"/>
                    <a:pt x="10133" y="16595"/>
                    <a:pt x="10107" y="16595"/>
                  </a:cubicBezTo>
                  <a:cubicBezTo>
                    <a:pt x="10081" y="16595"/>
                    <a:pt x="10055" y="16626"/>
                    <a:pt x="10003" y="16693"/>
                  </a:cubicBezTo>
                  <a:cubicBezTo>
                    <a:pt x="9684" y="16693"/>
                    <a:pt x="9366" y="16942"/>
                    <a:pt x="9366" y="17320"/>
                  </a:cubicBezTo>
                  <a:cubicBezTo>
                    <a:pt x="9048" y="18326"/>
                    <a:pt x="9262" y="19460"/>
                    <a:pt x="9789" y="20465"/>
                  </a:cubicBezTo>
                  <a:cubicBezTo>
                    <a:pt x="9366" y="20465"/>
                    <a:pt x="8944" y="20595"/>
                    <a:pt x="8625" y="20595"/>
                  </a:cubicBezTo>
                  <a:cubicBezTo>
                    <a:pt x="6403" y="20595"/>
                    <a:pt x="4389" y="19082"/>
                    <a:pt x="3439" y="16693"/>
                  </a:cubicBezTo>
                  <a:cubicBezTo>
                    <a:pt x="4180" y="16186"/>
                    <a:pt x="4707" y="15181"/>
                    <a:pt x="4603" y="14175"/>
                  </a:cubicBezTo>
                  <a:cubicBezTo>
                    <a:pt x="4603" y="13191"/>
                    <a:pt x="4040" y="12492"/>
                    <a:pt x="3339" y="12492"/>
                  </a:cubicBezTo>
                  <a:cubicBezTo>
                    <a:pt x="3234" y="12492"/>
                    <a:pt x="3125" y="12507"/>
                    <a:pt x="3012" y="12538"/>
                  </a:cubicBezTo>
                  <a:cubicBezTo>
                    <a:pt x="2698" y="12538"/>
                    <a:pt x="2380" y="12916"/>
                    <a:pt x="2166" y="13295"/>
                  </a:cubicBezTo>
                  <a:cubicBezTo>
                    <a:pt x="1957" y="14175"/>
                    <a:pt x="1957" y="15181"/>
                    <a:pt x="2380" y="16061"/>
                  </a:cubicBezTo>
                  <a:cubicBezTo>
                    <a:pt x="2166" y="16061"/>
                    <a:pt x="1957" y="15937"/>
                    <a:pt x="1848" y="15937"/>
                  </a:cubicBezTo>
                  <a:cubicBezTo>
                    <a:pt x="789" y="15434"/>
                    <a:pt x="366" y="12916"/>
                    <a:pt x="789" y="10145"/>
                  </a:cubicBezTo>
                  <a:cubicBezTo>
                    <a:pt x="1107" y="8005"/>
                    <a:pt x="2062" y="5492"/>
                    <a:pt x="3648" y="5492"/>
                  </a:cubicBezTo>
                  <a:lnTo>
                    <a:pt x="4071" y="5492"/>
                  </a:lnTo>
                  <a:lnTo>
                    <a:pt x="4389" y="5616"/>
                  </a:lnTo>
                  <a:cubicBezTo>
                    <a:pt x="4284" y="6751"/>
                    <a:pt x="4921" y="7880"/>
                    <a:pt x="5766" y="8513"/>
                  </a:cubicBezTo>
                  <a:cubicBezTo>
                    <a:pt x="6023" y="8611"/>
                    <a:pt x="6254" y="8658"/>
                    <a:pt x="6464" y="8658"/>
                  </a:cubicBezTo>
                  <a:cubicBezTo>
                    <a:pt x="7030" y="8658"/>
                    <a:pt x="7409" y="8310"/>
                    <a:pt x="7566" y="7756"/>
                  </a:cubicBezTo>
                  <a:cubicBezTo>
                    <a:pt x="7780" y="6875"/>
                    <a:pt x="6930" y="5741"/>
                    <a:pt x="5130" y="4984"/>
                  </a:cubicBezTo>
                  <a:cubicBezTo>
                    <a:pt x="5130" y="2974"/>
                    <a:pt x="6403" y="1212"/>
                    <a:pt x="8094" y="1083"/>
                  </a:cubicBezTo>
                  <a:cubicBezTo>
                    <a:pt x="8342" y="1021"/>
                    <a:pt x="8586" y="990"/>
                    <a:pt x="8830" y="990"/>
                  </a:cubicBezTo>
                  <a:cubicBezTo>
                    <a:pt x="9528" y="990"/>
                    <a:pt x="10194" y="1249"/>
                    <a:pt x="10744" y="1715"/>
                  </a:cubicBezTo>
                  <a:cubicBezTo>
                    <a:pt x="10425" y="2218"/>
                    <a:pt x="10212" y="2720"/>
                    <a:pt x="10003" y="3352"/>
                  </a:cubicBezTo>
                  <a:cubicBezTo>
                    <a:pt x="10003" y="3352"/>
                    <a:pt x="10003" y="3477"/>
                    <a:pt x="10003" y="3477"/>
                  </a:cubicBezTo>
                  <a:cubicBezTo>
                    <a:pt x="10107" y="3979"/>
                    <a:pt x="10321" y="4984"/>
                    <a:pt x="10953" y="4984"/>
                  </a:cubicBezTo>
                  <a:cubicBezTo>
                    <a:pt x="11166" y="4860"/>
                    <a:pt x="11380" y="4860"/>
                    <a:pt x="11589" y="4736"/>
                  </a:cubicBezTo>
                  <a:cubicBezTo>
                    <a:pt x="11803" y="4482"/>
                    <a:pt x="12012" y="3979"/>
                    <a:pt x="12121" y="3601"/>
                  </a:cubicBezTo>
                  <a:cubicBezTo>
                    <a:pt x="12225" y="2974"/>
                    <a:pt x="12012" y="2218"/>
                    <a:pt x="11694" y="1715"/>
                  </a:cubicBezTo>
                  <a:cubicBezTo>
                    <a:pt x="12156" y="1228"/>
                    <a:pt x="12718" y="974"/>
                    <a:pt x="13345" y="974"/>
                  </a:cubicBezTo>
                  <a:close/>
                  <a:moveTo>
                    <a:pt x="8808" y="0"/>
                  </a:moveTo>
                  <a:cubicBezTo>
                    <a:pt x="8573" y="0"/>
                    <a:pt x="8333" y="26"/>
                    <a:pt x="8094" y="78"/>
                  </a:cubicBezTo>
                  <a:cubicBezTo>
                    <a:pt x="6189" y="332"/>
                    <a:pt x="4603" y="2218"/>
                    <a:pt x="4498" y="4611"/>
                  </a:cubicBezTo>
                  <a:lnTo>
                    <a:pt x="4284" y="4611"/>
                  </a:lnTo>
                  <a:cubicBezTo>
                    <a:pt x="4071" y="4611"/>
                    <a:pt x="3862" y="4482"/>
                    <a:pt x="3753" y="4482"/>
                  </a:cubicBezTo>
                  <a:cubicBezTo>
                    <a:pt x="1639" y="4482"/>
                    <a:pt x="471" y="7378"/>
                    <a:pt x="157" y="9896"/>
                  </a:cubicBezTo>
                  <a:cubicBezTo>
                    <a:pt x="-270" y="12663"/>
                    <a:pt x="157" y="15813"/>
                    <a:pt x="1639" y="16564"/>
                  </a:cubicBezTo>
                  <a:cubicBezTo>
                    <a:pt x="2062" y="16693"/>
                    <a:pt x="2380" y="16818"/>
                    <a:pt x="2803" y="16818"/>
                  </a:cubicBezTo>
                  <a:cubicBezTo>
                    <a:pt x="3862" y="19336"/>
                    <a:pt x="5980" y="21097"/>
                    <a:pt x="8412" y="21222"/>
                  </a:cubicBezTo>
                  <a:lnTo>
                    <a:pt x="8730" y="21222"/>
                  </a:lnTo>
                  <a:cubicBezTo>
                    <a:pt x="9262" y="21222"/>
                    <a:pt x="9789" y="21097"/>
                    <a:pt x="10321" y="20973"/>
                  </a:cubicBezTo>
                  <a:cubicBezTo>
                    <a:pt x="10848" y="21346"/>
                    <a:pt x="11484" y="21600"/>
                    <a:pt x="12121" y="21600"/>
                  </a:cubicBezTo>
                  <a:cubicBezTo>
                    <a:pt x="12753" y="21600"/>
                    <a:pt x="13389" y="21346"/>
                    <a:pt x="14025" y="21097"/>
                  </a:cubicBezTo>
                  <a:cubicBezTo>
                    <a:pt x="15825" y="20341"/>
                    <a:pt x="17307" y="18704"/>
                    <a:pt x="18048" y="16564"/>
                  </a:cubicBezTo>
                  <a:cubicBezTo>
                    <a:pt x="18471" y="16440"/>
                    <a:pt x="18894" y="16315"/>
                    <a:pt x="19316" y="16061"/>
                  </a:cubicBezTo>
                  <a:cubicBezTo>
                    <a:pt x="20376" y="15559"/>
                    <a:pt x="21116" y="14424"/>
                    <a:pt x="21225" y="13041"/>
                  </a:cubicBezTo>
                  <a:cubicBezTo>
                    <a:pt x="21330" y="10777"/>
                    <a:pt x="20484" y="8513"/>
                    <a:pt x="19107" y="7000"/>
                  </a:cubicBezTo>
                  <a:cubicBezTo>
                    <a:pt x="19530" y="5362"/>
                    <a:pt x="18684" y="2974"/>
                    <a:pt x="16035" y="1083"/>
                  </a:cubicBezTo>
                  <a:cubicBezTo>
                    <a:pt x="15084" y="456"/>
                    <a:pt x="14208" y="140"/>
                    <a:pt x="13428" y="140"/>
                  </a:cubicBezTo>
                  <a:cubicBezTo>
                    <a:pt x="12648" y="140"/>
                    <a:pt x="11960" y="456"/>
                    <a:pt x="11380" y="1083"/>
                  </a:cubicBezTo>
                  <a:cubicBezTo>
                    <a:pt x="10622" y="383"/>
                    <a:pt x="9728" y="0"/>
                    <a:pt x="8808" y="0"/>
                  </a:cubicBezTo>
                  <a:close/>
                </a:path>
              </a:pathLst>
            </a:custGeom>
            <a:solidFill>
              <a:srgbClr val="261B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30" name="Google Shape;1350;p29"/>
            <p:cNvSpPr/>
            <p:nvPr/>
          </p:nvSpPr>
          <p:spPr>
            <a:xfrm rot="10232062">
              <a:off x="609279" y="499531"/>
              <a:ext cx="353254" cy="3587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3" y="0"/>
                  </a:moveTo>
                  <a:cubicBezTo>
                    <a:pt x="4723" y="0"/>
                    <a:pt x="0" y="4979"/>
                    <a:pt x="0" y="10957"/>
                  </a:cubicBezTo>
                  <a:cubicBezTo>
                    <a:pt x="0" y="16935"/>
                    <a:pt x="4723" y="21600"/>
                    <a:pt x="10793" y="21600"/>
                  </a:cubicBezTo>
                  <a:cubicBezTo>
                    <a:pt x="16877" y="21600"/>
                    <a:pt x="21600" y="16935"/>
                    <a:pt x="21600" y="10957"/>
                  </a:cubicBezTo>
                  <a:cubicBezTo>
                    <a:pt x="21600" y="4979"/>
                    <a:pt x="16877" y="0"/>
                    <a:pt x="10793" y="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1432" name="Google Shape;1351;p29"/>
          <p:cNvSpPr txBox="1"/>
          <p:nvPr>
            <p:ph type="body" sz="half" idx="21"/>
          </p:nvPr>
        </p:nvSpPr>
        <p:spPr>
          <a:xfrm>
            <a:off x="12341932" y="4962999"/>
            <a:ext cx="11258402" cy="7228802"/>
          </a:xfrm>
          <a:prstGeom prst="rect">
            <a:avLst/>
          </a:prstGeom>
        </p:spPr>
        <p:txBody>
          <a:bodyPr/>
          <a:lstStyle/>
          <a:p>
            <a:pPr marL="918440" indent="-759690" rtl="0">
              <a:buClr>
                <a:srgbClr val="000000"/>
              </a:buClr>
              <a:buFont typeface="Arial"/>
              <a:buChar char="●"/>
              <a:defRPr/>
            </a:pPr>
          </a:p>
        </p:txBody>
      </p:sp>
      <p:sp>
        <p:nvSpPr>
          <p:cNvPr id="143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5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0" name="Google Shape;1353;p30"/>
          <p:cNvSpPr/>
          <p:nvPr/>
        </p:nvSpPr>
        <p:spPr>
          <a:xfrm>
            <a:off x="13035999" y="2960599"/>
            <a:ext cx="9016001" cy="8715202"/>
          </a:xfrm>
          <a:prstGeom prst="roundRect">
            <a:avLst>
              <a:gd name="adj" fmla="val 4556"/>
            </a:avLst>
          </a:prstGeom>
          <a:solidFill>
            <a:schemeClr val="accent4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1441" name="Google Shape;1354;p30"/>
          <p:cNvSpPr/>
          <p:nvPr/>
        </p:nvSpPr>
        <p:spPr>
          <a:xfrm>
            <a:off x="2860533" y="2960599"/>
            <a:ext cx="9016001" cy="8715202"/>
          </a:xfrm>
          <a:prstGeom prst="roundRect">
            <a:avLst>
              <a:gd name="adj" fmla="val 4556"/>
            </a:avLst>
          </a:prstGeom>
          <a:solidFill>
            <a:schemeClr val="accent6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1442" name="xx%"/>
          <p:cNvSpPr txBox="1"/>
          <p:nvPr>
            <p:ph type="title" hasCustomPrompt="1"/>
          </p:nvPr>
        </p:nvSpPr>
        <p:spPr>
          <a:xfrm>
            <a:off x="2395466" y="3989999"/>
            <a:ext cx="9412802" cy="2208801"/>
          </a:xfrm>
          <a:prstGeom prst="rect">
            <a:avLst/>
          </a:prstGeom>
        </p:spPr>
        <p:txBody>
          <a:bodyPr anchor="ctr"/>
          <a:lstStyle>
            <a:lvl1pPr algn="ctr">
              <a:defRPr sz="14800"/>
            </a:lvl1pPr>
          </a:lstStyle>
          <a:p>
            <a:pPr/>
            <a:r>
              <a:t>xx%</a:t>
            </a:r>
          </a:p>
        </p:txBody>
      </p:sp>
      <p:sp>
        <p:nvSpPr>
          <p:cNvPr id="1443" name="مستوى النص الأول…"/>
          <p:cNvSpPr txBox="1"/>
          <p:nvPr>
            <p:ph type="body" sz="quarter" idx="1"/>
          </p:nvPr>
        </p:nvSpPr>
        <p:spPr>
          <a:xfrm>
            <a:off x="2395466" y="5956600"/>
            <a:ext cx="9412802" cy="1187201"/>
          </a:xfrm>
          <a:prstGeom prst="rect">
            <a:avLst/>
          </a:prstGeom>
        </p:spPr>
        <p:txBody>
          <a:bodyPr anchor="ctr"/>
          <a:lstStyle>
            <a:lvl1pPr marL="846666" indent="-706966" algn="ctr">
              <a:buClrTx/>
              <a:buSzTx/>
              <a:buNone/>
              <a:defRPr sz="3600"/>
            </a:lvl1pPr>
            <a:lvl2pPr marL="846666" indent="-249766" algn="ctr">
              <a:buClrTx/>
              <a:buSzTx/>
              <a:buNone/>
              <a:defRPr sz="3600"/>
            </a:lvl2pPr>
            <a:lvl3pPr marL="846666" indent="207433" algn="ctr">
              <a:buClrTx/>
              <a:buSzTx/>
              <a:buNone/>
              <a:defRPr sz="3600"/>
            </a:lvl3pPr>
            <a:lvl4pPr marL="846666" indent="664633" algn="ctr">
              <a:buClrTx/>
              <a:buSzTx/>
              <a:buNone/>
              <a:defRPr sz="3600"/>
            </a:lvl4pPr>
            <a:lvl5pPr marL="846666" indent="1121833" algn="ctr">
              <a:buClrTx/>
              <a:buSzTx/>
              <a:buNone/>
              <a:defRPr sz="3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1457" name="Google Shape;1360;p30"/>
          <p:cNvGrpSpPr/>
          <p:nvPr/>
        </p:nvGrpSpPr>
        <p:grpSpPr>
          <a:xfrm>
            <a:off x="21453250" y="264717"/>
            <a:ext cx="2720898" cy="3836563"/>
            <a:chOff x="0" y="0"/>
            <a:chExt cx="2720897" cy="3836562"/>
          </a:xfrm>
        </p:grpSpPr>
        <p:sp>
          <p:nvSpPr>
            <p:cNvPr id="1444" name="Google Shape;1361;p30"/>
            <p:cNvSpPr/>
            <p:nvPr/>
          </p:nvSpPr>
          <p:spPr>
            <a:xfrm rot="21157311">
              <a:off x="1627625" y="489704"/>
              <a:ext cx="374610" cy="3768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84" h="21600" fill="norm" stroke="1" extrusionOk="0">
                  <a:moveTo>
                    <a:pt x="8939" y="3159"/>
                  </a:moveTo>
                  <a:cubicBezTo>
                    <a:pt x="17830" y="3159"/>
                    <a:pt x="17830" y="18653"/>
                    <a:pt x="8939" y="18653"/>
                  </a:cubicBezTo>
                  <a:cubicBezTo>
                    <a:pt x="5147" y="17924"/>
                    <a:pt x="2585" y="14977"/>
                    <a:pt x="2585" y="10542"/>
                  </a:cubicBezTo>
                  <a:cubicBezTo>
                    <a:pt x="2585" y="6106"/>
                    <a:pt x="5775" y="3159"/>
                    <a:pt x="8939" y="3159"/>
                  </a:cubicBezTo>
                  <a:close/>
                  <a:moveTo>
                    <a:pt x="9436" y="0"/>
                  </a:moveTo>
                  <a:cubicBezTo>
                    <a:pt x="7109" y="0"/>
                    <a:pt x="4677" y="972"/>
                    <a:pt x="2585" y="3159"/>
                  </a:cubicBezTo>
                  <a:cubicBezTo>
                    <a:pt x="-3116" y="9813"/>
                    <a:pt x="1330" y="20871"/>
                    <a:pt x="8939" y="21600"/>
                  </a:cubicBezTo>
                  <a:cubicBezTo>
                    <a:pt x="14038" y="21600"/>
                    <a:pt x="18484" y="16435"/>
                    <a:pt x="18484" y="10542"/>
                  </a:cubicBezTo>
                  <a:cubicBezTo>
                    <a:pt x="18484" y="4101"/>
                    <a:pt x="14195" y="0"/>
                    <a:pt x="9436" y="0"/>
                  </a:cubicBezTo>
                  <a:close/>
                </a:path>
              </a:pathLst>
            </a:custGeom>
            <a:solidFill>
              <a:srgbClr val="261D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45" name="Google Shape;1362;p30"/>
            <p:cNvSpPr/>
            <p:nvPr/>
          </p:nvSpPr>
          <p:spPr>
            <a:xfrm rot="21157311">
              <a:off x="34129" y="569441"/>
              <a:ext cx="567782" cy="5681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17" h="21600" fill="norm" stroke="1" extrusionOk="0">
                  <a:moveTo>
                    <a:pt x="12991" y="8866"/>
                  </a:moveTo>
                  <a:cubicBezTo>
                    <a:pt x="12991" y="8866"/>
                    <a:pt x="12991" y="8866"/>
                    <a:pt x="12991" y="9369"/>
                  </a:cubicBezTo>
                  <a:cubicBezTo>
                    <a:pt x="12991" y="9369"/>
                    <a:pt x="12526" y="9853"/>
                    <a:pt x="11115" y="9853"/>
                  </a:cubicBezTo>
                  <a:cubicBezTo>
                    <a:pt x="11579" y="9369"/>
                    <a:pt x="12043" y="8866"/>
                    <a:pt x="12526" y="8866"/>
                  </a:cubicBezTo>
                  <a:close/>
                  <a:moveTo>
                    <a:pt x="7247" y="1934"/>
                  </a:moveTo>
                  <a:cubicBezTo>
                    <a:pt x="7576" y="1934"/>
                    <a:pt x="7943" y="1954"/>
                    <a:pt x="8291" y="2015"/>
                  </a:cubicBezTo>
                  <a:cubicBezTo>
                    <a:pt x="10631" y="2015"/>
                    <a:pt x="12991" y="2519"/>
                    <a:pt x="14866" y="3002"/>
                  </a:cubicBezTo>
                  <a:cubicBezTo>
                    <a:pt x="17690" y="3990"/>
                    <a:pt x="19565" y="7415"/>
                    <a:pt x="18618" y="10337"/>
                  </a:cubicBezTo>
                  <a:cubicBezTo>
                    <a:pt x="17690" y="14749"/>
                    <a:pt x="13455" y="19646"/>
                    <a:pt x="10631" y="19646"/>
                  </a:cubicBezTo>
                  <a:lnTo>
                    <a:pt x="9703" y="19646"/>
                  </a:lnTo>
                  <a:cubicBezTo>
                    <a:pt x="7827" y="17691"/>
                    <a:pt x="8291" y="14749"/>
                    <a:pt x="9703" y="12311"/>
                  </a:cubicBezTo>
                  <a:cubicBezTo>
                    <a:pt x="11579" y="11807"/>
                    <a:pt x="14402" y="11324"/>
                    <a:pt x="14866" y="9853"/>
                  </a:cubicBezTo>
                  <a:cubicBezTo>
                    <a:pt x="15330" y="8866"/>
                    <a:pt x="14866" y="7899"/>
                    <a:pt x="14402" y="7415"/>
                  </a:cubicBezTo>
                  <a:cubicBezTo>
                    <a:pt x="13938" y="6911"/>
                    <a:pt x="13455" y="6911"/>
                    <a:pt x="12991" y="6911"/>
                  </a:cubicBezTo>
                  <a:cubicBezTo>
                    <a:pt x="11579" y="6911"/>
                    <a:pt x="10167" y="8382"/>
                    <a:pt x="8756" y="10337"/>
                  </a:cubicBezTo>
                  <a:cubicBezTo>
                    <a:pt x="8350" y="10437"/>
                    <a:pt x="7924" y="10478"/>
                    <a:pt x="7518" y="10478"/>
                  </a:cubicBezTo>
                  <a:cubicBezTo>
                    <a:pt x="5604" y="10478"/>
                    <a:pt x="3728" y="9591"/>
                    <a:pt x="2181" y="8382"/>
                  </a:cubicBezTo>
                  <a:cubicBezTo>
                    <a:pt x="1717" y="7415"/>
                    <a:pt x="1717" y="6911"/>
                    <a:pt x="2181" y="5944"/>
                  </a:cubicBezTo>
                  <a:cubicBezTo>
                    <a:pt x="3012" y="3365"/>
                    <a:pt x="4907" y="1934"/>
                    <a:pt x="7247" y="1934"/>
                  </a:cubicBezTo>
                  <a:close/>
                  <a:moveTo>
                    <a:pt x="7286" y="0"/>
                  </a:moveTo>
                  <a:cubicBezTo>
                    <a:pt x="4269" y="0"/>
                    <a:pt x="1156" y="1934"/>
                    <a:pt x="305" y="5440"/>
                  </a:cubicBezTo>
                  <a:cubicBezTo>
                    <a:pt x="-159" y="6911"/>
                    <a:pt x="-159" y="8382"/>
                    <a:pt x="769" y="9369"/>
                  </a:cubicBezTo>
                  <a:cubicBezTo>
                    <a:pt x="2664" y="11324"/>
                    <a:pt x="5468" y="12311"/>
                    <a:pt x="7827" y="12311"/>
                  </a:cubicBezTo>
                  <a:cubicBezTo>
                    <a:pt x="6416" y="14749"/>
                    <a:pt x="6416" y="18658"/>
                    <a:pt x="8756" y="21116"/>
                  </a:cubicBezTo>
                  <a:cubicBezTo>
                    <a:pt x="9239" y="21600"/>
                    <a:pt x="9703" y="21600"/>
                    <a:pt x="10631" y="21600"/>
                  </a:cubicBezTo>
                  <a:cubicBezTo>
                    <a:pt x="14402" y="21600"/>
                    <a:pt x="19565" y="15737"/>
                    <a:pt x="20513" y="10840"/>
                  </a:cubicBezTo>
                  <a:cubicBezTo>
                    <a:pt x="21441" y="6428"/>
                    <a:pt x="19101" y="2519"/>
                    <a:pt x="15814" y="1531"/>
                  </a:cubicBezTo>
                  <a:cubicBezTo>
                    <a:pt x="13455" y="564"/>
                    <a:pt x="11115" y="60"/>
                    <a:pt x="8291" y="60"/>
                  </a:cubicBezTo>
                  <a:cubicBezTo>
                    <a:pt x="7963" y="20"/>
                    <a:pt x="7615" y="0"/>
                    <a:pt x="7286" y="0"/>
                  </a:cubicBezTo>
                  <a:close/>
                </a:path>
              </a:pathLst>
            </a:custGeom>
            <a:solidFill>
              <a:srgbClr val="261D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46" name="Google Shape;1363;p30"/>
            <p:cNvSpPr/>
            <p:nvPr/>
          </p:nvSpPr>
          <p:spPr>
            <a:xfrm rot="21157311">
              <a:off x="476065" y="33747"/>
              <a:ext cx="562219" cy="5681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65" h="21600" fill="norm" stroke="1" extrusionOk="0">
                  <a:moveTo>
                    <a:pt x="9208" y="12493"/>
                  </a:moveTo>
                  <a:cubicBezTo>
                    <a:pt x="9010" y="13299"/>
                    <a:pt x="7805" y="13722"/>
                    <a:pt x="7805" y="13722"/>
                  </a:cubicBezTo>
                  <a:cubicBezTo>
                    <a:pt x="8200" y="12916"/>
                    <a:pt x="8575" y="12775"/>
                    <a:pt x="9208" y="12493"/>
                  </a:cubicBezTo>
                  <a:close/>
                  <a:moveTo>
                    <a:pt x="9129" y="1773"/>
                  </a:moveTo>
                  <a:cubicBezTo>
                    <a:pt x="9761" y="1773"/>
                    <a:pt x="10354" y="2116"/>
                    <a:pt x="10690" y="2458"/>
                  </a:cubicBezTo>
                  <a:cubicBezTo>
                    <a:pt x="11639" y="4896"/>
                    <a:pt x="11639" y="7354"/>
                    <a:pt x="10690" y="9793"/>
                  </a:cubicBezTo>
                  <a:cubicBezTo>
                    <a:pt x="8773" y="9793"/>
                    <a:pt x="7330" y="10780"/>
                    <a:pt x="6362" y="12251"/>
                  </a:cubicBezTo>
                  <a:cubicBezTo>
                    <a:pt x="5888" y="12734"/>
                    <a:pt x="5888" y="13722"/>
                    <a:pt x="6362" y="13722"/>
                  </a:cubicBezTo>
                  <a:cubicBezTo>
                    <a:pt x="6856" y="14689"/>
                    <a:pt x="7330" y="15172"/>
                    <a:pt x="8279" y="15172"/>
                  </a:cubicBezTo>
                  <a:cubicBezTo>
                    <a:pt x="10216" y="15172"/>
                    <a:pt x="11639" y="12734"/>
                    <a:pt x="12133" y="11263"/>
                  </a:cubicBezTo>
                  <a:lnTo>
                    <a:pt x="15018" y="11263"/>
                  </a:lnTo>
                  <a:cubicBezTo>
                    <a:pt x="15255" y="11183"/>
                    <a:pt x="15532" y="11143"/>
                    <a:pt x="15808" y="11143"/>
                  </a:cubicBezTo>
                  <a:cubicBezTo>
                    <a:pt x="17093" y="11143"/>
                    <a:pt x="18536" y="12009"/>
                    <a:pt x="19326" y="13218"/>
                  </a:cubicBezTo>
                  <a:cubicBezTo>
                    <a:pt x="19326" y="13722"/>
                    <a:pt x="19326" y="14689"/>
                    <a:pt x="18852" y="15172"/>
                  </a:cubicBezTo>
                  <a:cubicBezTo>
                    <a:pt x="16441" y="18114"/>
                    <a:pt x="12607" y="19585"/>
                    <a:pt x="8773" y="19585"/>
                  </a:cubicBezTo>
                  <a:cubicBezTo>
                    <a:pt x="8516" y="19625"/>
                    <a:pt x="8279" y="19646"/>
                    <a:pt x="8022" y="19646"/>
                  </a:cubicBezTo>
                  <a:cubicBezTo>
                    <a:pt x="4939" y="19646"/>
                    <a:pt x="2054" y="16885"/>
                    <a:pt x="2054" y="13722"/>
                  </a:cubicBezTo>
                  <a:cubicBezTo>
                    <a:pt x="1560" y="10296"/>
                    <a:pt x="2528" y="6367"/>
                    <a:pt x="4445" y="3425"/>
                  </a:cubicBezTo>
                  <a:cubicBezTo>
                    <a:pt x="5414" y="2458"/>
                    <a:pt x="6856" y="1975"/>
                    <a:pt x="8279" y="1975"/>
                  </a:cubicBezTo>
                  <a:cubicBezTo>
                    <a:pt x="8575" y="1813"/>
                    <a:pt x="8852" y="1773"/>
                    <a:pt x="9129" y="1773"/>
                  </a:cubicBezTo>
                  <a:close/>
                  <a:moveTo>
                    <a:pt x="8279" y="0"/>
                  </a:moveTo>
                  <a:cubicBezTo>
                    <a:pt x="6362" y="0"/>
                    <a:pt x="4445" y="987"/>
                    <a:pt x="3003" y="2458"/>
                  </a:cubicBezTo>
                  <a:cubicBezTo>
                    <a:pt x="611" y="5884"/>
                    <a:pt x="-357" y="10296"/>
                    <a:pt x="117" y="14205"/>
                  </a:cubicBezTo>
                  <a:cubicBezTo>
                    <a:pt x="117" y="18336"/>
                    <a:pt x="3497" y="21600"/>
                    <a:pt x="7469" y="21600"/>
                  </a:cubicBezTo>
                  <a:cubicBezTo>
                    <a:pt x="7745" y="21600"/>
                    <a:pt x="8002" y="21580"/>
                    <a:pt x="8279" y="21540"/>
                  </a:cubicBezTo>
                  <a:cubicBezTo>
                    <a:pt x="12607" y="21540"/>
                    <a:pt x="16935" y="19585"/>
                    <a:pt x="20294" y="16643"/>
                  </a:cubicBezTo>
                  <a:cubicBezTo>
                    <a:pt x="20769" y="15172"/>
                    <a:pt x="21243" y="14205"/>
                    <a:pt x="20769" y="12734"/>
                  </a:cubicBezTo>
                  <a:cubicBezTo>
                    <a:pt x="19524" y="11042"/>
                    <a:pt x="17547" y="9712"/>
                    <a:pt x="15472" y="9712"/>
                  </a:cubicBezTo>
                  <a:cubicBezTo>
                    <a:pt x="15156" y="9712"/>
                    <a:pt x="14840" y="9732"/>
                    <a:pt x="14524" y="9793"/>
                  </a:cubicBezTo>
                  <a:lnTo>
                    <a:pt x="12607" y="9793"/>
                  </a:lnTo>
                  <a:cubicBezTo>
                    <a:pt x="13575" y="7354"/>
                    <a:pt x="13081" y="4413"/>
                    <a:pt x="12133" y="1975"/>
                  </a:cubicBezTo>
                  <a:cubicBezTo>
                    <a:pt x="11164" y="987"/>
                    <a:pt x="9722" y="0"/>
                    <a:pt x="8279" y="0"/>
                  </a:cubicBezTo>
                  <a:close/>
                </a:path>
              </a:pathLst>
            </a:custGeom>
            <a:solidFill>
              <a:srgbClr val="261D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47" name="Google Shape;1364;p30"/>
            <p:cNvSpPr/>
            <p:nvPr/>
          </p:nvSpPr>
          <p:spPr>
            <a:xfrm rot="21157311">
              <a:off x="643289" y="629331"/>
              <a:ext cx="472641" cy="4589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41" h="21600" fill="norm" stroke="1" extrusionOk="0">
                  <a:moveTo>
                    <a:pt x="8119" y="0"/>
                  </a:moveTo>
                  <a:cubicBezTo>
                    <a:pt x="3977" y="0"/>
                    <a:pt x="789" y="2394"/>
                    <a:pt x="399" y="4165"/>
                  </a:cubicBezTo>
                  <a:cubicBezTo>
                    <a:pt x="-664" y="9029"/>
                    <a:pt x="399" y="13868"/>
                    <a:pt x="3565" y="17509"/>
                  </a:cubicBezTo>
                  <a:cubicBezTo>
                    <a:pt x="6926" y="19954"/>
                    <a:pt x="10808" y="21600"/>
                    <a:pt x="13801" y="21600"/>
                  </a:cubicBezTo>
                  <a:cubicBezTo>
                    <a:pt x="15970" y="21600"/>
                    <a:pt x="17640" y="20752"/>
                    <a:pt x="18312" y="18707"/>
                  </a:cubicBezTo>
                  <a:cubicBezTo>
                    <a:pt x="20936" y="12047"/>
                    <a:pt x="18312" y="4165"/>
                    <a:pt x="13042" y="1147"/>
                  </a:cubicBezTo>
                  <a:cubicBezTo>
                    <a:pt x="11329" y="324"/>
                    <a:pt x="9659" y="0"/>
                    <a:pt x="811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48" name="Google Shape;1365;p30"/>
            <p:cNvSpPr/>
            <p:nvPr/>
          </p:nvSpPr>
          <p:spPr>
            <a:xfrm rot="21157311">
              <a:off x="642396" y="654613"/>
              <a:ext cx="244313" cy="2575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21600"/>
                  </a:lnTo>
                  <a:cubicBezTo>
                    <a:pt x="0" y="21600"/>
                    <a:pt x="20475" y="4356"/>
                    <a:pt x="216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49" name="Google Shape;1366;p30"/>
            <p:cNvSpPr/>
            <p:nvPr/>
          </p:nvSpPr>
          <p:spPr>
            <a:xfrm rot="21157311">
              <a:off x="619692" y="627902"/>
              <a:ext cx="292938" cy="3100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8" h="21600" fill="norm" stroke="1" extrusionOk="0">
                  <a:moveTo>
                    <a:pt x="19233" y="0"/>
                  </a:moveTo>
                  <a:cubicBezTo>
                    <a:pt x="18576" y="0"/>
                    <a:pt x="17958" y="295"/>
                    <a:pt x="17610" y="960"/>
                  </a:cubicBezTo>
                  <a:cubicBezTo>
                    <a:pt x="12896" y="7237"/>
                    <a:pt x="7293" y="13514"/>
                    <a:pt x="724" y="18018"/>
                  </a:cubicBezTo>
                  <a:cubicBezTo>
                    <a:pt x="-242" y="18905"/>
                    <a:pt x="-242" y="19791"/>
                    <a:pt x="724" y="20714"/>
                  </a:cubicBezTo>
                  <a:cubicBezTo>
                    <a:pt x="724" y="20714"/>
                    <a:pt x="1651" y="20714"/>
                    <a:pt x="1651" y="21600"/>
                  </a:cubicBezTo>
                  <a:cubicBezTo>
                    <a:pt x="2579" y="20714"/>
                    <a:pt x="2579" y="20714"/>
                    <a:pt x="2579" y="20714"/>
                  </a:cubicBezTo>
                  <a:cubicBezTo>
                    <a:pt x="10075" y="15323"/>
                    <a:pt x="15716" y="9046"/>
                    <a:pt x="21358" y="1846"/>
                  </a:cubicBezTo>
                  <a:cubicBezTo>
                    <a:pt x="21358" y="738"/>
                    <a:pt x="20276" y="0"/>
                    <a:pt x="19233" y="0"/>
                  </a:cubicBezTo>
                  <a:close/>
                </a:path>
              </a:pathLst>
            </a:custGeom>
            <a:solidFill>
              <a:srgbClr val="261D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50" name="Google Shape;1367;p30"/>
            <p:cNvSpPr/>
            <p:nvPr/>
          </p:nvSpPr>
          <p:spPr>
            <a:xfrm rot="21157311">
              <a:off x="755855" y="703652"/>
              <a:ext cx="270281" cy="3089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21600"/>
                  </a:lnTo>
                  <a:cubicBezTo>
                    <a:pt x="8216" y="14412"/>
                    <a:pt x="15459" y="7188"/>
                    <a:pt x="216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51" name="Google Shape;1368;p30"/>
            <p:cNvSpPr/>
            <p:nvPr/>
          </p:nvSpPr>
          <p:spPr>
            <a:xfrm rot="21157311">
              <a:off x="721030" y="686203"/>
              <a:ext cx="331624" cy="3529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6" h="21600" fill="norm" stroke="1" extrusionOk="0">
                  <a:moveTo>
                    <a:pt x="19028" y="0"/>
                  </a:moveTo>
                  <a:cubicBezTo>
                    <a:pt x="18481" y="0"/>
                    <a:pt x="18071" y="551"/>
                    <a:pt x="18071" y="1103"/>
                  </a:cubicBezTo>
                  <a:cubicBezTo>
                    <a:pt x="13081" y="8205"/>
                    <a:pt x="7271" y="14497"/>
                    <a:pt x="640" y="19232"/>
                  </a:cubicBezTo>
                  <a:cubicBezTo>
                    <a:pt x="-214" y="20011"/>
                    <a:pt x="-214" y="20789"/>
                    <a:pt x="640" y="21600"/>
                  </a:cubicBezTo>
                  <a:lnTo>
                    <a:pt x="3101" y="21600"/>
                  </a:lnTo>
                  <a:cubicBezTo>
                    <a:pt x="9766" y="16054"/>
                    <a:pt x="16396" y="8984"/>
                    <a:pt x="21386" y="1881"/>
                  </a:cubicBezTo>
                  <a:cubicBezTo>
                    <a:pt x="21386" y="1103"/>
                    <a:pt x="20566" y="324"/>
                    <a:pt x="19711" y="324"/>
                  </a:cubicBezTo>
                  <a:cubicBezTo>
                    <a:pt x="19472" y="65"/>
                    <a:pt x="19233" y="0"/>
                    <a:pt x="19028" y="0"/>
                  </a:cubicBezTo>
                  <a:close/>
                </a:path>
              </a:pathLst>
            </a:custGeom>
            <a:solidFill>
              <a:srgbClr val="261D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52" name="Google Shape;1369;p30"/>
            <p:cNvSpPr/>
            <p:nvPr/>
          </p:nvSpPr>
          <p:spPr>
            <a:xfrm rot="21157311">
              <a:off x="59970" y="425840"/>
              <a:ext cx="371295" cy="1515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59" h="21600" fill="norm" stroke="1" extrusionOk="0">
                  <a:moveTo>
                    <a:pt x="6862" y="0"/>
                  </a:moveTo>
                  <a:cubicBezTo>
                    <a:pt x="4788" y="0"/>
                    <a:pt x="2714" y="1057"/>
                    <a:pt x="788" y="3248"/>
                  </a:cubicBezTo>
                  <a:cubicBezTo>
                    <a:pt x="-664" y="5136"/>
                    <a:pt x="77" y="10573"/>
                    <a:pt x="1499" y="10573"/>
                  </a:cubicBezTo>
                  <a:cubicBezTo>
                    <a:pt x="3277" y="8912"/>
                    <a:pt x="5143" y="8081"/>
                    <a:pt x="6980" y="8081"/>
                  </a:cubicBezTo>
                  <a:cubicBezTo>
                    <a:pt x="11069" y="8081"/>
                    <a:pt x="15069" y="12159"/>
                    <a:pt x="18062" y="19787"/>
                  </a:cubicBezTo>
                  <a:cubicBezTo>
                    <a:pt x="18773" y="21600"/>
                    <a:pt x="18773" y="21600"/>
                    <a:pt x="19484" y="21600"/>
                  </a:cubicBezTo>
                  <a:lnTo>
                    <a:pt x="20225" y="21600"/>
                  </a:lnTo>
                  <a:cubicBezTo>
                    <a:pt x="20936" y="19787"/>
                    <a:pt x="20936" y="16087"/>
                    <a:pt x="20225" y="16087"/>
                  </a:cubicBezTo>
                  <a:cubicBezTo>
                    <a:pt x="16669" y="5815"/>
                    <a:pt x="11721" y="0"/>
                    <a:pt x="6862" y="0"/>
                  </a:cubicBezTo>
                  <a:close/>
                </a:path>
              </a:pathLst>
            </a:custGeom>
            <a:solidFill>
              <a:srgbClr val="261D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53" name="Google Shape;1370;p30"/>
            <p:cNvSpPr/>
            <p:nvPr/>
          </p:nvSpPr>
          <p:spPr>
            <a:xfrm rot="21157311">
              <a:off x="892922" y="793462"/>
              <a:ext cx="206157" cy="244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21600"/>
                  </a:lnTo>
                  <a:cubicBezTo>
                    <a:pt x="0" y="21600"/>
                    <a:pt x="20212" y="6826"/>
                    <a:pt x="216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54" name="Google Shape;1371;p30"/>
            <p:cNvSpPr/>
            <p:nvPr/>
          </p:nvSpPr>
          <p:spPr>
            <a:xfrm rot="21157311">
              <a:off x="857252" y="765502"/>
              <a:ext cx="267101" cy="2989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46" h="21600" fill="norm" stroke="1" extrusionOk="0">
                  <a:moveTo>
                    <a:pt x="19313" y="0"/>
                  </a:moveTo>
                  <a:cubicBezTo>
                    <a:pt x="18551" y="0"/>
                    <a:pt x="17746" y="689"/>
                    <a:pt x="17238" y="2068"/>
                  </a:cubicBezTo>
                  <a:cubicBezTo>
                    <a:pt x="16221" y="5783"/>
                    <a:pt x="6946" y="14170"/>
                    <a:pt x="762" y="17885"/>
                  </a:cubicBezTo>
                  <a:cubicBezTo>
                    <a:pt x="-254" y="18843"/>
                    <a:pt x="-254" y="19762"/>
                    <a:pt x="762" y="20681"/>
                  </a:cubicBezTo>
                  <a:cubicBezTo>
                    <a:pt x="762" y="20681"/>
                    <a:pt x="1821" y="21600"/>
                    <a:pt x="2838" y="21600"/>
                  </a:cubicBezTo>
                  <a:cubicBezTo>
                    <a:pt x="2838" y="21600"/>
                    <a:pt x="2838" y="20681"/>
                    <a:pt x="2838" y="20681"/>
                  </a:cubicBezTo>
                  <a:cubicBezTo>
                    <a:pt x="4913" y="18843"/>
                    <a:pt x="20330" y="8579"/>
                    <a:pt x="21346" y="2068"/>
                  </a:cubicBezTo>
                  <a:cubicBezTo>
                    <a:pt x="20838" y="689"/>
                    <a:pt x="20075" y="0"/>
                    <a:pt x="19313" y="0"/>
                  </a:cubicBezTo>
                  <a:close/>
                </a:path>
              </a:pathLst>
            </a:custGeom>
            <a:solidFill>
              <a:srgbClr val="261D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55" name="Google Shape;1372;p30"/>
            <p:cNvSpPr/>
            <p:nvPr/>
          </p:nvSpPr>
          <p:spPr>
            <a:xfrm rot="21157311">
              <a:off x="297274" y="162904"/>
              <a:ext cx="166809" cy="3704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477" h="21600" fill="norm" stroke="1" extrusionOk="0">
                  <a:moveTo>
                    <a:pt x="4983" y="0"/>
                  </a:moveTo>
                  <a:cubicBezTo>
                    <a:pt x="4317" y="0"/>
                    <a:pt x="3651" y="185"/>
                    <a:pt x="2984" y="556"/>
                  </a:cubicBezTo>
                  <a:cubicBezTo>
                    <a:pt x="-3790" y="7324"/>
                    <a:pt x="1652" y="16347"/>
                    <a:pt x="12424" y="21600"/>
                  </a:cubicBezTo>
                  <a:lnTo>
                    <a:pt x="16477" y="21600"/>
                  </a:lnTo>
                  <a:cubicBezTo>
                    <a:pt x="17810" y="20827"/>
                    <a:pt x="17810" y="20086"/>
                    <a:pt x="16477" y="19344"/>
                  </a:cubicBezTo>
                  <a:cubicBezTo>
                    <a:pt x="5705" y="15574"/>
                    <a:pt x="2984" y="8065"/>
                    <a:pt x="7038" y="2070"/>
                  </a:cubicBezTo>
                  <a:cubicBezTo>
                    <a:pt x="8370" y="1329"/>
                    <a:pt x="8370" y="556"/>
                    <a:pt x="7038" y="556"/>
                  </a:cubicBezTo>
                  <a:cubicBezTo>
                    <a:pt x="6371" y="185"/>
                    <a:pt x="5705" y="0"/>
                    <a:pt x="4983" y="0"/>
                  </a:cubicBezTo>
                  <a:close/>
                </a:path>
              </a:pathLst>
            </a:custGeom>
            <a:solidFill>
              <a:srgbClr val="261D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56" name="Google Shape;1373;p30"/>
            <p:cNvSpPr/>
            <p:nvPr/>
          </p:nvSpPr>
          <p:spPr>
            <a:xfrm rot="21157311">
              <a:off x="1568283" y="1007541"/>
              <a:ext cx="978313" cy="2777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14" y="0"/>
                  </a:moveTo>
                  <a:cubicBezTo>
                    <a:pt x="1416" y="0"/>
                    <a:pt x="995" y="25"/>
                    <a:pt x="562" y="74"/>
                  </a:cubicBezTo>
                  <a:cubicBezTo>
                    <a:pt x="281" y="74"/>
                    <a:pt x="0" y="173"/>
                    <a:pt x="0" y="276"/>
                  </a:cubicBezTo>
                  <a:cubicBezTo>
                    <a:pt x="281" y="375"/>
                    <a:pt x="281" y="474"/>
                    <a:pt x="562" y="474"/>
                  </a:cubicBezTo>
                  <a:lnTo>
                    <a:pt x="854" y="375"/>
                  </a:lnTo>
                  <a:lnTo>
                    <a:pt x="2843" y="375"/>
                  </a:lnTo>
                  <a:cubicBezTo>
                    <a:pt x="2925" y="404"/>
                    <a:pt x="3007" y="416"/>
                    <a:pt x="3089" y="416"/>
                  </a:cubicBezTo>
                  <a:cubicBezTo>
                    <a:pt x="3265" y="416"/>
                    <a:pt x="3405" y="346"/>
                    <a:pt x="3405" y="276"/>
                  </a:cubicBezTo>
                  <a:cubicBezTo>
                    <a:pt x="3405" y="173"/>
                    <a:pt x="3124" y="74"/>
                    <a:pt x="2843" y="74"/>
                  </a:cubicBezTo>
                  <a:cubicBezTo>
                    <a:pt x="2563" y="25"/>
                    <a:pt x="2200" y="0"/>
                    <a:pt x="1814" y="0"/>
                  </a:cubicBezTo>
                  <a:close/>
                  <a:moveTo>
                    <a:pt x="5113" y="173"/>
                  </a:moveTo>
                  <a:cubicBezTo>
                    <a:pt x="4833" y="173"/>
                    <a:pt x="4552" y="276"/>
                    <a:pt x="4552" y="375"/>
                  </a:cubicBezTo>
                  <a:cubicBezTo>
                    <a:pt x="4552" y="474"/>
                    <a:pt x="4552" y="577"/>
                    <a:pt x="4833" y="577"/>
                  </a:cubicBezTo>
                  <a:cubicBezTo>
                    <a:pt x="5687" y="676"/>
                    <a:pt x="6248" y="676"/>
                    <a:pt x="6822" y="775"/>
                  </a:cubicBezTo>
                  <a:lnTo>
                    <a:pt x="7102" y="775"/>
                  </a:lnTo>
                  <a:cubicBezTo>
                    <a:pt x="7383" y="775"/>
                    <a:pt x="7383" y="775"/>
                    <a:pt x="7676" y="676"/>
                  </a:cubicBezTo>
                  <a:cubicBezTo>
                    <a:pt x="7676" y="577"/>
                    <a:pt x="7676" y="474"/>
                    <a:pt x="7383" y="474"/>
                  </a:cubicBezTo>
                  <a:cubicBezTo>
                    <a:pt x="6541" y="375"/>
                    <a:pt x="5967" y="276"/>
                    <a:pt x="5113" y="173"/>
                  </a:cubicBezTo>
                  <a:close/>
                  <a:moveTo>
                    <a:pt x="9092" y="800"/>
                  </a:moveTo>
                  <a:cubicBezTo>
                    <a:pt x="8951" y="800"/>
                    <a:pt x="8811" y="824"/>
                    <a:pt x="8811" y="874"/>
                  </a:cubicBezTo>
                  <a:cubicBezTo>
                    <a:pt x="8530" y="977"/>
                    <a:pt x="8530" y="1076"/>
                    <a:pt x="8811" y="1175"/>
                  </a:cubicBezTo>
                  <a:cubicBezTo>
                    <a:pt x="9384" y="1278"/>
                    <a:pt x="9946" y="1475"/>
                    <a:pt x="10227" y="1578"/>
                  </a:cubicBezTo>
                  <a:cubicBezTo>
                    <a:pt x="10519" y="1677"/>
                    <a:pt x="10519" y="1677"/>
                    <a:pt x="10800" y="1677"/>
                  </a:cubicBezTo>
                  <a:lnTo>
                    <a:pt x="11373" y="1677"/>
                  </a:lnTo>
                  <a:cubicBezTo>
                    <a:pt x="11373" y="1578"/>
                    <a:pt x="11373" y="1475"/>
                    <a:pt x="11373" y="1377"/>
                  </a:cubicBezTo>
                  <a:cubicBezTo>
                    <a:pt x="10800" y="1175"/>
                    <a:pt x="10227" y="977"/>
                    <a:pt x="9384" y="874"/>
                  </a:cubicBezTo>
                  <a:cubicBezTo>
                    <a:pt x="9384" y="824"/>
                    <a:pt x="9232" y="800"/>
                    <a:pt x="9092" y="800"/>
                  </a:cubicBezTo>
                  <a:close/>
                  <a:moveTo>
                    <a:pt x="12075" y="1801"/>
                  </a:moveTo>
                  <a:cubicBezTo>
                    <a:pt x="11935" y="1801"/>
                    <a:pt x="11795" y="1826"/>
                    <a:pt x="11654" y="1875"/>
                  </a:cubicBezTo>
                  <a:cubicBezTo>
                    <a:pt x="11373" y="1875"/>
                    <a:pt x="11373" y="2077"/>
                    <a:pt x="11654" y="2176"/>
                  </a:cubicBezTo>
                  <a:cubicBezTo>
                    <a:pt x="11935" y="2378"/>
                    <a:pt x="12216" y="2576"/>
                    <a:pt x="12508" y="2778"/>
                  </a:cubicBezTo>
                  <a:cubicBezTo>
                    <a:pt x="12508" y="2877"/>
                    <a:pt x="12789" y="2980"/>
                    <a:pt x="13070" y="2980"/>
                  </a:cubicBezTo>
                  <a:lnTo>
                    <a:pt x="13070" y="2877"/>
                  </a:lnTo>
                  <a:cubicBezTo>
                    <a:pt x="13363" y="2778"/>
                    <a:pt x="13643" y="2679"/>
                    <a:pt x="13363" y="2576"/>
                  </a:cubicBezTo>
                  <a:cubicBezTo>
                    <a:pt x="13070" y="2378"/>
                    <a:pt x="12789" y="2077"/>
                    <a:pt x="12508" y="1875"/>
                  </a:cubicBezTo>
                  <a:cubicBezTo>
                    <a:pt x="12368" y="1826"/>
                    <a:pt x="12216" y="1801"/>
                    <a:pt x="12075" y="1801"/>
                  </a:cubicBezTo>
                  <a:close/>
                  <a:moveTo>
                    <a:pt x="13363" y="3276"/>
                  </a:moveTo>
                  <a:cubicBezTo>
                    <a:pt x="13070" y="3380"/>
                    <a:pt x="13070" y="3478"/>
                    <a:pt x="13070" y="3577"/>
                  </a:cubicBezTo>
                  <a:cubicBezTo>
                    <a:pt x="13070" y="3779"/>
                    <a:pt x="13363" y="4080"/>
                    <a:pt x="13363" y="4080"/>
                  </a:cubicBezTo>
                  <a:lnTo>
                    <a:pt x="13363" y="4278"/>
                  </a:lnTo>
                  <a:cubicBezTo>
                    <a:pt x="13363" y="4381"/>
                    <a:pt x="13643" y="4480"/>
                    <a:pt x="13924" y="4480"/>
                  </a:cubicBezTo>
                  <a:cubicBezTo>
                    <a:pt x="14205" y="4480"/>
                    <a:pt x="14498" y="4381"/>
                    <a:pt x="14498" y="4278"/>
                  </a:cubicBezTo>
                  <a:cubicBezTo>
                    <a:pt x="14498" y="4179"/>
                    <a:pt x="14498" y="4179"/>
                    <a:pt x="14498" y="4080"/>
                  </a:cubicBezTo>
                  <a:cubicBezTo>
                    <a:pt x="14205" y="3878"/>
                    <a:pt x="14205" y="3680"/>
                    <a:pt x="14205" y="3478"/>
                  </a:cubicBezTo>
                  <a:cubicBezTo>
                    <a:pt x="13924" y="3380"/>
                    <a:pt x="13643" y="3276"/>
                    <a:pt x="13363" y="3276"/>
                  </a:cubicBezTo>
                  <a:close/>
                  <a:moveTo>
                    <a:pt x="13924" y="4880"/>
                  </a:moveTo>
                  <a:cubicBezTo>
                    <a:pt x="13643" y="4880"/>
                    <a:pt x="13363" y="4979"/>
                    <a:pt x="13363" y="5082"/>
                  </a:cubicBezTo>
                  <a:cubicBezTo>
                    <a:pt x="13363" y="5279"/>
                    <a:pt x="13363" y="5580"/>
                    <a:pt x="13070" y="5782"/>
                  </a:cubicBezTo>
                  <a:cubicBezTo>
                    <a:pt x="13070" y="5881"/>
                    <a:pt x="13363" y="5980"/>
                    <a:pt x="13643" y="5980"/>
                  </a:cubicBezTo>
                  <a:cubicBezTo>
                    <a:pt x="13924" y="5980"/>
                    <a:pt x="14205" y="5980"/>
                    <a:pt x="14205" y="5881"/>
                  </a:cubicBezTo>
                  <a:cubicBezTo>
                    <a:pt x="14205" y="5580"/>
                    <a:pt x="14498" y="5382"/>
                    <a:pt x="14498" y="5082"/>
                  </a:cubicBezTo>
                  <a:cubicBezTo>
                    <a:pt x="14498" y="4979"/>
                    <a:pt x="14205" y="4880"/>
                    <a:pt x="13924" y="4880"/>
                  </a:cubicBezTo>
                  <a:close/>
                  <a:moveTo>
                    <a:pt x="12941" y="6380"/>
                  </a:moveTo>
                  <a:cubicBezTo>
                    <a:pt x="12777" y="6380"/>
                    <a:pt x="12602" y="6413"/>
                    <a:pt x="12508" y="6483"/>
                  </a:cubicBezTo>
                  <a:cubicBezTo>
                    <a:pt x="12216" y="6681"/>
                    <a:pt x="11654" y="6982"/>
                    <a:pt x="11373" y="7184"/>
                  </a:cubicBezTo>
                  <a:cubicBezTo>
                    <a:pt x="11081" y="7184"/>
                    <a:pt x="11081" y="7381"/>
                    <a:pt x="11373" y="7381"/>
                  </a:cubicBezTo>
                  <a:lnTo>
                    <a:pt x="12216" y="7381"/>
                  </a:lnTo>
                  <a:cubicBezTo>
                    <a:pt x="12789" y="7184"/>
                    <a:pt x="13070" y="6883"/>
                    <a:pt x="13363" y="6681"/>
                  </a:cubicBezTo>
                  <a:cubicBezTo>
                    <a:pt x="13538" y="6487"/>
                    <a:pt x="13246" y="6380"/>
                    <a:pt x="12941" y="6380"/>
                  </a:cubicBezTo>
                  <a:close/>
                  <a:moveTo>
                    <a:pt x="5113" y="7381"/>
                  </a:moveTo>
                  <a:cubicBezTo>
                    <a:pt x="4598" y="7381"/>
                    <a:pt x="4552" y="7798"/>
                    <a:pt x="4973" y="7798"/>
                  </a:cubicBezTo>
                  <a:cubicBezTo>
                    <a:pt x="5020" y="7798"/>
                    <a:pt x="5067" y="7793"/>
                    <a:pt x="5113" y="7785"/>
                  </a:cubicBezTo>
                  <a:lnTo>
                    <a:pt x="7383" y="7785"/>
                  </a:lnTo>
                  <a:cubicBezTo>
                    <a:pt x="7676" y="7785"/>
                    <a:pt x="7957" y="7785"/>
                    <a:pt x="7957" y="7583"/>
                  </a:cubicBezTo>
                  <a:cubicBezTo>
                    <a:pt x="7957" y="7484"/>
                    <a:pt x="7676" y="7484"/>
                    <a:pt x="7383" y="7381"/>
                  </a:cubicBezTo>
                  <a:close/>
                  <a:moveTo>
                    <a:pt x="2843" y="7583"/>
                  </a:moveTo>
                  <a:cubicBezTo>
                    <a:pt x="1989" y="7682"/>
                    <a:pt x="1135" y="7884"/>
                    <a:pt x="854" y="8086"/>
                  </a:cubicBezTo>
                  <a:cubicBezTo>
                    <a:pt x="562" y="8185"/>
                    <a:pt x="562" y="8284"/>
                    <a:pt x="854" y="8284"/>
                  </a:cubicBezTo>
                  <a:cubicBezTo>
                    <a:pt x="854" y="8333"/>
                    <a:pt x="854" y="8358"/>
                    <a:pt x="889" y="8358"/>
                  </a:cubicBezTo>
                  <a:cubicBezTo>
                    <a:pt x="924" y="8358"/>
                    <a:pt x="995" y="8333"/>
                    <a:pt x="1135" y="8284"/>
                  </a:cubicBezTo>
                  <a:cubicBezTo>
                    <a:pt x="1135" y="8333"/>
                    <a:pt x="1205" y="8358"/>
                    <a:pt x="1275" y="8358"/>
                  </a:cubicBezTo>
                  <a:cubicBezTo>
                    <a:pt x="1346" y="8358"/>
                    <a:pt x="1416" y="8333"/>
                    <a:pt x="1416" y="8284"/>
                  </a:cubicBezTo>
                  <a:cubicBezTo>
                    <a:pt x="1989" y="8185"/>
                    <a:pt x="2563" y="7983"/>
                    <a:pt x="3124" y="7983"/>
                  </a:cubicBezTo>
                  <a:cubicBezTo>
                    <a:pt x="3405" y="7983"/>
                    <a:pt x="3698" y="7884"/>
                    <a:pt x="3405" y="7682"/>
                  </a:cubicBezTo>
                  <a:cubicBezTo>
                    <a:pt x="3405" y="7583"/>
                    <a:pt x="3124" y="7583"/>
                    <a:pt x="2843" y="7583"/>
                  </a:cubicBezTo>
                  <a:close/>
                  <a:moveTo>
                    <a:pt x="9384" y="7583"/>
                  </a:moveTo>
                  <a:cubicBezTo>
                    <a:pt x="9092" y="7583"/>
                    <a:pt x="8811" y="7583"/>
                    <a:pt x="8811" y="7682"/>
                  </a:cubicBezTo>
                  <a:cubicBezTo>
                    <a:pt x="8811" y="7785"/>
                    <a:pt x="8811" y="7884"/>
                    <a:pt x="9092" y="7983"/>
                  </a:cubicBezTo>
                  <a:lnTo>
                    <a:pt x="8237" y="8185"/>
                  </a:lnTo>
                  <a:cubicBezTo>
                    <a:pt x="7957" y="8284"/>
                    <a:pt x="7957" y="8383"/>
                    <a:pt x="8237" y="8486"/>
                  </a:cubicBezTo>
                  <a:lnTo>
                    <a:pt x="8811" y="8486"/>
                  </a:lnTo>
                  <a:cubicBezTo>
                    <a:pt x="8811" y="8486"/>
                    <a:pt x="8811" y="8486"/>
                    <a:pt x="8811" y="8383"/>
                  </a:cubicBezTo>
                  <a:cubicBezTo>
                    <a:pt x="9384" y="8284"/>
                    <a:pt x="9665" y="8185"/>
                    <a:pt x="10227" y="7983"/>
                  </a:cubicBezTo>
                  <a:lnTo>
                    <a:pt x="11081" y="8086"/>
                  </a:lnTo>
                  <a:cubicBezTo>
                    <a:pt x="11163" y="8115"/>
                    <a:pt x="11256" y="8127"/>
                    <a:pt x="11338" y="8127"/>
                  </a:cubicBezTo>
                  <a:cubicBezTo>
                    <a:pt x="11537" y="8127"/>
                    <a:pt x="11736" y="8053"/>
                    <a:pt x="11935" y="7983"/>
                  </a:cubicBezTo>
                  <a:cubicBezTo>
                    <a:pt x="11935" y="7884"/>
                    <a:pt x="11654" y="7785"/>
                    <a:pt x="11654" y="7785"/>
                  </a:cubicBezTo>
                  <a:lnTo>
                    <a:pt x="10519" y="7583"/>
                  </a:lnTo>
                  <a:close/>
                  <a:moveTo>
                    <a:pt x="13363" y="8210"/>
                  </a:moveTo>
                  <a:cubicBezTo>
                    <a:pt x="13210" y="8210"/>
                    <a:pt x="13070" y="8234"/>
                    <a:pt x="13070" y="8284"/>
                  </a:cubicBezTo>
                  <a:cubicBezTo>
                    <a:pt x="12789" y="8383"/>
                    <a:pt x="12789" y="8486"/>
                    <a:pt x="13070" y="8585"/>
                  </a:cubicBezTo>
                  <a:cubicBezTo>
                    <a:pt x="13643" y="8684"/>
                    <a:pt x="13924" y="8886"/>
                    <a:pt x="14498" y="9083"/>
                  </a:cubicBezTo>
                  <a:cubicBezTo>
                    <a:pt x="14498" y="9083"/>
                    <a:pt x="14778" y="9083"/>
                    <a:pt x="14778" y="9186"/>
                  </a:cubicBezTo>
                  <a:lnTo>
                    <a:pt x="15352" y="9186"/>
                  </a:lnTo>
                  <a:cubicBezTo>
                    <a:pt x="15633" y="9083"/>
                    <a:pt x="15633" y="8985"/>
                    <a:pt x="15352" y="8886"/>
                  </a:cubicBezTo>
                  <a:cubicBezTo>
                    <a:pt x="14778" y="8684"/>
                    <a:pt x="14205" y="8486"/>
                    <a:pt x="13643" y="8284"/>
                  </a:cubicBezTo>
                  <a:cubicBezTo>
                    <a:pt x="13643" y="8234"/>
                    <a:pt x="13503" y="8210"/>
                    <a:pt x="13363" y="8210"/>
                  </a:cubicBezTo>
                  <a:close/>
                  <a:moveTo>
                    <a:pt x="6833" y="8544"/>
                  </a:moveTo>
                  <a:cubicBezTo>
                    <a:pt x="6728" y="8544"/>
                    <a:pt x="6623" y="8556"/>
                    <a:pt x="6541" y="8585"/>
                  </a:cubicBezTo>
                  <a:cubicBezTo>
                    <a:pt x="5967" y="8684"/>
                    <a:pt x="5394" y="8787"/>
                    <a:pt x="4833" y="8886"/>
                  </a:cubicBezTo>
                  <a:cubicBezTo>
                    <a:pt x="4259" y="8886"/>
                    <a:pt x="4259" y="9186"/>
                    <a:pt x="4833" y="9285"/>
                  </a:cubicBezTo>
                  <a:lnTo>
                    <a:pt x="5113" y="9186"/>
                  </a:lnTo>
                  <a:cubicBezTo>
                    <a:pt x="5687" y="9083"/>
                    <a:pt x="6541" y="8985"/>
                    <a:pt x="7102" y="8886"/>
                  </a:cubicBezTo>
                  <a:cubicBezTo>
                    <a:pt x="7383" y="8886"/>
                    <a:pt x="7383" y="8787"/>
                    <a:pt x="7383" y="8684"/>
                  </a:cubicBezTo>
                  <a:cubicBezTo>
                    <a:pt x="7383" y="8614"/>
                    <a:pt x="7102" y="8544"/>
                    <a:pt x="6833" y="8544"/>
                  </a:cubicBezTo>
                  <a:close/>
                  <a:moveTo>
                    <a:pt x="562" y="8684"/>
                  </a:moveTo>
                  <a:cubicBezTo>
                    <a:pt x="281" y="8787"/>
                    <a:pt x="0" y="8886"/>
                    <a:pt x="281" y="8985"/>
                  </a:cubicBezTo>
                  <a:cubicBezTo>
                    <a:pt x="854" y="9186"/>
                    <a:pt x="1708" y="9384"/>
                    <a:pt x="2563" y="9384"/>
                  </a:cubicBezTo>
                  <a:lnTo>
                    <a:pt x="2843" y="9384"/>
                  </a:lnTo>
                  <a:cubicBezTo>
                    <a:pt x="2843" y="9384"/>
                    <a:pt x="3124" y="9285"/>
                    <a:pt x="3124" y="9186"/>
                  </a:cubicBezTo>
                  <a:cubicBezTo>
                    <a:pt x="3124" y="9083"/>
                    <a:pt x="2843" y="8985"/>
                    <a:pt x="2563" y="8985"/>
                  </a:cubicBezTo>
                  <a:cubicBezTo>
                    <a:pt x="2270" y="8985"/>
                    <a:pt x="1416" y="8985"/>
                    <a:pt x="1135" y="8787"/>
                  </a:cubicBezTo>
                  <a:cubicBezTo>
                    <a:pt x="1135" y="8684"/>
                    <a:pt x="854" y="8684"/>
                    <a:pt x="562" y="8684"/>
                  </a:cubicBezTo>
                  <a:close/>
                  <a:moveTo>
                    <a:pt x="15913" y="9384"/>
                  </a:moveTo>
                  <a:cubicBezTo>
                    <a:pt x="15633" y="9487"/>
                    <a:pt x="15352" y="9586"/>
                    <a:pt x="15633" y="9685"/>
                  </a:cubicBezTo>
                  <a:cubicBezTo>
                    <a:pt x="15633" y="9887"/>
                    <a:pt x="15913" y="10085"/>
                    <a:pt x="15913" y="10386"/>
                  </a:cubicBezTo>
                  <a:cubicBezTo>
                    <a:pt x="15913" y="10489"/>
                    <a:pt x="16206" y="10588"/>
                    <a:pt x="16487" y="10588"/>
                  </a:cubicBezTo>
                  <a:cubicBezTo>
                    <a:pt x="16767" y="10588"/>
                    <a:pt x="17048" y="10489"/>
                    <a:pt x="17048" y="10386"/>
                  </a:cubicBezTo>
                  <a:cubicBezTo>
                    <a:pt x="17048" y="10085"/>
                    <a:pt x="16767" y="9784"/>
                    <a:pt x="16487" y="9586"/>
                  </a:cubicBezTo>
                  <a:cubicBezTo>
                    <a:pt x="16487" y="9487"/>
                    <a:pt x="15913" y="9384"/>
                    <a:pt x="15913" y="9384"/>
                  </a:cubicBezTo>
                  <a:close/>
                  <a:moveTo>
                    <a:pt x="16393" y="10946"/>
                  </a:moveTo>
                  <a:cubicBezTo>
                    <a:pt x="16171" y="10946"/>
                    <a:pt x="16112" y="11016"/>
                    <a:pt x="15913" y="11086"/>
                  </a:cubicBezTo>
                  <a:cubicBezTo>
                    <a:pt x="15913" y="11387"/>
                    <a:pt x="15633" y="11589"/>
                    <a:pt x="15352" y="11787"/>
                  </a:cubicBezTo>
                  <a:cubicBezTo>
                    <a:pt x="15352" y="11890"/>
                    <a:pt x="15633" y="11989"/>
                    <a:pt x="15913" y="12088"/>
                  </a:cubicBezTo>
                  <a:cubicBezTo>
                    <a:pt x="16206" y="12088"/>
                    <a:pt x="16487" y="12088"/>
                    <a:pt x="16487" y="11989"/>
                  </a:cubicBezTo>
                  <a:cubicBezTo>
                    <a:pt x="16767" y="11688"/>
                    <a:pt x="17048" y="11387"/>
                    <a:pt x="17048" y="11189"/>
                  </a:cubicBezTo>
                  <a:cubicBezTo>
                    <a:pt x="17048" y="11086"/>
                    <a:pt x="17048" y="10988"/>
                    <a:pt x="16767" y="10988"/>
                  </a:cubicBezTo>
                  <a:cubicBezTo>
                    <a:pt x="16604" y="10959"/>
                    <a:pt x="16487" y="10946"/>
                    <a:pt x="16393" y="10946"/>
                  </a:cubicBezTo>
                  <a:close/>
                  <a:moveTo>
                    <a:pt x="15059" y="12446"/>
                  </a:moveTo>
                  <a:cubicBezTo>
                    <a:pt x="14872" y="12446"/>
                    <a:pt x="14685" y="12488"/>
                    <a:pt x="14498" y="12488"/>
                  </a:cubicBezTo>
                  <a:lnTo>
                    <a:pt x="13643" y="13188"/>
                  </a:lnTo>
                  <a:cubicBezTo>
                    <a:pt x="13363" y="13291"/>
                    <a:pt x="13643" y="13390"/>
                    <a:pt x="13924" y="13489"/>
                  </a:cubicBezTo>
                  <a:cubicBezTo>
                    <a:pt x="14205" y="13489"/>
                    <a:pt x="14498" y="13489"/>
                    <a:pt x="14498" y="13390"/>
                  </a:cubicBezTo>
                  <a:cubicBezTo>
                    <a:pt x="14778" y="13188"/>
                    <a:pt x="15352" y="12990"/>
                    <a:pt x="15633" y="12690"/>
                  </a:cubicBezTo>
                  <a:cubicBezTo>
                    <a:pt x="15633" y="12591"/>
                    <a:pt x="15633" y="12488"/>
                    <a:pt x="15352" y="12488"/>
                  </a:cubicBezTo>
                  <a:cubicBezTo>
                    <a:pt x="15258" y="12455"/>
                    <a:pt x="15153" y="12446"/>
                    <a:pt x="15059" y="12446"/>
                  </a:cubicBezTo>
                  <a:close/>
                  <a:moveTo>
                    <a:pt x="13140" y="13807"/>
                  </a:moveTo>
                  <a:cubicBezTo>
                    <a:pt x="13000" y="13807"/>
                    <a:pt x="12871" y="13831"/>
                    <a:pt x="12789" y="13889"/>
                  </a:cubicBezTo>
                  <a:cubicBezTo>
                    <a:pt x="12216" y="14190"/>
                    <a:pt x="11935" y="14392"/>
                    <a:pt x="11654" y="14594"/>
                  </a:cubicBezTo>
                  <a:cubicBezTo>
                    <a:pt x="11373" y="14594"/>
                    <a:pt x="11373" y="14693"/>
                    <a:pt x="11654" y="14792"/>
                  </a:cubicBezTo>
                  <a:lnTo>
                    <a:pt x="12508" y="14792"/>
                  </a:lnTo>
                  <a:cubicBezTo>
                    <a:pt x="12789" y="14594"/>
                    <a:pt x="13363" y="14392"/>
                    <a:pt x="13643" y="14091"/>
                  </a:cubicBezTo>
                  <a:cubicBezTo>
                    <a:pt x="13842" y="13951"/>
                    <a:pt x="13480" y="13807"/>
                    <a:pt x="13140" y="13807"/>
                  </a:cubicBezTo>
                  <a:close/>
                  <a:moveTo>
                    <a:pt x="8237" y="14693"/>
                  </a:moveTo>
                  <a:cubicBezTo>
                    <a:pt x="7383" y="14693"/>
                    <a:pt x="6541" y="14792"/>
                    <a:pt x="5967" y="14993"/>
                  </a:cubicBezTo>
                  <a:cubicBezTo>
                    <a:pt x="5687" y="14993"/>
                    <a:pt x="5687" y="15191"/>
                    <a:pt x="5967" y="15191"/>
                  </a:cubicBezTo>
                  <a:cubicBezTo>
                    <a:pt x="5967" y="15241"/>
                    <a:pt x="5967" y="15265"/>
                    <a:pt x="6003" y="15265"/>
                  </a:cubicBezTo>
                  <a:cubicBezTo>
                    <a:pt x="6038" y="15265"/>
                    <a:pt x="6108" y="15241"/>
                    <a:pt x="6248" y="15191"/>
                  </a:cubicBezTo>
                  <a:cubicBezTo>
                    <a:pt x="6248" y="15191"/>
                    <a:pt x="6248" y="15294"/>
                    <a:pt x="6541" y="15294"/>
                  </a:cubicBezTo>
                  <a:cubicBezTo>
                    <a:pt x="7102" y="15092"/>
                    <a:pt x="7676" y="15092"/>
                    <a:pt x="8237" y="15092"/>
                  </a:cubicBezTo>
                  <a:cubicBezTo>
                    <a:pt x="8530" y="15092"/>
                    <a:pt x="8811" y="14993"/>
                    <a:pt x="8811" y="14890"/>
                  </a:cubicBezTo>
                  <a:cubicBezTo>
                    <a:pt x="8811" y="14792"/>
                    <a:pt x="8530" y="14693"/>
                    <a:pt x="8237" y="14693"/>
                  </a:cubicBezTo>
                  <a:close/>
                  <a:moveTo>
                    <a:pt x="10519" y="14792"/>
                  </a:moveTo>
                  <a:cubicBezTo>
                    <a:pt x="10227" y="14792"/>
                    <a:pt x="9946" y="14890"/>
                    <a:pt x="9946" y="14993"/>
                  </a:cubicBezTo>
                  <a:cubicBezTo>
                    <a:pt x="9665" y="14993"/>
                    <a:pt x="9946" y="15092"/>
                    <a:pt x="9946" y="15191"/>
                  </a:cubicBezTo>
                  <a:cubicBezTo>
                    <a:pt x="9665" y="15393"/>
                    <a:pt x="9092" y="15492"/>
                    <a:pt x="8530" y="15694"/>
                  </a:cubicBezTo>
                  <a:cubicBezTo>
                    <a:pt x="8530" y="15793"/>
                    <a:pt x="8530" y="15892"/>
                    <a:pt x="8530" y="15995"/>
                  </a:cubicBezTo>
                  <a:lnTo>
                    <a:pt x="9384" y="15995"/>
                  </a:lnTo>
                  <a:cubicBezTo>
                    <a:pt x="9946" y="15793"/>
                    <a:pt x="10519" y="15591"/>
                    <a:pt x="11081" y="15393"/>
                  </a:cubicBezTo>
                  <a:cubicBezTo>
                    <a:pt x="11081" y="15393"/>
                    <a:pt x="11081" y="15294"/>
                    <a:pt x="11081" y="15294"/>
                  </a:cubicBezTo>
                  <a:cubicBezTo>
                    <a:pt x="11373" y="15294"/>
                    <a:pt x="11935" y="15393"/>
                    <a:pt x="12216" y="15393"/>
                  </a:cubicBezTo>
                  <a:cubicBezTo>
                    <a:pt x="12309" y="15422"/>
                    <a:pt x="12391" y="15434"/>
                    <a:pt x="12473" y="15434"/>
                  </a:cubicBezTo>
                  <a:cubicBezTo>
                    <a:pt x="12672" y="15434"/>
                    <a:pt x="12871" y="15364"/>
                    <a:pt x="13070" y="15294"/>
                  </a:cubicBezTo>
                  <a:cubicBezTo>
                    <a:pt x="13070" y="15294"/>
                    <a:pt x="13070" y="15092"/>
                    <a:pt x="12789" y="15092"/>
                  </a:cubicBezTo>
                  <a:cubicBezTo>
                    <a:pt x="11935" y="14993"/>
                    <a:pt x="11373" y="14890"/>
                    <a:pt x="10519" y="14792"/>
                  </a:cubicBezTo>
                  <a:close/>
                  <a:moveTo>
                    <a:pt x="14392" y="15418"/>
                  </a:moveTo>
                  <a:cubicBezTo>
                    <a:pt x="14287" y="15418"/>
                    <a:pt x="14205" y="15443"/>
                    <a:pt x="14205" y="15492"/>
                  </a:cubicBezTo>
                  <a:cubicBezTo>
                    <a:pt x="13924" y="15591"/>
                    <a:pt x="13924" y="15694"/>
                    <a:pt x="14205" y="15793"/>
                  </a:cubicBezTo>
                  <a:cubicBezTo>
                    <a:pt x="14778" y="15892"/>
                    <a:pt x="15352" y="15995"/>
                    <a:pt x="15913" y="16193"/>
                  </a:cubicBezTo>
                  <a:lnTo>
                    <a:pt x="16206" y="16193"/>
                  </a:lnTo>
                  <a:cubicBezTo>
                    <a:pt x="16206" y="16193"/>
                    <a:pt x="16323" y="16238"/>
                    <a:pt x="16498" y="16238"/>
                  </a:cubicBezTo>
                  <a:cubicBezTo>
                    <a:pt x="16580" y="16238"/>
                    <a:pt x="16674" y="16226"/>
                    <a:pt x="16767" y="16193"/>
                  </a:cubicBezTo>
                  <a:cubicBezTo>
                    <a:pt x="16767" y="16193"/>
                    <a:pt x="16767" y="15995"/>
                    <a:pt x="16767" y="15995"/>
                  </a:cubicBezTo>
                  <a:cubicBezTo>
                    <a:pt x="16206" y="15793"/>
                    <a:pt x="15352" y="15591"/>
                    <a:pt x="14778" y="15492"/>
                  </a:cubicBezTo>
                  <a:cubicBezTo>
                    <a:pt x="14638" y="15443"/>
                    <a:pt x="14498" y="15418"/>
                    <a:pt x="14392" y="15418"/>
                  </a:cubicBezTo>
                  <a:close/>
                  <a:moveTo>
                    <a:pt x="5394" y="15591"/>
                  </a:moveTo>
                  <a:cubicBezTo>
                    <a:pt x="5113" y="15591"/>
                    <a:pt x="4833" y="15694"/>
                    <a:pt x="5113" y="15793"/>
                  </a:cubicBezTo>
                  <a:cubicBezTo>
                    <a:pt x="5113" y="16094"/>
                    <a:pt x="5687" y="16395"/>
                    <a:pt x="6822" y="16395"/>
                  </a:cubicBezTo>
                  <a:lnTo>
                    <a:pt x="7102" y="16395"/>
                  </a:lnTo>
                  <a:cubicBezTo>
                    <a:pt x="7383" y="16395"/>
                    <a:pt x="7676" y="16292"/>
                    <a:pt x="7676" y="16094"/>
                  </a:cubicBezTo>
                  <a:cubicBezTo>
                    <a:pt x="7383" y="15995"/>
                    <a:pt x="7102" y="15995"/>
                    <a:pt x="6822" y="15995"/>
                  </a:cubicBezTo>
                  <a:cubicBezTo>
                    <a:pt x="6541" y="15995"/>
                    <a:pt x="5967" y="15995"/>
                    <a:pt x="5967" y="15694"/>
                  </a:cubicBezTo>
                  <a:cubicBezTo>
                    <a:pt x="5967" y="15591"/>
                    <a:pt x="5687" y="15591"/>
                    <a:pt x="5394" y="15591"/>
                  </a:cubicBezTo>
                  <a:close/>
                  <a:moveTo>
                    <a:pt x="17774" y="16329"/>
                  </a:moveTo>
                  <a:cubicBezTo>
                    <a:pt x="17306" y="16329"/>
                    <a:pt x="16896" y="16539"/>
                    <a:pt x="17341" y="16696"/>
                  </a:cubicBezTo>
                  <a:cubicBezTo>
                    <a:pt x="17622" y="16893"/>
                    <a:pt x="18195" y="17095"/>
                    <a:pt x="18476" y="17293"/>
                  </a:cubicBezTo>
                  <a:cubicBezTo>
                    <a:pt x="18757" y="17293"/>
                    <a:pt x="18757" y="17396"/>
                    <a:pt x="19037" y="17396"/>
                  </a:cubicBezTo>
                  <a:lnTo>
                    <a:pt x="19037" y="17293"/>
                  </a:lnTo>
                  <a:lnTo>
                    <a:pt x="19330" y="17293"/>
                  </a:lnTo>
                  <a:cubicBezTo>
                    <a:pt x="19611" y="17293"/>
                    <a:pt x="19611" y="17194"/>
                    <a:pt x="19611" y="17095"/>
                  </a:cubicBezTo>
                  <a:cubicBezTo>
                    <a:pt x="19037" y="16893"/>
                    <a:pt x="18757" y="16593"/>
                    <a:pt x="18195" y="16395"/>
                  </a:cubicBezTo>
                  <a:cubicBezTo>
                    <a:pt x="18055" y="16345"/>
                    <a:pt x="17914" y="16329"/>
                    <a:pt x="17774" y="16329"/>
                  </a:cubicBezTo>
                  <a:close/>
                  <a:moveTo>
                    <a:pt x="20137" y="17656"/>
                  </a:moveTo>
                  <a:cubicBezTo>
                    <a:pt x="20067" y="17656"/>
                    <a:pt x="19974" y="17664"/>
                    <a:pt x="19892" y="17697"/>
                  </a:cubicBezTo>
                  <a:cubicBezTo>
                    <a:pt x="19611" y="17697"/>
                    <a:pt x="19330" y="17796"/>
                    <a:pt x="19611" y="17895"/>
                  </a:cubicBezTo>
                  <a:cubicBezTo>
                    <a:pt x="19892" y="18196"/>
                    <a:pt x="20184" y="18398"/>
                    <a:pt x="20184" y="18596"/>
                  </a:cubicBezTo>
                  <a:cubicBezTo>
                    <a:pt x="20184" y="18694"/>
                    <a:pt x="20465" y="18797"/>
                    <a:pt x="20746" y="18797"/>
                  </a:cubicBezTo>
                  <a:cubicBezTo>
                    <a:pt x="21038" y="18797"/>
                    <a:pt x="21319" y="18596"/>
                    <a:pt x="21319" y="18497"/>
                  </a:cubicBezTo>
                  <a:cubicBezTo>
                    <a:pt x="21038" y="18295"/>
                    <a:pt x="20746" y="17994"/>
                    <a:pt x="20465" y="17796"/>
                  </a:cubicBezTo>
                  <a:cubicBezTo>
                    <a:pt x="20465" y="17726"/>
                    <a:pt x="20325" y="17656"/>
                    <a:pt x="20137" y="17656"/>
                  </a:cubicBezTo>
                  <a:close/>
                  <a:moveTo>
                    <a:pt x="21038" y="19098"/>
                  </a:moveTo>
                  <a:cubicBezTo>
                    <a:pt x="20746" y="19197"/>
                    <a:pt x="20465" y="19296"/>
                    <a:pt x="20465" y="19399"/>
                  </a:cubicBezTo>
                  <a:lnTo>
                    <a:pt x="20465" y="20100"/>
                  </a:lnTo>
                  <a:cubicBezTo>
                    <a:pt x="20465" y="20199"/>
                    <a:pt x="20746" y="20298"/>
                    <a:pt x="21038" y="20298"/>
                  </a:cubicBezTo>
                  <a:cubicBezTo>
                    <a:pt x="21319" y="20298"/>
                    <a:pt x="21600" y="20199"/>
                    <a:pt x="21600" y="20100"/>
                  </a:cubicBezTo>
                  <a:lnTo>
                    <a:pt x="21600" y="19296"/>
                  </a:lnTo>
                  <a:cubicBezTo>
                    <a:pt x="21600" y="19197"/>
                    <a:pt x="21319" y="19098"/>
                    <a:pt x="21038" y="19098"/>
                  </a:cubicBezTo>
                  <a:close/>
                  <a:moveTo>
                    <a:pt x="21038" y="20697"/>
                  </a:moveTo>
                  <a:cubicBezTo>
                    <a:pt x="20746" y="20697"/>
                    <a:pt x="20465" y="20697"/>
                    <a:pt x="20465" y="20800"/>
                  </a:cubicBezTo>
                  <a:cubicBezTo>
                    <a:pt x="20184" y="20998"/>
                    <a:pt x="20184" y="21200"/>
                    <a:pt x="20184" y="21299"/>
                  </a:cubicBezTo>
                  <a:cubicBezTo>
                    <a:pt x="19892" y="21398"/>
                    <a:pt x="20184" y="21501"/>
                    <a:pt x="20465" y="21600"/>
                  </a:cubicBezTo>
                  <a:cubicBezTo>
                    <a:pt x="20746" y="21600"/>
                    <a:pt x="21038" y="21501"/>
                    <a:pt x="21038" y="21398"/>
                  </a:cubicBezTo>
                  <a:cubicBezTo>
                    <a:pt x="21319" y="21299"/>
                    <a:pt x="21319" y="21101"/>
                    <a:pt x="21319" y="20899"/>
                  </a:cubicBezTo>
                  <a:cubicBezTo>
                    <a:pt x="21600" y="20800"/>
                    <a:pt x="21319" y="20697"/>
                    <a:pt x="21038" y="20697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469" name="Google Shape;1374;p30"/>
          <p:cNvGrpSpPr/>
          <p:nvPr/>
        </p:nvGrpSpPr>
        <p:grpSpPr>
          <a:xfrm>
            <a:off x="-8318" y="10554302"/>
            <a:ext cx="1883522" cy="3275754"/>
            <a:chOff x="0" y="0"/>
            <a:chExt cx="1883520" cy="3275753"/>
          </a:xfrm>
        </p:grpSpPr>
        <p:sp>
          <p:nvSpPr>
            <p:cNvPr id="1458" name="Google Shape;1375;p30"/>
            <p:cNvSpPr/>
            <p:nvPr/>
          </p:nvSpPr>
          <p:spPr>
            <a:xfrm>
              <a:off x="1134462" y="730130"/>
              <a:ext cx="195202" cy="24761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309" h="21600" fill="norm" stroke="1" extrusionOk="0">
                  <a:moveTo>
                    <a:pt x="16543" y="0"/>
                  </a:moveTo>
                  <a:cubicBezTo>
                    <a:pt x="15808" y="0"/>
                    <a:pt x="15072" y="72"/>
                    <a:pt x="15072" y="148"/>
                  </a:cubicBezTo>
                  <a:cubicBezTo>
                    <a:pt x="14337" y="877"/>
                    <a:pt x="-4291" y="18453"/>
                    <a:pt x="918" y="21455"/>
                  </a:cubicBezTo>
                  <a:cubicBezTo>
                    <a:pt x="918" y="21528"/>
                    <a:pt x="918" y="21600"/>
                    <a:pt x="1683" y="21600"/>
                  </a:cubicBezTo>
                  <a:lnTo>
                    <a:pt x="2419" y="21600"/>
                  </a:lnTo>
                  <a:cubicBezTo>
                    <a:pt x="3154" y="21528"/>
                    <a:pt x="3154" y="21455"/>
                    <a:pt x="3154" y="21380"/>
                  </a:cubicBezTo>
                  <a:cubicBezTo>
                    <a:pt x="-1319" y="18453"/>
                    <a:pt x="17309" y="365"/>
                    <a:pt x="17309" y="220"/>
                  </a:cubicBezTo>
                  <a:cubicBezTo>
                    <a:pt x="17309" y="72"/>
                    <a:pt x="17309" y="72"/>
                    <a:pt x="1654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59" name="Google Shape;1376;p30"/>
            <p:cNvSpPr/>
            <p:nvPr/>
          </p:nvSpPr>
          <p:spPr>
            <a:xfrm>
              <a:off x="775460" y="0"/>
              <a:ext cx="1108061" cy="10995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473" y="658"/>
                  </a:moveTo>
                  <a:cubicBezTo>
                    <a:pt x="12602" y="1154"/>
                    <a:pt x="12602" y="4779"/>
                    <a:pt x="12602" y="4779"/>
                  </a:cubicBezTo>
                  <a:cubicBezTo>
                    <a:pt x="12602" y="4942"/>
                    <a:pt x="12763" y="5112"/>
                    <a:pt x="12932" y="5112"/>
                  </a:cubicBezTo>
                  <a:cubicBezTo>
                    <a:pt x="13093" y="5112"/>
                    <a:pt x="13255" y="5112"/>
                    <a:pt x="13255" y="4942"/>
                  </a:cubicBezTo>
                  <a:cubicBezTo>
                    <a:pt x="13908" y="3625"/>
                    <a:pt x="15222" y="1643"/>
                    <a:pt x="16037" y="1643"/>
                  </a:cubicBezTo>
                  <a:cubicBezTo>
                    <a:pt x="16198" y="1643"/>
                    <a:pt x="16367" y="1643"/>
                    <a:pt x="16367" y="1812"/>
                  </a:cubicBezTo>
                  <a:cubicBezTo>
                    <a:pt x="17512" y="2634"/>
                    <a:pt x="16690" y="5437"/>
                    <a:pt x="16198" y="6428"/>
                  </a:cubicBezTo>
                  <a:cubicBezTo>
                    <a:pt x="16070" y="6700"/>
                    <a:pt x="16259" y="6965"/>
                    <a:pt x="16515" y="6965"/>
                  </a:cubicBezTo>
                  <a:cubicBezTo>
                    <a:pt x="16569" y="6965"/>
                    <a:pt x="16629" y="6951"/>
                    <a:pt x="16690" y="6924"/>
                  </a:cubicBezTo>
                  <a:cubicBezTo>
                    <a:pt x="17512" y="6591"/>
                    <a:pt x="18488" y="6265"/>
                    <a:pt x="19472" y="6265"/>
                  </a:cubicBezTo>
                  <a:cubicBezTo>
                    <a:pt x="19802" y="6265"/>
                    <a:pt x="20293" y="6265"/>
                    <a:pt x="20617" y="6591"/>
                  </a:cubicBezTo>
                  <a:cubicBezTo>
                    <a:pt x="20617" y="6591"/>
                    <a:pt x="20617" y="6754"/>
                    <a:pt x="20617" y="6754"/>
                  </a:cubicBezTo>
                  <a:cubicBezTo>
                    <a:pt x="20455" y="7745"/>
                    <a:pt x="18488" y="9558"/>
                    <a:pt x="17182" y="10719"/>
                  </a:cubicBezTo>
                  <a:cubicBezTo>
                    <a:pt x="17020" y="10719"/>
                    <a:pt x="17020" y="10881"/>
                    <a:pt x="17020" y="11044"/>
                  </a:cubicBezTo>
                  <a:cubicBezTo>
                    <a:pt x="17182" y="11044"/>
                    <a:pt x="17182" y="11207"/>
                    <a:pt x="17343" y="11207"/>
                  </a:cubicBezTo>
                  <a:cubicBezTo>
                    <a:pt x="18327" y="11207"/>
                    <a:pt x="21108" y="11703"/>
                    <a:pt x="21108" y="13027"/>
                  </a:cubicBezTo>
                  <a:cubicBezTo>
                    <a:pt x="21108" y="14343"/>
                    <a:pt x="17673" y="14676"/>
                    <a:pt x="16367" y="14676"/>
                  </a:cubicBezTo>
                  <a:cubicBezTo>
                    <a:pt x="16367" y="14676"/>
                    <a:pt x="16198" y="14676"/>
                    <a:pt x="16198" y="14839"/>
                  </a:cubicBezTo>
                  <a:cubicBezTo>
                    <a:pt x="16037" y="15002"/>
                    <a:pt x="16037" y="15002"/>
                    <a:pt x="16198" y="15165"/>
                  </a:cubicBezTo>
                  <a:cubicBezTo>
                    <a:pt x="16198" y="15165"/>
                    <a:pt x="18165" y="17310"/>
                    <a:pt x="17020" y="18959"/>
                  </a:cubicBezTo>
                  <a:cubicBezTo>
                    <a:pt x="16858" y="19122"/>
                    <a:pt x="16528" y="19292"/>
                    <a:pt x="16367" y="19292"/>
                  </a:cubicBezTo>
                  <a:cubicBezTo>
                    <a:pt x="15222" y="19292"/>
                    <a:pt x="13417" y="16984"/>
                    <a:pt x="12763" y="16156"/>
                  </a:cubicBezTo>
                  <a:cubicBezTo>
                    <a:pt x="12683" y="16074"/>
                    <a:pt x="12602" y="16034"/>
                    <a:pt x="12541" y="16034"/>
                  </a:cubicBezTo>
                  <a:cubicBezTo>
                    <a:pt x="12480" y="16034"/>
                    <a:pt x="12440" y="16074"/>
                    <a:pt x="12440" y="16156"/>
                  </a:cubicBezTo>
                  <a:cubicBezTo>
                    <a:pt x="12272" y="16156"/>
                    <a:pt x="12110" y="16319"/>
                    <a:pt x="12110" y="16488"/>
                  </a:cubicBezTo>
                  <a:cubicBezTo>
                    <a:pt x="12110" y="16488"/>
                    <a:pt x="12602" y="20113"/>
                    <a:pt x="10635" y="20942"/>
                  </a:cubicBezTo>
                  <a:lnTo>
                    <a:pt x="10150" y="20942"/>
                  </a:lnTo>
                  <a:cubicBezTo>
                    <a:pt x="8837" y="20942"/>
                    <a:pt x="8183" y="17805"/>
                    <a:pt x="8183" y="16651"/>
                  </a:cubicBezTo>
                  <a:cubicBezTo>
                    <a:pt x="8183" y="16488"/>
                    <a:pt x="8022" y="16488"/>
                    <a:pt x="7853" y="16488"/>
                  </a:cubicBezTo>
                  <a:cubicBezTo>
                    <a:pt x="7853" y="16488"/>
                    <a:pt x="7853" y="16651"/>
                    <a:pt x="7853" y="16651"/>
                  </a:cubicBezTo>
                  <a:cubicBezTo>
                    <a:pt x="7038" y="17310"/>
                    <a:pt x="6055" y="17805"/>
                    <a:pt x="5078" y="17805"/>
                  </a:cubicBezTo>
                  <a:cubicBezTo>
                    <a:pt x="4418" y="17805"/>
                    <a:pt x="3927" y="17642"/>
                    <a:pt x="3442" y="17473"/>
                  </a:cubicBezTo>
                  <a:cubicBezTo>
                    <a:pt x="3112" y="17310"/>
                    <a:pt x="2782" y="16984"/>
                    <a:pt x="2782" y="16651"/>
                  </a:cubicBezTo>
                  <a:cubicBezTo>
                    <a:pt x="2620" y="15165"/>
                    <a:pt x="4910" y="12694"/>
                    <a:pt x="5893" y="11703"/>
                  </a:cubicBezTo>
                  <a:cubicBezTo>
                    <a:pt x="5893" y="11540"/>
                    <a:pt x="5893" y="11540"/>
                    <a:pt x="5893" y="11377"/>
                  </a:cubicBezTo>
                  <a:cubicBezTo>
                    <a:pt x="5732" y="11207"/>
                    <a:pt x="5563" y="11207"/>
                    <a:pt x="5563" y="11207"/>
                  </a:cubicBezTo>
                  <a:lnTo>
                    <a:pt x="4748" y="11207"/>
                  </a:lnTo>
                  <a:cubicBezTo>
                    <a:pt x="3603" y="11207"/>
                    <a:pt x="1313" y="11044"/>
                    <a:pt x="983" y="9558"/>
                  </a:cubicBezTo>
                  <a:cubicBezTo>
                    <a:pt x="822" y="9395"/>
                    <a:pt x="822" y="9232"/>
                    <a:pt x="983" y="9069"/>
                  </a:cubicBezTo>
                  <a:cubicBezTo>
                    <a:pt x="1475" y="8241"/>
                    <a:pt x="3765" y="8078"/>
                    <a:pt x="5563" y="8078"/>
                  </a:cubicBezTo>
                  <a:lnTo>
                    <a:pt x="5732" y="8078"/>
                  </a:lnTo>
                  <a:cubicBezTo>
                    <a:pt x="6055" y="7915"/>
                    <a:pt x="6223" y="7582"/>
                    <a:pt x="5893" y="7419"/>
                  </a:cubicBezTo>
                  <a:cubicBezTo>
                    <a:pt x="5240" y="6924"/>
                    <a:pt x="3442" y="5274"/>
                    <a:pt x="3442" y="4120"/>
                  </a:cubicBezTo>
                  <a:cubicBezTo>
                    <a:pt x="3442" y="3788"/>
                    <a:pt x="3442" y="3625"/>
                    <a:pt x="3603" y="3462"/>
                  </a:cubicBezTo>
                  <a:cubicBezTo>
                    <a:pt x="3927" y="3292"/>
                    <a:pt x="4095" y="3129"/>
                    <a:pt x="4418" y="3129"/>
                  </a:cubicBezTo>
                  <a:cubicBezTo>
                    <a:pt x="6055" y="3462"/>
                    <a:pt x="7530" y="4283"/>
                    <a:pt x="8837" y="5274"/>
                  </a:cubicBezTo>
                  <a:lnTo>
                    <a:pt x="9167" y="5274"/>
                  </a:lnTo>
                  <a:cubicBezTo>
                    <a:pt x="9328" y="5112"/>
                    <a:pt x="9328" y="5112"/>
                    <a:pt x="9328" y="4942"/>
                  </a:cubicBezTo>
                  <a:cubicBezTo>
                    <a:pt x="9167" y="4120"/>
                    <a:pt x="9005" y="1812"/>
                    <a:pt x="9658" y="984"/>
                  </a:cubicBezTo>
                  <a:cubicBezTo>
                    <a:pt x="9820" y="658"/>
                    <a:pt x="10150" y="658"/>
                    <a:pt x="10473" y="658"/>
                  </a:cubicBezTo>
                  <a:close/>
                  <a:moveTo>
                    <a:pt x="10312" y="0"/>
                  </a:moveTo>
                  <a:cubicBezTo>
                    <a:pt x="9820" y="0"/>
                    <a:pt x="9328" y="163"/>
                    <a:pt x="9005" y="489"/>
                  </a:cubicBezTo>
                  <a:cubicBezTo>
                    <a:pt x="8345" y="1643"/>
                    <a:pt x="8183" y="2966"/>
                    <a:pt x="8345" y="4283"/>
                  </a:cubicBezTo>
                  <a:cubicBezTo>
                    <a:pt x="7200" y="3292"/>
                    <a:pt x="5893" y="2634"/>
                    <a:pt x="4257" y="2471"/>
                  </a:cubicBezTo>
                  <a:cubicBezTo>
                    <a:pt x="3927" y="2471"/>
                    <a:pt x="3442" y="2634"/>
                    <a:pt x="3112" y="2797"/>
                  </a:cubicBezTo>
                  <a:cubicBezTo>
                    <a:pt x="2782" y="3129"/>
                    <a:pt x="2620" y="3625"/>
                    <a:pt x="2620" y="3958"/>
                  </a:cubicBezTo>
                  <a:cubicBezTo>
                    <a:pt x="2950" y="5274"/>
                    <a:pt x="3765" y="6428"/>
                    <a:pt x="4748" y="7250"/>
                  </a:cubicBezTo>
                  <a:cubicBezTo>
                    <a:pt x="3442" y="7250"/>
                    <a:pt x="1152" y="7582"/>
                    <a:pt x="330" y="8573"/>
                  </a:cubicBezTo>
                  <a:cubicBezTo>
                    <a:pt x="0" y="8899"/>
                    <a:pt x="0" y="9232"/>
                    <a:pt x="0" y="9727"/>
                  </a:cubicBezTo>
                  <a:cubicBezTo>
                    <a:pt x="492" y="11540"/>
                    <a:pt x="3112" y="11703"/>
                    <a:pt x="4587" y="11703"/>
                  </a:cubicBezTo>
                  <a:cubicBezTo>
                    <a:pt x="3442" y="12857"/>
                    <a:pt x="1637" y="15002"/>
                    <a:pt x="1805" y="16651"/>
                  </a:cubicBezTo>
                  <a:cubicBezTo>
                    <a:pt x="1967" y="17147"/>
                    <a:pt x="2297" y="17642"/>
                    <a:pt x="2782" y="17805"/>
                  </a:cubicBezTo>
                  <a:cubicBezTo>
                    <a:pt x="3442" y="18138"/>
                    <a:pt x="4095" y="18301"/>
                    <a:pt x="4748" y="18301"/>
                  </a:cubicBezTo>
                  <a:cubicBezTo>
                    <a:pt x="5732" y="18301"/>
                    <a:pt x="6708" y="17968"/>
                    <a:pt x="7530" y="17310"/>
                  </a:cubicBezTo>
                  <a:cubicBezTo>
                    <a:pt x="7853" y="18634"/>
                    <a:pt x="8513" y="21600"/>
                    <a:pt x="10150" y="21600"/>
                  </a:cubicBezTo>
                  <a:cubicBezTo>
                    <a:pt x="10312" y="21600"/>
                    <a:pt x="10635" y="21600"/>
                    <a:pt x="10803" y="21437"/>
                  </a:cubicBezTo>
                  <a:cubicBezTo>
                    <a:pt x="12272" y="20609"/>
                    <a:pt x="13093" y="18959"/>
                    <a:pt x="12763" y="17310"/>
                  </a:cubicBezTo>
                  <a:cubicBezTo>
                    <a:pt x="13747" y="18464"/>
                    <a:pt x="15222" y="19950"/>
                    <a:pt x="16367" y="19950"/>
                  </a:cubicBezTo>
                  <a:cubicBezTo>
                    <a:pt x="16858" y="19950"/>
                    <a:pt x="17182" y="19788"/>
                    <a:pt x="17512" y="19455"/>
                  </a:cubicBezTo>
                  <a:cubicBezTo>
                    <a:pt x="18165" y="17968"/>
                    <a:pt x="18003" y="16319"/>
                    <a:pt x="17020" y="15335"/>
                  </a:cubicBezTo>
                  <a:cubicBezTo>
                    <a:pt x="18488" y="15165"/>
                    <a:pt x="21600" y="14676"/>
                    <a:pt x="21600" y="13027"/>
                  </a:cubicBezTo>
                  <a:cubicBezTo>
                    <a:pt x="21600" y="11377"/>
                    <a:pt x="19310" y="10881"/>
                    <a:pt x="18003" y="10719"/>
                  </a:cubicBezTo>
                  <a:cubicBezTo>
                    <a:pt x="18980" y="9727"/>
                    <a:pt x="21108" y="8078"/>
                    <a:pt x="21108" y="6924"/>
                  </a:cubicBezTo>
                  <a:cubicBezTo>
                    <a:pt x="21108" y="6591"/>
                    <a:pt x="20947" y="6428"/>
                    <a:pt x="20785" y="6096"/>
                  </a:cubicBezTo>
                  <a:cubicBezTo>
                    <a:pt x="20455" y="5770"/>
                    <a:pt x="19802" y="5600"/>
                    <a:pt x="19310" y="5600"/>
                  </a:cubicBezTo>
                  <a:cubicBezTo>
                    <a:pt x="18488" y="5600"/>
                    <a:pt x="17673" y="5770"/>
                    <a:pt x="16858" y="6096"/>
                  </a:cubicBezTo>
                  <a:cubicBezTo>
                    <a:pt x="17182" y="4942"/>
                    <a:pt x="17835" y="2308"/>
                    <a:pt x="16690" y="1317"/>
                  </a:cubicBezTo>
                  <a:cubicBezTo>
                    <a:pt x="16367" y="1154"/>
                    <a:pt x="16198" y="984"/>
                    <a:pt x="15875" y="984"/>
                  </a:cubicBezTo>
                  <a:cubicBezTo>
                    <a:pt x="14730" y="984"/>
                    <a:pt x="13585" y="2634"/>
                    <a:pt x="12932" y="3788"/>
                  </a:cubicBezTo>
                  <a:cubicBezTo>
                    <a:pt x="12763" y="2471"/>
                    <a:pt x="12110" y="489"/>
                    <a:pt x="1031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60" name="Google Shape;1377;p30"/>
            <p:cNvSpPr/>
            <p:nvPr/>
          </p:nvSpPr>
          <p:spPr>
            <a:xfrm>
              <a:off x="587522" y="1331030"/>
              <a:ext cx="393747" cy="18082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0" h="21600" fill="norm" stroke="1" extrusionOk="0">
                  <a:moveTo>
                    <a:pt x="764" y="0"/>
                  </a:moveTo>
                  <a:cubicBezTo>
                    <a:pt x="681" y="0"/>
                    <a:pt x="569" y="12"/>
                    <a:pt x="472" y="41"/>
                  </a:cubicBezTo>
                  <a:cubicBezTo>
                    <a:pt x="139" y="41"/>
                    <a:pt x="-195" y="140"/>
                    <a:pt x="139" y="244"/>
                  </a:cubicBezTo>
                  <a:cubicBezTo>
                    <a:pt x="472" y="442"/>
                    <a:pt x="20057" y="13576"/>
                    <a:pt x="12968" y="21398"/>
                  </a:cubicBezTo>
                  <a:cubicBezTo>
                    <a:pt x="12968" y="21501"/>
                    <a:pt x="12968" y="21600"/>
                    <a:pt x="13302" y="21600"/>
                  </a:cubicBezTo>
                  <a:cubicBezTo>
                    <a:pt x="13983" y="21600"/>
                    <a:pt x="14316" y="21600"/>
                    <a:pt x="14316" y="21398"/>
                  </a:cubicBezTo>
                  <a:cubicBezTo>
                    <a:pt x="21405" y="13576"/>
                    <a:pt x="1487" y="244"/>
                    <a:pt x="1153" y="140"/>
                  </a:cubicBezTo>
                  <a:cubicBezTo>
                    <a:pt x="1153" y="70"/>
                    <a:pt x="986" y="0"/>
                    <a:pt x="76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61" name="Google Shape;1378;p30"/>
            <p:cNvSpPr/>
            <p:nvPr/>
          </p:nvSpPr>
          <p:spPr>
            <a:xfrm>
              <a:off x="0" y="768837"/>
              <a:ext cx="1111295" cy="10943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2" h="21600" fill="norm" stroke="1" extrusionOk="0">
                  <a:moveTo>
                    <a:pt x="10017" y="662"/>
                  </a:moveTo>
                  <a:cubicBezTo>
                    <a:pt x="10110" y="662"/>
                    <a:pt x="10204" y="675"/>
                    <a:pt x="10298" y="730"/>
                  </a:cubicBezTo>
                  <a:cubicBezTo>
                    <a:pt x="12410" y="1057"/>
                    <a:pt x="12571" y="4870"/>
                    <a:pt x="12571" y="4870"/>
                  </a:cubicBezTo>
                  <a:cubicBezTo>
                    <a:pt x="12571" y="5033"/>
                    <a:pt x="12571" y="5033"/>
                    <a:pt x="12731" y="5033"/>
                  </a:cubicBezTo>
                  <a:cubicBezTo>
                    <a:pt x="12778" y="5081"/>
                    <a:pt x="12831" y="5102"/>
                    <a:pt x="12871" y="5102"/>
                  </a:cubicBezTo>
                  <a:cubicBezTo>
                    <a:pt x="12978" y="5102"/>
                    <a:pt x="13059" y="4986"/>
                    <a:pt x="13059" y="4870"/>
                  </a:cubicBezTo>
                  <a:cubicBezTo>
                    <a:pt x="13707" y="3710"/>
                    <a:pt x="15004" y="1555"/>
                    <a:pt x="15820" y="1555"/>
                  </a:cubicBezTo>
                  <a:cubicBezTo>
                    <a:pt x="15980" y="1555"/>
                    <a:pt x="16147" y="1719"/>
                    <a:pt x="16308" y="1719"/>
                  </a:cubicBezTo>
                  <a:cubicBezTo>
                    <a:pt x="17284" y="2714"/>
                    <a:pt x="16468" y="5531"/>
                    <a:pt x="16147" y="6527"/>
                  </a:cubicBezTo>
                  <a:cubicBezTo>
                    <a:pt x="15980" y="6527"/>
                    <a:pt x="15980" y="6691"/>
                    <a:pt x="16147" y="6854"/>
                  </a:cubicBezTo>
                  <a:lnTo>
                    <a:pt x="16468" y="6854"/>
                  </a:lnTo>
                  <a:cubicBezTo>
                    <a:pt x="17284" y="6363"/>
                    <a:pt x="18253" y="6193"/>
                    <a:pt x="19229" y="6193"/>
                  </a:cubicBezTo>
                  <a:cubicBezTo>
                    <a:pt x="19557" y="6193"/>
                    <a:pt x="20045" y="6193"/>
                    <a:pt x="20366" y="6527"/>
                  </a:cubicBezTo>
                  <a:cubicBezTo>
                    <a:pt x="20366" y="6527"/>
                    <a:pt x="20366" y="6691"/>
                    <a:pt x="20366" y="6691"/>
                  </a:cubicBezTo>
                  <a:cubicBezTo>
                    <a:pt x="20205" y="7687"/>
                    <a:pt x="18253" y="9508"/>
                    <a:pt x="16956" y="10503"/>
                  </a:cubicBezTo>
                  <a:cubicBezTo>
                    <a:pt x="16956" y="10667"/>
                    <a:pt x="16796" y="10831"/>
                    <a:pt x="16796" y="10831"/>
                  </a:cubicBezTo>
                  <a:cubicBezTo>
                    <a:pt x="16956" y="11001"/>
                    <a:pt x="16956" y="11165"/>
                    <a:pt x="17116" y="11165"/>
                  </a:cubicBezTo>
                  <a:cubicBezTo>
                    <a:pt x="17116" y="11165"/>
                    <a:pt x="20854" y="11663"/>
                    <a:pt x="20854" y="12986"/>
                  </a:cubicBezTo>
                  <a:cubicBezTo>
                    <a:pt x="20854" y="14316"/>
                    <a:pt x="17444" y="14643"/>
                    <a:pt x="16308" y="14643"/>
                  </a:cubicBezTo>
                  <a:cubicBezTo>
                    <a:pt x="16147" y="14643"/>
                    <a:pt x="15980" y="14643"/>
                    <a:pt x="15980" y="14807"/>
                  </a:cubicBezTo>
                  <a:cubicBezTo>
                    <a:pt x="15820" y="14807"/>
                    <a:pt x="15820" y="14977"/>
                    <a:pt x="15980" y="15141"/>
                  </a:cubicBezTo>
                  <a:cubicBezTo>
                    <a:pt x="15980" y="15141"/>
                    <a:pt x="17932" y="17296"/>
                    <a:pt x="16796" y="18954"/>
                  </a:cubicBezTo>
                  <a:cubicBezTo>
                    <a:pt x="16628" y="19117"/>
                    <a:pt x="16468" y="19281"/>
                    <a:pt x="16147" y="19281"/>
                  </a:cubicBezTo>
                  <a:cubicBezTo>
                    <a:pt x="15004" y="19281"/>
                    <a:pt x="13219" y="16962"/>
                    <a:pt x="12571" y="15966"/>
                  </a:cubicBezTo>
                  <a:cubicBezTo>
                    <a:pt x="12571" y="15966"/>
                    <a:pt x="12497" y="15898"/>
                    <a:pt x="12403" y="15898"/>
                  </a:cubicBezTo>
                  <a:cubicBezTo>
                    <a:pt x="12357" y="15898"/>
                    <a:pt x="12303" y="15912"/>
                    <a:pt x="12243" y="15966"/>
                  </a:cubicBezTo>
                  <a:cubicBezTo>
                    <a:pt x="12083" y="15966"/>
                    <a:pt x="12083" y="16137"/>
                    <a:pt x="12083" y="16301"/>
                  </a:cubicBezTo>
                  <a:cubicBezTo>
                    <a:pt x="12083" y="16301"/>
                    <a:pt x="12571" y="19943"/>
                    <a:pt x="10458" y="20775"/>
                  </a:cubicBezTo>
                  <a:lnTo>
                    <a:pt x="10137" y="20775"/>
                  </a:lnTo>
                  <a:cubicBezTo>
                    <a:pt x="8833" y="20775"/>
                    <a:pt x="8185" y="17794"/>
                    <a:pt x="8025" y="16635"/>
                  </a:cubicBezTo>
                  <a:cubicBezTo>
                    <a:pt x="8025" y="16464"/>
                    <a:pt x="7864" y="16464"/>
                    <a:pt x="7864" y="16464"/>
                  </a:cubicBezTo>
                  <a:lnTo>
                    <a:pt x="7537" y="16464"/>
                  </a:lnTo>
                  <a:cubicBezTo>
                    <a:pt x="6728" y="17133"/>
                    <a:pt x="5752" y="17624"/>
                    <a:pt x="4615" y="17624"/>
                  </a:cubicBezTo>
                  <a:cubicBezTo>
                    <a:pt x="4127" y="17624"/>
                    <a:pt x="3479" y="17460"/>
                    <a:pt x="2991" y="17296"/>
                  </a:cubicBezTo>
                  <a:cubicBezTo>
                    <a:pt x="2663" y="17133"/>
                    <a:pt x="2503" y="16798"/>
                    <a:pt x="2342" y="16464"/>
                  </a:cubicBezTo>
                  <a:cubicBezTo>
                    <a:pt x="2175" y="15141"/>
                    <a:pt x="4615" y="12488"/>
                    <a:pt x="5424" y="11499"/>
                  </a:cubicBezTo>
                  <a:cubicBezTo>
                    <a:pt x="5591" y="11329"/>
                    <a:pt x="5424" y="11001"/>
                    <a:pt x="5264" y="11001"/>
                  </a:cubicBezTo>
                  <a:lnTo>
                    <a:pt x="4288" y="11001"/>
                  </a:lnTo>
                  <a:cubicBezTo>
                    <a:pt x="3311" y="11001"/>
                    <a:pt x="1038" y="10831"/>
                    <a:pt x="718" y="9508"/>
                  </a:cubicBezTo>
                  <a:cubicBezTo>
                    <a:pt x="718" y="9344"/>
                    <a:pt x="718" y="9173"/>
                    <a:pt x="878" y="9010"/>
                  </a:cubicBezTo>
                  <a:cubicBezTo>
                    <a:pt x="1366" y="8184"/>
                    <a:pt x="3639" y="8014"/>
                    <a:pt x="5424" y="8014"/>
                  </a:cubicBezTo>
                  <a:lnTo>
                    <a:pt x="5752" y="8014"/>
                  </a:lnTo>
                  <a:cubicBezTo>
                    <a:pt x="5752" y="8014"/>
                    <a:pt x="5912" y="7850"/>
                    <a:pt x="6072" y="7850"/>
                  </a:cubicBezTo>
                  <a:cubicBezTo>
                    <a:pt x="6072" y="7687"/>
                    <a:pt x="5912" y="7523"/>
                    <a:pt x="5912" y="7352"/>
                  </a:cubicBezTo>
                  <a:cubicBezTo>
                    <a:pt x="5264" y="6854"/>
                    <a:pt x="3311" y="5197"/>
                    <a:pt x="3311" y="4038"/>
                  </a:cubicBezTo>
                  <a:cubicBezTo>
                    <a:pt x="3311" y="3874"/>
                    <a:pt x="3479" y="3547"/>
                    <a:pt x="3639" y="3376"/>
                  </a:cubicBezTo>
                  <a:cubicBezTo>
                    <a:pt x="3799" y="3212"/>
                    <a:pt x="4127" y="3212"/>
                    <a:pt x="4448" y="3212"/>
                  </a:cubicBezTo>
                  <a:cubicBezTo>
                    <a:pt x="5912" y="3547"/>
                    <a:pt x="7537" y="4208"/>
                    <a:pt x="8673" y="5197"/>
                  </a:cubicBezTo>
                  <a:cubicBezTo>
                    <a:pt x="8753" y="5286"/>
                    <a:pt x="8833" y="5327"/>
                    <a:pt x="8894" y="5327"/>
                  </a:cubicBezTo>
                  <a:cubicBezTo>
                    <a:pt x="8960" y="5327"/>
                    <a:pt x="9001" y="5286"/>
                    <a:pt x="9001" y="5197"/>
                  </a:cubicBezTo>
                  <a:cubicBezTo>
                    <a:pt x="9161" y="5197"/>
                    <a:pt x="9321" y="5033"/>
                    <a:pt x="9161" y="4870"/>
                  </a:cubicBezTo>
                  <a:cubicBezTo>
                    <a:pt x="9001" y="4038"/>
                    <a:pt x="8833" y="1719"/>
                    <a:pt x="9489" y="893"/>
                  </a:cubicBezTo>
                  <a:cubicBezTo>
                    <a:pt x="9602" y="778"/>
                    <a:pt x="9796" y="662"/>
                    <a:pt x="10017" y="662"/>
                  </a:cubicBezTo>
                  <a:close/>
                  <a:moveTo>
                    <a:pt x="9910" y="0"/>
                  </a:moveTo>
                  <a:cubicBezTo>
                    <a:pt x="9509" y="0"/>
                    <a:pt x="9081" y="191"/>
                    <a:pt x="8833" y="559"/>
                  </a:cubicBezTo>
                  <a:cubicBezTo>
                    <a:pt x="8345" y="1719"/>
                    <a:pt x="8025" y="3049"/>
                    <a:pt x="8345" y="4208"/>
                  </a:cubicBezTo>
                  <a:cubicBezTo>
                    <a:pt x="7209" y="3212"/>
                    <a:pt x="5752" y="2714"/>
                    <a:pt x="4288" y="2380"/>
                  </a:cubicBezTo>
                  <a:cubicBezTo>
                    <a:pt x="3799" y="2380"/>
                    <a:pt x="3479" y="2551"/>
                    <a:pt x="2991" y="2878"/>
                  </a:cubicBezTo>
                  <a:cubicBezTo>
                    <a:pt x="2663" y="3049"/>
                    <a:pt x="2503" y="3547"/>
                    <a:pt x="2503" y="3874"/>
                  </a:cubicBezTo>
                  <a:cubicBezTo>
                    <a:pt x="2663" y="5197"/>
                    <a:pt x="3967" y="6527"/>
                    <a:pt x="4776" y="7189"/>
                  </a:cubicBezTo>
                  <a:cubicBezTo>
                    <a:pt x="3311" y="7352"/>
                    <a:pt x="1038" y="7523"/>
                    <a:pt x="230" y="8512"/>
                  </a:cubicBezTo>
                  <a:cubicBezTo>
                    <a:pt x="69" y="8846"/>
                    <a:pt x="-98" y="9344"/>
                    <a:pt x="69" y="9671"/>
                  </a:cubicBezTo>
                  <a:cubicBezTo>
                    <a:pt x="390" y="11499"/>
                    <a:pt x="2991" y="11663"/>
                    <a:pt x="4448" y="11663"/>
                  </a:cubicBezTo>
                  <a:cubicBezTo>
                    <a:pt x="3479" y="12822"/>
                    <a:pt x="1527" y="15141"/>
                    <a:pt x="1854" y="16635"/>
                  </a:cubicBezTo>
                  <a:cubicBezTo>
                    <a:pt x="1854" y="17296"/>
                    <a:pt x="2175" y="17624"/>
                    <a:pt x="2830" y="17958"/>
                  </a:cubicBezTo>
                  <a:cubicBezTo>
                    <a:pt x="3311" y="18292"/>
                    <a:pt x="3967" y="18456"/>
                    <a:pt x="4615" y="18456"/>
                  </a:cubicBezTo>
                  <a:cubicBezTo>
                    <a:pt x="5752" y="18292"/>
                    <a:pt x="6728" y="17958"/>
                    <a:pt x="7537" y="17460"/>
                  </a:cubicBezTo>
                  <a:cubicBezTo>
                    <a:pt x="7697" y="18620"/>
                    <a:pt x="8345" y="21600"/>
                    <a:pt x="10137" y="21600"/>
                  </a:cubicBezTo>
                  <a:lnTo>
                    <a:pt x="10786" y="21600"/>
                  </a:lnTo>
                  <a:cubicBezTo>
                    <a:pt x="12083" y="20775"/>
                    <a:pt x="12898" y="19117"/>
                    <a:pt x="12731" y="17460"/>
                  </a:cubicBezTo>
                  <a:cubicBezTo>
                    <a:pt x="13547" y="18456"/>
                    <a:pt x="15004" y="20113"/>
                    <a:pt x="16308" y="20113"/>
                  </a:cubicBezTo>
                  <a:cubicBezTo>
                    <a:pt x="16628" y="20113"/>
                    <a:pt x="17116" y="19779"/>
                    <a:pt x="17284" y="19452"/>
                  </a:cubicBezTo>
                  <a:cubicBezTo>
                    <a:pt x="18093" y="18122"/>
                    <a:pt x="17932" y="16464"/>
                    <a:pt x="16956" y="15305"/>
                  </a:cubicBezTo>
                  <a:cubicBezTo>
                    <a:pt x="18253" y="15141"/>
                    <a:pt x="21502" y="14643"/>
                    <a:pt x="21502" y="12986"/>
                  </a:cubicBezTo>
                  <a:cubicBezTo>
                    <a:pt x="21502" y="11329"/>
                    <a:pt x="19229" y="10831"/>
                    <a:pt x="17932" y="10667"/>
                  </a:cubicBezTo>
                  <a:cubicBezTo>
                    <a:pt x="18901" y="9842"/>
                    <a:pt x="20854" y="8014"/>
                    <a:pt x="20854" y="6854"/>
                  </a:cubicBezTo>
                  <a:cubicBezTo>
                    <a:pt x="20854" y="6691"/>
                    <a:pt x="20854" y="6363"/>
                    <a:pt x="20693" y="6193"/>
                  </a:cubicBezTo>
                  <a:cubicBezTo>
                    <a:pt x="20325" y="5825"/>
                    <a:pt x="19958" y="5634"/>
                    <a:pt x="19523" y="5634"/>
                  </a:cubicBezTo>
                  <a:cubicBezTo>
                    <a:pt x="19383" y="5634"/>
                    <a:pt x="19229" y="5654"/>
                    <a:pt x="19069" y="5695"/>
                  </a:cubicBezTo>
                  <a:cubicBezTo>
                    <a:pt x="18253" y="5695"/>
                    <a:pt x="17444" y="5865"/>
                    <a:pt x="16796" y="6029"/>
                  </a:cubicBezTo>
                  <a:cubicBezTo>
                    <a:pt x="17116" y="4870"/>
                    <a:pt x="17765" y="2380"/>
                    <a:pt x="16468" y="1221"/>
                  </a:cubicBezTo>
                  <a:cubicBezTo>
                    <a:pt x="16308" y="1057"/>
                    <a:pt x="15980" y="1057"/>
                    <a:pt x="15820" y="893"/>
                  </a:cubicBezTo>
                  <a:cubicBezTo>
                    <a:pt x="14683" y="893"/>
                    <a:pt x="13547" y="2551"/>
                    <a:pt x="12898" y="3710"/>
                  </a:cubicBezTo>
                  <a:cubicBezTo>
                    <a:pt x="12731" y="2380"/>
                    <a:pt x="12083" y="396"/>
                    <a:pt x="10298" y="61"/>
                  </a:cubicBezTo>
                  <a:cubicBezTo>
                    <a:pt x="10177" y="20"/>
                    <a:pt x="10044" y="0"/>
                    <a:pt x="991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62" name="Google Shape;1379;p30"/>
            <p:cNvSpPr/>
            <p:nvPr/>
          </p:nvSpPr>
          <p:spPr>
            <a:xfrm>
              <a:off x="1086074" y="293707"/>
              <a:ext cx="495463" cy="4868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981" y="0"/>
                  </a:moveTo>
                  <a:cubicBezTo>
                    <a:pt x="5121" y="0"/>
                    <a:pt x="0" y="4844"/>
                    <a:pt x="0" y="10792"/>
                  </a:cubicBezTo>
                  <a:cubicBezTo>
                    <a:pt x="0" y="16756"/>
                    <a:pt x="5121" y="21600"/>
                    <a:pt x="10981" y="21600"/>
                  </a:cubicBezTo>
                  <a:cubicBezTo>
                    <a:pt x="16840" y="21600"/>
                    <a:pt x="21600" y="16756"/>
                    <a:pt x="21600" y="10792"/>
                  </a:cubicBezTo>
                  <a:cubicBezTo>
                    <a:pt x="21600" y="4844"/>
                    <a:pt x="16840" y="0"/>
                    <a:pt x="10981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63" name="Google Shape;1380;p30"/>
            <p:cNvSpPr/>
            <p:nvPr/>
          </p:nvSpPr>
          <p:spPr>
            <a:xfrm>
              <a:off x="305563" y="1082585"/>
              <a:ext cx="495117" cy="4868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27" y="0"/>
                  </a:moveTo>
                  <a:cubicBezTo>
                    <a:pt x="4763" y="0"/>
                    <a:pt x="0" y="4844"/>
                    <a:pt x="0" y="10808"/>
                  </a:cubicBezTo>
                  <a:cubicBezTo>
                    <a:pt x="0" y="16756"/>
                    <a:pt x="4763" y="21600"/>
                    <a:pt x="10627" y="21600"/>
                  </a:cubicBezTo>
                  <a:cubicBezTo>
                    <a:pt x="16852" y="21600"/>
                    <a:pt x="21600" y="16756"/>
                    <a:pt x="21600" y="10808"/>
                  </a:cubicBezTo>
                  <a:cubicBezTo>
                    <a:pt x="21600" y="4844"/>
                    <a:pt x="16852" y="0"/>
                    <a:pt x="106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64" name="Google Shape;1381;p30"/>
            <p:cNvSpPr/>
            <p:nvPr/>
          </p:nvSpPr>
          <p:spPr>
            <a:xfrm>
              <a:off x="229897" y="2707677"/>
              <a:ext cx="1504426" cy="5680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2" h="21600" fill="norm" stroke="1" extrusionOk="0">
                  <a:moveTo>
                    <a:pt x="12270" y="0"/>
                  </a:moveTo>
                  <a:cubicBezTo>
                    <a:pt x="12164" y="0"/>
                    <a:pt x="12072" y="145"/>
                    <a:pt x="12004" y="447"/>
                  </a:cubicBezTo>
                  <a:cubicBezTo>
                    <a:pt x="11180" y="3324"/>
                    <a:pt x="9301" y="10025"/>
                    <a:pt x="9301" y="10025"/>
                  </a:cubicBezTo>
                  <a:cubicBezTo>
                    <a:pt x="9301" y="10025"/>
                    <a:pt x="8865" y="1274"/>
                    <a:pt x="7765" y="1274"/>
                  </a:cubicBezTo>
                  <a:cubicBezTo>
                    <a:pt x="7591" y="1274"/>
                    <a:pt x="7392" y="1511"/>
                    <a:pt x="7179" y="2050"/>
                  </a:cubicBezTo>
                  <a:cubicBezTo>
                    <a:pt x="6239" y="4599"/>
                    <a:pt x="5299" y="7147"/>
                    <a:pt x="4476" y="9709"/>
                  </a:cubicBezTo>
                  <a:cubicBezTo>
                    <a:pt x="4476" y="9709"/>
                    <a:pt x="3255" y="959"/>
                    <a:pt x="2388" y="959"/>
                  </a:cubicBezTo>
                  <a:cubicBezTo>
                    <a:pt x="2248" y="959"/>
                    <a:pt x="2117" y="1196"/>
                    <a:pt x="2001" y="1721"/>
                  </a:cubicBezTo>
                  <a:cubicBezTo>
                    <a:pt x="1177" y="8107"/>
                    <a:pt x="475" y="14492"/>
                    <a:pt x="0" y="21193"/>
                  </a:cubicBezTo>
                  <a:cubicBezTo>
                    <a:pt x="0" y="21193"/>
                    <a:pt x="5033" y="21600"/>
                    <a:pt x="10168" y="21600"/>
                  </a:cubicBezTo>
                  <a:cubicBezTo>
                    <a:pt x="15298" y="21600"/>
                    <a:pt x="20534" y="21193"/>
                    <a:pt x="20946" y="19603"/>
                  </a:cubicBezTo>
                  <a:cubicBezTo>
                    <a:pt x="21600" y="16936"/>
                    <a:pt x="19934" y="1419"/>
                    <a:pt x="18471" y="1419"/>
                  </a:cubicBezTo>
                  <a:cubicBezTo>
                    <a:pt x="18354" y="1419"/>
                    <a:pt x="18238" y="1511"/>
                    <a:pt x="18122" y="1721"/>
                  </a:cubicBezTo>
                  <a:cubicBezTo>
                    <a:pt x="17066" y="4599"/>
                    <a:pt x="16242" y="8435"/>
                    <a:pt x="15889" y="12258"/>
                  </a:cubicBezTo>
                  <a:cubicBezTo>
                    <a:pt x="15889" y="12258"/>
                    <a:pt x="13292" y="0"/>
                    <a:pt x="1227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65" name="Google Shape;1382;p30"/>
            <p:cNvSpPr/>
            <p:nvPr/>
          </p:nvSpPr>
          <p:spPr>
            <a:xfrm>
              <a:off x="1499648" y="2958890"/>
              <a:ext cx="67943" cy="278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84" h="21600" fill="norm" stroke="1" extrusionOk="0">
                  <a:moveTo>
                    <a:pt x="15061" y="0"/>
                  </a:moveTo>
                  <a:cubicBezTo>
                    <a:pt x="13178" y="0"/>
                    <a:pt x="11395" y="321"/>
                    <a:pt x="11395" y="964"/>
                  </a:cubicBezTo>
                  <a:cubicBezTo>
                    <a:pt x="11395" y="6825"/>
                    <a:pt x="9017" y="13329"/>
                    <a:pt x="1784" y="19807"/>
                  </a:cubicBezTo>
                  <a:cubicBezTo>
                    <a:pt x="-594" y="19807"/>
                    <a:pt x="-594" y="21118"/>
                    <a:pt x="1784" y="21118"/>
                  </a:cubicBezTo>
                  <a:lnTo>
                    <a:pt x="4162" y="21118"/>
                  </a:lnTo>
                  <a:cubicBezTo>
                    <a:pt x="4162" y="21439"/>
                    <a:pt x="4756" y="21600"/>
                    <a:pt x="5648" y="21600"/>
                  </a:cubicBezTo>
                  <a:cubicBezTo>
                    <a:pt x="6540" y="21600"/>
                    <a:pt x="7828" y="21439"/>
                    <a:pt x="9017" y="21118"/>
                  </a:cubicBezTo>
                  <a:cubicBezTo>
                    <a:pt x="18628" y="14614"/>
                    <a:pt x="21006" y="7468"/>
                    <a:pt x="18628" y="964"/>
                  </a:cubicBezTo>
                  <a:cubicBezTo>
                    <a:pt x="18628" y="321"/>
                    <a:pt x="16845" y="0"/>
                    <a:pt x="1506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66" name="Google Shape;1383;p30"/>
            <p:cNvSpPr/>
            <p:nvPr/>
          </p:nvSpPr>
          <p:spPr>
            <a:xfrm>
              <a:off x="1102999" y="2870433"/>
              <a:ext cx="71684" cy="361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783" h="21600" fill="norm" stroke="1" extrusionOk="0">
                  <a:moveTo>
                    <a:pt x="11811" y="0"/>
                  </a:moveTo>
                  <a:cubicBezTo>
                    <a:pt x="9789" y="0"/>
                    <a:pt x="7847" y="517"/>
                    <a:pt x="9789" y="1013"/>
                  </a:cubicBezTo>
                  <a:cubicBezTo>
                    <a:pt x="11811" y="7544"/>
                    <a:pt x="9789" y="18086"/>
                    <a:pt x="0" y="19595"/>
                  </a:cubicBezTo>
                  <a:cubicBezTo>
                    <a:pt x="0" y="20091"/>
                    <a:pt x="0" y="20587"/>
                    <a:pt x="0" y="21104"/>
                  </a:cubicBezTo>
                  <a:cubicBezTo>
                    <a:pt x="1942" y="21104"/>
                    <a:pt x="1942" y="21600"/>
                    <a:pt x="3883" y="21600"/>
                  </a:cubicBezTo>
                  <a:lnTo>
                    <a:pt x="5906" y="21600"/>
                  </a:lnTo>
                  <a:cubicBezTo>
                    <a:pt x="21600" y="19099"/>
                    <a:pt x="15694" y="4031"/>
                    <a:pt x="15694" y="1013"/>
                  </a:cubicBezTo>
                  <a:cubicBezTo>
                    <a:pt x="15694" y="0"/>
                    <a:pt x="13753" y="0"/>
                    <a:pt x="1181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67" name="Google Shape;1384;p30"/>
            <p:cNvSpPr/>
            <p:nvPr/>
          </p:nvSpPr>
          <p:spPr>
            <a:xfrm>
              <a:off x="700138" y="2912581"/>
              <a:ext cx="58734" cy="3020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374" y="0"/>
                  </a:moveTo>
                  <a:cubicBezTo>
                    <a:pt x="12325" y="0"/>
                    <a:pt x="9275" y="593"/>
                    <a:pt x="9275" y="1211"/>
                  </a:cubicBezTo>
                  <a:cubicBezTo>
                    <a:pt x="9275" y="7810"/>
                    <a:pt x="6099" y="13815"/>
                    <a:pt x="0" y="20414"/>
                  </a:cubicBezTo>
                  <a:cubicBezTo>
                    <a:pt x="0" y="21007"/>
                    <a:pt x="0" y="21600"/>
                    <a:pt x="6099" y="21600"/>
                  </a:cubicBezTo>
                  <a:cubicBezTo>
                    <a:pt x="9275" y="21600"/>
                    <a:pt x="12325" y="21600"/>
                    <a:pt x="12325" y="21007"/>
                  </a:cubicBezTo>
                  <a:cubicBezTo>
                    <a:pt x="18551" y="14408"/>
                    <a:pt x="21600" y="7810"/>
                    <a:pt x="21600" y="1211"/>
                  </a:cubicBezTo>
                  <a:cubicBezTo>
                    <a:pt x="21600" y="593"/>
                    <a:pt x="18551" y="0"/>
                    <a:pt x="1537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68" name="Google Shape;1385;p30"/>
            <p:cNvSpPr/>
            <p:nvPr/>
          </p:nvSpPr>
          <p:spPr>
            <a:xfrm>
              <a:off x="362224" y="2887360"/>
              <a:ext cx="81168" cy="3189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04" h="21600" fill="norm" stroke="1" extrusionOk="0">
                  <a:moveTo>
                    <a:pt x="6390" y="0"/>
                  </a:moveTo>
                  <a:cubicBezTo>
                    <a:pt x="4449" y="0"/>
                    <a:pt x="2426" y="0"/>
                    <a:pt x="485" y="562"/>
                  </a:cubicBezTo>
                  <a:cubicBezTo>
                    <a:pt x="-1457" y="7395"/>
                    <a:pt x="2426" y="14205"/>
                    <a:pt x="12296" y="21038"/>
                  </a:cubicBezTo>
                  <a:cubicBezTo>
                    <a:pt x="12296" y="21038"/>
                    <a:pt x="14237" y="21600"/>
                    <a:pt x="14237" y="21600"/>
                  </a:cubicBezTo>
                  <a:lnTo>
                    <a:pt x="16179" y="21600"/>
                  </a:lnTo>
                  <a:cubicBezTo>
                    <a:pt x="18201" y="21038"/>
                    <a:pt x="20143" y="20477"/>
                    <a:pt x="18201" y="19892"/>
                  </a:cubicBezTo>
                  <a:cubicBezTo>
                    <a:pt x="10354" y="14205"/>
                    <a:pt x="6390" y="7395"/>
                    <a:pt x="8332" y="1147"/>
                  </a:cubicBezTo>
                  <a:cubicBezTo>
                    <a:pt x="8332" y="562"/>
                    <a:pt x="8332" y="0"/>
                    <a:pt x="639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479" name="Google Shape;1386;p30"/>
          <p:cNvGrpSpPr/>
          <p:nvPr/>
        </p:nvGrpSpPr>
        <p:grpSpPr>
          <a:xfrm>
            <a:off x="22171127" y="11892472"/>
            <a:ext cx="1431317" cy="1481638"/>
            <a:chOff x="0" y="0"/>
            <a:chExt cx="1431315" cy="1481636"/>
          </a:xfrm>
        </p:grpSpPr>
        <p:sp>
          <p:nvSpPr>
            <p:cNvPr id="1470" name="Google Shape;1387;p30"/>
            <p:cNvSpPr/>
            <p:nvPr/>
          </p:nvSpPr>
          <p:spPr>
            <a:xfrm>
              <a:off x="244469" y="880994"/>
              <a:ext cx="209577" cy="6006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10" h="21600" fill="norm" stroke="1" extrusionOk="0">
                  <a:moveTo>
                    <a:pt x="3010" y="0"/>
                  </a:moveTo>
                  <a:cubicBezTo>
                    <a:pt x="1368" y="0"/>
                    <a:pt x="-402" y="551"/>
                    <a:pt x="81" y="1394"/>
                  </a:cubicBezTo>
                  <a:lnTo>
                    <a:pt x="15726" y="21038"/>
                  </a:lnTo>
                  <a:cubicBezTo>
                    <a:pt x="15726" y="21319"/>
                    <a:pt x="16498" y="21600"/>
                    <a:pt x="18043" y="21600"/>
                  </a:cubicBezTo>
                  <a:lnTo>
                    <a:pt x="18848" y="21600"/>
                  </a:lnTo>
                  <a:cubicBezTo>
                    <a:pt x="20393" y="21600"/>
                    <a:pt x="21198" y="21038"/>
                    <a:pt x="20393" y="20464"/>
                  </a:cubicBezTo>
                  <a:lnTo>
                    <a:pt x="5553" y="832"/>
                  </a:lnTo>
                  <a:cubicBezTo>
                    <a:pt x="5231" y="258"/>
                    <a:pt x="4137" y="0"/>
                    <a:pt x="301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71" name="Google Shape;1388;p30"/>
            <p:cNvSpPr/>
            <p:nvPr/>
          </p:nvSpPr>
          <p:spPr>
            <a:xfrm>
              <a:off x="0" y="1011611"/>
              <a:ext cx="651958" cy="2563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4" h="21600" fill="norm" stroke="1" extrusionOk="0">
                  <a:moveTo>
                    <a:pt x="20711" y="0"/>
                  </a:moveTo>
                  <a:cubicBezTo>
                    <a:pt x="20571" y="0"/>
                    <a:pt x="20432" y="82"/>
                    <a:pt x="20293" y="274"/>
                  </a:cubicBezTo>
                  <a:lnTo>
                    <a:pt x="514" y="16934"/>
                  </a:lnTo>
                  <a:cubicBezTo>
                    <a:pt x="257" y="17620"/>
                    <a:pt x="0" y="18279"/>
                    <a:pt x="0" y="19596"/>
                  </a:cubicBezTo>
                  <a:cubicBezTo>
                    <a:pt x="0" y="20283"/>
                    <a:pt x="514" y="20941"/>
                    <a:pt x="782" y="20941"/>
                  </a:cubicBezTo>
                  <a:lnTo>
                    <a:pt x="1039" y="21600"/>
                  </a:lnTo>
                  <a:lnTo>
                    <a:pt x="20818" y="4940"/>
                  </a:lnTo>
                  <a:cubicBezTo>
                    <a:pt x="21343" y="4282"/>
                    <a:pt x="21600" y="2937"/>
                    <a:pt x="21343" y="1619"/>
                  </a:cubicBezTo>
                  <a:cubicBezTo>
                    <a:pt x="21343" y="631"/>
                    <a:pt x="21064" y="0"/>
                    <a:pt x="2071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72" name="Google Shape;1389;p30"/>
            <p:cNvSpPr/>
            <p:nvPr/>
          </p:nvSpPr>
          <p:spPr>
            <a:xfrm>
              <a:off x="71892" y="971548"/>
              <a:ext cx="548463" cy="3517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73" h="21600" fill="norm" stroke="1" extrusionOk="0">
                  <a:moveTo>
                    <a:pt x="925" y="0"/>
                  </a:moveTo>
                  <a:cubicBezTo>
                    <a:pt x="28" y="0"/>
                    <a:pt x="-445" y="1840"/>
                    <a:pt x="576" y="2660"/>
                  </a:cubicBezTo>
                  <a:lnTo>
                    <a:pt x="19336" y="21600"/>
                  </a:lnTo>
                  <a:lnTo>
                    <a:pt x="19947" y="21600"/>
                  </a:lnTo>
                  <a:cubicBezTo>
                    <a:pt x="20246" y="21600"/>
                    <a:pt x="20545" y="21600"/>
                    <a:pt x="20844" y="21120"/>
                  </a:cubicBezTo>
                  <a:cubicBezTo>
                    <a:pt x="21155" y="20140"/>
                    <a:pt x="20844" y="19180"/>
                    <a:pt x="20545" y="18700"/>
                  </a:cubicBezTo>
                  <a:lnTo>
                    <a:pt x="1486" y="220"/>
                  </a:lnTo>
                  <a:cubicBezTo>
                    <a:pt x="1286" y="80"/>
                    <a:pt x="1100" y="0"/>
                    <a:pt x="92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73" name="Google Shape;1390;p30"/>
            <p:cNvSpPr/>
            <p:nvPr/>
          </p:nvSpPr>
          <p:spPr>
            <a:xfrm>
              <a:off x="178537" y="827575"/>
              <a:ext cx="354841" cy="590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45" h="21600" fill="norm" stroke="1" extrusionOk="0">
                  <a:moveTo>
                    <a:pt x="19241" y="0"/>
                  </a:moveTo>
                  <a:cubicBezTo>
                    <a:pt x="18739" y="0"/>
                    <a:pt x="18314" y="143"/>
                    <a:pt x="18024" y="488"/>
                  </a:cubicBezTo>
                  <a:lnTo>
                    <a:pt x="192" y="20445"/>
                  </a:lnTo>
                  <a:cubicBezTo>
                    <a:pt x="-272" y="20731"/>
                    <a:pt x="192" y="21314"/>
                    <a:pt x="675" y="21600"/>
                  </a:cubicBezTo>
                  <a:lnTo>
                    <a:pt x="1602" y="21600"/>
                  </a:lnTo>
                  <a:cubicBezTo>
                    <a:pt x="2085" y="21600"/>
                    <a:pt x="2549" y="21600"/>
                    <a:pt x="3012" y="21314"/>
                  </a:cubicBezTo>
                  <a:lnTo>
                    <a:pt x="20845" y="1346"/>
                  </a:lnTo>
                  <a:cubicBezTo>
                    <a:pt x="21328" y="1060"/>
                    <a:pt x="20845" y="488"/>
                    <a:pt x="20381" y="191"/>
                  </a:cubicBezTo>
                  <a:cubicBezTo>
                    <a:pt x="19995" y="71"/>
                    <a:pt x="19608" y="0"/>
                    <a:pt x="192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74" name="Google Shape;1391;p30"/>
            <p:cNvSpPr/>
            <p:nvPr/>
          </p:nvSpPr>
          <p:spPr>
            <a:xfrm>
              <a:off x="861082" y="0"/>
              <a:ext cx="563105" cy="5631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21" h="21600" fill="norm" stroke="1" extrusionOk="0">
                  <a:moveTo>
                    <a:pt x="9414" y="2174"/>
                  </a:moveTo>
                  <a:cubicBezTo>
                    <a:pt x="13582" y="2174"/>
                    <a:pt x="16967" y="5822"/>
                    <a:pt x="16967" y="10681"/>
                  </a:cubicBezTo>
                  <a:cubicBezTo>
                    <a:pt x="16967" y="16041"/>
                    <a:pt x="13110" y="19589"/>
                    <a:pt x="9178" y="19589"/>
                  </a:cubicBezTo>
                  <a:cubicBezTo>
                    <a:pt x="7325" y="19589"/>
                    <a:pt x="5450" y="18802"/>
                    <a:pt x="3950" y="17053"/>
                  </a:cubicBezTo>
                  <a:cubicBezTo>
                    <a:pt x="-733" y="11593"/>
                    <a:pt x="2642" y="2174"/>
                    <a:pt x="9414" y="2174"/>
                  </a:cubicBezTo>
                  <a:close/>
                  <a:moveTo>
                    <a:pt x="9157" y="0"/>
                  </a:moveTo>
                  <a:cubicBezTo>
                    <a:pt x="6885" y="0"/>
                    <a:pt x="4571" y="949"/>
                    <a:pt x="2642" y="3086"/>
                  </a:cubicBezTo>
                  <a:cubicBezTo>
                    <a:pt x="-3079" y="10069"/>
                    <a:pt x="1089" y="21600"/>
                    <a:pt x="9414" y="21600"/>
                  </a:cubicBezTo>
                  <a:cubicBezTo>
                    <a:pt x="14364" y="21600"/>
                    <a:pt x="18521" y="16753"/>
                    <a:pt x="18521" y="10681"/>
                  </a:cubicBezTo>
                  <a:cubicBezTo>
                    <a:pt x="18521" y="4285"/>
                    <a:pt x="13957" y="0"/>
                    <a:pt x="915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75" name="Google Shape;1392;p30"/>
            <p:cNvSpPr/>
            <p:nvPr/>
          </p:nvSpPr>
          <p:spPr>
            <a:xfrm>
              <a:off x="1205456" y="783427"/>
              <a:ext cx="116162" cy="3329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10" h="21600" fill="norm" stroke="1" extrusionOk="0">
                  <a:moveTo>
                    <a:pt x="3010" y="0"/>
                  </a:moveTo>
                  <a:cubicBezTo>
                    <a:pt x="1368" y="0"/>
                    <a:pt x="-402" y="551"/>
                    <a:pt x="81" y="1394"/>
                  </a:cubicBezTo>
                  <a:lnTo>
                    <a:pt x="15726" y="21038"/>
                  </a:lnTo>
                  <a:cubicBezTo>
                    <a:pt x="15726" y="21319"/>
                    <a:pt x="16498" y="21600"/>
                    <a:pt x="18043" y="21600"/>
                  </a:cubicBezTo>
                  <a:lnTo>
                    <a:pt x="18848" y="21600"/>
                  </a:lnTo>
                  <a:cubicBezTo>
                    <a:pt x="20393" y="21600"/>
                    <a:pt x="21198" y="21038"/>
                    <a:pt x="20393" y="20464"/>
                  </a:cubicBezTo>
                  <a:lnTo>
                    <a:pt x="5553" y="832"/>
                  </a:lnTo>
                  <a:cubicBezTo>
                    <a:pt x="5231" y="258"/>
                    <a:pt x="4137" y="0"/>
                    <a:pt x="301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76" name="Google Shape;1393;p30"/>
            <p:cNvSpPr/>
            <p:nvPr/>
          </p:nvSpPr>
          <p:spPr>
            <a:xfrm>
              <a:off x="1069951" y="855824"/>
              <a:ext cx="361365" cy="1420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4" h="21600" fill="norm" stroke="1" extrusionOk="0">
                  <a:moveTo>
                    <a:pt x="20711" y="0"/>
                  </a:moveTo>
                  <a:cubicBezTo>
                    <a:pt x="20571" y="0"/>
                    <a:pt x="20432" y="82"/>
                    <a:pt x="20293" y="274"/>
                  </a:cubicBezTo>
                  <a:lnTo>
                    <a:pt x="514" y="16934"/>
                  </a:lnTo>
                  <a:cubicBezTo>
                    <a:pt x="257" y="17620"/>
                    <a:pt x="0" y="18279"/>
                    <a:pt x="0" y="19596"/>
                  </a:cubicBezTo>
                  <a:cubicBezTo>
                    <a:pt x="0" y="20283"/>
                    <a:pt x="514" y="20941"/>
                    <a:pt x="782" y="20941"/>
                  </a:cubicBezTo>
                  <a:lnTo>
                    <a:pt x="1039" y="21600"/>
                  </a:lnTo>
                  <a:lnTo>
                    <a:pt x="20818" y="4940"/>
                  </a:lnTo>
                  <a:cubicBezTo>
                    <a:pt x="21343" y="4282"/>
                    <a:pt x="21600" y="2937"/>
                    <a:pt x="21343" y="1619"/>
                  </a:cubicBezTo>
                  <a:cubicBezTo>
                    <a:pt x="21343" y="631"/>
                    <a:pt x="21064" y="0"/>
                    <a:pt x="2071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77" name="Google Shape;1394;p30"/>
            <p:cNvSpPr/>
            <p:nvPr/>
          </p:nvSpPr>
          <p:spPr>
            <a:xfrm>
              <a:off x="1109799" y="833615"/>
              <a:ext cx="304000" cy="1949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73" h="21600" fill="norm" stroke="1" extrusionOk="0">
                  <a:moveTo>
                    <a:pt x="925" y="0"/>
                  </a:moveTo>
                  <a:cubicBezTo>
                    <a:pt x="28" y="0"/>
                    <a:pt x="-445" y="1840"/>
                    <a:pt x="576" y="2660"/>
                  </a:cubicBezTo>
                  <a:lnTo>
                    <a:pt x="19336" y="21600"/>
                  </a:lnTo>
                  <a:lnTo>
                    <a:pt x="19947" y="21600"/>
                  </a:lnTo>
                  <a:cubicBezTo>
                    <a:pt x="20246" y="21600"/>
                    <a:pt x="20545" y="21600"/>
                    <a:pt x="20844" y="21120"/>
                  </a:cubicBezTo>
                  <a:cubicBezTo>
                    <a:pt x="21155" y="20140"/>
                    <a:pt x="20844" y="19180"/>
                    <a:pt x="20545" y="18700"/>
                  </a:cubicBezTo>
                  <a:lnTo>
                    <a:pt x="1486" y="220"/>
                  </a:lnTo>
                  <a:cubicBezTo>
                    <a:pt x="1286" y="80"/>
                    <a:pt x="1100" y="0"/>
                    <a:pt x="92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78" name="Google Shape;1395;p30"/>
            <p:cNvSpPr/>
            <p:nvPr/>
          </p:nvSpPr>
          <p:spPr>
            <a:xfrm>
              <a:off x="1168910" y="753819"/>
              <a:ext cx="196679" cy="3275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45" h="21600" fill="norm" stroke="1" extrusionOk="0">
                  <a:moveTo>
                    <a:pt x="19241" y="0"/>
                  </a:moveTo>
                  <a:cubicBezTo>
                    <a:pt x="18739" y="0"/>
                    <a:pt x="18314" y="143"/>
                    <a:pt x="18024" y="488"/>
                  </a:cubicBezTo>
                  <a:lnTo>
                    <a:pt x="192" y="20445"/>
                  </a:lnTo>
                  <a:cubicBezTo>
                    <a:pt x="-272" y="20731"/>
                    <a:pt x="192" y="21314"/>
                    <a:pt x="675" y="21600"/>
                  </a:cubicBezTo>
                  <a:lnTo>
                    <a:pt x="1602" y="21600"/>
                  </a:lnTo>
                  <a:cubicBezTo>
                    <a:pt x="2085" y="21600"/>
                    <a:pt x="2549" y="21600"/>
                    <a:pt x="3012" y="21314"/>
                  </a:cubicBezTo>
                  <a:lnTo>
                    <a:pt x="20845" y="1346"/>
                  </a:lnTo>
                  <a:cubicBezTo>
                    <a:pt x="21328" y="1060"/>
                    <a:pt x="20845" y="488"/>
                    <a:pt x="20381" y="191"/>
                  </a:cubicBezTo>
                  <a:cubicBezTo>
                    <a:pt x="19995" y="71"/>
                    <a:pt x="19609" y="0"/>
                    <a:pt x="192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488" name="Google Shape;1396;p30"/>
          <p:cNvGrpSpPr/>
          <p:nvPr/>
        </p:nvGrpSpPr>
        <p:grpSpPr>
          <a:xfrm>
            <a:off x="403272" y="430301"/>
            <a:ext cx="822765" cy="1445125"/>
            <a:chOff x="0" y="0"/>
            <a:chExt cx="822764" cy="1445123"/>
          </a:xfrm>
        </p:grpSpPr>
        <p:sp>
          <p:nvSpPr>
            <p:cNvPr id="1480" name="Google Shape;1397;p30"/>
            <p:cNvSpPr/>
            <p:nvPr/>
          </p:nvSpPr>
          <p:spPr>
            <a:xfrm rot="7204672">
              <a:off x="326317" y="45337"/>
              <a:ext cx="209576" cy="6006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10" h="21600" fill="norm" stroke="1" extrusionOk="0">
                  <a:moveTo>
                    <a:pt x="3010" y="0"/>
                  </a:moveTo>
                  <a:cubicBezTo>
                    <a:pt x="1368" y="0"/>
                    <a:pt x="-402" y="551"/>
                    <a:pt x="81" y="1394"/>
                  </a:cubicBezTo>
                  <a:lnTo>
                    <a:pt x="15726" y="21038"/>
                  </a:lnTo>
                  <a:cubicBezTo>
                    <a:pt x="15726" y="21319"/>
                    <a:pt x="16498" y="21600"/>
                    <a:pt x="18043" y="21600"/>
                  </a:cubicBezTo>
                  <a:lnTo>
                    <a:pt x="18848" y="21600"/>
                  </a:lnTo>
                  <a:cubicBezTo>
                    <a:pt x="20393" y="21600"/>
                    <a:pt x="21198" y="21038"/>
                    <a:pt x="20393" y="20464"/>
                  </a:cubicBezTo>
                  <a:lnTo>
                    <a:pt x="5553" y="832"/>
                  </a:lnTo>
                  <a:cubicBezTo>
                    <a:pt x="5231" y="258"/>
                    <a:pt x="4137" y="0"/>
                    <a:pt x="301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81" name="Google Shape;1398;p30"/>
            <p:cNvSpPr/>
            <p:nvPr/>
          </p:nvSpPr>
          <p:spPr>
            <a:xfrm rot="7204672">
              <a:off x="152731" y="218148"/>
              <a:ext cx="651956" cy="2563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4" h="21600" fill="norm" stroke="1" extrusionOk="0">
                  <a:moveTo>
                    <a:pt x="20711" y="0"/>
                  </a:moveTo>
                  <a:cubicBezTo>
                    <a:pt x="20571" y="0"/>
                    <a:pt x="20432" y="82"/>
                    <a:pt x="20293" y="274"/>
                  </a:cubicBezTo>
                  <a:lnTo>
                    <a:pt x="514" y="16934"/>
                  </a:lnTo>
                  <a:cubicBezTo>
                    <a:pt x="257" y="17620"/>
                    <a:pt x="0" y="18279"/>
                    <a:pt x="0" y="19596"/>
                  </a:cubicBezTo>
                  <a:cubicBezTo>
                    <a:pt x="0" y="20283"/>
                    <a:pt x="514" y="20941"/>
                    <a:pt x="782" y="20941"/>
                  </a:cubicBezTo>
                  <a:lnTo>
                    <a:pt x="1039" y="21600"/>
                  </a:lnTo>
                  <a:lnTo>
                    <a:pt x="20818" y="4940"/>
                  </a:lnTo>
                  <a:cubicBezTo>
                    <a:pt x="21343" y="4282"/>
                    <a:pt x="21600" y="2937"/>
                    <a:pt x="21343" y="1619"/>
                  </a:cubicBezTo>
                  <a:cubicBezTo>
                    <a:pt x="21343" y="631"/>
                    <a:pt x="21064" y="0"/>
                    <a:pt x="2071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82" name="Google Shape;1399;p30"/>
            <p:cNvSpPr/>
            <p:nvPr/>
          </p:nvSpPr>
          <p:spPr>
            <a:xfrm rot="7204672">
              <a:off x="187758" y="184027"/>
              <a:ext cx="548461" cy="3517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73" h="21600" fill="norm" stroke="1" extrusionOk="0">
                  <a:moveTo>
                    <a:pt x="925" y="0"/>
                  </a:moveTo>
                  <a:cubicBezTo>
                    <a:pt x="28" y="0"/>
                    <a:pt x="-445" y="1840"/>
                    <a:pt x="576" y="2660"/>
                  </a:cubicBezTo>
                  <a:lnTo>
                    <a:pt x="19336" y="21600"/>
                  </a:lnTo>
                  <a:lnTo>
                    <a:pt x="19947" y="21600"/>
                  </a:lnTo>
                  <a:cubicBezTo>
                    <a:pt x="20246" y="21600"/>
                    <a:pt x="20545" y="21600"/>
                    <a:pt x="20844" y="21120"/>
                  </a:cubicBezTo>
                  <a:cubicBezTo>
                    <a:pt x="21155" y="20140"/>
                    <a:pt x="20844" y="19180"/>
                    <a:pt x="20545" y="18700"/>
                  </a:cubicBezTo>
                  <a:lnTo>
                    <a:pt x="1486" y="220"/>
                  </a:lnTo>
                  <a:cubicBezTo>
                    <a:pt x="1286" y="80"/>
                    <a:pt x="1100" y="0"/>
                    <a:pt x="92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83" name="Google Shape;1400;p30"/>
            <p:cNvSpPr/>
            <p:nvPr/>
          </p:nvSpPr>
          <p:spPr>
            <a:xfrm rot="7204672">
              <a:off x="300781" y="85241"/>
              <a:ext cx="354839" cy="5908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45" h="21600" fill="norm" stroke="1" extrusionOk="0">
                  <a:moveTo>
                    <a:pt x="19241" y="0"/>
                  </a:moveTo>
                  <a:cubicBezTo>
                    <a:pt x="18739" y="0"/>
                    <a:pt x="18314" y="143"/>
                    <a:pt x="18024" y="488"/>
                  </a:cubicBezTo>
                  <a:lnTo>
                    <a:pt x="192" y="20445"/>
                  </a:lnTo>
                  <a:cubicBezTo>
                    <a:pt x="-272" y="20731"/>
                    <a:pt x="192" y="21314"/>
                    <a:pt x="675" y="21600"/>
                  </a:cubicBezTo>
                  <a:lnTo>
                    <a:pt x="1602" y="21600"/>
                  </a:lnTo>
                  <a:cubicBezTo>
                    <a:pt x="2085" y="21600"/>
                    <a:pt x="2549" y="21600"/>
                    <a:pt x="3012" y="21314"/>
                  </a:cubicBezTo>
                  <a:lnTo>
                    <a:pt x="20845" y="1346"/>
                  </a:lnTo>
                  <a:cubicBezTo>
                    <a:pt x="21328" y="1060"/>
                    <a:pt x="20845" y="488"/>
                    <a:pt x="20381" y="191"/>
                  </a:cubicBezTo>
                  <a:cubicBezTo>
                    <a:pt x="19995" y="71"/>
                    <a:pt x="19609" y="0"/>
                    <a:pt x="192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84" name="Google Shape;1401;p30"/>
            <p:cNvSpPr/>
            <p:nvPr/>
          </p:nvSpPr>
          <p:spPr>
            <a:xfrm rot="7204672">
              <a:off x="115070" y="1086340"/>
              <a:ext cx="116161" cy="332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10" h="21600" fill="norm" stroke="1" extrusionOk="0">
                  <a:moveTo>
                    <a:pt x="3010" y="0"/>
                  </a:moveTo>
                  <a:cubicBezTo>
                    <a:pt x="1368" y="0"/>
                    <a:pt x="-402" y="551"/>
                    <a:pt x="81" y="1394"/>
                  </a:cubicBezTo>
                  <a:lnTo>
                    <a:pt x="15726" y="21038"/>
                  </a:lnTo>
                  <a:cubicBezTo>
                    <a:pt x="15726" y="21319"/>
                    <a:pt x="16498" y="21600"/>
                    <a:pt x="18043" y="21600"/>
                  </a:cubicBezTo>
                  <a:lnTo>
                    <a:pt x="18848" y="21600"/>
                  </a:lnTo>
                  <a:cubicBezTo>
                    <a:pt x="20393" y="21600"/>
                    <a:pt x="21198" y="21038"/>
                    <a:pt x="20393" y="20464"/>
                  </a:cubicBezTo>
                  <a:lnTo>
                    <a:pt x="5553" y="832"/>
                  </a:lnTo>
                  <a:cubicBezTo>
                    <a:pt x="5231" y="258"/>
                    <a:pt x="4137" y="0"/>
                    <a:pt x="301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85" name="Google Shape;1402;p30"/>
            <p:cNvSpPr/>
            <p:nvPr/>
          </p:nvSpPr>
          <p:spPr>
            <a:xfrm rot="7204672">
              <a:off x="18856" y="1182127"/>
              <a:ext cx="361365" cy="1420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4" h="21600" fill="norm" stroke="1" extrusionOk="0">
                  <a:moveTo>
                    <a:pt x="20711" y="0"/>
                  </a:moveTo>
                  <a:cubicBezTo>
                    <a:pt x="20571" y="0"/>
                    <a:pt x="20432" y="82"/>
                    <a:pt x="20293" y="274"/>
                  </a:cubicBezTo>
                  <a:lnTo>
                    <a:pt x="514" y="16934"/>
                  </a:lnTo>
                  <a:cubicBezTo>
                    <a:pt x="257" y="17620"/>
                    <a:pt x="0" y="18279"/>
                    <a:pt x="0" y="19596"/>
                  </a:cubicBezTo>
                  <a:cubicBezTo>
                    <a:pt x="0" y="20283"/>
                    <a:pt x="514" y="20941"/>
                    <a:pt x="782" y="20941"/>
                  </a:cubicBezTo>
                  <a:lnTo>
                    <a:pt x="1039" y="21600"/>
                  </a:lnTo>
                  <a:lnTo>
                    <a:pt x="20818" y="4940"/>
                  </a:lnTo>
                  <a:cubicBezTo>
                    <a:pt x="21343" y="4282"/>
                    <a:pt x="21600" y="2937"/>
                    <a:pt x="21343" y="1619"/>
                  </a:cubicBezTo>
                  <a:cubicBezTo>
                    <a:pt x="21343" y="631"/>
                    <a:pt x="21064" y="0"/>
                    <a:pt x="2071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86" name="Google Shape;1403;p30"/>
            <p:cNvSpPr/>
            <p:nvPr/>
          </p:nvSpPr>
          <p:spPr>
            <a:xfrm rot="7204672">
              <a:off x="38273" y="1163214"/>
              <a:ext cx="304000" cy="1949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73" h="21600" fill="norm" stroke="1" extrusionOk="0">
                  <a:moveTo>
                    <a:pt x="925" y="0"/>
                  </a:moveTo>
                  <a:cubicBezTo>
                    <a:pt x="28" y="0"/>
                    <a:pt x="-445" y="1840"/>
                    <a:pt x="576" y="2660"/>
                  </a:cubicBezTo>
                  <a:lnTo>
                    <a:pt x="19336" y="21600"/>
                  </a:lnTo>
                  <a:lnTo>
                    <a:pt x="19947" y="21600"/>
                  </a:lnTo>
                  <a:cubicBezTo>
                    <a:pt x="20246" y="21600"/>
                    <a:pt x="20545" y="21600"/>
                    <a:pt x="20844" y="21120"/>
                  </a:cubicBezTo>
                  <a:cubicBezTo>
                    <a:pt x="21155" y="20140"/>
                    <a:pt x="20844" y="19180"/>
                    <a:pt x="20545" y="18700"/>
                  </a:cubicBezTo>
                  <a:lnTo>
                    <a:pt x="1486" y="220"/>
                  </a:lnTo>
                  <a:cubicBezTo>
                    <a:pt x="1286" y="80"/>
                    <a:pt x="1100" y="0"/>
                    <a:pt x="92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87" name="Google Shape;1404;p30"/>
            <p:cNvSpPr/>
            <p:nvPr/>
          </p:nvSpPr>
          <p:spPr>
            <a:xfrm rot="7204672">
              <a:off x="100916" y="1108457"/>
              <a:ext cx="196677" cy="327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45" h="21600" fill="norm" stroke="1" extrusionOk="0">
                  <a:moveTo>
                    <a:pt x="19241" y="0"/>
                  </a:moveTo>
                  <a:cubicBezTo>
                    <a:pt x="18739" y="0"/>
                    <a:pt x="18314" y="143"/>
                    <a:pt x="18024" y="488"/>
                  </a:cubicBezTo>
                  <a:lnTo>
                    <a:pt x="192" y="20445"/>
                  </a:lnTo>
                  <a:cubicBezTo>
                    <a:pt x="-272" y="20731"/>
                    <a:pt x="192" y="21314"/>
                    <a:pt x="675" y="21600"/>
                  </a:cubicBezTo>
                  <a:lnTo>
                    <a:pt x="1602" y="21600"/>
                  </a:lnTo>
                  <a:cubicBezTo>
                    <a:pt x="2085" y="21600"/>
                    <a:pt x="2549" y="21600"/>
                    <a:pt x="3012" y="21314"/>
                  </a:cubicBezTo>
                  <a:lnTo>
                    <a:pt x="20845" y="1346"/>
                  </a:lnTo>
                  <a:cubicBezTo>
                    <a:pt x="21328" y="1060"/>
                    <a:pt x="20845" y="488"/>
                    <a:pt x="20381" y="191"/>
                  </a:cubicBezTo>
                  <a:cubicBezTo>
                    <a:pt x="19995" y="71"/>
                    <a:pt x="19609" y="0"/>
                    <a:pt x="192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1489" name="Google Shape;1405;p30"/>
          <p:cNvSpPr/>
          <p:nvPr/>
        </p:nvSpPr>
        <p:spPr>
          <a:xfrm>
            <a:off x="12511599" y="3429733"/>
            <a:ext cx="9016001" cy="8715201"/>
          </a:xfrm>
          <a:prstGeom prst="roundRect">
            <a:avLst>
              <a:gd name="adj" fmla="val 4556"/>
            </a:avLst>
          </a:prstGeom>
          <a:ln w="50800">
            <a:solidFill>
              <a:srgbClr val="000000"/>
            </a:solidFill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1490" name="Google Shape;1406;p30"/>
          <p:cNvSpPr/>
          <p:nvPr/>
        </p:nvSpPr>
        <p:spPr>
          <a:xfrm>
            <a:off x="2336132" y="3429733"/>
            <a:ext cx="9016002" cy="8715201"/>
          </a:xfrm>
          <a:prstGeom prst="roundRect">
            <a:avLst>
              <a:gd name="adj" fmla="val 4556"/>
            </a:avLst>
          </a:prstGeom>
          <a:ln w="50800">
            <a:solidFill>
              <a:srgbClr val="000000"/>
            </a:solidFill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149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_AND_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مستوى النص الأول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29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13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OBJECT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8" name="مستوى النص الأول…"/>
          <p:cNvSpPr txBox="1"/>
          <p:nvPr>
            <p:ph type="body" sz="quarter" idx="1"/>
          </p:nvPr>
        </p:nvSpPr>
        <p:spPr>
          <a:xfrm>
            <a:off x="2705199" y="6023635"/>
            <a:ext cx="8813601" cy="2426400"/>
          </a:xfrm>
          <a:prstGeom prst="rect">
            <a:avLst/>
          </a:prstGeom>
        </p:spPr>
        <p:txBody>
          <a:bodyPr/>
          <a:lstStyle>
            <a:lvl1pPr marL="846666" indent="-706966" algn="ctr">
              <a:buClrTx/>
              <a:buSzTx/>
              <a:buNone/>
              <a:defRPr sz="3600"/>
            </a:lvl1pPr>
            <a:lvl2pPr marL="846666" indent="-249766" algn="ctr">
              <a:buClrTx/>
              <a:buSzTx/>
              <a:buNone/>
              <a:defRPr sz="3600"/>
            </a:lvl2pPr>
            <a:lvl3pPr marL="846666" indent="207433" algn="ctr">
              <a:buClrTx/>
              <a:buSzTx/>
              <a:buNone/>
              <a:defRPr sz="3600"/>
            </a:lvl3pPr>
            <a:lvl4pPr marL="846666" indent="664633" algn="ctr">
              <a:buClrTx/>
              <a:buSzTx/>
              <a:buNone/>
              <a:defRPr sz="3600"/>
            </a:lvl4pPr>
            <a:lvl5pPr marL="846666" indent="1121833" algn="ctr">
              <a:buClrTx/>
              <a:buSzTx/>
              <a:buNone/>
              <a:defRPr sz="3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499" name="Google Shape;1410;p31"/>
          <p:cNvSpPr txBox="1"/>
          <p:nvPr/>
        </p:nvSpPr>
        <p:spPr>
          <a:xfrm>
            <a:off x="2888799" y="8486301"/>
            <a:ext cx="8446402" cy="2070529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>
            <a:spAutoFit/>
          </a:bodyPr>
          <a:lstStyle/>
          <a:p>
            <a:pPr algn="ctr" rtl="0">
              <a:lnSpc>
                <a:spcPct val="114000"/>
              </a:lnSpc>
              <a:defRPr b="1" sz="3200">
                <a:latin typeface="+mj-lt"/>
                <a:ea typeface="+mj-ea"/>
                <a:cs typeface="+mj-cs"/>
                <a:sym typeface="Helvetica"/>
              </a:defRPr>
            </a:pPr>
            <a:r>
              <a:t>CREDITS:</a:t>
            </a:r>
            <a:r>
              <a:rPr b="0"/>
              <a:t> This presentation template was created by </a:t>
            </a:r>
            <a:r>
              <a:rPr u="sng">
                <a:uFill>
                  <a:solidFill>
                    <a:srgbClr val="000000"/>
                  </a:solidFill>
                </a:uFill>
                <a:hlinkClick r:id="rId2" invalidUrl="" action="" tgtFrame="" tooltip="" history="1" highlightClick="0" endSnd="0"/>
              </a:rPr>
              <a:t>Slidesgo</a:t>
            </a:r>
            <a:r>
              <a:t>,</a:t>
            </a:r>
            <a:r>
              <a:rPr b="0"/>
              <a:t> including icons by </a:t>
            </a:r>
            <a:r>
              <a:rPr u="sng">
                <a:uFill>
                  <a:solidFill>
                    <a:srgbClr val="000000"/>
                  </a:solidFill>
                </a:uFill>
                <a:hlinkClick r:id="rId3" invalidUrl="" action="" tgtFrame="" tooltip="" history="1" highlightClick="0" endSnd="0"/>
              </a:rPr>
              <a:t>Flaticon</a:t>
            </a:r>
            <a:r>
              <a:t>, </a:t>
            </a:r>
            <a:r>
              <a:rPr b="0"/>
              <a:t>infographics &amp; images by </a:t>
            </a:r>
            <a:r>
              <a:rPr u="sng">
                <a:uFill>
                  <a:solidFill>
                    <a:srgbClr val="000000"/>
                  </a:solidFill>
                </a:uFill>
                <a:hlinkClick r:id="rId4" invalidUrl="" action="" tgtFrame="" tooltip="" history="1" highlightClick="0" endSnd="0"/>
              </a:rPr>
              <a:t>Freepik</a:t>
            </a:r>
            <a:r>
              <a:t> </a:t>
            </a:r>
          </a:p>
        </p:txBody>
      </p:sp>
      <p:sp>
        <p:nvSpPr>
          <p:cNvPr id="1500" name="نص العنوان"/>
          <p:cNvSpPr txBox="1"/>
          <p:nvPr>
            <p:ph type="title"/>
          </p:nvPr>
        </p:nvSpPr>
        <p:spPr>
          <a:xfrm>
            <a:off x="1761199" y="1971634"/>
            <a:ext cx="10701601" cy="2426401"/>
          </a:xfrm>
          <a:prstGeom prst="rect">
            <a:avLst/>
          </a:prstGeom>
          <a:ln w="12700"/>
        </p:spPr>
        <p:txBody>
          <a:bodyPr lIns="0" tIns="0" rIns="0" bIns="0"/>
          <a:lstStyle>
            <a:lvl1pPr algn="ctr">
              <a:defRPr sz="19200"/>
            </a:lvl1pPr>
          </a:lstStyle>
          <a:p>
            <a:pPr/>
            <a:r>
              <a:t>نص العنوان</a:t>
            </a:r>
          </a:p>
        </p:txBody>
      </p:sp>
      <p:grpSp>
        <p:nvGrpSpPr>
          <p:cNvPr id="1512" name="Google Shape;1412;p31"/>
          <p:cNvGrpSpPr/>
          <p:nvPr/>
        </p:nvGrpSpPr>
        <p:grpSpPr>
          <a:xfrm>
            <a:off x="20632576" y="1728233"/>
            <a:ext cx="6694352" cy="4295464"/>
            <a:chOff x="0" y="0"/>
            <a:chExt cx="6694351" cy="4295462"/>
          </a:xfrm>
        </p:grpSpPr>
        <p:grpSp>
          <p:nvGrpSpPr>
            <p:cNvPr id="1510" name="Google Shape;1413;p31"/>
            <p:cNvGrpSpPr/>
            <p:nvPr/>
          </p:nvGrpSpPr>
          <p:grpSpPr>
            <a:xfrm>
              <a:off x="243458" y="0"/>
              <a:ext cx="6450894" cy="4137648"/>
              <a:chOff x="0" y="15"/>
              <a:chExt cx="6450893" cy="4137647"/>
            </a:xfrm>
          </p:grpSpPr>
          <p:grpSp>
            <p:nvGrpSpPr>
              <p:cNvPr id="1507" name="Google Shape;1414;p31"/>
              <p:cNvGrpSpPr/>
              <p:nvPr/>
            </p:nvGrpSpPr>
            <p:grpSpPr>
              <a:xfrm>
                <a:off x="0" y="15"/>
                <a:ext cx="6450894" cy="4137648"/>
                <a:chOff x="0" y="14"/>
                <a:chExt cx="6450893" cy="4137647"/>
              </a:xfrm>
            </p:grpSpPr>
            <p:sp>
              <p:nvSpPr>
                <p:cNvPr id="1501" name="Google Shape;1415;p31"/>
                <p:cNvSpPr/>
                <p:nvPr/>
              </p:nvSpPr>
              <p:spPr>
                <a:xfrm rot="20118682">
                  <a:off x="1276604" y="252358"/>
                  <a:ext cx="1685602" cy="2181031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02" name="Google Shape;1416;p31"/>
                <p:cNvSpPr/>
                <p:nvPr/>
              </p:nvSpPr>
              <p:spPr>
                <a:xfrm>
                  <a:off x="2562957" y="543210"/>
                  <a:ext cx="2185036" cy="1929979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03" name="Google Shape;1417;p31"/>
                <p:cNvSpPr/>
                <p:nvPr/>
              </p:nvSpPr>
              <p:spPr>
                <a:xfrm>
                  <a:off x="0" y="1241253"/>
                  <a:ext cx="1929974" cy="1929980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04" name="Google Shape;1418;p31"/>
                <p:cNvSpPr/>
                <p:nvPr/>
              </p:nvSpPr>
              <p:spPr>
                <a:xfrm>
                  <a:off x="541407" y="2129790"/>
                  <a:ext cx="1839474" cy="1839474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05" name="Google Shape;1419;p31"/>
                <p:cNvSpPr/>
                <p:nvPr/>
              </p:nvSpPr>
              <p:spPr>
                <a:xfrm>
                  <a:off x="1918025" y="2084554"/>
                  <a:ext cx="1929975" cy="1929980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06" name="Google Shape;1420;p31"/>
                <p:cNvSpPr/>
                <p:nvPr/>
              </p:nvSpPr>
              <p:spPr>
                <a:xfrm rot="18632664">
                  <a:off x="3704918" y="1618028"/>
                  <a:ext cx="2439233" cy="1930679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1508" name="Google Shape;1421;p31"/>
              <p:cNvSpPr/>
              <p:nvPr/>
            </p:nvSpPr>
            <p:spPr>
              <a:xfrm>
                <a:off x="1432325" y="1544830"/>
                <a:ext cx="1929937" cy="192993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09" name="Google Shape;1422;p31"/>
              <p:cNvSpPr/>
              <p:nvPr/>
            </p:nvSpPr>
            <p:spPr>
              <a:xfrm>
                <a:off x="2673626" y="1544830"/>
                <a:ext cx="1929937" cy="192993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511" name="Google Shape;1423;p31"/>
            <p:cNvSpPr/>
            <p:nvPr/>
          </p:nvSpPr>
          <p:spPr>
            <a:xfrm>
              <a:off x="-1" y="741534"/>
              <a:ext cx="5918006" cy="35539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51" h="21600" fill="norm" stroke="1" extrusionOk="0">
                  <a:moveTo>
                    <a:pt x="5148" y="5289"/>
                  </a:moveTo>
                  <a:cubicBezTo>
                    <a:pt x="5571" y="5474"/>
                    <a:pt x="5680" y="5651"/>
                    <a:pt x="5785" y="6005"/>
                  </a:cubicBezTo>
                  <a:cubicBezTo>
                    <a:pt x="5785" y="6189"/>
                    <a:pt x="5571" y="6543"/>
                    <a:pt x="5466" y="6728"/>
                  </a:cubicBezTo>
                  <a:cubicBezTo>
                    <a:pt x="5362" y="6728"/>
                    <a:pt x="5362" y="6905"/>
                    <a:pt x="5148" y="6905"/>
                  </a:cubicBezTo>
                  <a:cubicBezTo>
                    <a:pt x="5148" y="6366"/>
                    <a:pt x="5148" y="6005"/>
                    <a:pt x="5148" y="5474"/>
                  </a:cubicBezTo>
                  <a:lnTo>
                    <a:pt x="5148" y="5289"/>
                  </a:lnTo>
                  <a:close/>
                  <a:moveTo>
                    <a:pt x="10867" y="3497"/>
                  </a:moveTo>
                  <a:cubicBezTo>
                    <a:pt x="11290" y="4397"/>
                    <a:pt x="11504" y="5651"/>
                    <a:pt x="11290" y="6905"/>
                  </a:cubicBezTo>
                  <a:cubicBezTo>
                    <a:pt x="11190" y="7244"/>
                    <a:pt x="11042" y="7421"/>
                    <a:pt x="10881" y="7421"/>
                  </a:cubicBezTo>
                  <a:cubicBezTo>
                    <a:pt x="10702" y="7421"/>
                    <a:pt x="10506" y="7200"/>
                    <a:pt x="10336" y="6728"/>
                  </a:cubicBezTo>
                  <a:cubicBezTo>
                    <a:pt x="10022" y="5651"/>
                    <a:pt x="10231" y="4220"/>
                    <a:pt x="10867" y="3497"/>
                  </a:cubicBezTo>
                  <a:close/>
                  <a:moveTo>
                    <a:pt x="17219" y="7443"/>
                  </a:moveTo>
                  <a:cubicBezTo>
                    <a:pt x="17328" y="8159"/>
                    <a:pt x="17219" y="9052"/>
                    <a:pt x="17010" y="9775"/>
                  </a:cubicBezTo>
                  <a:cubicBezTo>
                    <a:pt x="16905" y="9952"/>
                    <a:pt x="16905" y="9952"/>
                    <a:pt x="16796" y="9952"/>
                  </a:cubicBezTo>
                  <a:cubicBezTo>
                    <a:pt x="16691" y="9952"/>
                    <a:pt x="16587" y="9775"/>
                    <a:pt x="16478" y="9775"/>
                  </a:cubicBezTo>
                  <a:cubicBezTo>
                    <a:pt x="16269" y="9413"/>
                    <a:pt x="16269" y="9413"/>
                    <a:pt x="16269" y="8875"/>
                  </a:cubicBezTo>
                  <a:cubicBezTo>
                    <a:pt x="16373" y="8336"/>
                    <a:pt x="16691" y="7798"/>
                    <a:pt x="17219" y="7443"/>
                  </a:cubicBezTo>
                  <a:close/>
                  <a:moveTo>
                    <a:pt x="4407" y="13714"/>
                  </a:moveTo>
                  <a:cubicBezTo>
                    <a:pt x="3984" y="14430"/>
                    <a:pt x="3561" y="14968"/>
                    <a:pt x="3139" y="15330"/>
                  </a:cubicBezTo>
                  <a:cubicBezTo>
                    <a:pt x="3243" y="14614"/>
                    <a:pt x="3666" y="14075"/>
                    <a:pt x="4089" y="13714"/>
                  </a:cubicBezTo>
                  <a:close/>
                  <a:moveTo>
                    <a:pt x="13622" y="14430"/>
                  </a:moveTo>
                  <a:cubicBezTo>
                    <a:pt x="13622" y="14430"/>
                    <a:pt x="13727" y="14430"/>
                    <a:pt x="13936" y="14791"/>
                  </a:cubicBezTo>
                  <a:cubicBezTo>
                    <a:pt x="14150" y="15145"/>
                    <a:pt x="14255" y="15868"/>
                    <a:pt x="14150" y="16399"/>
                  </a:cubicBezTo>
                  <a:cubicBezTo>
                    <a:pt x="13622" y="15684"/>
                    <a:pt x="13622" y="14791"/>
                    <a:pt x="13622" y="14430"/>
                  </a:cubicBezTo>
                  <a:close/>
                  <a:moveTo>
                    <a:pt x="7267" y="14968"/>
                  </a:moveTo>
                  <a:cubicBezTo>
                    <a:pt x="7480" y="15145"/>
                    <a:pt x="7690" y="15330"/>
                    <a:pt x="7794" y="15684"/>
                  </a:cubicBezTo>
                  <a:cubicBezTo>
                    <a:pt x="7903" y="16584"/>
                    <a:pt x="7794" y="17299"/>
                    <a:pt x="7585" y="18015"/>
                  </a:cubicBezTo>
                  <a:cubicBezTo>
                    <a:pt x="7162" y="17299"/>
                    <a:pt x="6948" y="16222"/>
                    <a:pt x="7053" y="15145"/>
                  </a:cubicBezTo>
                  <a:cubicBezTo>
                    <a:pt x="7053" y="14968"/>
                    <a:pt x="7162" y="14968"/>
                    <a:pt x="7162" y="14968"/>
                  </a:cubicBezTo>
                  <a:close/>
                  <a:moveTo>
                    <a:pt x="7210" y="848"/>
                  </a:moveTo>
                  <a:cubicBezTo>
                    <a:pt x="7681" y="848"/>
                    <a:pt x="8234" y="1025"/>
                    <a:pt x="8853" y="1350"/>
                  </a:cubicBezTo>
                  <a:cubicBezTo>
                    <a:pt x="9490" y="1704"/>
                    <a:pt x="10022" y="2243"/>
                    <a:pt x="10549" y="3143"/>
                  </a:cubicBezTo>
                  <a:cubicBezTo>
                    <a:pt x="9808" y="4035"/>
                    <a:pt x="9595" y="5828"/>
                    <a:pt x="10022" y="7082"/>
                  </a:cubicBezTo>
                  <a:cubicBezTo>
                    <a:pt x="10445" y="7982"/>
                    <a:pt x="10763" y="8336"/>
                    <a:pt x="10972" y="8336"/>
                  </a:cubicBezTo>
                  <a:cubicBezTo>
                    <a:pt x="11395" y="8159"/>
                    <a:pt x="11713" y="7798"/>
                    <a:pt x="11822" y="7266"/>
                  </a:cubicBezTo>
                  <a:cubicBezTo>
                    <a:pt x="12031" y="5828"/>
                    <a:pt x="11822" y="4220"/>
                    <a:pt x="11290" y="3143"/>
                  </a:cubicBezTo>
                  <a:cubicBezTo>
                    <a:pt x="12136" y="2243"/>
                    <a:pt x="13195" y="1704"/>
                    <a:pt x="14255" y="1704"/>
                  </a:cubicBezTo>
                  <a:lnTo>
                    <a:pt x="14891" y="1704"/>
                  </a:lnTo>
                  <a:cubicBezTo>
                    <a:pt x="16164" y="2427"/>
                    <a:pt x="17114" y="4397"/>
                    <a:pt x="17219" y="6543"/>
                  </a:cubicBezTo>
                  <a:cubicBezTo>
                    <a:pt x="16587" y="6905"/>
                    <a:pt x="16055" y="7620"/>
                    <a:pt x="15950" y="8698"/>
                  </a:cubicBezTo>
                  <a:cubicBezTo>
                    <a:pt x="15846" y="9413"/>
                    <a:pt x="15950" y="9952"/>
                    <a:pt x="16269" y="10490"/>
                  </a:cubicBezTo>
                  <a:cubicBezTo>
                    <a:pt x="16425" y="10756"/>
                    <a:pt x="16613" y="10889"/>
                    <a:pt x="16796" y="10889"/>
                  </a:cubicBezTo>
                  <a:cubicBezTo>
                    <a:pt x="16983" y="10889"/>
                    <a:pt x="17167" y="10756"/>
                    <a:pt x="17328" y="10490"/>
                  </a:cubicBezTo>
                  <a:cubicBezTo>
                    <a:pt x="17646" y="9413"/>
                    <a:pt x="17751" y="8336"/>
                    <a:pt x="17646" y="7266"/>
                  </a:cubicBezTo>
                  <a:cubicBezTo>
                    <a:pt x="17855" y="7266"/>
                    <a:pt x="18173" y="7082"/>
                    <a:pt x="18387" y="7082"/>
                  </a:cubicBezTo>
                  <a:cubicBezTo>
                    <a:pt x="19337" y="7082"/>
                    <a:pt x="20078" y="7982"/>
                    <a:pt x="20506" y="9413"/>
                  </a:cubicBezTo>
                  <a:cubicBezTo>
                    <a:pt x="20929" y="11383"/>
                    <a:pt x="20820" y="13537"/>
                    <a:pt x="20187" y="15330"/>
                  </a:cubicBezTo>
                  <a:cubicBezTo>
                    <a:pt x="19394" y="17262"/>
                    <a:pt x="18165" y="18332"/>
                    <a:pt x="16861" y="18332"/>
                  </a:cubicBezTo>
                  <a:cubicBezTo>
                    <a:pt x="16595" y="18332"/>
                    <a:pt x="16325" y="18288"/>
                    <a:pt x="16055" y="18192"/>
                  </a:cubicBezTo>
                  <a:cubicBezTo>
                    <a:pt x="15423" y="18015"/>
                    <a:pt x="14891" y="17476"/>
                    <a:pt x="14468" y="16938"/>
                  </a:cubicBezTo>
                  <a:cubicBezTo>
                    <a:pt x="14677" y="16045"/>
                    <a:pt x="14573" y="14968"/>
                    <a:pt x="14255" y="14252"/>
                  </a:cubicBezTo>
                  <a:cubicBezTo>
                    <a:pt x="13993" y="13891"/>
                    <a:pt x="13753" y="13714"/>
                    <a:pt x="13553" y="13714"/>
                  </a:cubicBezTo>
                  <a:cubicBezTo>
                    <a:pt x="13357" y="13714"/>
                    <a:pt x="13195" y="13891"/>
                    <a:pt x="13091" y="14252"/>
                  </a:cubicBezTo>
                  <a:cubicBezTo>
                    <a:pt x="13091" y="15507"/>
                    <a:pt x="13304" y="16584"/>
                    <a:pt x="13936" y="17122"/>
                  </a:cubicBezTo>
                  <a:cubicBezTo>
                    <a:pt x="13239" y="19320"/>
                    <a:pt x="11975" y="20715"/>
                    <a:pt x="10497" y="20715"/>
                  </a:cubicBezTo>
                  <a:cubicBezTo>
                    <a:pt x="10410" y="20715"/>
                    <a:pt x="10323" y="20715"/>
                    <a:pt x="10231" y="20700"/>
                  </a:cubicBezTo>
                  <a:cubicBezTo>
                    <a:pt x="9385" y="20700"/>
                    <a:pt x="8431" y="19807"/>
                    <a:pt x="7903" y="18553"/>
                  </a:cubicBezTo>
                  <a:cubicBezTo>
                    <a:pt x="8221" y="17653"/>
                    <a:pt x="8431" y="16584"/>
                    <a:pt x="8221" y="15507"/>
                  </a:cubicBezTo>
                  <a:cubicBezTo>
                    <a:pt x="8112" y="14968"/>
                    <a:pt x="7794" y="14430"/>
                    <a:pt x="7371" y="14252"/>
                  </a:cubicBezTo>
                  <a:cubicBezTo>
                    <a:pt x="7315" y="14216"/>
                    <a:pt x="7258" y="14201"/>
                    <a:pt x="7197" y="14201"/>
                  </a:cubicBezTo>
                  <a:cubicBezTo>
                    <a:pt x="6944" y="14201"/>
                    <a:pt x="6717" y="14496"/>
                    <a:pt x="6630" y="14791"/>
                  </a:cubicBezTo>
                  <a:cubicBezTo>
                    <a:pt x="6526" y="16222"/>
                    <a:pt x="6739" y="17653"/>
                    <a:pt x="7371" y="18730"/>
                  </a:cubicBezTo>
                  <a:cubicBezTo>
                    <a:pt x="6844" y="19630"/>
                    <a:pt x="6103" y="20169"/>
                    <a:pt x="5362" y="20346"/>
                  </a:cubicBezTo>
                  <a:lnTo>
                    <a:pt x="5043" y="20346"/>
                  </a:lnTo>
                  <a:cubicBezTo>
                    <a:pt x="4407" y="20346"/>
                    <a:pt x="3880" y="19807"/>
                    <a:pt x="3452" y="19092"/>
                  </a:cubicBezTo>
                  <a:cubicBezTo>
                    <a:pt x="3030" y="18192"/>
                    <a:pt x="2925" y="17299"/>
                    <a:pt x="3030" y="16399"/>
                  </a:cubicBezTo>
                  <a:cubicBezTo>
                    <a:pt x="3880" y="15868"/>
                    <a:pt x="4939" y="14430"/>
                    <a:pt x="4830" y="13537"/>
                  </a:cubicBezTo>
                  <a:cubicBezTo>
                    <a:pt x="4830" y="13279"/>
                    <a:pt x="4725" y="13028"/>
                    <a:pt x="4438" y="13028"/>
                  </a:cubicBezTo>
                  <a:cubicBezTo>
                    <a:pt x="4320" y="13028"/>
                    <a:pt x="4172" y="13072"/>
                    <a:pt x="3984" y="13175"/>
                  </a:cubicBezTo>
                  <a:cubicBezTo>
                    <a:pt x="3348" y="13537"/>
                    <a:pt x="2820" y="14614"/>
                    <a:pt x="2711" y="15868"/>
                  </a:cubicBezTo>
                  <a:cubicBezTo>
                    <a:pt x="2633" y="15883"/>
                    <a:pt x="2559" y="15890"/>
                    <a:pt x="2480" y="15890"/>
                  </a:cubicBezTo>
                  <a:cubicBezTo>
                    <a:pt x="1656" y="15890"/>
                    <a:pt x="1098" y="14983"/>
                    <a:pt x="806" y="13175"/>
                  </a:cubicBezTo>
                  <a:cubicBezTo>
                    <a:pt x="279" y="11206"/>
                    <a:pt x="383" y="9052"/>
                    <a:pt x="911" y="7082"/>
                  </a:cubicBezTo>
                  <a:cubicBezTo>
                    <a:pt x="1547" y="5828"/>
                    <a:pt x="2502" y="5112"/>
                    <a:pt x="3561" y="5112"/>
                  </a:cubicBezTo>
                  <a:lnTo>
                    <a:pt x="4830" y="5112"/>
                  </a:lnTo>
                  <a:lnTo>
                    <a:pt x="4830" y="5474"/>
                  </a:lnTo>
                  <a:cubicBezTo>
                    <a:pt x="4725" y="6189"/>
                    <a:pt x="4830" y="6905"/>
                    <a:pt x="5043" y="7443"/>
                  </a:cubicBezTo>
                  <a:cubicBezTo>
                    <a:pt x="5100" y="7635"/>
                    <a:pt x="5222" y="7783"/>
                    <a:pt x="5392" y="7783"/>
                  </a:cubicBezTo>
                  <a:cubicBezTo>
                    <a:pt x="5527" y="7783"/>
                    <a:pt x="5697" y="7687"/>
                    <a:pt x="5889" y="7443"/>
                  </a:cubicBezTo>
                  <a:cubicBezTo>
                    <a:pt x="6312" y="6728"/>
                    <a:pt x="6421" y="6543"/>
                    <a:pt x="6312" y="5828"/>
                  </a:cubicBezTo>
                  <a:cubicBezTo>
                    <a:pt x="6207" y="5289"/>
                    <a:pt x="5889" y="4751"/>
                    <a:pt x="5253" y="4574"/>
                  </a:cubicBezTo>
                  <a:cubicBezTo>
                    <a:pt x="5253" y="3497"/>
                    <a:pt x="5466" y="2427"/>
                    <a:pt x="5889" y="1704"/>
                  </a:cubicBezTo>
                  <a:cubicBezTo>
                    <a:pt x="6181" y="1114"/>
                    <a:pt x="6635" y="848"/>
                    <a:pt x="7210" y="848"/>
                  </a:cubicBezTo>
                  <a:close/>
                  <a:moveTo>
                    <a:pt x="7044" y="0"/>
                  </a:moveTo>
                  <a:cubicBezTo>
                    <a:pt x="6395" y="0"/>
                    <a:pt x="5867" y="310"/>
                    <a:pt x="5466" y="989"/>
                  </a:cubicBezTo>
                  <a:cubicBezTo>
                    <a:pt x="5043" y="1889"/>
                    <a:pt x="4725" y="3143"/>
                    <a:pt x="4725" y="4397"/>
                  </a:cubicBezTo>
                  <a:cubicBezTo>
                    <a:pt x="4512" y="4308"/>
                    <a:pt x="4302" y="4264"/>
                    <a:pt x="4089" y="4264"/>
                  </a:cubicBezTo>
                  <a:cubicBezTo>
                    <a:pt x="3880" y="4264"/>
                    <a:pt x="3666" y="4308"/>
                    <a:pt x="3452" y="4397"/>
                  </a:cubicBezTo>
                  <a:cubicBezTo>
                    <a:pt x="2288" y="4397"/>
                    <a:pt x="1229" y="5112"/>
                    <a:pt x="488" y="6543"/>
                  </a:cubicBezTo>
                  <a:cubicBezTo>
                    <a:pt x="-144" y="8698"/>
                    <a:pt x="-144" y="11206"/>
                    <a:pt x="383" y="13352"/>
                  </a:cubicBezTo>
                  <a:cubicBezTo>
                    <a:pt x="806" y="15868"/>
                    <a:pt x="1656" y="16399"/>
                    <a:pt x="2288" y="16399"/>
                  </a:cubicBezTo>
                  <a:lnTo>
                    <a:pt x="2502" y="16399"/>
                  </a:lnTo>
                  <a:cubicBezTo>
                    <a:pt x="2502" y="17653"/>
                    <a:pt x="2711" y="18730"/>
                    <a:pt x="3139" y="19446"/>
                  </a:cubicBezTo>
                  <a:cubicBezTo>
                    <a:pt x="3561" y="20523"/>
                    <a:pt x="4302" y="21061"/>
                    <a:pt x="5043" y="21061"/>
                  </a:cubicBezTo>
                  <a:lnTo>
                    <a:pt x="5362" y="21061"/>
                  </a:lnTo>
                  <a:cubicBezTo>
                    <a:pt x="6207" y="20884"/>
                    <a:pt x="7053" y="20346"/>
                    <a:pt x="7585" y="19269"/>
                  </a:cubicBezTo>
                  <a:cubicBezTo>
                    <a:pt x="8326" y="20523"/>
                    <a:pt x="9281" y="21423"/>
                    <a:pt x="10231" y="21600"/>
                  </a:cubicBezTo>
                  <a:lnTo>
                    <a:pt x="10445" y="21600"/>
                  </a:lnTo>
                  <a:cubicBezTo>
                    <a:pt x="12031" y="21423"/>
                    <a:pt x="13513" y="19984"/>
                    <a:pt x="14255" y="17653"/>
                  </a:cubicBezTo>
                  <a:cubicBezTo>
                    <a:pt x="14786" y="18192"/>
                    <a:pt x="15314" y="18553"/>
                    <a:pt x="15950" y="18730"/>
                  </a:cubicBezTo>
                  <a:cubicBezTo>
                    <a:pt x="16269" y="18870"/>
                    <a:pt x="16595" y="18930"/>
                    <a:pt x="16922" y="18930"/>
                  </a:cubicBezTo>
                  <a:cubicBezTo>
                    <a:pt x="18330" y="18930"/>
                    <a:pt x="19730" y="17720"/>
                    <a:pt x="20506" y="15684"/>
                  </a:cubicBezTo>
                  <a:cubicBezTo>
                    <a:pt x="21351" y="13714"/>
                    <a:pt x="21456" y="11029"/>
                    <a:pt x="20929" y="8875"/>
                  </a:cubicBezTo>
                  <a:cubicBezTo>
                    <a:pt x="20506" y="7266"/>
                    <a:pt x="19446" y="6189"/>
                    <a:pt x="18387" y="6189"/>
                  </a:cubicBezTo>
                  <a:cubicBezTo>
                    <a:pt x="18173" y="6189"/>
                    <a:pt x="17855" y="6189"/>
                    <a:pt x="17537" y="6366"/>
                  </a:cubicBezTo>
                  <a:cubicBezTo>
                    <a:pt x="17432" y="3681"/>
                    <a:pt x="16373" y="1704"/>
                    <a:pt x="14891" y="989"/>
                  </a:cubicBezTo>
                  <a:cubicBezTo>
                    <a:pt x="14786" y="900"/>
                    <a:pt x="14651" y="856"/>
                    <a:pt x="14520" y="856"/>
                  </a:cubicBezTo>
                  <a:cubicBezTo>
                    <a:pt x="14390" y="856"/>
                    <a:pt x="14255" y="900"/>
                    <a:pt x="14150" y="989"/>
                  </a:cubicBezTo>
                  <a:cubicBezTo>
                    <a:pt x="12986" y="989"/>
                    <a:pt x="11822" y="1527"/>
                    <a:pt x="10867" y="2427"/>
                  </a:cubicBezTo>
                  <a:cubicBezTo>
                    <a:pt x="10336" y="1704"/>
                    <a:pt x="9595" y="989"/>
                    <a:pt x="8962" y="634"/>
                  </a:cubicBezTo>
                  <a:cubicBezTo>
                    <a:pt x="8234" y="221"/>
                    <a:pt x="7594" y="0"/>
                    <a:pt x="7044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521" name="Google Shape;1424;p31"/>
          <p:cNvGrpSpPr/>
          <p:nvPr/>
        </p:nvGrpSpPr>
        <p:grpSpPr>
          <a:xfrm>
            <a:off x="12780047" y="656943"/>
            <a:ext cx="3939886" cy="1734081"/>
            <a:chOff x="0" y="0"/>
            <a:chExt cx="3939884" cy="1734079"/>
          </a:xfrm>
        </p:grpSpPr>
        <p:grpSp>
          <p:nvGrpSpPr>
            <p:cNvPr id="1519" name="Google Shape;1425;p31"/>
            <p:cNvGrpSpPr/>
            <p:nvPr/>
          </p:nvGrpSpPr>
          <p:grpSpPr>
            <a:xfrm>
              <a:off x="-1" y="0"/>
              <a:ext cx="3484717" cy="1734080"/>
              <a:chOff x="0" y="0"/>
              <a:chExt cx="3484716" cy="1734079"/>
            </a:xfrm>
          </p:grpSpPr>
          <p:grpSp>
            <p:nvGrpSpPr>
              <p:cNvPr id="1517" name="Google Shape;1426;p31"/>
              <p:cNvGrpSpPr/>
              <p:nvPr/>
            </p:nvGrpSpPr>
            <p:grpSpPr>
              <a:xfrm>
                <a:off x="-1" y="0"/>
                <a:ext cx="3484315" cy="1514329"/>
                <a:chOff x="0" y="0"/>
                <a:chExt cx="3484313" cy="1514328"/>
              </a:xfrm>
            </p:grpSpPr>
            <p:sp>
              <p:nvSpPr>
                <p:cNvPr id="1513" name="Google Shape;1427;p31"/>
                <p:cNvSpPr/>
                <p:nvPr/>
              </p:nvSpPr>
              <p:spPr>
                <a:xfrm>
                  <a:off x="600864" y="95034"/>
                  <a:ext cx="1568135" cy="1407707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14" name="Google Shape;1428;p31"/>
                <p:cNvSpPr/>
                <p:nvPr/>
              </p:nvSpPr>
              <p:spPr>
                <a:xfrm>
                  <a:off x="1466011" y="-1"/>
                  <a:ext cx="1240903" cy="1113954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15" name="Google Shape;1429;p31"/>
                <p:cNvSpPr/>
                <p:nvPr/>
              </p:nvSpPr>
              <p:spPr>
                <a:xfrm>
                  <a:off x="-1" y="712389"/>
                  <a:ext cx="1240903" cy="801883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16" name="Google Shape;1430;p31"/>
                <p:cNvSpPr/>
                <p:nvPr/>
              </p:nvSpPr>
              <p:spPr>
                <a:xfrm>
                  <a:off x="1916180" y="400376"/>
                  <a:ext cx="1568134" cy="1113953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1518" name="Google Shape;1431;p31"/>
              <p:cNvSpPr/>
              <p:nvPr/>
            </p:nvSpPr>
            <p:spPr>
              <a:xfrm>
                <a:off x="49185" y="759199"/>
                <a:ext cx="3435532" cy="974881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520" name="Google Shape;1432;p31"/>
            <p:cNvSpPr/>
            <p:nvPr/>
          </p:nvSpPr>
          <p:spPr>
            <a:xfrm>
              <a:off x="140088" y="854"/>
              <a:ext cx="3799797" cy="15897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5" h="21600" fill="norm" stroke="1" extrusionOk="0">
                  <a:moveTo>
                    <a:pt x="10107" y="4204"/>
                  </a:moveTo>
                  <a:cubicBezTo>
                    <a:pt x="10515" y="5614"/>
                    <a:pt x="10515" y="7300"/>
                    <a:pt x="10241" y="8698"/>
                  </a:cubicBezTo>
                  <a:lnTo>
                    <a:pt x="10107" y="8698"/>
                  </a:lnTo>
                  <a:cubicBezTo>
                    <a:pt x="10107" y="8698"/>
                    <a:pt x="9972" y="8698"/>
                    <a:pt x="9833" y="8132"/>
                  </a:cubicBezTo>
                  <a:cubicBezTo>
                    <a:pt x="9698" y="7011"/>
                    <a:pt x="9698" y="5614"/>
                    <a:pt x="10107" y="4493"/>
                  </a:cubicBezTo>
                  <a:lnTo>
                    <a:pt x="10107" y="4204"/>
                  </a:lnTo>
                  <a:close/>
                  <a:moveTo>
                    <a:pt x="15946" y="6734"/>
                  </a:moveTo>
                  <a:lnTo>
                    <a:pt x="15946" y="7011"/>
                  </a:lnTo>
                  <a:cubicBezTo>
                    <a:pt x="16220" y="8698"/>
                    <a:pt x="16220" y="10384"/>
                    <a:pt x="15811" y="10939"/>
                  </a:cubicBezTo>
                  <a:cubicBezTo>
                    <a:pt x="15610" y="11077"/>
                    <a:pt x="15470" y="11158"/>
                    <a:pt x="15386" y="11158"/>
                  </a:cubicBezTo>
                  <a:cubicBezTo>
                    <a:pt x="15302" y="11158"/>
                    <a:pt x="15269" y="11077"/>
                    <a:pt x="15269" y="10939"/>
                  </a:cubicBezTo>
                  <a:cubicBezTo>
                    <a:pt x="15269" y="9264"/>
                    <a:pt x="15403" y="7855"/>
                    <a:pt x="15946" y="6734"/>
                  </a:cubicBezTo>
                  <a:close/>
                  <a:moveTo>
                    <a:pt x="3993" y="11782"/>
                  </a:moveTo>
                  <a:cubicBezTo>
                    <a:pt x="4536" y="11782"/>
                    <a:pt x="4944" y="12348"/>
                    <a:pt x="5213" y="13191"/>
                  </a:cubicBezTo>
                  <a:cubicBezTo>
                    <a:pt x="5353" y="14034"/>
                    <a:pt x="5213" y="14866"/>
                    <a:pt x="4804" y="15432"/>
                  </a:cubicBezTo>
                  <a:cubicBezTo>
                    <a:pt x="4737" y="15570"/>
                    <a:pt x="4670" y="15640"/>
                    <a:pt x="4603" y="15640"/>
                  </a:cubicBezTo>
                  <a:cubicBezTo>
                    <a:pt x="4536" y="15640"/>
                    <a:pt x="4469" y="15570"/>
                    <a:pt x="4402" y="15432"/>
                  </a:cubicBezTo>
                  <a:cubicBezTo>
                    <a:pt x="3993" y="14311"/>
                    <a:pt x="3993" y="13191"/>
                    <a:pt x="3993" y="12059"/>
                  </a:cubicBezTo>
                  <a:lnTo>
                    <a:pt x="3993" y="11782"/>
                  </a:lnTo>
                  <a:close/>
                  <a:moveTo>
                    <a:pt x="12959" y="843"/>
                  </a:moveTo>
                  <a:cubicBezTo>
                    <a:pt x="14318" y="1398"/>
                    <a:pt x="15403" y="3084"/>
                    <a:pt x="15811" y="5614"/>
                  </a:cubicBezTo>
                  <a:cubicBezTo>
                    <a:pt x="15135" y="7011"/>
                    <a:pt x="14726" y="8975"/>
                    <a:pt x="14861" y="11227"/>
                  </a:cubicBezTo>
                  <a:cubicBezTo>
                    <a:pt x="15017" y="11713"/>
                    <a:pt x="15129" y="12013"/>
                    <a:pt x="15358" y="12013"/>
                  </a:cubicBezTo>
                  <a:cubicBezTo>
                    <a:pt x="15521" y="12013"/>
                    <a:pt x="15744" y="11851"/>
                    <a:pt x="16085" y="11505"/>
                  </a:cubicBezTo>
                  <a:cubicBezTo>
                    <a:pt x="16896" y="10661"/>
                    <a:pt x="16762" y="7855"/>
                    <a:pt x="16354" y="5614"/>
                  </a:cubicBezTo>
                  <a:cubicBezTo>
                    <a:pt x="16494" y="5325"/>
                    <a:pt x="16628" y="5325"/>
                    <a:pt x="16896" y="5325"/>
                  </a:cubicBezTo>
                  <a:cubicBezTo>
                    <a:pt x="18395" y="6168"/>
                    <a:pt x="19754" y="8421"/>
                    <a:pt x="20431" y="11505"/>
                  </a:cubicBezTo>
                  <a:cubicBezTo>
                    <a:pt x="20839" y="13191"/>
                    <a:pt x="20839" y="15432"/>
                    <a:pt x="20157" y="17118"/>
                  </a:cubicBezTo>
                  <a:cubicBezTo>
                    <a:pt x="19206" y="19359"/>
                    <a:pt x="15543" y="20768"/>
                    <a:pt x="9698" y="20768"/>
                  </a:cubicBezTo>
                  <a:cubicBezTo>
                    <a:pt x="6029" y="20768"/>
                    <a:pt x="2769" y="20202"/>
                    <a:pt x="2769" y="20202"/>
                  </a:cubicBezTo>
                  <a:cubicBezTo>
                    <a:pt x="1544" y="19925"/>
                    <a:pt x="867" y="19082"/>
                    <a:pt x="593" y="17396"/>
                  </a:cubicBezTo>
                  <a:cubicBezTo>
                    <a:pt x="325" y="15998"/>
                    <a:pt x="1001" y="14034"/>
                    <a:pt x="2226" y="12902"/>
                  </a:cubicBezTo>
                  <a:cubicBezTo>
                    <a:pt x="2634" y="12348"/>
                    <a:pt x="3043" y="12059"/>
                    <a:pt x="3585" y="12059"/>
                  </a:cubicBezTo>
                  <a:cubicBezTo>
                    <a:pt x="3451" y="13468"/>
                    <a:pt x="3719" y="14866"/>
                    <a:pt x="4128" y="16275"/>
                  </a:cubicBezTo>
                  <a:cubicBezTo>
                    <a:pt x="4296" y="16622"/>
                    <a:pt x="4570" y="16864"/>
                    <a:pt x="4816" y="16864"/>
                  </a:cubicBezTo>
                  <a:cubicBezTo>
                    <a:pt x="4967" y="16864"/>
                    <a:pt x="5112" y="16772"/>
                    <a:pt x="5213" y="16552"/>
                  </a:cubicBezTo>
                  <a:cubicBezTo>
                    <a:pt x="5761" y="15709"/>
                    <a:pt x="6029" y="14311"/>
                    <a:pt x="5895" y="12902"/>
                  </a:cubicBezTo>
                  <a:cubicBezTo>
                    <a:pt x="5621" y="11782"/>
                    <a:pt x="4944" y="10661"/>
                    <a:pt x="4262" y="10661"/>
                  </a:cubicBezTo>
                  <a:cubicBezTo>
                    <a:pt x="4536" y="7855"/>
                    <a:pt x="5487" y="5325"/>
                    <a:pt x="6846" y="4204"/>
                  </a:cubicBezTo>
                  <a:cubicBezTo>
                    <a:pt x="7579" y="3200"/>
                    <a:pt x="8261" y="2691"/>
                    <a:pt x="8843" y="2691"/>
                  </a:cubicBezTo>
                  <a:cubicBezTo>
                    <a:pt x="9223" y="2691"/>
                    <a:pt x="9564" y="2922"/>
                    <a:pt x="9833" y="3361"/>
                  </a:cubicBezTo>
                  <a:cubicBezTo>
                    <a:pt x="9290" y="4770"/>
                    <a:pt x="9156" y="6734"/>
                    <a:pt x="9564" y="8421"/>
                  </a:cubicBezTo>
                  <a:cubicBezTo>
                    <a:pt x="9564" y="8975"/>
                    <a:pt x="9833" y="9541"/>
                    <a:pt x="10241" y="9541"/>
                  </a:cubicBezTo>
                  <a:cubicBezTo>
                    <a:pt x="10375" y="9541"/>
                    <a:pt x="10515" y="9264"/>
                    <a:pt x="10649" y="8975"/>
                  </a:cubicBezTo>
                  <a:cubicBezTo>
                    <a:pt x="11192" y="7300"/>
                    <a:pt x="11057" y="5048"/>
                    <a:pt x="10515" y="3361"/>
                  </a:cubicBezTo>
                  <a:cubicBezTo>
                    <a:pt x="10923" y="2530"/>
                    <a:pt x="11466" y="1686"/>
                    <a:pt x="12008" y="1398"/>
                  </a:cubicBezTo>
                  <a:cubicBezTo>
                    <a:pt x="12282" y="1120"/>
                    <a:pt x="12685" y="1120"/>
                    <a:pt x="12959" y="843"/>
                  </a:cubicBezTo>
                  <a:close/>
                  <a:moveTo>
                    <a:pt x="12825" y="0"/>
                  </a:moveTo>
                  <a:cubicBezTo>
                    <a:pt x="12416" y="0"/>
                    <a:pt x="12142" y="277"/>
                    <a:pt x="11734" y="566"/>
                  </a:cubicBezTo>
                  <a:cubicBezTo>
                    <a:pt x="11057" y="843"/>
                    <a:pt x="10515" y="1686"/>
                    <a:pt x="9972" y="2807"/>
                  </a:cubicBezTo>
                  <a:cubicBezTo>
                    <a:pt x="9598" y="2160"/>
                    <a:pt x="9139" y="1813"/>
                    <a:pt x="8608" y="1813"/>
                  </a:cubicBezTo>
                  <a:cubicBezTo>
                    <a:pt x="7976" y="1813"/>
                    <a:pt x="7249" y="2299"/>
                    <a:pt x="6438" y="3361"/>
                  </a:cubicBezTo>
                  <a:cubicBezTo>
                    <a:pt x="4944" y="4770"/>
                    <a:pt x="3993" y="7577"/>
                    <a:pt x="3585" y="10939"/>
                  </a:cubicBezTo>
                  <a:cubicBezTo>
                    <a:pt x="3043" y="10939"/>
                    <a:pt x="2500" y="11227"/>
                    <a:pt x="2092" y="11782"/>
                  </a:cubicBezTo>
                  <a:cubicBezTo>
                    <a:pt x="593" y="13468"/>
                    <a:pt x="-218" y="15709"/>
                    <a:pt x="50" y="17673"/>
                  </a:cubicBezTo>
                  <a:cubicBezTo>
                    <a:pt x="190" y="19636"/>
                    <a:pt x="1275" y="21046"/>
                    <a:pt x="2634" y="21323"/>
                  </a:cubicBezTo>
                  <a:cubicBezTo>
                    <a:pt x="2634" y="21323"/>
                    <a:pt x="6029" y="21600"/>
                    <a:pt x="9698" y="21600"/>
                  </a:cubicBezTo>
                  <a:cubicBezTo>
                    <a:pt x="15811" y="21600"/>
                    <a:pt x="19480" y="20480"/>
                    <a:pt x="20565" y="17961"/>
                  </a:cubicBezTo>
                  <a:cubicBezTo>
                    <a:pt x="21248" y="15998"/>
                    <a:pt x="21382" y="13468"/>
                    <a:pt x="20839" y="11227"/>
                  </a:cubicBezTo>
                  <a:cubicBezTo>
                    <a:pt x="20023" y="7855"/>
                    <a:pt x="18530" y="5048"/>
                    <a:pt x="16762" y="4204"/>
                  </a:cubicBezTo>
                  <a:cubicBezTo>
                    <a:pt x="16494" y="4204"/>
                    <a:pt x="16220" y="4493"/>
                    <a:pt x="16085" y="4770"/>
                  </a:cubicBezTo>
                  <a:cubicBezTo>
                    <a:pt x="15543" y="1964"/>
                    <a:pt x="14318" y="277"/>
                    <a:pt x="1282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531" name="Google Shape;1433;p31"/>
          <p:cNvGrpSpPr/>
          <p:nvPr/>
        </p:nvGrpSpPr>
        <p:grpSpPr>
          <a:xfrm>
            <a:off x="450517" y="11930939"/>
            <a:ext cx="1431318" cy="1481637"/>
            <a:chOff x="0" y="0"/>
            <a:chExt cx="1431316" cy="1481636"/>
          </a:xfrm>
        </p:grpSpPr>
        <p:sp>
          <p:nvSpPr>
            <p:cNvPr id="1522" name="Google Shape;1434;p31"/>
            <p:cNvSpPr/>
            <p:nvPr/>
          </p:nvSpPr>
          <p:spPr>
            <a:xfrm flipH="1">
              <a:off x="977270" y="880994"/>
              <a:ext cx="209577" cy="6006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10" h="21600" fill="norm" stroke="1" extrusionOk="0">
                  <a:moveTo>
                    <a:pt x="3010" y="0"/>
                  </a:moveTo>
                  <a:cubicBezTo>
                    <a:pt x="1368" y="0"/>
                    <a:pt x="-402" y="551"/>
                    <a:pt x="81" y="1394"/>
                  </a:cubicBezTo>
                  <a:lnTo>
                    <a:pt x="15726" y="21038"/>
                  </a:lnTo>
                  <a:cubicBezTo>
                    <a:pt x="15726" y="21319"/>
                    <a:pt x="16498" y="21600"/>
                    <a:pt x="18043" y="21600"/>
                  </a:cubicBezTo>
                  <a:lnTo>
                    <a:pt x="18848" y="21600"/>
                  </a:lnTo>
                  <a:cubicBezTo>
                    <a:pt x="20393" y="21600"/>
                    <a:pt x="21198" y="21038"/>
                    <a:pt x="20393" y="20464"/>
                  </a:cubicBezTo>
                  <a:lnTo>
                    <a:pt x="5553" y="832"/>
                  </a:lnTo>
                  <a:cubicBezTo>
                    <a:pt x="5231" y="258"/>
                    <a:pt x="4137" y="0"/>
                    <a:pt x="301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23" name="Google Shape;1435;p31"/>
            <p:cNvSpPr/>
            <p:nvPr/>
          </p:nvSpPr>
          <p:spPr>
            <a:xfrm flipH="1">
              <a:off x="779358" y="1011611"/>
              <a:ext cx="651959" cy="2563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4" h="21600" fill="norm" stroke="1" extrusionOk="0">
                  <a:moveTo>
                    <a:pt x="20711" y="0"/>
                  </a:moveTo>
                  <a:cubicBezTo>
                    <a:pt x="20571" y="0"/>
                    <a:pt x="20432" y="82"/>
                    <a:pt x="20293" y="274"/>
                  </a:cubicBezTo>
                  <a:lnTo>
                    <a:pt x="514" y="16934"/>
                  </a:lnTo>
                  <a:cubicBezTo>
                    <a:pt x="257" y="17620"/>
                    <a:pt x="0" y="18279"/>
                    <a:pt x="0" y="19596"/>
                  </a:cubicBezTo>
                  <a:cubicBezTo>
                    <a:pt x="0" y="20283"/>
                    <a:pt x="514" y="20941"/>
                    <a:pt x="782" y="20941"/>
                  </a:cubicBezTo>
                  <a:lnTo>
                    <a:pt x="1039" y="21600"/>
                  </a:lnTo>
                  <a:lnTo>
                    <a:pt x="20818" y="4940"/>
                  </a:lnTo>
                  <a:cubicBezTo>
                    <a:pt x="21343" y="4282"/>
                    <a:pt x="21600" y="2937"/>
                    <a:pt x="21343" y="1619"/>
                  </a:cubicBezTo>
                  <a:cubicBezTo>
                    <a:pt x="21343" y="631"/>
                    <a:pt x="21064" y="0"/>
                    <a:pt x="2071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24" name="Google Shape;1436;p31"/>
            <p:cNvSpPr/>
            <p:nvPr/>
          </p:nvSpPr>
          <p:spPr>
            <a:xfrm flipH="1">
              <a:off x="810961" y="971548"/>
              <a:ext cx="548462" cy="3517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73" h="21600" fill="norm" stroke="1" extrusionOk="0">
                  <a:moveTo>
                    <a:pt x="925" y="0"/>
                  </a:moveTo>
                  <a:cubicBezTo>
                    <a:pt x="28" y="0"/>
                    <a:pt x="-445" y="1840"/>
                    <a:pt x="576" y="2660"/>
                  </a:cubicBezTo>
                  <a:lnTo>
                    <a:pt x="19336" y="21600"/>
                  </a:lnTo>
                  <a:lnTo>
                    <a:pt x="19947" y="21600"/>
                  </a:lnTo>
                  <a:cubicBezTo>
                    <a:pt x="20246" y="21600"/>
                    <a:pt x="20545" y="21600"/>
                    <a:pt x="20844" y="21120"/>
                  </a:cubicBezTo>
                  <a:cubicBezTo>
                    <a:pt x="21155" y="20140"/>
                    <a:pt x="20844" y="19180"/>
                    <a:pt x="20545" y="18700"/>
                  </a:cubicBezTo>
                  <a:lnTo>
                    <a:pt x="1486" y="220"/>
                  </a:lnTo>
                  <a:cubicBezTo>
                    <a:pt x="1286" y="80"/>
                    <a:pt x="1100" y="0"/>
                    <a:pt x="92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25" name="Google Shape;1437;p31"/>
            <p:cNvSpPr/>
            <p:nvPr/>
          </p:nvSpPr>
          <p:spPr>
            <a:xfrm flipH="1">
              <a:off x="897938" y="827575"/>
              <a:ext cx="354841" cy="590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45" h="21600" fill="norm" stroke="1" extrusionOk="0">
                  <a:moveTo>
                    <a:pt x="19241" y="0"/>
                  </a:moveTo>
                  <a:cubicBezTo>
                    <a:pt x="18739" y="0"/>
                    <a:pt x="18314" y="143"/>
                    <a:pt x="18024" y="488"/>
                  </a:cubicBezTo>
                  <a:lnTo>
                    <a:pt x="192" y="20445"/>
                  </a:lnTo>
                  <a:cubicBezTo>
                    <a:pt x="-272" y="20731"/>
                    <a:pt x="192" y="21314"/>
                    <a:pt x="675" y="21600"/>
                  </a:cubicBezTo>
                  <a:lnTo>
                    <a:pt x="1602" y="21600"/>
                  </a:lnTo>
                  <a:cubicBezTo>
                    <a:pt x="2085" y="21600"/>
                    <a:pt x="2549" y="21600"/>
                    <a:pt x="3012" y="21314"/>
                  </a:cubicBezTo>
                  <a:lnTo>
                    <a:pt x="20845" y="1346"/>
                  </a:lnTo>
                  <a:cubicBezTo>
                    <a:pt x="21328" y="1060"/>
                    <a:pt x="20845" y="488"/>
                    <a:pt x="20381" y="191"/>
                  </a:cubicBezTo>
                  <a:cubicBezTo>
                    <a:pt x="19995" y="71"/>
                    <a:pt x="19608" y="0"/>
                    <a:pt x="192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26" name="Google Shape;1438;p31"/>
            <p:cNvSpPr/>
            <p:nvPr/>
          </p:nvSpPr>
          <p:spPr>
            <a:xfrm flipH="1">
              <a:off x="7129" y="0"/>
              <a:ext cx="563105" cy="5631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21" h="21600" fill="norm" stroke="1" extrusionOk="0">
                  <a:moveTo>
                    <a:pt x="9414" y="2174"/>
                  </a:moveTo>
                  <a:cubicBezTo>
                    <a:pt x="13582" y="2174"/>
                    <a:pt x="16967" y="5822"/>
                    <a:pt x="16967" y="10681"/>
                  </a:cubicBezTo>
                  <a:cubicBezTo>
                    <a:pt x="16967" y="16041"/>
                    <a:pt x="13110" y="19589"/>
                    <a:pt x="9178" y="19589"/>
                  </a:cubicBezTo>
                  <a:cubicBezTo>
                    <a:pt x="7325" y="19589"/>
                    <a:pt x="5450" y="18802"/>
                    <a:pt x="3950" y="17053"/>
                  </a:cubicBezTo>
                  <a:cubicBezTo>
                    <a:pt x="-733" y="11593"/>
                    <a:pt x="2642" y="2174"/>
                    <a:pt x="9414" y="2174"/>
                  </a:cubicBezTo>
                  <a:close/>
                  <a:moveTo>
                    <a:pt x="9157" y="0"/>
                  </a:moveTo>
                  <a:cubicBezTo>
                    <a:pt x="6885" y="0"/>
                    <a:pt x="4571" y="949"/>
                    <a:pt x="2642" y="3086"/>
                  </a:cubicBezTo>
                  <a:cubicBezTo>
                    <a:pt x="-3079" y="10069"/>
                    <a:pt x="1089" y="21600"/>
                    <a:pt x="9414" y="21600"/>
                  </a:cubicBezTo>
                  <a:cubicBezTo>
                    <a:pt x="14364" y="21600"/>
                    <a:pt x="18521" y="16753"/>
                    <a:pt x="18521" y="10681"/>
                  </a:cubicBezTo>
                  <a:cubicBezTo>
                    <a:pt x="18521" y="4285"/>
                    <a:pt x="13957" y="0"/>
                    <a:pt x="915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27" name="Google Shape;1439;p31"/>
            <p:cNvSpPr/>
            <p:nvPr/>
          </p:nvSpPr>
          <p:spPr>
            <a:xfrm flipH="1">
              <a:off x="109698" y="783427"/>
              <a:ext cx="116162" cy="3329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10" h="21600" fill="norm" stroke="1" extrusionOk="0">
                  <a:moveTo>
                    <a:pt x="3010" y="0"/>
                  </a:moveTo>
                  <a:cubicBezTo>
                    <a:pt x="1368" y="0"/>
                    <a:pt x="-402" y="551"/>
                    <a:pt x="81" y="1394"/>
                  </a:cubicBezTo>
                  <a:lnTo>
                    <a:pt x="15726" y="21038"/>
                  </a:lnTo>
                  <a:cubicBezTo>
                    <a:pt x="15726" y="21319"/>
                    <a:pt x="16498" y="21600"/>
                    <a:pt x="18043" y="21600"/>
                  </a:cubicBezTo>
                  <a:lnTo>
                    <a:pt x="18848" y="21600"/>
                  </a:lnTo>
                  <a:cubicBezTo>
                    <a:pt x="20393" y="21600"/>
                    <a:pt x="21198" y="21038"/>
                    <a:pt x="20393" y="20464"/>
                  </a:cubicBezTo>
                  <a:lnTo>
                    <a:pt x="5553" y="832"/>
                  </a:lnTo>
                  <a:cubicBezTo>
                    <a:pt x="5231" y="258"/>
                    <a:pt x="4137" y="0"/>
                    <a:pt x="301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28" name="Google Shape;1440;p31"/>
            <p:cNvSpPr/>
            <p:nvPr/>
          </p:nvSpPr>
          <p:spPr>
            <a:xfrm flipH="1">
              <a:off x="0" y="855824"/>
              <a:ext cx="361365" cy="1420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4" h="21600" fill="norm" stroke="1" extrusionOk="0">
                  <a:moveTo>
                    <a:pt x="20711" y="0"/>
                  </a:moveTo>
                  <a:cubicBezTo>
                    <a:pt x="20571" y="0"/>
                    <a:pt x="20432" y="82"/>
                    <a:pt x="20293" y="274"/>
                  </a:cubicBezTo>
                  <a:lnTo>
                    <a:pt x="514" y="16934"/>
                  </a:lnTo>
                  <a:cubicBezTo>
                    <a:pt x="257" y="17620"/>
                    <a:pt x="0" y="18279"/>
                    <a:pt x="0" y="19596"/>
                  </a:cubicBezTo>
                  <a:cubicBezTo>
                    <a:pt x="0" y="20283"/>
                    <a:pt x="514" y="20941"/>
                    <a:pt x="782" y="20941"/>
                  </a:cubicBezTo>
                  <a:lnTo>
                    <a:pt x="1039" y="21600"/>
                  </a:lnTo>
                  <a:lnTo>
                    <a:pt x="20818" y="4940"/>
                  </a:lnTo>
                  <a:cubicBezTo>
                    <a:pt x="21343" y="4282"/>
                    <a:pt x="21600" y="2937"/>
                    <a:pt x="21343" y="1619"/>
                  </a:cubicBezTo>
                  <a:cubicBezTo>
                    <a:pt x="21343" y="631"/>
                    <a:pt x="21064" y="0"/>
                    <a:pt x="2071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29" name="Google Shape;1441;p31"/>
            <p:cNvSpPr/>
            <p:nvPr/>
          </p:nvSpPr>
          <p:spPr>
            <a:xfrm flipH="1">
              <a:off x="17517" y="833615"/>
              <a:ext cx="304000" cy="1949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73" h="21600" fill="norm" stroke="1" extrusionOk="0">
                  <a:moveTo>
                    <a:pt x="925" y="0"/>
                  </a:moveTo>
                  <a:cubicBezTo>
                    <a:pt x="28" y="0"/>
                    <a:pt x="-445" y="1840"/>
                    <a:pt x="576" y="2660"/>
                  </a:cubicBezTo>
                  <a:lnTo>
                    <a:pt x="19336" y="21600"/>
                  </a:lnTo>
                  <a:lnTo>
                    <a:pt x="19947" y="21600"/>
                  </a:lnTo>
                  <a:cubicBezTo>
                    <a:pt x="20246" y="21600"/>
                    <a:pt x="20545" y="21600"/>
                    <a:pt x="20844" y="21120"/>
                  </a:cubicBezTo>
                  <a:cubicBezTo>
                    <a:pt x="21155" y="20140"/>
                    <a:pt x="20844" y="19180"/>
                    <a:pt x="20545" y="18700"/>
                  </a:cubicBezTo>
                  <a:lnTo>
                    <a:pt x="1486" y="220"/>
                  </a:lnTo>
                  <a:cubicBezTo>
                    <a:pt x="1286" y="80"/>
                    <a:pt x="1100" y="0"/>
                    <a:pt x="92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30" name="Google Shape;1442;p31"/>
            <p:cNvSpPr/>
            <p:nvPr/>
          </p:nvSpPr>
          <p:spPr>
            <a:xfrm flipH="1">
              <a:off x="65727" y="753819"/>
              <a:ext cx="196679" cy="3275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45" h="21600" fill="norm" stroke="1" extrusionOk="0">
                  <a:moveTo>
                    <a:pt x="19241" y="0"/>
                  </a:moveTo>
                  <a:cubicBezTo>
                    <a:pt x="18739" y="0"/>
                    <a:pt x="18314" y="143"/>
                    <a:pt x="18024" y="488"/>
                  </a:cubicBezTo>
                  <a:lnTo>
                    <a:pt x="192" y="20445"/>
                  </a:lnTo>
                  <a:cubicBezTo>
                    <a:pt x="-272" y="20731"/>
                    <a:pt x="192" y="21314"/>
                    <a:pt x="675" y="21600"/>
                  </a:cubicBezTo>
                  <a:lnTo>
                    <a:pt x="1602" y="21600"/>
                  </a:lnTo>
                  <a:cubicBezTo>
                    <a:pt x="2085" y="21600"/>
                    <a:pt x="2549" y="21600"/>
                    <a:pt x="3012" y="21314"/>
                  </a:cubicBezTo>
                  <a:lnTo>
                    <a:pt x="20845" y="1346"/>
                  </a:lnTo>
                  <a:cubicBezTo>
                    <a:pt x="21328" y="1060"/>
                    <a:pt x="20845" y="488"/>
                    <a:pt x="20381" y="191"/>
                  </a:cubicBezTo>
                  <a:cubicBezTo>
                    <a:pt x="19995" y="71"/>
                    <a:pt x="19609" y="0"/>
                    <a:pt x="192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540" name="Google Shape;1443;p31"/>
          <p:cNvGrpSpPr/>
          <p:nvPr/>
        </p:nvGrpSpPr>
        <p:grpSpPr>
          <a:xfrm>
            <a:off x="-3887852" y="2588751"/>
            <a:ext cx="6117264" cy="4851107"/>
            <a:chOff x="0" y="0"/>
            <a:chExt cx="6117263" cy="4851105"/>
          </a:xfrm>
        </p:grpSpPr>
        <p:grpSp>
          <p:nvGrpSpPr>
            <p:cNvPr id="1538" name="Google Shape;1444;p31"/>
            <p:cNvGrpSpPr/>
            <p:nvPr/>
          </p:nvGrpSpPr>
          <p:grpSpPr>
            <a:xfrm>
              <a:off x="-1" y="-1"/>
              <a:ext cx="5779657" cy="4851107"/>
              <a:chOff x="0" y="0"/>
              <a:chExt cx="5779655" cy="4851105"/>
            </a:xfrm>
          </p:grpSpPr>
          <p:sp>
            <p:nvSpPr>
              <p:cNvPr id="1532" name="Google Shape;1445;p31"/>
              <p:cNvSpPr/>
              <p:nvPr/>
            </p:nvSpPr>
            <p:spPr>
              <a:xfrm>
                <a:off x="1532125" y="0"/>
                <a:ext cx="2552982" cy="2552982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33" name="Google Shape;1446;p31"/>
              <p:cNvSpPr/>
              <p:nvPr/>
            </p:nvSpPr>
            <p:spPr>
              <a:xfrm>
                <a:off x="2502449" y="868226"/>
                <a:ext cx="2552982" cy="2552982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34" name="Google Shape;1447;p31"/>
              <p:cNvSpPr/>
              <p:nvPr/>
            </p:nvSpPr>
            <p:spPr>
              <a:xfrm>
                <a:off x="204326" y="919275"/>
                <a:ext cx="2552982" cy="2552983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35" name="Google Shape;1448;p31"/>
              <p:cNvSpPr/>
              <p:nvPr/>
            </p:nvSpPr>
            <p:spPr>
              <a:xfrm>
                <a:off x="-1" y="2042748"/>
                <a:ext cx="2552983" cy="2552982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36" name="Google Shape;1449;p31"/>
              <p:cNvSpPr/>
              <p:nvPr/>
            </p:nvSpPr>
            <p:spPr>
              <a:xfrm>
                <a:off x="1072422" y="2298124"/>
                <a:ext cx="2552983" cy="2552982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37" name="Google Shape;1450;p31"/>
              <p:cNvSpPr/>
              <p:nvPr/>
            </p:nvSpPr>
            <p:spPr>
              <a:xfrm>
                <a:off x="2553447" y="2093927"/>
                <a:ext cx="3226209" cy="2552982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539" name="Google Shape;1451;p31"/>
            <p:cNvSpPr/>
            <p:nvPr/>
          </p:nvSpPr>
          <p:spPr>
            <a:xfrm>
              <a:off x="404175" y="14655"/>
              <a:ext cx="5713089" cy="43827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5" h="21600" fill="norm" stroke="1" extrusionOk="0">
                  <a:moveTo>
                    <a:pt x="6045" y="4385"/>
                  </a:moveTo>
                  <a:cubicBezTo>
                    <a:pt x="6824" y="4615"/>
                    <a:pt x="7603" y="5299"/>
                    <a:pt x="7948" y="6209"/>
                  </a:cubicBezTo>
                  <a:cubicBezTo>
                    <a:pt x="7948" y="6551"/>
                    <a:pt x="7862" y="6776"/>
                    <a:pt x="7688" y="6894"/>
                  </a:cubicBezTo>
                  <a:cubicBezTo>
                    <a:pt x="7514" y="7119"/>
                    <a:pt x="7343" y="7119"/>
                    <a:pt x="7169" y="7236"/>
                  </a:cubicBezTo>
                  <a:cubicBezTo>
                    <a:pt x="6479" y="7236"/>
                    <a:pt x="5959" y="5979"/>
                    <a:pt x="5789" y="5412"/>
                  </a:cubicBezTo>
                  <a:lnTo>
                    <a:pt x="5789" y="5299"/>
                  </a:lnTo>
                  <a:cubicBezTo>
                    <a:pt x="5874" y="4957"/>
                    <a:pt x="5959" y="4727"/>
                    <a:pt x="6045" y="4385"/>
                  </a:cubicBezTo>
                  <a:close/>
                  <a:moveTo>
                    <a:pt x="13823" y="6096"/>
                  </a:moveTo>
                  <a:cubicBezTo>
                    <a:pt x="13909" y="6776"/>
                    <a:pt x="13823" y="7574"/>
                    <a:pt x="13478" y="8258"/>
                  </a:cubicBezTo>
                  <a:cubicBezTo>
                    <a:pt x="13304" y="8033"/>
                    <a:pt x="13389" y="7006"/>
                    <a:pt x="13823" y="6096"/>
                  </a:cubicBezTo>
                  <a:close/>
                  <a:moveTo>
                    <a:pt x="2492" y="10153"/>
                  </a:moveTo>
                  <a:cubicBezTo>
                    <a:pt x="2584" y="10153"/>
                    <a:pt x="2676" y="10167"/>
                    <a:pt x="2762" y="10195"/>
                  </a:cubicBezTo>
                  <a:cubicBezTo>
                    <a:pt x="3886" y="10308"/>
                    <a:pt x="4320" y="11222"/>
                    <a:pt x="4320" y="12019"/>
                  </a:cubicBezTo>
                  <a:cubicBezTo>
                    <a:pt x="4320" y="12474"/>
                    <a:pt x="3971" y="12929"/>
                    <a:pt x="3541" y="13042"/>
                  </a:cubicBezTo>
                  <a:cubicBezTo>
                    <a:pt x="3366" y="12929"/>
                    <a:pt x="3110" y="12929"/>
                    <a:pt x="2936" y="12817"/>
                  </a:cubicBezTo>
                  <a:cubicBezTo>
                    <a:pt x="2331" y="12244"/>
                    <a:pt x="1898" y="11447"/>
                    <a:pt x="1727" y="10537"/>
                  </a:cubicBezTo>
                  <a:cubicBezTo>
                    <a:pt x="1922" y="10279"/>
                    <a:pt x="2214" y="10153"/>
                    <a:pt x="2492" y="10153"/>
                  </a:cubicBezTo>
                  <a:close/>
                  <a:moveTo>
                    <a:pt x="18315" y="12132"/>
                  </a:moveTo>
                  <a:cubicBezTo>
                    <a:pt x="17885" y="13384"/>
                    <a:pt x="17191" y="14181"/>
                    <a:pt x="16761" y="14181"/>
                  </a:cubicBezTo>
                  <a:cubicBezTo>
                    <a:pt x="16587" y="14181"/>
                    <a:pt x="16416" y="14069"/>
                    <a:pt x="16327" y="13956"/>
                  </a:cubicBezTo>
                  <a:cubicBezTo>
                    <a:pt x="16068" y="13384"/>
                    <a:pt x="16156" y="13159"/>
                    <a:pt x="16156" y="13042"/>
                  </a:cubicBezTo>
                  <a:cubicBezTo>
                    <a:pt x="16327" y="12587"/>
                    <a:pt x="17191" y="12132"/>
                    <a:pt x="18141" y="12132"/>
                  </a:cubicBezTo>
                  <a:close/>
                  <a:moveTo>
                    <a:pt x="12614" y="15438"/>
                  </a:moveTo>
                  <a:cubicBezTo>
                    <a:pt x="12614" y="15438"/>
                    <a:pt x="12699" y="15551"/>
                    <a:pt x="12699" y="15551"/>
                  </a:cubicBezTo>
                  <a:cubicBezTo>
                    <a:pt x="12874" y="15893"/>
                    <a:pt x="12785" y="16915"/>
                    <a:pt x="12009" y="18055"/>
                  </a:cubicBezTo>
                  <a:cubicBezTo>
                    <a:pt x="11750" y="17600"/>
                    <a:pt x="11661" y="17032"/>
                    <a:pt x="11835" y="16460"/>
                  </a:cubicBezTo>
                  <a:cubicBezTo>
                    <a:pt x="11920" y="16005"/>
                    <a:pt x="12180" y="15663"/>
                    <a:pt x="12614" y="15551"/>
                  </a:cubicBezTo>
                  <a:lnTo>
                    <a:pt x="12614" y="15438"/>
                  </a:lnTo>
                  <a:close/>
                  <a:moveTo>
                    <a:pt x="6304" y="15780"/>
                  </a:moveTo>
                  <a:cubicBezTo>
                    <a:pt x="6393" y="15780"/>
                    <a:pt x="6738" y="15780"/>
                    <a:pt x="6824" y="16348"/>
                  </a:cubicBezTo>
                  <a:cubicBezTo>
                    <a:pt x="6738" y="17600"/>
                    <a:pt x="6219" y="18739"/>
                    <a:pt x="5355" y="19194"/>
                  </a:cubicBezTo>
                  <a:cubicBezTo>
                    <a:pt x="5095" y="18397"/>
                    <a:pt x="5184" y="17375"/>
                    <a:pt x="5529" y="16460"/>
                  </a:cubicBezTo>
                  <a:cubicBezTo>
                    <a:pt x="5700" y="16118"/>
                    <a:pt x="5959" y="15780"/>
                    <a:pt x="6304" y="15780"/>
                  </a:cubicBezTo>
                  <a:close/>
                  <a:moveTo>
                    <a:pt x="9587" y="741"/>
                  </a:moveTo>
                  <a:cubicBezTo>
                    <a:pt x="10021" y="741"/>
                    <a:pt x="10540" y="853"/>
                    <a:pt x="11056" y="1196"/>
                  </a:cubicBezTo>
                  <a:cubicBezTo>
                    <a:pt x="12354" y="1768"/>
                    <a:pt x="13389" y="3245"/>
                    <a:pt x="13734" y="4957"/>
                  </a:cubicBezTo>
                  <a:cubicBezTo>
                    <a:pt x="12959" y="6209"/>
                    <a:pt x="12614" y="8033"/>
                    <a:pt x="13219" y="8713"/>
                  </a:cubicBezTo>
                  <a:cubicBezTo>
                    <a:pt x="13304" y="8943"/>
                    <a:pt x="13478" y="9055"/>
                    <a:pt x="13564" y="9055"/>
                  </a:cubicBezTo>
                  <a:cubicBezTo>
                    <a:pt x="13823" y="9055"/>
                    <a:pt x="13994" y="8830"/>
                    <a:pt x="14083" y="8601"/>
                  </a:cubicBezTo>
                  <a:cubicBezTo>
                    <a:pt x="14513" y="7574"/>
                    <a:pt x="14599" y="6321"/>
                    <a:pt x="14343" y="5182"/>
                  </a:cubicBezTo>
                  <a:cubicBezTo>
                    <a:pt x="14773" y="4502"/>
                    <a:pt x="15463" y="4042"/>
                    <a:pt x="16156" y="4042"/>
                  </a:cubicBezTo>
                  <a:cubicBezTo>
                    <a:pt x="16761" y="4042"/>
                    <a:pt x="17366" y="4385"/>
                    <a:pt x="17796" y="4840"/>
                  </a:cubicBezTo>
                  <a:cubicBezTo>
                    <a:pt x="19265" y="6209"/>
                    <a:pt x="19265" y="9055"/>
                    <a:pt x="18575" y="11335"/>
                  </a:cubicBezTo>
                  <a:lnTo>
                    <a:pt x="18141" y="11335"/>
                  </a:lnTo>
                  <a:cubicBezTo>
                    <a:pt x="17277" y="11335"/>
                    <a:pt x="16068" y="11677"/>
                    <a:pt x="15723" y="12704"/>
                  </a:cubicBezTo>
                  <a:cubicBezTo>
                    <a:pt x="15463" y="13726"/>
                    <a:pt x="15982" y="14866"/>
                    <a:pt x="16761" y="14978"/>
                  </a:cubicBezTo>
                  <a:cubicBezTo>
                    <a:pt x="17711" y="14978"/>
                    <a:pt x="18490" y="13614"/>
                    <a:pt x="18920" y="12244"/>
                  </a:cubicBezTo>
                  <a:cubicBezTo>
                    <a:pt x="19784" y="12362"/>
                    <a:pt x="20474" y="13159"/>
                    <a:pt x="20734" y="14181"/>
                  </a:cubicBezTo>
                  <a:cubicBezTo>
                    <a:pt x="20819" y="15096"/>
                    <a:pt x="20563" y="16005"/>
                    <a:pt x="20044" y="16690"/>
                  </a:cubicBezTo>
                  <a:cubicBezTo>
                    <a:pt x="18746" y="18514"/>
                    <a:pt x="16932" y="19649"/>
                    <a:pt x="14947" y="19649"/>
                  </a:cubicBezTo>
                  <a:cubicBezTo>
                    <a:pt x="14343" y="19649"/>
                    <a:pt x="13649" y="19537"/>
                    <a:pt x="13130" y="19082"/>
                  </a:cubicBezTo>
                  <a:cubicBezTo>
                    <a:pt x="12874" y="18969"/>
                    <a:pt x="12699" y="18852"/>
                    <a:pt x="12525" y="18627"/>
                  </a:cubicBezTo>
                  <a:cubicBezTo>
                    <a:pt x="13389" y="17257"/>
                    <a:pt x="13649" y="15780"/>
                    <a:pt x="13219" y="15096"/>
                  </a:cubicBezTo>
                  <a:cubicBezTo>
                    <a:pt x="13044" y="14866"/>
                    <a:pt x="12874" y="14753"/>
                    <a:pt x="12614" y="14753"/>
                  </a:cubicBezTo>
                  <a:cubicBezTo>
                    <a:pt x="12009" y="14866"/>
                    <a:pt x="11490" y="15321"/>
                    <a:pt x="11316" y="16118"/>
                  </a:cubicBezTo>
                  <a:cubicBezTo>
                    <a:pt x="11056" y="17032"/>
                    <a:pt x="11230" y="18055"/>
                    <a:pt x="11661" y="18627"/>
                  </a:cubicBezTo>
                  <a:cubicBezTo>
                    <a:pt x="10626" y="19991"/>
                    <a:pt x="9242" y="20789"/>
                    <a:pt x="7862" y="20789"/>
                  </a:cubicBezTo>
                  <a:cubicBezTo>
                    <a:pt x="7702" y="20836"/>
                    <a:pt x="7539" y="20859"/>
                    <a:pt x="7378" y="20859"/>
                  </a:cubicBezTo>
                  <a:cubicBezTo>
                    <a:pt x="6745" y="20859"/>
                    <a:pt x="6112" y="20512"/>
                    <a:pt x="5700" y="19879"/>
                  </a:cubicBezTo>
                  <a:cubicBezTo>
                    <a:pt x="6738" y="19194"/>
                    <a:pt x="7428" y="17712"/>
                    <a:pt x="7428" y="16235"/>
                  </a:cubicBezTo>
                  <a:cubicBezTo>
                    <a:pt x="7350" y="15504"/>
                    <a:pt x="6984" y="14964"/>
                    <a:pt x="6457" y="14964"/>
                  </a:cubicBezTo>
                  <a:cubicBezTo>
                    <a:pt x="6408" y="14964"/>
                    <a:pt x="6358" y="14969"/>
                    <a:pt x="6304" y="14978"/>
                  </a:cubicBezTo>
                  <a:cubicBezTo>
                    <a:pt x="5789" y="14978"/>
                    <a:pt x="5269" y="15438"/>
                    <a:pt x="5010" y="16118"/>
                  </a:cubicBezTo>
                  <a:cubicBezTo>
                    <a:pt x="4579" y="17145"/>
                    <a:pt x="4490" y="18397"/>
                    <a:pt x="4835" y="19424"/>
                  </a:cubicBezTo>
                  <a:cubicBezTo>
                    <a:pt x="4665" y="19452"/>
                    <a:pt x="4498" y="19466"/>
                    <a:pt x="4334" y="19466"/>
                  </a:cubicBezTo>
                  <a:cubicBezTo>
                    <a:pt x="3843" y="19466"/>
                    <a:pt x="3388" y="19340"/>
                    <a:pt x="2936" y="19082"/>
                  </a:cubicBezTo>
                  <a:cubicBezTo>
                    <a:pt x="1727" y="18397"/>
                    <a:pt x="948" y="17032"/>
                    <a:pt x="777" y="15321"/>
                  </a:cubicBezTo>
                  <a:cubicBezTo>
                    <a:pt x="518" y="13956"/>
                    <a:pt x="688" y="12362"/>
                    <a:pt x="1293" y="11110"/>
                  </a:cubicBezTo>
                  <a:cubicBezTo>
                    <a:pt x="1553" y="12019"/>
                    <a:pt x="2072" y="12817"/>
                    <a:pt x="2676" y="13384"/>
                  </a:cubicBezTo>
                  <a:cubicBezTo>
                    <a:pt x="3021" y="13501"/>
                    <a:pt x="3281" y="13614"/>
                    <a:pt x="3626" y="13614"/>
                  </a:cubicBezTo>
                  <a:cubicBezTo>
                    <a:pt x="4320" y="13614"/>
                    <a:pt x="4924" y="12929"/>
                    <a:pt x="4924" y="11907"/>
                  </a:cubicBezTo>
                  <a:cubicBezTo>
                    <a:pt x="4924" y="10425"/>
                    <a:pt x="3971" y="9285"/>
                    <a:pt x="2851" y="9285"/>
                  </a:cubicBezTo>
                  <a:cubicBezTo>
                    <a:pt x="2769" y="9262"/>
                    <a:pt x="2691" y="9252"/>
                    <a:pt x="2612" y="9252"/>
                  </a:cubicBezTo>
                  <a:cubicBezTo>
                    <a:pt x="2260" y="9252"/>
                    <a:pt x="1922" y="9440"/>
                    <a:pt x="1641" y="9628"/>
                  </a:cubicBezTo>
                  <a:cubicBezTo>
                    <a:pt x="1382" y="7349"/>
                    <a:pt x="1986" y="4957"/>
                    <a:pt x="3626" y="4385"/>
                  </a:cubicBezTo>
                  <a:cubicBezTo>
                    <a:pt x="4071" y="4221"/>
                    <a:pt x="4558" y="4113"/>
                    <a:pt x="5027" y="4113"/>
                  </a:cubicBezTo>
                  <a:cubicBezTo>
                    <a:pt x="5198" y="4113"/>
                    <a:pt x="5365" y="4127"/>
                    <a:pt x="5529" y="4160"/>
                  </a:cubicBezTo>
                  <a:cubicBezTo>
                    <a:pt x="5355" y="4727"/>
                    <a:pt x="5184" y="5182"/>
                    <a:pt x="5184" y="5182"/>
                  </a:cubicBezTo>
                  <a:cubicBezTo>
                    <a:pt x="5184" y="5299"/>
                    <a:pt x="5184" y="5299"/>
                    <a:pt x="5184" y="5412"/>
                  </a:cubicBezTo>
                  <a:cubicBezTo>
                    <a:pt x="5269" y="5524"/>
                    <a:pt x="5959" y="7803"/>
                    <a:pt x="7169" y="7803"/>
                  </a:cubicBezTo>
                  <a:cubicBezTo>
                    <a:pt x="7514" y="7803"/>
                    <a:pt x="7773" y="7691"/>
                    <a:pt x="8033" y="7461"/>
                  </a:cubicBezTo>
                  <a:cubicBezTo>
                    <a:pt x="8378" y="7236"/>
                    <a:pt x="8638" y="6664"/>
                    <a:pt x="8552" y="6096"/>
                  </a:cubicBezTo>
                  <a:cubicBezTo>
                    <a:pt x="8207" y="4840"/>
                    <a:pt x="7343" y="3930"/>
                    <a:pt x="6393" y="3705"/>
                  </a:cubicBezTo>
                  <a:cubicBezTo>
                    <a:pt x="6909" y="1993"/>
                    <a:pt x="8118" y="853"/>
                    <a:pt x="9587" y="741"/>
                  </a:cubicBezTo>
                  <a:close/>
                  <a:moveTo>
                    <a:pt x="9527" y="0"/>
                  </a:moveTo>
                  <a:cubicBezTo>
                    <a:pt x="7862" y="0"/>
                    <a:pt x="6279" y="1383"/>
                    <a:pt x="5700" y="3587"/>
                  </a:cubicBezTo>
                  <a:cubicBezTo>
                    <a:pt x="5405" y="3503"/>
                    <a:pt x="5106" y="3466"/>
                    <a:pt x="4814" y="3466"/>
                  </a:cubicBezTo>
                  <a:cubicBezTo>
                    <a:pt x="4341" y="3466"/>
                    <a:pt x="3882" y="3559"/>
                    <a:pt x="3455" y="3705"/>
                  </a:cubicBezTo>
                  <a:cubicBezTo>
                    <a:pt x="1382" y="4385"/>
                    <a:pt x="603" y="7574"/>
                    <a:pt x="1037" y="10308"/>
                  </a:cubicBezTo>
                  <a:cubicBezTo>
                    <a:pt x="173" y="11789"/>
                    <a:pt x="-176" y="13726"/>
                    <a:pt x="84" y="15551"/>
                  </a:cubicBezTo>
                  <a:cubicBezTo>
                    <a:pt x="343" y="17487"/>
                    <a:pt x="1293" y="19082"/>
                    <a:pt x="2676" y="19879"/>
                  </a:cubicBezTo>
                  <a:cubicBezTo>
                    <a:pt x="3238" y="20127"/>
                    <a:pt x="3843" y="20310"/>
                    <a:pt x="4426" y="20310"/>
                  </a:cubicBezTo>
                  <a:cubicBezTo>
                    <a:pt x="4654" y="20310"/>
                    <a:pt x="4878" y="20282"/>
                    <a:pt x="5095" y="20221"/>
                  </a:cubicBezTo>
                  <a:cubicBezTo>
                    <a:pt x="5650" y="21056"/>
                    <a:pt x="6493" y="21600"/>
                    <a:pt x="7361" y="21600"/>
                  </a:cubicBezTo>
                  <a:cubicBezTo>
                    <a:pt x="7439" y="21600"/>
                    <a:pt x="7521" y="21595"/>
                    <a:pt x="7603" y="21586"/>
                  </a:cubicBezTo>
                  <a:lnTo>
                    <a:pt x="7862" y="21586"/>
                  </a:lnTo>
                  <a:cubicBezTo>
                    <a:pt x="9502" y="21473"/>
                    <a:pt x="10971" y="20676"/>
                    <a:pt x="12095" y="19194"/>
                  </a:cubicBezTo>
                  <a:cubicBezTo>
                    <a:pt x="12354" y="19424"/>
                    <a:pt x="12614" y="19649"/>
                    <a:pt x="12874" y="19879"/>
                  </a:cubicBezTo>
                  <a:cubicBezTo>
                    <a:pt x="13478" y="20221"/>
                    <a:pt x="14254" y="20446"/>
                    <a:pt x="15033" y="20446"/>
                  </a:cubicBezTo>
                  <a:cubicBezTo>
                    <a:pt x="17106" y="20446"/>
                    <a:pt x="19094" y="19194"/>
                    <a:pt x="20563" y="17257"/>
                  </a:cubicBezTo>
                  <a:cubicBezTo>
                    <a:pt x="21168" y="16348"/>
                    <a:pt x="21424" y="15208"/>
                    <a:pt x="21339" y="14069"/>
                  </a:cubicBezTo>
                  <a:cubicBezTo>
                    <a:pt x="21079" y="12704"/>
                    <a:pt x="20215" y="11677"/>
                    <a:pt x="19180" y="11564"/>
                  </a:cubicBezTo>
                  <a:cubicBezTo>
                    <a:pt x="19870" y="8943"/>
                    <a:pt x="19784" y="5867"/>
                    <a:pt x="18056" y="4272"/>
                  </a:cubicBezTo>
                  <a:cubicBezTo>
                    <a:pt x="17508" y="3658"/>
                    <a:pt x="16811" y="3348"/>
                    <a:pt x="16114" y="3348"/>
                  </a:cubicBezTo>
                  <a:cubicBezTo>
                    <a:pt x="15388" y="3348"/>
                    <a:pt x="14656" y="3686"/>
                    <a:pt x="14083" y="4385"/>
                  </a:cubicBezTo>
                  <a:cubicBezTo>
                    <a:pt x="13649" y="2565"/>
                    <a:pt x="12525" y="1196"/>
                    <a:pt x="11230" y="511"/>
                  </a:cubicBezTo>
                  <a:cubicBezTo>
                    <a:pt x="10679" y="164"/>
                    <a:pt x="10099" y="0"/>
                    <a:pt x="952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154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21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8" name="Google Shape;1453;p32"/>
          <p:cNvSpPr/>
          <p:nvPr/>
        </p:nvSpPr>
        <p:spPr>
          <a:xfrm>
            <a:off x="19565199" y="13669266"/>
            <a:ext cx="291334" cy="46734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grpSp>
        <p:nvGrpSpPr>
          <p:cNvPr id="1557" name="Google Shape;1454;p32"/>
          <p:cNvGrpSpPr/>
          <p:nvPr/>
        </p:nvGrpSpPr>
        <p:grpSpPr>
          <a:xfrm>
            <a:off x="-783828" y="2471133"/>
            <a:ext cx="2727231" cy="2162752"/>
            <a:chOff x="0" y="0"/>
            <a:chExt cx="2727230" cy="2162751"/>
          </a:xfrm>
        </p:grpSpPr>
        <p:grpSp>
          <p:nvGrpSpPr>
            <p:cNvPr id="1555" name="Google Shape;1455;p32"/>
            <p:cNvGrpSpPr/>
            <p:nvPr/>
          </p:nvGrpSpPr>
          <p:grpSpPr>
            <a:xfrm>
              <a:off x="150504" y="0"/>
              <a:ext cx="2576727" cy="2162752"/>
              <a:chOff x="0" y="0"/>
              <a:chExt cx="2576725" cy="2162751"/>
            </a:xfrm>
          </p:grpSpPr>
          <p:sp>
            <p:nvSpPr>
              <p:cNvPr id="1549" name="Google Shape;1456;p32"/>
              <p:cNvSpPr/>
              <p:nvPr/>
            </p:nvSpPr>
            <p:spPr>
              <a:xfrm flipH="1">
                <a:off x="755476" y="0"/>
                <a:ext cx="1138188" cy="113818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50" name="Google Shape;1457;p32"/>
              <p:cNvSpPr/>
              <p:nvPr/>
            </p:nvSpPr>
            <p:spPr>
              <a:xfrm flipH="1">
                <a:off x="322880" y="387078"/>
                <a:ext cx="1138187" cy="1138188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51" name="Google Shape;1458;p32"/>
              <p:cNvSpPr/>
              <p:nvPr/>
            </p:nvSpPr>
            <p:spPr>
              <a:xfrm flipH="1">
                <a:off x="1347444" y="409837"/>
                <a:ext cx="1138188" cy="1138188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52" name="Google Shape;1459;p32"/>
              <p:cNvSpPr/>
              <p:nvPr/>
            </p:nvSpPr>
            <p:spPr>
              <a:xfrm flipH="1">
                <a:off x="1438538" y="910711"/>
                <a:ext cx="1138188" cy="1138188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53" name="Google Shape;1460;p32"/>
              <p:cNvSpPr/>
              <p:nvPr/>
            </p:nvSpPr>
            <p:spPr>
              <a:xfrm flipH="1">
                <a:off x="960424" y="1024564"/>
                <a:ext cx="1138187" cy="1138188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54" name="Google Shape;1461;p32"/>
              <p:cNvSpPr/>
              <p:nvPr/>
            </p:nvSpPr>
            <p:spPr>
              <a:xfrm flipH="1">
                <a:off x="0" y="933528"/>
                <a:ext cx="1438331" cy="1138188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556" name="Google Shape;1462;p32"/>
            <p:cNvSpPr/>
            <p:nvPr/>
          </p:nvSpPr>
          <p:spPr>
            <a:xfrm flipH="1">
              <a:off x="-1" y="6525"/>
              <a:ext cx="2547043" cy="19539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5" h="21600" fill="norm" stroke="1" extrusionOk="0">
                  <a:moveTo>
                    <a:pt x="6045" y="4385"/>
                  </a:moveTo>
                  <a:cubicBezTo>
                    <a:pt x="6824" y="4615"/>
                    <a:pt x="7603" y="5299"/>
                    <a:pt x="7948" y="6209"/>
                  </a:cubicBezTo>
                  <a:cubicBezTo>
                    <a:pt x="7948" y="6551"/>
                    <a:pt x="7862" y="6776"/>
                    <a:pt x="7688" y="6894"/>
                  </a:cubicBezTo>
                  <a:cubicBezTo>
                    <a:pt x="7514" y="7119"/>
                    <a:pt x="7343" y="7119"/>
                    <a:pt x="7169" y="7236"/>
                  </a:cubicBezTo>
                  <a:cubicBezTo>
                    <a:pt x="6479" y="7236"/>
                    <a:pt x="5959" y="5979"/>
                    <a:pt x="5789" y="5412"/>
                  </a:cubicBezTo>
                  <a:lnTo>
                    <a:pt x="5789" y="5299"/>
                  </a:lnTo>
                  <a:cubicBezTo>
                    <a:pt x="5874" y="4957"/>
                    <a:pt x="5959" y="4727"/>
                    <a:pt x="6045" y="4385"/>
                  </a:cubicBezTo>
                  <a:close/>
                  <a:moveTo>
                    <a:pt x="13823" y="6096"/>
                  </a:moveTo>
                  <a:cubicBezTo>
                    <a:pt x="13909" y="6776"/>
                    <a:pt x="13823" y="7574"/>
                    <a:pt x="13478" y="8258"/>
                  </a:cubicBezTo>
                  <a:cubicBezTo>
                    <a:pt x="13304" y="8033"/>
                    <a:pt x="13389" y="7006"/>
                    <a:pt x="13823" y="6096"/>
                  </a:cubicBezTo>
                  <a:close/>
                  <a:moveTo>
                    <a:pt x="2492" y="10153"/>
                  </a:moveTo>
                  <a:cubicBezTo>
                    <a:pt x="2584" y="10153"/>
                    <a:pt x="2676" y="10167"/>
                    <a:pt x="2762" y="10195"/>
                  </a:cubicBezTo>
                  <a:cubicBezTo>
                    <a:pt x="3886" y="10308"/>
                    <a:pt x="4320" y="11222"/>
                    <a:pt x="4320" y="12019"/>
                  </a:cubicBezTo>
                  <a:cubicBezTo>
                    <a:pt x="4320" y="12474"/>
                    <a:pt x="3971" y="12929"/>
                    <a:pt x="3541" y="13042"/>
                  </a:cubicBezTo>
                  <a:cubicBezTo>
                    <a:pt x="3366" y="12929"/>
                    <a:pt x="3110" y="12929"/>
                    <a:pt x="2936" y="12817"/>
                  </a:cubicBezTo>
                  <a:cubicBezTo>
                    <a:pt x="2331" y="12244"/>
                    <a:pt x="1898" y="11447"/>
                    <a:pt x="1727" y="10537"/>
                  </a:cubicBezTo>
                  <a:cubicBezTo>
                    <a:pt x="1922" y="10279"/>
                    <a:pt x="2214" y="10153"/>
                    <a:pt x="2492" y="10153"/>
                  </a:cubicBezTo>
                  <a:close/>
                  <a:moveTo>
                    <a:pt x="18315" y="12132"/>
                  </a:moveTo>
                  <a:cubicBezTo>
                    <a:pt x="17885" y="13384"/>
                    <a:pt x="17191" y="14181"/>
                    <a:pt x="16761" y="14181"/>
                  </a:cubicBezTo>
                  <a:cubicBezTo>
                    <a:pt x="16587" y="14181"/>
                    <a:pt x="16416" y="14069"/>
                    <a:pt x="16327" y="13956"/>
                  </a:cubicBezTo>
                  <a:cubicBezTo>
                    <a:pt x="16068" y="13384"/>
                    <a:pt x="16156" y="13159"/>
                    <a:pt x="16156" y="13042"/>
                  </a:cubicBezTo>
                  <a:cubicBezTo>
                    <a:pt x="16327" y="12587"/>
                    <a:pt x="17191" y="12132"/>
                    <a:pt x="18141" y="12132"/>
                  </a:cubicBezTo>
                  <a:close/>
                  <a:moveTo>
                    <a:pt x="12614" y="15438"/>
                  </a:moveTo>
                  <a:cubicBezTo>
                    <a:pt x="12614" y="15438"/>
                    <a:pt x="12699" y="15551"/>
                    <a:pt x="12699" y="15551"/>
                  </a:cubicBezTo>
                  <a:cubicBezTo>
                    <a:pt x="12874" y="15893"/>
                    <a:pt x="12785" y="16915"/>
                    <a:pt x="12009" y="18055"/>
                  </a:cubicBezTo>
                  <a:cubicBezTo>
                    <a:pt x="11750" y="17600"/>
                    <a:pt x="11661" y="17032"/>
                    <a:pt x="11835" y="16460"/>
                  </a:cubicBezTo>
                  <a:cubicBezTo>
                    <a:pt x="11920" y="16005"/>
                    <a:pt x="12180" y="15663"/>
                    <a:pt x="12614" y="15551"/>
                  </a:cubicBezTo>
                  <a:lnTo>
                    <a:pt x="12614" y="15438"/>
                  </a:lnTo>
                  <a:close/>
                  <a:moveTo>
                    <a:pt x="6304" y="15780"/>
                  </a:moveTo>
                  <a:cubicBezTo>
                    <a:pt x="6393" y="15780"/>
                    <a:pt x="6738" y="15780"/>
                    <a:pt x="6824" y="16348"/>
                  </a:cubicBezTo>
                  <a:cubicBezTo>
                    <a:pt x="6738" y="17600"/>
                    <a:pt x="6219" y="18739"/>
                    <a:pt x="5355" y="19194"/>
                  </a:cubicBezTo>
                  <a:cubicBezTo>
                    <a:pt x="5095" y="18397"/>
                    <a:pt x="5184" y="17375"/>
                    <a:pt x="5529" y="16460"/>
                  </a:cubicBezTo>
                  <a:cubicBezTo>
                    <a:pt x="5700" y="16118"/>
                    <a:pt x="5959" y="15780"/>
                    <a:pt x="6304" y="15780"/>
                  </a:cubicBezTo>
                  <a:close/>
                  <a:moveTo>
                    <a:pt x="9587" y="741"/>
                  </a:moveTo>
                  <a:cubicBezTo>
                    <a:pt x="10021" y="741"/>
                    <a:pt x="10540" y="853"/>
                    <a:pt x="11056" y="1196"/>
                  </a:cubicBezTo>
                  <a:cubicBezTo>
                    <a:pt x="12354" y="1768"/>
                    <a:pt x="13389" y="3245"/>
                    <a:pt x="13734" y="4957"/>
                  </a:cubicBezTo>
                  <a:cubicBezTo>
                    <a:pt x="12959" y="6209"/>
                    <a:pt x="12614" y="8033"/>
                    <a:pt x="13219" y="8713"/>
                  </a:cubicBezTo>
                  <a:cubicBezTo>
                    <a:pt x="13304" y="8943"/>
                    <a:pt x="13478" y="9055"/>
                    <a:pt x="13564" y="9055"/>
                  </a:cubicBezTo>
                  <a:cubicBezTo>
                    <a:pt x="13823" y="9055"/>
                    <a:pt x="13994" y="8830"/>
                    <a:pt x="14083" y="8601"/>
                  </a:cubicBezTo>
                  <a:cubicBezTo>
                    <a:pt x="14513" y="7574"/>
                    <a:pt x="14599" y="6321"/>
                    <a:pt x="14343" y="5182"/>
                  </a:cubicBezTo>
                  <a:cubicBezTo>
                    <a:pt x="14773" y="4502"/>
                    <a:pt x="15463" y="4042"/>
                    <a:pt x="16156" y="4042"/>
                  </a:cubicBezTo>
                  <a:cubicBezTo>
                    <a:pt x="16761" y="4042"/>
                    <a:pt x="17366" y="4385"/>
                    <a:pt x="17796" y="4840"/>
                  </a:cubicBezTo>
                  <a:cubicBezTo>
                    <a:pt x="19265" y="6209"/>
                    <a:pt x="19265" y="9055"/>
                    <a:pt x="18575" y="11335"/>
                  </a:cubicBezTo>
                  <a:lnTo>
                    <a:pt x="18141" y="11335"/>
                  </a:lnTo>
                  <a:cubicBezTo>
                    <a:pt x="17277" y="11335"/>
                    <a:pt x="16068" y="11677"/>
                    <a:pt x="15723" y="12704"/>
                  </a:cubicBezTo>
                  <a:cubicBezTo>
                    <a:pt x="15463" y="13726"/>
                    <a:pt x="15982" y="14866"/>
                    <a:pt x="16761" y="14978"/>
                  </a:cubicBezTo>
                  <a:cubicBezTo>
                    <a:pt x="17711" y="14978"/>
                    <a:pt x="18490" y="13614"/>
                    <a:pt x="18920" y="12244"/>
                  </a:cubicBezTo>
                  <a:cubicBezTo>
                    <a:pt x="19784" y="12362"/>
                    <a:pt x="20474" y="13159"/>
                    <a:pt x="20734" y="14181"/>
                  </a:cubicBezTo>
                  <a:cubicBezTo>
                    <a:pt x="20819" y="15096"/>
                    <a:pt x="20563" y="16005"/>
                    <a:pt x="20044" y="16690"/>
                  </a:cubicBezTo>
                  <a:cubicBezTo>
                    <a:pt x="18746" y="18514"/>
                    <a:pt x="16932" y="19649"/>
                    <a:pt x="14947" y="19649"/>
                  </a:cubicBezTo>
                  <a:cubicBezTo>
                    <a:pt x="14343" y="19649"/>
                    <a:pt x="13649" y="19537"/>
                    <a:pt x="13130" y="19082"/>
                  </a:cubicBezTo>
                  <a:cubicBezTo>
                    <a:pt x="12874" y="18969"/>
                    <a:pt x="12699" y="18852"/>
                    <a:pt x="12525" y="18627"/>
                  </a:cubicBezTo>
                  <a:cubicBezTo>
                    <a:pt x="13389" y="17257"/>
                    <a:pt x="13649" y="15780"/>
                    <a:pt x="13219" y="15096"/>
                  </a:cubicBezTo>
                  <a:cubicBezTo>
                    <a:pt x="13044" y="14866"/>
                    <a:pt x="12874" y="14753"/>
                    <a:pt x="12614" y="14753"/>
                  </a:cubicBezTo>
                  <a:cubicBezTo>
                    <a:pt x="12009" y="14866"/>
                    <a:pt x="11490" y="15321"/>
                    <a:pt x="11316" y="16118"/>
                  </a:cubicBezTo>
                  <a:cubicBezTo>
                    <a:pt x="11056" y="17032"/>
                    <a:pt x="11230" y="18055"/>
                    <a:pt x="11661" y="18627"/>
                  </a:cubicBezTo>
                  <a:cubicBezTo>
                    <a:pt x="10626" y="19991"/>
                    <a:pt x="9242" y="20789"/>
                    <a:pt x="7862" y="20789"/>
                  </a:cubicBezTo>
                  <a:cubicBezTo>
                    <a:pt x="7702" y="20836"/>
                    <a:pt x="7539" y="20859"/>
                    <a:pt x="7378" y="20859"/>
                  </a:cubicBezTo>
                  <a:cubicBezTo>
                    <a:pt x="6745" y="20859"/>
                    <a:pt x="6112" y="20512"/>
                    <a:pt x="5700" y="19879"/>
                  </a:cubicBezTo>
                  <a:cubicBezTo>
                    <a:pt x="6738" y="19194"/>
                    <a:pt x="7428" y="17712"/>
                    <a:pt x="7428" y="16235"/>
                  </a:cubicBezTo>
                  <a:cubicBezTo>
                    <a:pt x="7350" y="15504"/>
                    <a:pt x="6984" y="14964"/>
                    <a:pt x="6457" y="14964"/>
                  </a:cubicBezTo>
                  <a:cubicBezTo>
                    <a:pt x="6408" y="14964"/>
                    <a:pt x="6358" y="14969"/>
                    <a:pt x="6304" y="14978"/>
                  </a:cubicBezTo>
                  <a:cubicBezTo>
                    <a:pt x="5789" y="14978"/>
                    <a:pt x="5269" y="15438"/>
                    <a:pt x="5010" y="16118"/>
                  </a:cubicBezTo>
                  <a:cubicBezTo>
                    <a:pt x="4579" y="17145"/>
                    <a:pt x="4490" y="18397"/>
                    <a:pt x="4835" y="19424"/>
                  </a:cubicBezTo>
                  <a:cubicBezTo>
                    <a:pt x="4665" y="19452"/>
                    <a:pt x="4498" y="19466"/>
                    <a:pt x="4334" y="19466"/>
                  </a:cubicBezTo>
                  <a:cubicBezTo>
                    <a:pt x="3843" y="19466"/>
                    <a:pt x="3388" y="19340"/>
                    <a:pt x="2936" y="19082"/>
                  </a:cubicBezTo>
                  <a:cubicBezTo>
                    <a:pt x="1727" y="18397"/>
                    <a:pt x="948" y="17032"/>
                    <a:pt x="777" y="15321"/>
                  </a:cubicBezTo>
                  <a:cubicBezTo>
                    <a:pt x="518" y="13956"/>
                    <a:pt x="688" y="12362"/>
                    <a:pt x="1293" y="11110"/>
                  </a:cubicBezTo>
                  <a:cubicBezTo>
                    <a:pt x="1553" y="12019"/>
                    <a:pt x="2072" y="12817"/>
                    <a:pt x="2676" y="13384"/>
                  </a:cubicBezTo>
                  <a:cubicBezTo>
                    <a:pt x="3021" y="13501"/>
                    <a:pt x="3281" y="13614"/>
                    <a:pt x="3626" y="13614"/>
                  </a:cubicBezTo>
                  <a:cubicBezTo>
                    <a:pt x="4320" y="13614"/>
                    <a:pt x="4924" y="12929"/>
                    <a:pt x="4924" y="11907"/>
                  </a:cubicBezTo>
                  <a:cubicBezTo>
                    <a:pt x="4924" y="10425"/>
                    <a:pt x="3971" y="9285"/>
                    <a:pt x="2851" y="9285"/>
                  </a:cubicBezTo>
                  <a:cubicBezTo>
                    <a:pt x="2769" y="9262"/>
                    <a:pt x="2691" y="9252"/>
                    <a:pt x="2612" y="9252"/>
                  </a:cubicBezTo>
                  <a:cubicBezTo>
                    <a:pt x="2260" y="9252"/>
                    <a:pt x="1922" y="9440"/>
                    <a:pt x="1641" y="9628"/>
                  </a:cubicBezTo>
                  <a:cubicBezTo>
                    <a:pt x="1382" y="7349"/>
                    <a:pt x="1986" y="4957"/>
                    <a:pt x="3626" y="4385"/>
                  </a:cubicBezTo>
                  <a:cubicBezTo>
                    <a:pt x="4071" y="4221"/>
                    <a:pt x="4558" y="4113"/>
                    <a:pt x="5027" y="4113"/>
                  </a:cubicBezTo>
                  <a:cubicBezTo>
                    <a:pt x="5198" y="4113"/>
                    <a:pt x="5365" y="4127"/>
                    <a:pt x="5529" y="4160"/>
                  </a:cubicBezTo>
                  <a:cubicBezTo>
                    <a:pt x="5355" y="4727"/>
                    <a:pt x="5184" y="5182"/>
                    <a:pt x="5184" y="5182"/>
                  </a:cubicBezTo>
                  <a:cubicBezTo>
                    <a:pt x="5184" y="5299"/>
                    <a:pt x="5184" y="5299"/>
                    <a:pt x="5184" y="5412"/>
                  </a:cubicBezTo>
                  <a:cubicBezTo>
                    <a:pt x="5269" y="5524"/>
                    <a:pt x="5959" y="7803"/>
                    <a:pt x="7169" y="7803"/>
                  </a:cubicBezTo>
                  <a:cubicBezTo>
                    <a:pt x="7514" y="7803"/>
                    <a:pt x="7773" y="7691"/>
                    <a:pt x="8033" y="7461"/>
                  </a:cubicBezTo>
                  <a:cubicBezTo>
                    <a:pt x="8378" y="7236"/>
                    <a:pt x="8638" y="6664"/>
                    <a:pt x="8552" y="6096"/>
                  </a:cubicBezTo>
                  <a:cubicBezTo>
                    <a:pt x="8207" y="4840"/>
                    <a:pt x="7343" y="3930"/>
                    <a:pt x="6393" y="3705"/>
                  </a:cubicBezTo>
                  <a:cubicBezTo>
                    <a:pt x="6909" y="1993"/>
                    <a:pt x="8118" y="853"/>
                    <a:pt x="9587" y="741"/>
                  </a:cubicBezTo>
                  <a:close/>
                  <a:moveTo>
                    <a:pt x="9527" y="0"/>
                  </a:moveTo>
                  <a:cubicBezTo>
                    <a:pt x="7862" y="0"/>
                    <a:pt x="6279" y="1383"/>
                    <a:pt x="5700" y="3587"/>
                  </a:cubicBezTo>
                  <a:cubicBezTo>
                    <a:pt x="5405" y="3503"/>
                    <a:pt x="5106" y="3466"/>
                    <a:pt x="4814" y="3466"/>
                  </a:cubicBezTo>
                  <a:cubicBezTo>
                    <a:pt x="4341" y="3466"/>
                    <a:pt x="3882" y="3559"/>
                    <a:pt x="3455" y="3705"/>
                  </a:cubicBezTo>
                  <a:cubicBezTo>
                    <a:pt x="1382" y="4385"/>
                    <a:pt x="603" y="7574"/>
                    <a:pt x="1037" y="10308"/>
                  </a:cubicBezTo>
                  <a:cubicBezTo>
                    <a:pt x="173" y="11789"/>
                    <a:pt x="-176" y="13726"/>
                    <a:pt x="84" y="15551"/>
                  </a:cubicBezTo>
                  <a:cubicBezTo>
                    <a:pt x="343" y="17487"/>
                    <a:pt x="1293" y="19082"/>
                    <a:pt x="2676" y="19879"/>
                  </a:cubicBezTo>
                  <a:cubicBezTo>
                    <a:pt x="3238" y="20127"/>
                    <a:pt x="3843" y="20310"/>
                    <a:pt x="4426" y="20310"/>
                  </a:cubicBezTo>
                  <a:cubicBezTo>
                    <a:pt x="4654" y="20310"/>
                    <a:pt x="4878" y="20282"/>
                    <a:pt x="5095" y="20221"/>
                  </a:cubicBezTo>
                  <a:cubicBezTo>
                    <a:pt x="5650" y="21056"/>
                    <a:pt x="6493" y="21600"/>
                    <a:pt x="7361" y="21600"/>
                  </a:cubicBezTo>
                  <a:cubicBezTo>
                    <a:pt x="7439" y="21600"/>
                    <a:pt x="7521" y="21595"/>
                    <a:pt x="7603" y="21586"/>
                  </a:cubicBezTo>
                  <a:lnTo>
                    <a:pt x="7862" y="21586"/>
                  </a:lnTo>
                  <a:cubicBezTo>
                    <a:pt x="9502" y="21473"/>
                    <a:pt x="10971" y="20676"/>
                    <a:pt x="12095" y="19194"/>
                  </a:cubicBezTo>
                  <a:cubicBezTo>
                    <a:pt x="12354" y="19424"/>
                    <a:pt x="12614" y="19649"/>
                    <a:pt x="12874" y="19879"/>
                  </a:cubicBezTo>
                  <a:cubicBezTo>
                    <a:pt x="13478" y="20221"/>
                    <a:pt x="14254" y="20446"/>
                    <a:pt x="15033" y="20446"/>
                  </a:cubicBezTo>
                  <a:cubicBezTo>
                    <a:pt x="17106" y="20446"/>
                    <a:pt x="19094" y="19194"/>
                    <a:pt x="20563" y="17257"/>
                  </a:cubicBezTo>
                  <a:cubicBezTo>
                    <a:pt x="21168" y="16348"/>
                    <a:pt x="21424" y="15208"/>
                    <a:pt x="21339" y="14069"/>
                  </a:cubicBezTo>
                  <a:cubicBezTo>
                    <a:pt x="21079" y="12704"/>
                    <a:pt x="20215" y="11677"/>
                    <a:pt x="19180" y="11564"/>
                  </a:cubicBezTo>
                  <a:cubicBezTo>
                    <a:pt x="19870" y="8943"/>
                    <a:pt x="19784" y="5867"/>
                    <a:pt x="18056" y="4272"/>
                  </a:cubicBezTo>
                  <a:cubicBezTo>
                    <a:pt x="17508" y="3658"/>
                    <a:pt x="16811" y="3348"/>
                    <a:pt x="16114" y="3348"/>
                  </a:cubicBezTo>
                  <a:cubicBezTo>
                    <a:pt x="15388" y="3348"/>
                    <a:pt x="14656" y="3686"/>
                    <a:pt x="14083" y="4385"/>
                  </a:cubicBezTo>
                  <a:cubicBezTo>
                    <a:pt x="13649" y="2565"/>
                    <a:pt x="12525" y="1196"/>
                    <a:pt x="11230" y="511"/>
                  </a:cubicBezTo>
                  <a:cubicBezTo>
                    <a:pt x="10679" y="164"/>
                    <a:pt x="10099" y="0"/>
                    <a:pt x="952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564" name="Google Shape;1463;p32"/>
          <p:cNvGrpSpPr/>
          <p:nvPr/>
        </p:nvGrpSpPr>
        <p:grpSpPr>
          <a:xfrm>
            <a:off x="22739954" y="11965083"/>
            <a:ext cx="1294217" cy="1473319"/>
            <a:chOff x="0" y="0"/>
            <a:chExt cx="1294215" cy="1473318"/>
          </a:xfrm>
        </p:grpSpPr>
        <p:sp>
          <p:nvSpPr>
            <p:cNvPr id="1558" name="Google Shape;1464;p32"/>
            <p:cNvSpPr/>
            <p:nvPr/>
          </p:nvSpPr>
          <p:spPr>
            <a:xfrm flipH="1" rot="17982578">
              <a:off x="-4709" y="1130828"/>
              <a:ext cx="520711" cy="155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72" h="21600" fill="norm" stroke="1" extrusionOk="0">
                  <a:moveTo>
                    <a:pt x="19992" y="0"/>
                  </a:moveTo>
                  <a:lnTo>
                    <a:pt x="830" y="15570"/>
                  </a:lnTo>
                  <a:cubicBezTo>
                    <a:pt x="142" y="15570"/>
                    <a:pt x="-217" y="16805"/>
                    <a:pt x="142" y="19178"/>
                  </a:cubicBezTo>
                  <a:cubicBezTo>
                    <a:pt x="142" y="20414"/>
                    <a:pt x="486" y="21600"/>
                    <a:pt x="830" y="21600"/>
                  </a:cubicBezTo>
                  <a:lnTo>
                    <a:pt x="1189" y="21600"/>
                  </a:lnTo>
                  <a:lnTo>
                    <a:pt x="20350" y="5981"/>
                  </a:lnTo>
                  <a:cubicBezTo>
                    <a:pt x="21383" y="5981"/>
                    <a:pt x="21039" y="0"/>
                    <a:pt x="1999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59" name="Google Shape;1465;p32"/>
            <p:cNvSpPr/>
            <p:nvPr/>
          </p:nvSpPr>
          <p:spPr>
            <a:xfrm flipH="1" rot="17982578">
              <a:off x="199950" y="895282"/>
              <a:ext cx="186327" cy="5686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86" h="21600" fill="norm" stroke="1" extrusionOk="0">
                  <a:moveTo>
                    <a:pt x="2569" y="0"/>
                  </a:moveTo>
                  <a:cubicBezTo>
                    <a:pt x="1073" y="0"/>
                    <a:pt x="-461" y="433"/>
                    <a:pt x="129" y="1231"/>
                  </a:cubicBezTo>
                  <a:lnTo>
                    <a:pt x="15395" y="21275"/>
                  </a:lnTo>
                  <a:cubicBezTo>
                    <a:pt x="16378" y="21600"/>
                    <a:pt x="17323" y="21600"/>
                    <a:pt x="18267" y="21600"/>
                  </a:cubicBezTo>
                  <a:lnTo>
                    <a:pt x="19250" y="21600"/>
                  </a:lnTo>
                  <a:cubicBezTo>
                    <a:pt x="20195" y="21600"/>
                    <a:pt x="21139" y="20951"/>
                    <a:pt x="20195" y="20626"/>
                  </a:cubicBezTo>
                  <a:lnTo>
                    <a:pt x="4890" y="582"/>
                  </a:lnTo>
                  <a:cubicBezTo>
                    <a:pt x="4536" y="189"/>
                    <a:pt x="3552" y="0"/>
                    <a:pt x="256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60" name="Google Shape;1466;p32"/>
            <p:cNvSpPr/>
            <p:nvPr/>
          </p:nvSpPr>
          <p:spPr>
            <a:xfrm flipH="1" rot="17982578">
              <a:off x="115615" y="958361"/>
              <a:ext cx="332421" cy="4475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69" h="21600" fill="norm" stroke="1" extrusionOk="0">
                  <a:moveTo>
                    <a:pt x="19743" y="0"/>
                  </a:moveTo>
                  <a:cubicBezTo>
                    <a:pt x="19333" y="0"/>
                    <a:pt x="18900" y="103"/>
                    <a:pt x="18626" y="309"/>
                  </a:cubicBezTo>
                  <a:lnTo>
                    <a:pt x="376" y="19933"/>
                  </a:lnTo>
                  <a:cubicBezTo>
                    <a:pt x="-194" y="20346"/>
                    <a:pt x="-194" y="21188"/>
                    <a:pt x="922" y="21600"/>
                  </a:cubicBezTo>
                  <a:lnTo>
                    <a:pt x="2586" y="21600"/>
                  </a:lnTo>
                  <a:lnTo>
                    <a:pt x="20859" y="1564"/>
                  </a:lnTo>
                  <a:cubicBezTo>
                    <a:pt x="21406" y="1151"/>
                    <a:pt x="21406" y="309"/>
                    <a:pt x="20859" y="309"/>
                  </a:cubicBezTo>
                  <a:cubicBezTo>
                    <a:pt x="20563" y="103"/>
                    <a:pt x="20153" y="0"/>
                    <a:pt x="1974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61" name="Google Shape;1467;p32"/>
            <p:cNvSpPr/>
            <p:nvPr/>
          </p:nvSpPr>
          <p:spPr>
            <a:xfrm flipH="1" rot="17982578">
              <a:off x="33919" y="995979"/>
              <a:ext cx="496147" cy="330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55" h="21600" fill="norm" stroke="1" extrusionOk="0">
                  <a:moveTo>
                    <a:pt x="1194" y="0"/>
                  </a:moveTo>
                  <a:cubicBezTo>
                    <a:pt x="241" y="0"/>
                    <a:pt x="-519" y="1911"/>
                    <a:pt x="449" y="2913"/>
                  </a:cubicBezTo>
                  <a:lnTo>
                    <a:pt x="19279" y="21600"/>
                  </a:lnTo>
                  <a:lnTo>
                    <a:pt x="19994" y="21600"/>
                  </a:lnTo>
                  <a:cubicBezTo>
                    <a:pt x="20723" y="21600"/>
                    <a:pt x="21081" y="19340"/>
                    <a:pt x="20366" y="18757"/>
                  </a:cubicBezTo>
                  <a:lnTo>
                    <a:pt x="1537" y="93"/>
                  </a:lnTo>
                  <a:cubicBezTo>
                    <a:pt x="1418" y="23"/>
                    <a:pt x="1313" y="0"/>
                    <a:pt x="119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62" name="Google Shape;1468;p32"/>
            <p:cNvSpPr/>
            <p:nvPr/>
          </p:nvSpPr>
          <p:spPr>
            <a:xfrm flipH="1" rot="17982578">
              <a:off x="708915" y="88830"/>
              <a:ext cx="487629" cy="4874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52" h="21600" fill="norm" stroke="1" extrusionOk="0">
                  <a:moveTo>
                    <a:pt x="9289" y="2051"/>
                  </a:moveTo>
                  <a:cubicBezTo>
                    <a:pt x="13224" y="2051"/>
                    <a:pt x="16485" y="5885"/>
                    <a:pt x="16822" y="10871"/>
                  </a:cubicBezTo>
                  <a:cubicBezTo>
                    <a:pt x="16822" y="16062"/>
                    <a:pt x="13062" y="19675"/>
                    <a:pt x="9114" y="19675"/>
                  </a:cubicBezTo>
                  <a:cubicBezTo>
                    <a:pt x="7228" y="19675"/>
                    <a:pt x="5314" y="18855"/>
                    <a:pt x="3724" y="17009"/>
                  </a:cubicBezTo>
                  <a:cubicBezTo>
                    <a:pt x="-857" y="11644"/>
                    <a:pt x="2417" y="2051"/>
                    <a:pt x="9289" y="2051"/>
                  </a:cubicBezTo>
                  <a:close/>
                  <a:moveTo>
                    <a:pt x="9060" y="0"/>
                  </a:moveTo>
                  <a:cubicBezTo>
                    <a:pt x="6810" y="0"/>
                    <a:pt x="4533" y="978"/>
                    <a:pt x="2740" y="3203"/>
                  </a:cubicBezTo>
                  <a:cubicBezTo>
                    <a:pt x="-3148" y="10098"/>
                    <a:pt x="1110" y="21600"/>
                    <a:pt x="9289" y="21600"/>
                  </a:cubicBezTo>
                  <a:cubicBezTo>
                    <a:pt x="14194" y="21600"/>
                    <a:pt x="18452" y="17009"/>
                    <a:pt x="18452" y="10871"/>
                  </a:cubicBezTo>
                  <a:cubicBezTo>
                    <a:pt x="18452" y="4370"/>
                    <a:pt x="13790" y="0"/>
                    <a:pt x="906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63" name="Google Shape;1469;p32"/>
            <p:cNvSpPr/>
            <p:nvPr/>
          </p:nvSpPr>
          <p:spPr>
            <a:xfrm flipH="1" rot="17982578">
              <a:off x="918704" y="812779"/>
              <a:ext cx="320811" cy="312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21" h="21600" fill="norm" stroke="1" extrusionOk="0">
                  <a:moveTo>
                    <a:pt x="9072" y="3054"/>
                  </a:moveTo>
                  <a:cubicBezTo>
                    <a:pt x="12585" y="3054"/>
                    <a:pt x="15603" y="6625"/>
                    <a:pt x="15603" y="10812"/>
                  </a:cubicBezTo>
                  <a:cubicBezTo>
                    <a:pt x="15603" y="15319"/>
                    <a:pt x="12337" y="18398"/>
                    <a:pt x="9154" y="18398"/>
                  </a:cubicBezTo>
                  <a:cubicBezTo>
                    <a:pt x="7666" y="18398"/>
                    <a:pt x="6178" y="17733"/>
                    <a:pt x="5062" y="16206"/>
                  </a:cubicBezTo>
                  <a:cubicBezTo>
                    <a:pt x="1052" y="11428"/>
                    <a:pt x="3553" y="3054"/>
                    <a:pt x="9072" y="3054"/>
                  </a:cubicBezTo>
                  <a:close/>
                  <a:moveTo>
                    <a:pt x="9092" y="0"/>
                  </a:moveTo>
                  <a:cubicBezTo>
                    <a:pt x="6798" y="0"/>
                    <a:pt x="4483" y="936"/>
                    <a:pt x="2561" y="3054"/>
                  </a:cubicBezTo>
                  <a:cubicBezTo>
                    <a:pt x="-2979" y="10221"/>
                    <a:pt x="1052" y="21600"/>
                    <a:pt x="9072" y="21600"/>
                  </a:cubicBezTo>
                  <a:cubicBezTo>
                    <a:pt x="14094" y="21600"/>
                    <a:pt x="18125" y="16797"/>
                    <a:pt x="18621" y="10812"/>
                  </a:cubicBezTo>
                  <a:cubicBezTo>
                    <a:pt x="18621" y="4310"/>
                    <a:pt x="13970" y="0"/>
                    <a:pt x="909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578" name="Google Shape;1470;p32"/>
          <p:cNvGrpSpPr/>
          <p:nvPr/>
        </p:nvGrpSpPr>
        <p:grpSpPr>
          <a:xfrm>
            <a:off x="167398" y="11186380"/>
            <a:ext cx="1752349" cy="2595252"/>
            <a:chOff x="0" y="0"/>
            <a:chExt cx="1752347" cy="2595250"/>
          </a:xfrm>
        </p:grpSpPr>
        <p:sp>
          <p:nvSpPr>
            <p:cNvPr id="1565" name="Google Shape;1471;p32"/>
            <p:cNvSpPr/>
            <p:nvPr/>
          </p:nvSpPr>
          <p:spPr>
            <a:xfrm flipH="1">
              <a:off x="996835" y="1821960"/>
              <a:ext cx="561195" cy="2577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507" y="0"/>
                  </a:moveTo>
                  <a:cubicBezTo>
                    <a:pt x="5862" y="0"/>
                    <a:pt x="2960" y="1732"/>
                    <a:pt x="0" y="6419"/>
                  </a:cubicBezTo>
                  <a:cubicBezTo>
                    <a:pt x="0" y="6419"/>
                    <a:pt x="4084" y="21600"/>
                    <a:pt x="11713" y="21600"/>
                  </a:cubicBezTo>
                  <a:cubicBezTo>
                    <a:pt x="14533" y="21600"/>
                    <a:pt x="17844" y="19537"/>
                    <a:pt x="21600" y="13857"/>
                  </a:cubicBezTo>
                  <a:cubicBezTo>
                    <a:pt x="21600" y="13857"/>
                    <a:pt x="16007" y="0"/>
                    <a:pt x="8507" y="0"/>
                  </a:cubicBezTo>
                  <a:close/>
                </a:path>
              </a:pathLst>
            </a:custGeom>
            <a:solidFill>
              <a:srgbClr val="B4D5C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66" name="Google Shape;1472;p32"/>
            <p:cNvSpPr/>
            <p:nvPr/>
          </p:nvSpPr>
          <p:spPr>
            <a:xfrm flipH="1">
              <a:off x="982242" y="1930781"/>
              <a:ext cx="394277" cy="711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8" h="21600" fill="norm" stroke="1" extrusionOk="0">
                  <a:moveTo>
                    <a:pt x="7990" y="0"/>
                  </a:moveTo>
                  <a:cubicBezTo>
                    <a:pt x="5502" y="0"/>
                    <a:pt x="2997" y="1292"/>
                    <a:pt x="559" y="3692"/>
                  </a:cubicBezTo>
                  <a:cubicBezTo>
                    <a:pt x="163" y="3692"/>
                    <a:pt x="-232" y="5908"/>
                    <a:pt x="163" y="8215"/>
                  </a:cubicBezTo>
                  <a:cubicBezTo>
                    <a:pt x="163" y="10431"/>
                    <a:pt x="559" y="10431"/>
                    <a:pt x="954" y="10431"/>
                  </a:cubicBezTo>
                  <a:cubicBezTo>
                    <a:pt x="2898" y="9046"/>
                    <a:pt x="4876" y="8308"/>
                    <a:pt x="6853" y="8308"/>
                  </a:cubicBezTo>
                  <a:cubicBezTo>
                    <a:pt x="11417" y="8308"/>
                    <a:pt x="15980" y="12277"/>
                    <a:pt x="20165" y="21600"/>
                  </a:cubicBezTo>
                  <a:lnTo>
                    <a:pt x="20577" y="21600"/>
                  </a:lnTo>
                  <a:cubicBezTo>
                    <a:pt x="20973" y="21600"/>
                    <a:pt x="20973" y="19385"/>
                    <a:pt x="21368" y="19385"/>
                  </a:cubicBezTo>
                  <a:cubicBezTo>
                    <a:pt x="21368" y="17169"/>
                    <a:pt x="21368" y="14954"/>
                    <a:pt x="20973" y="12646"/>
                  </a:cubicBezTo>
                  <a:cubicBezTo>
                    <a:pt x="16870" y="4062"/>
                    <a:pt x="12438" y="0"/>
                    <a:pt x="799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67" name="Google Shape;1473;p32"/>
            <p:cNvSpPr/>
            <p:nvPr/>
          </p:nvSpPr>
          <p:spPr>
            <a:xfrm flipH="1">
              <a:off x="915666" y="1370271"/>
              <a:ext cx="455462" cy="10082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6" h="21600" fill="norm" stroke="1" extrusionOk="0">
                  <a:moveTo>
                    <a:pt x="656" y="0"/>
                  </a:moveTo>
                  <a:cubicBezTo>
                    <a:pt x="244" y="0"/>
                    <a:pt x="-324" y="436"/>
                    <a:pt x="230" y="560"/>
                  </a:cubicBezTo>
                  <a:cubicBezTo>
                    <a:pt x="571" y="560"/>
                    <a:pt x="18521" y="6258"/>
                    <a:pt x="19898" y="21287"/>
                  </a:cubicBezTo>
                  <a:cubicBezTo>
                    <a:pt x="19898" y="21444"/>
                    <a:pt x="20239" y="21600"/>
                    <a:pt x="20580" y="21600"/>
                  </a:cubicBezTo>
                  <a:cubicBezTo>
                    <a:pt x="20935" y="21444"/>
                    <a:pt x="21276" y="21444"/>
                    <a:pt x="21276" y="21287"/>
                  </a:cubicBezTo>
                  <a:cubicBezTo>
                    <a:pt x="19898" y="5939"/>
                    <a:pt x="926" y="91"/>
                    <a:pt x="926" y="91"/>
                  </a:cubicBezTo>
                  <a:cubicBezTo>
                    <a:pt x="855" y="26"/>
                    <a:pt x="755" y="0"/>
                    <a:pt x="65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68" name="Google Shape;1474;p32"/>
            <p:cNvSpPr/>
            <p:nvPr/>
          </p:nvSpPr>
          <p:spPr>
            <a:xfrm flipH="1">
              <a:off x="942272" y="827388"/>
              <a:ext cx="810076" cy="7276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83" h="21600" fill="norm" stroke="1" extrusionOk="0">
                  <a:moveTo>
                    <a:pt x="14012" y="0"/>
                  </a:moveTo>
                  <a:cubicBezTo>
                    <a:pt x="12793" y="0"/>
                    <a:pt x="12793" y="5062"/>
                    <a:pt x="12793" y="5062"/>
                  </a:cubicBezTo>
                  <a:cubicBezTo>
                    <a:pt x="11928" y="3744"/>
                    <a:pt x="10894" y="2644"/>
                    <a:pt x="9689" y="1768"/>
                  </a:cubicBezTo>
                  <a:cubicBezTo>
                    <a:pt x="9611" y="1732"/>
                    <a:pt x="9533" y="1723"/>
                    <a:pt x="9462" y="1723"/>
                  </a:cubicBezTo>
                  <a:cubicBezTo>
                    <a:pt x="8194" y="1723"/>
                    <a:pt x="8662" y="7029"/>
                    <a:pt x="8662" y="7029"/>
                  </a:cubicBezTo>
                  <a:cubicBezTo>
                    <a:pt x="7627" y="5720"/>
                    <a:pt x="6422" y="4836"/>
                    <a:pt x="5217" y="3744"/>
                  </a:cubicBezTo>
                  <a:cubicBezTo>
                    <a:pt x="5012" y="3600"/>
                    <a:pt x="4835" y="3537"/>
                    <a:pt x="4693" y="3537"/>
                  </a:cubicBezTo>
                  <a:cubicBezTo>
                    <a:pt x="3219" y="3537"/>
                    <a:pt x="4353" y="9880"/>
                    <a:pt x="4353" y="9880"/>
                  </a:cubicBezTo>
                  <a:cubicBezTo>
                    <a:pt x="4353" y="9880"/>
                    <a:pt x="1979" y="7723"/>
                    <a:pt x="710" y="7723"/>
                  </a:cubicBezTo>
                  <a:cubicBezTo>
                    <a:pt x="413" y="7723"/>
                    <a:pt x="179" y="7841"/>
                    <a:pt x="51" y="8129"/>
                  </a:cubicBezTo>
                  <a:cubicBezTo>
                    <a:pt x="-544" y="9456"/>
                    <a:pt x="4140" y="21600"/>
                    <a:pt x="10313" y="21600"/>
                  </a:cubicBezTo>
                  <a:cubicBezTo>
                    <a:pt x="11276" y="21600"/>
                    <a:pt x="12283" y="21302"/>
                    <a:pt x="13303" y="20617"/>
                  </a:cubicBezTo>
                  <a:cubicBezTo>
                    <a:pt x="21056" y="15582"/>
                    <a:pt x="18469" y="8346"/>
                    <a:pt x="18469" y="8346"/>
                  </a:cubicBezTo>
                  <a:cubicBezTo>
                    <a:pt x="18469" y="8346"/>
                    <a:pt x="16230" y="1768"/>
                    <a:pt x="14508" y="235"/>
                  </a:cubicBezTo>
                  <a:cubicBezTo>
                    <a:pt x="14324" y="72"/>
                    <a:pt x="14161" y="0"/>
                    <a:pt x="1401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69" name="Google Shape;1475;p32"/>
            <p:cNvSpPr/>
            <p:nvPr/>
          </p:nvSpPr>
          <p:spPr>
            <a:xfrm flipH="1">
              <a:off x="979245" y="1012502"/>
              <a:ext cx="626322" cy="45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2" h="21600" fill="norm" stroke="1" extrusionOk="0">
                  <a:moveTo>
                    <a:pt x="16922" y="4256"/>
                  </a:moveTo>
                  <a:cubicBezTo>
                    <a:pt x="17181" y="4256"/>
                    <a:pt x="17429" y="4606"/>
                    <a:pt x="17677" y="4955"/>
                  </a:cubicBezTo>
                  <a:cubicBezTo>
                    <a:pt x="17925" y="5320"/>
                    <a:pt x="17925" y="5670"/>
                    <a:pt x="18183" y="6019"/>
                  </a:cubicBezTo>
                  <a:lnTo>
                    <a:pt x="17677" y="5670"/>
                  </a:lnTo>
                  <a:cubicBezTo>
                    <a:pt x="17429" y="5320"/>
                    <a:pt x="17181" y="4606"/>
                    <a:pt x="16922" y="4256"/>
                  </a:cubicBezTo>
                  <a:close/>
                  <a:moveTo>
                    <a:pt x="8138" y="9561"/>
                  </a:moveTo>
                  <a:cubicBezTo>
                    <a:pt x="8386" y="9911"/>
                    <a:pt x="8644" y="10625"/>
                    <a:pt x="8892" y="11339"/>
                  </a:cubicBezTo>
                  <a:cubicBezTo>
                    <a:pt x="8644" y="10625"/>
                    <a:pt x="8386" y="10275"/>
                    <a:pt x="8138" y="9561"/>
                  </a:cubicBezTo>
                  <a:close/>
                  <a:moveTo>
                    <a:pt x="5378" y="13453"/>
                  </a:moveTo>
                  <a:cubicBezTo>
                    <a:pt x="5874" y="13817"/>
                    <a:pt x="6133" y="14517"/>
                    <a:pt x="6133" y="15231"/>
                  </a:cubicBezTo>
                  <a:cubicBezTo>
                    <a:pt x="5874" y="14517"/>
                    <a:pt x="5626" y="14167"/>
                    <a:pt x="5378" y="13453"/>
                  </a:cubicBezTo>
                  <a:close/>
                  <a:moveTo>
                    <a:pt x="19940" y="0"/>
                  </a:moveTo>
                  <a:cubicBezTo>
                    <a:pt x="19692" y="364"/>
                    <a:pt x="19692" y="714"/>
                    <a:pt x="19692" y="1064"/>
                  </a:cubicBezTo>
                  <a:cubicBezTo>
                    <a:pt x="19940" y="2128"/>
                    <a:pt x="20695" y="4256"/>
                    <a:pt x="20188" y="5320"/>
                  </a:cubicBezTo>
                  <a:cubicBezTo>
                    <a:pt x="20188" y="5670"/>
                    <a:pt x="19940" y="6019"/>
                    <a:pt x="19692" y="6019"/>
                  </a:cubicBezTo>
                  <a:lnTo>
                    <a:pt x="18938" y="6019"/>
                  </a:lnTo>
                  <a:cubicBezTo>
                    <a:pt x="18938" y="5320"/>
                    <a:pt x="18679" y="4606"/>
                    <a:pt x="18431" y="3891"/>
                  </a:cubicBezTo>
                  <a:cubicBezTo>
                    <a:pt x="18183" y="2842"/>
                    <a:pt x="17429" y="2478"/>
                    <a:pt x="16674" y="2128"/>
                  </a:cubicBezTo>
                  <a:cubicBezTo>
                    <a:pt x="16426" y="2128"/>
                    <a:pt x="16168" y="2478"/>
                    <a:pt x="15920" y="2842"/>
                  </a:cubicBezTo>
                  <a:cubicBezTo>
                    <a:pt x="15672" y="3542"/>
                    <a:pt x="15920" y="4606"/>
                    <a:pt x="16426" y="5320"/>
                  </a:cubicBezTo>
                  <a:cubicBezTo>
                    <a:pt x="16922" y="6019"/>
                    <a:pt x="17429" y="6734"/>
                    <a:pt x="17925" y="7083"/>
                  </a:cubicBezTo>
                  <a:lnTo>
                    <a:pt x="17925" y="7433"/>
                  </a:lnTo>
                  <a:cubicBezTo>
                    <a:pt x="17925" y="8147"/>
                    <a:pt x="17429" y="8147"/>
                    <a:pt x="16674" y="8147"/>
                  </a:cubicBezTo>
                  <a:cubicBezTo>
                    <a:pt x="15920" y="8147"/>
                    <a:pt x="15165" y="7798"/>
                    <a:pt x="14411" y="7433"/>
                  </a:cubicBezTo>
                  <a:cubicBezTo>
                    <a:pt x="14163" y="6369"/>
                    <a:pt x="13667" y="5670"/>
                    <a:pt x="13160" y="5320"/>
                  </a:cubicBezTo>
                  <a:cubicBezTo>
                    <a:pt x="12830" y="5320"/>
                    <a:pt x="12602" y="5160"/>
                    <a:pt x="12344" y="5160"/>
                  </a:cubicBezTo>
                  <a:cubicBezTo>
                    <a:pt x="12210" y="5160"/>
                    <a:pt x="12075" y="5203"/>
                    <a:pt x="11900" y="5320"/>
                  </a:cubicBezTo>
                  <a:cubicBezTo>
                    <a:pt x="11900" y="5670"/>
                    <a:pt x="11651" y="6019"/>
                    <a:pt x="11900" y="6369"/>
                  </a:cubicBezTo>
                  <a:cubicBezTo>
                    <a:pt x="12406" y="7083"/>
                    <a:pt x="12912" y="8147"/>
                    <a:pt x="13667" y="8497"/>
                  </a:cubicBezTo>
                  <a:cubicBezTo>
                    <a:pt x="14163" y="9561"/>
                    <a:pt x="14163" y="10975"/>
                    <a:pt x="13915" y="12389"/>
                  </a:cubicBezTo>
                  <a:cubicBezTo>
                    <a:pt x="13729" y="13190"/>
                    <a:pt x="13398" y="13584"/>
                    <a:pt x="12819" y="13584"/>
                  </a:cubicBezTo>
                  <a:cubicBezTo>
                    <a:pt x="12623" y="13584"/>
                    <a:pt x="12406" y="13540"/>
                    <a:pt x="12158" y="13453"/>
                  </a:cubicBezTo>
                  <a:cubicBezTo>
                    <a:pt x="11651" y="13453"/>
                    <a:pt x="10897" y="13103"/>
                    <a:pt x="10401" y="12389"/>
                  </a:cubicBezTo>
                  <a:cubicBezTo>
                    <a:pt x="10143" y="10625"/>
                    <a:pt x="9398" y="8862"/>
                    <a:pt x="8386" y="7798"/>
                  </a:cubicBezTo>
                  <a:lnTo>
                    <a:pt x="7383" y="7798"/>
                  </a:lnTo>
                  <a:cubicBezTo>
                    <a:pt x="7135" y="8147"/>
                    <a:pt x="7135" y="8497"/>
                    <a:pt x="7135" y="9211"/>
                  </a:cubicBezTo>
                  <a:cubicBezTo>
                    <a:pt x="7642" y="10975"/>
                    <a:pt x="8386" y="12389"/>
                    <a:pt x="9398" y="13453"/>
                  </a:cubicBezTo>
                  <a:cubicBezTo>
                    <a:pt x="9647" y="14167"/>
                    <a:pt x="9647" y="14881"/>
                    <a:pt x="9398" y="15930"/>
                  </a:cubicBezTo>
                  <a:cubicBezTo>
                    <a:pt x="9398" y="16455"/>
                    <a:pt x="9130" y="16776"/>
                    <a:pt x="8882" y="16776"/>
                  </a:cubicBezTo>
                  <a:cubicBezTo>
                    <a:pt x="8789" y="16776"/>
                    <a:pt x="8706" y="16732"/>
                    <a:pt x="8644" y="16645"/>
                  </a:cubicBezTo>
                  <a:cubicBezTo>
                    <a:pt x="8138" y="16645"/>
                    <a:pt x="7642" y="16295"/>
                    <a:pt x="7383" y="15930"/>
                  </a:cubicBezTo>
                  <a:cubicBezTo>
                    <a:pt x="7383" y="14167"/>
                    <a:pt x="6629" y="12753"/>
                    <a:pt x="5626" y="12039"/>
                  </a:cubicBezTo>
                  <a:cubicBezTo>
                    <a:pt x="5502" y="11864"/>
                    <a:pt x="5316" y="11777"/>
                    <a:pt x="5099" y="11777"/>
                  </a:cubicBezTo>
                  <a:cubicBezTo>
                    <a:pt x="4872" y="11777"/>
                    <a:pt x="4624" y="11864"/>
                    <a:pt x="4376" y="12039"/>
                  </a:cubicBezTo>
                  <a:cubicBezTo>
                    <a:pt x="4376" y="12039"/>
                    <a:pt x="4117" y="12753"/>
                    <a:pt x="4376" y="13103"/>
                  </a:cubicBezTo>
                  <a:cubicBezTo>
                    <a:pt x="4624" y="14517"/>
                    <a:pt x="5378" y="15930"/>
                    <a:pt x="6381" y="16994"/>
                  </a:cubicBezTo>
                  <a:cubicBezTo>
                    <a:pt x="6133" y="18058"/>
                    <a:pt x="5626" y="19122"/>
                    <a:pt x="4872" y="19472"/>
                  </a:cubicBezTo>
                  <a:cubicBezTo>
                    <a:pt x="4551" y="19764"/>
                    <a:pt x="4231" y="19880"/>
                    <a:pt x="3911" y="19880"/>
                  </a:cubicBezTo>
                  <a:cubicBezTo>
                    <a:pt x="2267" y="19880"/>
                    <a:pt x="862" y="16645"/>
                    <a:pt x="862" y="16645"/>
                  </a:cubicBezTo>
                  <a:cubicBezTo>
                    <a:pt x="727" y="16470"/>
                    <a:pt x="603" y="16382"/>
                    <a:pt x="510" y="16382"/>
                  </a:cubicBezTo>
                  <a:cubicBezTo>
                    <a:pt x="417" y="16382"/>
                    <a:pt x="355" y="16470"/>
                    <a:pt x="355" y="16645"/>
                  </a:cubicBezTo>
                  <a:cubicBezTo>
                    <a:pt x="107" y="16994"/>
                    <a:pt x="-151" y="17359"/>
                    <a:pt x="107" y="17709"/>
                  </a:cubicBezTo>
                  <a:cubicBezTo>
                    <a:pt x="107" y="17709"/>
                    <a:pt x="1864" y="21600"/>
                    <a:pt x="3869" y="21600"/>
                  </a:cubicBezTo>
                  <a:cubicBezTo>
                    <a:pt x="4376" y="21250"/>
                    <a:pt x="4872" y="20886"/>
                    <a:pt x="5378" y="20186"/>
                  </a:cubicBezTo>
                  <a:cubicBezTo>
                    <a:pt x="6133" y="19472"/>
                    <a:pt x="6887" y="18408"/>
                    <a:pt x="7135" y="16994"/>
                  </a:cubicBezTo>
                  <a:cubicBezTo>
                    <a:pt x="7642" y="17359"/>
                    <a:pt x="7890" y="17359"/>
                    <a:pt x="8386" y="17709"/>
                  </a:cubicBezTo>
                  <a:cubicBezTo>
                    <a:pt x="8520" y="17767"/>
                    <a:pt x="8654" y="17796"/>
                    <a:pt x="8799" y="17796"/>
                  </a:cubicBezTo>
                  <a:cubicBezTo>
                    <a:pt x="9460" y="17796"/>
                    <a:pt x="10194" y="17111"/>
                    <a:pt x="10401" y="15930"/>
                  </a:cubicBezTo>
                  <a:cubicBezTo>
                    <a:pt x="10401" y="15231"/>
                    <a:pt x="10401" y="14517"/>
                    <a:pt x="10401" y="13817"/>
                  </a:cubicBezTo>
                  <a:cubicBezTo>
                    <a:pt x="10897" y="14167"/>
                    <a:pt x="11403" y="14517"/>
                    <a:pt x="11900" y="14517"/>
                  </a:cubicBezTo>
                  <a:cubicBezTo>
                    <a:pt x="12168" y="14677"/>
                    <a:pt x="12437" y="14735"/>
                    <a:pt x="12695" y="14735"/>
                  </a:cubicBezTo>
                  <a:cubicBezTo>
                    <a:pt x="13646" y="14735"/>
                    <a:pt x="14473" y="13788"/>
                    <a:pt x="14669" y="12389"/>
                  </a:cubicBezTo>
                  <a:cubicBezTo>
                    <a:pt x="14917" y="11339"/>
                    <a:pt x="14917" y="9911"/>
                    <a:pt x="14669" y="8862"/>
                  </a:cubicBezTo>
                  <a:cubicBezTo>
                    <a:pt x="15424" y="8862"/>
                    <a:pt x="15920" y="9211"/>
                    <a:pt x="16674" y="9211"/>
                  </a:cubicBezTo>
                  <a:cubicBezTo>
                    <a:pt x="17429" y="9211"/>
                    <a:pt x="18431" y="8862"/>
                    <a:pt x="18679" y="7798"/>
                  </a:cubicBezTo>
                  <a:cubicBezTo>
                    <a:pt x="18938" y="7433"/>
                    <a:pt x="18938" y="7433"/>
                    <a:pt x="18938" y="7083"/>
                  </a:cubicBezTo>
                  <a:cubicBezTo>
                    <a:pt x="19062" y="7258"/>
                    <a:pt x="19248" y="7346"/>
                    <a:pt x="19434" y="7346"/>
                  </a:cubicBezTo>
                  <a:cubicBezTo>
                    <a:pt x="19620" y="7346"/>
                    <a:pt x="19816" y="7258"/>
                    <a:pt x="19940" y="7083"/>
                  </a:cubicBezTo>
                  <a:cubicBezTo>
                    <a:pt x="20436" y="7083"/>
                    <a:pt x="20943" y="6734"/>
                    <a:pt x="21191" y="6019"/>
                  </a:cubicBezTo>
                  <a:cubicBezTo>
                    <a:pt x="21449" y="3891"/>
                    <a:pt x="21191" y="2128"/>
                    <a:pt x="20695" y="364"/>
                  </a:cubicBezTo>
                  <a:cubicBezTo>
                    <a:pt x="20436" y="0"/>
                    <a:pt x="20188" y="0"/>
                    <a:pt x="1994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70" name="Google Shape;1476;p32"/>
            <p:cNvSpPr/>
            <p:nvPr/>
          </p:nvSpPr>
          <p:spPr>
            <a:xfrm flipH="1">
              <a:off x="612874" y="1335922"/>
              <a:ext cx="428412" cy="3717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9" h="21600" fill="norm" stroke="1" extrusionOk="0">
                  <a:moveTo>
                    <a:pt x="1861" y="0"/>
                  </a:moveTo>
                  <a:cubicBezTo>
                    <a:pt x="1262" y="0"/>
                    <a:pt x="632" y="35"/>
                    <a:pt x="3" y="88"/>
                  </a:cubicBezTo>
                  <a:cubicBezTo>
                    <a:pt x="3" y="88"/>
                    <a:pt x="3" y="88"/>
                    <a:pt x="3" y="88"/>
                  </a:cubicBezTo>
                  <a:cubicBezTo>
                    <a:pt x="-12" y="88"/>
                    <a:pt x="-491" y="21600"/>
                    <a:pt x="19386" y="21600"/>
                  </a:cubicBezTo>
                  <a:cubicBezTo>
                    <a:pt x="19941" y="21600"/>
                    <a:pt x="20525" y="21582"/>
                    <a:pt x="21109" y="21547"/>
                  </a:cubicBezTo>
                  <a:cubicBezTo>
                    <a:pt x="21109" y="21547"/>
                    <a:pt x="18068" y="0"/>
                    <a:pt x="1861" y="0"/>
                  </a:cubicBezTo>
                  <a:close/>
                </a:path>
              </a:pathLst>
            </a:custGeom>
            <a:solidFill>
              <a:srgbClr val="B4D5C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71" name="Google Shape;1477;p32"/>
            <p:cNvSpPr/>
            <p:nvPr/>
          </p:nvSpPr>
          <p:spPr>
            <a:xfrm flipH="1">
              <a:off x="598284" y="1467234"/>
              <a:ext cx="320404" cy="2541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6" h="21600" fill="norm" stroke="1" extrusionOk="0">
                  <a:moveTo>
                    <a:pt x="768" y="0"/>
                  </a:moveTo>
                  <a:cubicBezTo>
                    <a:pt x="444" y="0"/>
                    <a:pt x="201" y="439"/>
                    <a:pt x="201" y="904"/>
                  </a:cubicBezTo>
                  <a:cubicBezTo>
                    <a:pt x="-284" y="1524"/>
                    <a:pt x="201" y="2144"/>
                    <a:pt x="687" y="2144"/>
                  </a:cubicBezTo>
                  <a:cubicBezTo>
                    <a:pt x="8069" y="6537"/>
                    <a:pt x="14440" y="12815"/>
                    <a:pt x="19860" y="20980"/>
                  </a:cubicBezTo>
                  <a:cubicBezTo>
                    <a:pt x="19860" y="20980"/>
                    <a:pt x="20345" y="21600"/>
                    <a:pt x="20345" y="21600"/>
                  </a:cubicBezTo>
                  <a:lnTo>
                    <a:pt x="20831" y="20980"/>
                  </a:lnTo>
                  <a:cubicBezTo>
                    <a:pt x="21316" y="20980"/>
                    <a:pt x="21316" y="20360"/>
                    <a:pt x="21316" y="19714"/>
                  </a:cubicBezTo>
                  <a:cubicBezTo>
                    <a:pt x="15916" y="10929"/>
                    <a:pt x="9040" y="4031"/>
                    <a:pt x="1192" y="258"/>
                  </a:cubicBezTo>
                  <a:cubicBezTo>
                    <a:pt x="1031" y="78"/>
                    <a:pt x="889" y="0"/>
                    <a:pt x="76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72" name="Google Shape;1478;p32"/>
            <p:cNvSpPr/>
            <p:nvPr/>
          </p:nvSpPr>
          <p:spPr>
            <a:xfrm flipH="1">
              <a:off x="103362" y="968431"/>
              <a:ext cx="524411" cy="2957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552" y="0"/>
                  </a:moveTo>
                  <a:cubicBezTo>
                    <a:pt x="5434" y="0"/>
                    <a:pt x="0" y="18869"/>
                    <a:pt x="0" y="18869"/>
                  </a:cubicBezTo>
                  <a:cubicBezTo>
                    <a:pt x="2905" y="20801"/>
                    <a:pt x="5447" y="21600"/>
                    <a:pt x="7663" y="21600"/>
                  </a:cubicBezTo>
                  <a:cubicBezTo>
                    <a:pt x="18457" y="21600"/>
                    <a:pt x="21600" y="2597"/>
                    <a:pt x="21600" y="2153"/>
                  </a:cubicBezTo>
                  <a:cubicBezTo>
                    <a:pt x="19434" y="644"/>
                    <a:pt x="17418" y="0"/>
                    <a:pt x="15552" y="0"/>
                  </a:cubicBezTo>
                  <a:close/>
                </a:path>
              </a:pathLst>
            </a:custGeom>
            <a:solidFill>
              <a:srgbClr val="B4D5C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73" name="Google Shape;1479;p32"/>
            <p:cNvSpPr/>
            <p:nvPr/>
          </p:nvSpPr>
          <p:spPr>
            <a:xfrm flipH="1">
              <a:off x="265700" y="1086368"/>
              <a:ext cx="379659" cy="1550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41" h="21600" fill="norm" stroke="1" extrusionOk="0">
                  <a:moveTo>
                    <a:pt x="20094" y="0"/>
                  </a:moveTo>
                  <a:cubicBezTo>
                    <a:pt x="13036" y="2075"/>
                    <a:pt x="6388" y="8216"/>
                    <a:pt x="168" y="17492"/>
                  </a:cubicBezTo>
                  <a:cubicBezTo>
                    <a:pt x="-259" y="19567"/>
                    <a:pt x="168" y="21600"/>
                    <a:pt x="988" y="21600"/>
                  </a:cubicBezTo>
                  <a:cubicBezTo>
                    <a:pt x="988" y="21600"/>
                    <a:pt x="1416" y="21600"/>
                    <a:pt x="1416" y="20584"/>
                  </a:cubicBezTo>
                  <a:cubicBezTo>
                    <a:pt x="7226" y="11308"/>
                    <a:pt x="13446" y="6184"/>
                    <a:pt x="20504" y="4108"/>
                  </a:cubicBezTo>
                  <a:cubicBezTo>
                    <a:pt x="20914" y="4108"/>
                    <a:pt x="21341" y="3092"/>
                    <a:pt x="21341" y="2075"/>
                  </a:cubicBezTo>
                  <a:cubicBezTo>
                    <a:pt x="20914" y="1016"/>
                    <a:pt x="20504" y="0"/>
                    <a:pt x="2009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74" name="Google Shape;1480;p32"/>
            <p:cNvSpPr/>
            <p:nvPr/>
          </p:nvSpPr>
          <p:spPr>
            <a:xfrm flipH="1">
              <a:off x="577905" y="440138"/>
              <a:ext cx="193563" cy="18721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21" h="21600" fill="norm" stroke="1" extrusionOk="0">
                  <a:moveTo>
                    <a:pt x="1328" y="0"/>
                  </a:moveTo>
                  <a:cubicBezTo>
                    <a:pt x="472" y="0"/>
                    <a:pt x="-517" y="109"/>
                    <a:pt x="312" y="214"/>
                  </a:cubicBezTo>
                  <a:cubicBezTo>
                    <a:pt x="18490" y="6520"/>
                    <a:pt x="13945" y="21260"/>
                    <a:pt x="13945" y="21428"/>
                  </a:cubicBezTo>
                  <a:cubicBezTo>
                    <a:pt x="13945" y="21512"/>
                    <a:pt x="14587" y="21512"/>
                    <a:pt x="15229" y="21600"/>
                  </a:cubicBezTo>
                  <a:cubicBezTo>
                    <a:pt x="15897" y="21512"/>
                    <a:pt x="16538" y="21512"/>
                    <a:pt x="16538" y="21428"/>
                  </a:cubicBezTo>
                  <a:cubicBezTo>
                    <a:pt x="16538" y="21260"/>
                    <a:pt x="21083" y="6435"/>
                    <a:pt x="2263" y="130"/>
                  </a:cubicBezTo>
                  <a:cubicBezTo>
                    <a:pt x="2263" y="35"/>
                    <a:pt x="1809" y="0"/>
                    <a:pt x="132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75" name="Google Shape;1481;p32"/>
            <p:cNvSpPr/>
            <p:nvPr/>
          </p:nvSpPr>
          <p:spPr>
            <a:xfrm flipH="1">
              <a:off x="420484" y="0"/>
              <a:ext cx="746241" cy="6687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76" h="21600" fill="norm" stroke="1" extrusionOk="0">
                  <a:moveTo>
                    <a:pt x="6402" y="0"/>
                  </a:moveTo>
                  <a:cubicBezTo>
                    <a:pt x="4963" y="0"/>
                    <a:pt x="4366" y="6235"/>
                    <a:pt x="4366" y="6235"/>
                  </a:cubicBezTo>
                  <a:cubicBezTo>
                    <a:pt x="4366" y="6235"/>
                    <a:pt x="2174" y="2464"/>
                    <a:pt x="849" y="2464"/>
                  </a:cubicBezTo>
                  <a:cubicBezTo>
                    <a:pt x="677" y="2464"/>
                    <a:pt x="530" y="2523"/>
                    <a:pt x="399" y="2651"/>
                  </a:cubicBezTo>
                  <a:cubicBezTo>
                    <a:pt x="-942" y="3574"/>
                    <a:pt x="833" y="21600"/>
                    <a:pt x="9748" y="21600"/>
                  </a:cubicBezTo>
                  <a:cubicBezTo>
                    <a:pt x="10124" y="21600"/>
                    <a:pt x="10516" y="21561"/>
                    <a:pt x="10925" y="21492"/>
                  </a:cubicBezTo>
                  <a:cubicBezTo>
                    <a:pt x="20658" y="20068"/>
                    <a:pt x="20069" y="11477"/>
                    <a:pt x="20069" y="11477"/>
                  </a:cubicBezTo>
                  <a:cubicBezTo>
                    <a:pt x="20069" y="11477"/>
                    <a:pt x="19865" y="3613"/>
                    <a:pt x="18474" y="1227"/>
                  </a:cubicBezTo>
                  <a:cubicBezTo>
                    <a:pt x="18262" y="864"/>
                    <a:pt x="18041" y="707"/>
                    <a:pt x="17812" y="707"/>
                  </a:cubicBezTo>
                  <a:cubicBezTo>
                    <a:pt x="16528" y="707"/>
                    <a:pt x="15096" y="5518"/>
                    <a:pt x="15096" y="5518"/>
                  </a:cubicBezTo>
                  <a:cubicBezTo>
                    <a:pt x="14499" y="3613"/>
                    <a:pt x="13706" y="1944"/>
                    <a:pt x="12716" y="511"/>
                  </a:cubicBezTo>
                  <a:cubicBezTo>
                    <a:pt x="12553" y="363"/>
                    <a:pt x="12397" y="304"/>
                    <a:pt x="12242" y="304"/>
                  </a:cubicBezTo>
                  <a:cubicBezTo>
                    <a:pt x="10860" y="304"/>
                    <a:pt x="9731" y="5518"/>
                    <a:pt x="9731" y="5518"/>
                  </a:cubicBezTo>
                  <a:cubicBezTo>
                    <a:pt x="9134" y="3613"/>
                    <a:pt x="8145" y="1944"/>
                    <a:pt x="7155" y="511"/>
                  </a:cubicBezTo>
                  <a:cubicBezTo>
                    <a:pt x="6885" y="147"/>
                    <a:pt x="6631" y="0"/>
                    <a:pt x="6402" y="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76" name="Google Shape;1482;p32"/>
            <p:cNvSpPr/>
            <p:nvPr/>
          </p:nvSpPr>
          <p:spPr>
            <a:xfrm flipH="1">
              <a:off x="420744" y="259279"/>
              <a:ext cx="694349" cy="2510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58" y="3190"/>
                  </a:moveTo>
                  <a:cubicBezTo>
                    <a:pt x="17694" y="3818"/>
                    <a:pt x="17921" y="3818"/>
                    <a:pt x="18148" y="5099"/>
                  </a:cubicBezTo>
                  <a:cubicBezTo>
                    <a:pt x="18148" y="5727"/>
                    <a:pt x="18148" y="6354"/>
                    <a:pt x="18148" y="7008"/>
                  </a:cubicBezTo>
                  <a:cubicBezTo>
                    <a:pt x="17921" y="7008"/>
                    <a:pt x="17921" y="6354"/>
                    <a:pt x="17921" y="6354"/>
                  </a:cubicBezTo>
                  <a:cubicBezTo>
                    <a:pt x="17694" y="5099"/>
                    <a:pt x="17458" y="3818"/>
                    <a:pt x="17458" y="3190"/>
                  </a:cubicBezTo>
                  <a:close/>
                  <a:moveTo>
                    <a:pt x="8729" y="4446"/>
                  </a:moveTo>
                  <a:cubicBezTo>
                    <a:pt x="8956" y="5727"/>
                    <a:pt x="8956" y="7008"/>
                    <a:pt x="9192" y="7636"/>
                  </a:cubicBezTo>
                  <a:cubicBezTo>
                    <a:pt x="8956" y="7008"/>
                    <a:pt x="8729" y="5727"/>
                    <a:pt x="8729" y="4446"/>
                  </a:cubicBezTo>
                  <a:close/>
                  <a:moveTo>
                    <a:pt x="5513" y="8917"/>
                  </a:moveTo>
                  <a:cubicBezTo>
                    <a:pt x="5740" y="9545"/>
                    <a:pt x="5977" y="10800"/>
                    <a:pt x="5977" y="12709"/>
                  </a:cubicBezTo>
                  <a:cubicBezTo>
                    <a:pt x="5740" y="11454"/>
                    <a:pt x="5513" y="10172"/>
                    <a:pt x="5513" y="8917"/>
                  </a:cubicBezTo>
                  <a:close/>
                  <a:moveTo>
                    <a:pt x="20910" y="0"/>
                  </a:moveTo>
                  <a:cubicBezTo>
                    <a:pt x="20673" y="0"/>
                    <a:pt x="20446" y="654"/>
                    <a:pt x="20673" y="1281"/>
                  </a:cubicBezTo>
                  <a:cubicBezTo>
                    <a:pt x="20673" y="3190"/>
                    <a:pt x="20673" y="7636"/>
                    <a:pt x="20219" y="8917"/>
                  </a:cubicBezTo>
                  <a:cubicBezTo>
                    <a:pt x="19983" y="9545"/>
                    <a:pt x="19756" y="9545"/>
                    <a:pt x="19529" y="9545"/>
                  </a:cubicBezTo>
                  <a:cubicBezTo>
                    <a:pt x="19302" y="9545"/>
                    <a:pt x="19065" y="9545"/>
                    <a:pt x="18839" y="8917"/>
                  </a:cubicBezTo>
                  <a:cubicBezTo>
                    <a:pt x="19065" y="7636"/>
                    <a:pt x="19065" y="6354"/>
                    <a:pt x="18839" y="5099"/>
                  </a:cubicBezTo>
                  <a:cubicBezTo>
                    <a:pt x="18839" y="3190"/>
                    <a:pt x="18375" y="1281"/>
                    <a:pt x="17921" y="654"/>
                  </a:cubicBezTo>
                  <a:cubicBezTo>
                    <a:pt x="17458" y="654"/>
                    <a:pt x="17231" y="654"/>
                    <a:pt x="17004" y="1281"/>
                  </a:cubicBezTo>
                  <a:cubicBezTo>
                    <a:pt x="16540" y="2563"/>
                    <a:pt x="16540" y="4446"/>
                    <a:pt x="17004" y="5727"/>
                  </a:cubicBezTo>
                  <a:cubicBezTo>
                    <a:pt x="17231" y="7636"/>
                    <a:pt x="17458" y="8917"/>
                    <a:pt x="17921" y="9545"/>
                  </a:cubicBezTo>
                  <a:lnTo>
                    <a:pt x="17694" y="10172"/>
                  </a:lnTo>
                  <a:cubicBezTo>
                    <a:pt x="17571" y="10486"/>
                    <a:pt x="17344" y="10643"/>
                    <a:pt x="17117" y="10643"/>
                  </a:cubicBezTo>
                  <a:cubicBezTo>
                    <a:pt x="16890" y="10643"/>
                    <a:pt x="16654" y="10486"/>
                    <a:pt x="16540" y="10172"/>
                  </a:cubicBezTo>
                  <a:cubicBezTo>
                    <a:pt x="15850" y="9545"/>
                    <a:pt x="15160" y="8263"/>
                    <a:pt x="14706" y="7008"/>
                  </a:cubicBezTo>
                  <a:cubicBezTo>
                    <a:pt x="14706" y="5099"/>
                    <a:pt x="14469" y="3818"/>
                    <a:pt x="14015" y="2563"/>
                  </a:cubicBezTo>
                  <a:cubicBezTo>
                    <a:pt x="13788" y="1281"/>
                    <a:pt x="13325" y="1281"/>
                    <a:pt x="13098" y="1281"/>
                  </a:cubicBezTo>
                  <a:cubicBezTo>
                    <a:pt x="12862" y="1909"/>
                    <a:pt x="12635" y="2563"/>
                    <a:pt x="12635" y="3190"/>
                  </a:cubicBezTo>
                  <a:cubicBezTo>
                    <a:pt x="12862" y="5099"/>
                    <a:pt x="13325" y="7008"/>
                    <a:pt x="13788" y="8263"/>
                  </a:cubicBezTo>
                  <a:cubicBezTo>
                    <a:pt x="13788" y="10800"/>
                    <a:pt x="13552" y="13363"/>
                    <a:pt x="13098" y="15246"/>
                  </a:cubicBezTo>
                  <a:cubicBezTo>
                    <a:pt x="12862" y="15899"/>
                    <a:pt x="12635" y="16213"/>
                    <a:pt x="12379" y="16213"/>
                  </a:cubicBezTo>
                  <a:cubicBezTo>
                    <a:pt x="12115" y="16213"/>
                    <a:pt x="11831" y="15899"/>
                    <a:pt x="11490" y="15246"/>
                  </a:cubicBezTo>
                  <a:cubicBezTo>
                    <a:pt x="10800" y="14618"/>
                    <a:pt x="10337" y="13363"/>
                    <a:pt x="10110" y="12081"/>
                  </a:cubicBezTo>
                  <a:cubicBezTo>
                    <a:pt x="10337" y="8917"/>
                    <a:pt x="10110" y="5099"/>
                    <a:pt x="9419" y="2563"/>
                  </a:cubicBezTo>
                  <a:cubicBezTo>
                    <a:pt x="9258" y="2092"/>
                    <a:pt x="8984" y="1647"/>
                    <a:pt x="8748" y="1647"/>
                  </a:cubicBezTo>
                  <a:cubicBezTo>
                    <a:pt x="8653" y="1647"/>
                    <a:pt x="8568" y="1726"/>
                    <a:pt x="8502" y="1909"/>
                  </a:cubicBezTo>
                  <a:cubicBezTo>
                    <a:pt x="8039" y="1909"/>
                    <a:pt x="8039" y="2563"/>
                    <a:pt x="8039" y="3818"/>
                  </a:cubicBezTo>
                  <a:cubicBezTo>
                    <a:pt x="8039" y="6354"/>
                    <a:pt x="8275" y="9545"/>
                    <a:pt x="8956" y="12081"/>
                  </a:cubicBezTo>
                  <a:cubicBezTo>
                    <a:pt x="8956" y="13990"/>
                    <a:pt x="8729" y="15246"/>
                    <a:pt x="8502" y="16527"/>
                  </a:cubicBezTo>
                  <a:cubicBezTo>
                    <a:pt x="8370" y="17259"/>
                    <a:pt x="8152" y="17573"/>
                    <a:pt x="7906" y="17573"/>
                  </a:cubicBezTo>
                  <a:cubicBezTo>
                    <a:pt x="7736" y="17573"/>
                    <a:pt x="7547" y="17416"/>
                    <a:pt x="7348" y="17154"/>
                  </a:cubicBezTo>
                  <a:cubicBezTo>
                    <a:pt x="7121" y="16527"/>
                    <a:pt x="6894" y="15899"/>
                    <a:pt x="6667" y="14618"/>
                  </a:cubicBezTo>
                  <a:cubicBezTo>
                    <a:pt x="6894" y="12081"/>
                    <a:pt x="6894" y="8917"/>
                    <a:pt x="5977" y="6354"/>
                  </a:cubicBezTo>
                  <a:cubicBezTo>
                    <a:pt x="5740" y="5727"/>
                    <a:pt x="5287" y="5727"/>
                    <a:pt x="5050" y="5727"/>
                  </a:cubicBezTo>
                  <a:cubicBezTo>
                    <a:pt x="4823" y="5727"/>
                    <a:pt x="4596" y="6354"/>
                    <a:pt x="4596" y="7636"/>
                  </a:cubicBezTo>
                  <a:cubicBezTo>
                    <a:pt x="4596" y="10172"/>
                    <a:pt x="4823" y="12709"/>
                    <a:pt x="5513" y="15246"/>
                  </a:cubicBezTo>
                  <a:cubicBezTo>
                    <a:pt x="5050" y="17154"/>
                    <a:pt x="4369" y="18436"/>
                    <a:pt x="3679" y="18436"/>
                  </a:cubicBezTo>
                  <a:cubicBezTo>
                    <a:pt x="3537" y="18514"/>
                    <a:pt x="3405" y="18567"/>
                    <a:pt x="3282" y="18567"/>
                  </a:cubicBezTo>
                  <a:cubicBezTo>
                    <a:pt x="1523" y="18567"/>
                    <a:pt x="917" y="10800"/>
                    <a:pt x="917" y="10800"/>
                  </a:cubicBezTo>
                  <a:cubicBezTo>
                    <a:pt x="917" y="10172"/>
                    <a:pt x="690" y="9545"/>
                    <a:pt x="463" y="9545"/>
                  </a:cubicBezTo>
                  <a:cubicBezTo>
                    <a:pt x="227" y="10172"/>
                    <a:pt x="0" y="10800"/>
                    <a:pt x="0" y="11454"/>
                  </a:cubicBezTo>
                  <a:cubicBezTo>
                    <a:pt x="0" y="11454"/>
                    <a:pt x="917" y="21600"/>
                    <a:pt x="3442" y="21600"/>
                  </a:cubicBezTo>
                  <a:lnTo>
                    <a:pt x="3906" y="20972"/>
                  </a:lnTo>
                  <a:cubicBezTo>
                    <a:pt x="4823" y="20972"/>
                    <a:pt x="5513" y="19691"/>
                    <a:pt x="6204" y="17154"/>
                  </a:cubicBezTo>
                  <a:cubicBezTo>
                    <a:pt x="6431" y="17808"/>
                    <a:pt x="6667" y="19063"/>
                    <a:pt x="7121" y="19063"/>
                  </a:cubicBezTo>
                  <a:cubicBezTo>
                    <a:pt x="7414" y="19874"/>
                    <a:pt x="7736" y="20214"/>
                    <a:pt x="8057" y="20214"/>
                  </a:cubicBezTo>
                  <a:cubicBezTo>
                    <a:pt x="8502" y="20214"/>
                    <a:pt x="8918" y="19534"/>
                    <a:pt x="9192" y="18436"/>
                  </a:cubicBezTo>
                  <a:cubicBezTo>
                    <a:pt x="9419" y="17154"/>
                    <a:pt x="9646" y="15899"/>
                    <a:pt x="9883" y="14618"/>
                  </a:cubicBezTo>
                  <a:cubicBezTo>
                    <a:pt x="10110" y="15899"/>
                    <a:pt x="10564" y="16527"/>
                    <a:pt x="11027" y="17154"/>
                  </a:cubicBezTo>
                  <a:cubicBezTo>
                    <a:pt x="11330" y="18279"/>
                    <a:pt x="11765" y="18776"/>
                    <a:pt x="12219" y="18776"/>
                  </a:cubicBezTo>
                  <a:cubicBezTo>
                    <a:pt x="12795" y="18776"/>
                    <a:pt x="13401" y="17965"/>
                    <a:pt x="13788" y="16527"/>
                  </a:cubicBezTo>
                  <a:cubicBezTo>
                    <a:pt x="14242" y="14618"/>
                    <a:pt x="14469" y="12081"/>
                    <a:pt x="14706" y="10172"/>
                  </a:cubicBezTo>
                  <a:cubicBezTo>
                    <a:pt x="15160" y="10800"/>
                    <a:pt x="15623" y="11454"/>
                    <a:pt x="16077" y="12081"/>
                  </a:cubicBezTo>
                  <a:cubicBezTo>
                    <a:pt x="16427" y="12709"/>
                    <a:pt x="16824" y="13023"/>
                    <a:pt x="17231" y="13023"/>
                  </a:cubicBezTo>
                  <a:cubicBezTo>
                    <a:pt x="17628" y="13023"/>
                    <a:pt x="18035" y="12709"/>
                    <a:pt x="18375" y="12081"/>
                  </a:cubicBezTo>
                  <a:lnTo>
                    <a:pt x="18612" y="10800"/>
                  </a:lnTo>
                  <a:cubicBezTo>
                    <a:pt x="18839" y="11454"/>
                    <a:pt x="19065" y="11454"/>
                    <a:pt x="19529" y="12081"/>
                  </a:cubicBezTo>
                  <a:cubicBezTo>
                    <a:pt x="19983" y="12081"/>
                    <a:pt x="20446" y="11454"/>
                    <a:pt x="20910" y="10800"/>
                  </a:cubicBezTo>
                  <a:cubicBezTo>
                    <a:pt x="21364" y="7636"/>
                    <a:pt x="21600" y="4446"/>
                    <a:pt x="21600" y="654"/>
                  </a:cubicBezTo>
                  <a:cubicBezTo>
                    <a:pt x="21364" y="0"/>
                    <a:pt x="21137" y="0"/>
                    <a:pt x="2091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77" name="Google Shape;1483;p32"/>
            <p:cNvSpPr/>
            <p:nvPr/>
          </p:nvSpPr>
          <p:spPr>
            <a:xfrm flipH="1">
              <a:off x="-1" y="2075773"/>
              <a:ext cx="1327691" cy="5194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43" h="21600" fill="norm" stroke="1" extrusionOk="0">
                  <a:moveTo>
                    <a:pt x="18364" y="0"/>
                  </a:moveTo>
                  <a:cubicBezTo>
                    <a:pt x="17521" y="0"/>
                    <a:pt x="16360" y="8910"/>
                    <a:pt x="16360" y="8910"/>
                  </a:cubicBezTo>
                  <a:cubicBezTo>
                    <a:pt x="15541" y="6446"/>
                    <a:pt x="14606" y="3994"/>
                    <a:pt x="13551" y="1845"/>
                  </a:cubicBezTo>
                  <a:cubicBezTo>
                    <a:pt x="13344" y="1340"/>
                    <a:pt x="13160" y="1125"/>
                    <a:pt x="12992" y="1125"/>
                  </a:cubicBezTo>
                  <a:cubicBezTo>
                    <a:pt x="11941" y="1125"/>
                    <a:pt x="11681" y="9833"/>
                    <a:pt x="11681" y="9833"/>
                  </a:cubicBezTo>
                  <a:cubicBezTo>
                    <a:pt x="11681" y="9833"/>
                    <a:pt x="9576" y="3387"/>
                    <a:pt x="8872" y="619"/>
                  </a:cubicBezTo>
                  <a:cubicBezTo>
                    <a:pt x="8810" y="430"/>
                    <a:pt x="8732" y="341"/>
                    <a:pt x="8646" y="341"/>
                  </a:cubicBezTo>
                  <a:cubicBezTo>
                    <a:pt x="7619" y="341"/>
                    <a:pt x="5124" y="12904"/>
                    <a:pt x="5124" y="12904"/>
                  </a:cubicBezTo>
                  <a:cubicBezTo>
                    <a:pt x="4656" y="9214"/>
                    <a:pt x="3837" y="5536"/>
                    <a:pt x="2666" y="2768"/>
                  </a:cubicBezTo>
                  <a:cubicBezTo>
                    <a:pt x="2570" y="2604"/>
                    <a:pt x="2469" y="2528"/>
                    <a:pt x="2368" y="2528"/>
                  </a:cubicBezTo>
                  <a:cubicBezTo>
                    <a:pt x="927" y="2528"/>
                    <a:pt x="-557" y="17998"/>
                    <a:pt x="209" y="20576"/>
                  </a:cubicBezTo>
                  <a:cubicBezTo>
                    <a:pt x="436" y="21335"/>
                    <a:pt x="2083" y="21600"/>
                    <a:pt x="4367" y="21600"/>
                  </a:cubicBezTo>
                  <a:cubicBezTo>
                    <a:pt x="10457" y="21600"/>
                    <a:pt x="21043" y="19654"/>
                    <a:pt x="21043" y="19654"/>
                  </a:cubicBezTo>
                  <a:cubicBezTo>
                    <a:pt x="20460" y="13208"/>
                    <a:pt x="19641" y="6762"/>
                    <a:pt x="18701" y="619"/>
                  </a:cubicBezTo>
                  <a:cubicBezTo>
                    <a:pt x="18600" y="190"/>
                    <a:pt x="18485" y="0"/>
                    <a:pt x="1836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587" name="Google Shape;1484;p32"/>
          <p:cNvGrpSpPr/>
          <p:nvPr/>
        </p:nvGrpSpPr>
        <p:grpSpPr>
          <a:xfrm>
            <a:off x="20853801" y="-591923"/>
            <a:ext cx="4200305" cy="1848699"/>
            <a:chOff x="0" y="0"/>
            <a:chExt cx="4200303" cy="1848698"/>
          </a:xfrm>
        </p:grpSpPr>
        <p:grpSp>
          <p:nvGrpSpPr>
            <p:cNvPr id="1585" name="Google Shape;1485;p32"/>
            <p:cNvGrpSpPr/>
            <p:nvPr/>
          </p:nvGrpSpPr>
          <p:grpSpPr>
            <a:xfrm>
              <a:off x="0" y="-1"/>
              <a:ext cx="3715050" cy="1848700"/>
              <a:chOff x="0" y="0"/>
              <a:chExt cx="3715049" cy="1848698"/>
            </a:xfrm>
          </p:grpSpPr>
          <p:grpSp>
            <p:nvGrpSpPr>
              <p:cNvPr id="1583" name="Google Shape;1486;p32"/>
              <p:cNvGrpSpPr/>
              <p:nvPr/>
            </p:nvGrpSpPr>
            <p:grpSpPr>
              <a:xfrm>
                <a:off x="0" y="234274"/>
                <a:ext cx="3714618" cy="1614425"/>
                <a:chOff x="0" y="0"/>
                <a:chExt cx="3714617" cy="1614424"/>
              </a:xfrm>
            </p:grpSpPr>
            <p:sp>
              <p:nvSpPr>
                <p:cNvPr id="1579" name="Google Shape;1487;p32"/>
                <p:cNvSpPr/>
                <p:nvPr/>
              </p:nvSpPr>
              <p:spPr>
                <a:xfrm flipH="1" rot="10800000">
                  <a:off x="640580" y="12356"/>
                  <a:ext cx="1671783" cy="1500753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80" name="Google Shape;1488;p32"/>
                <p:cNvSpPr/>
                <p:nvPr/>
              </p:nvSpPr>
              <p:spPr>
                <a:xfrm flipH="1" rot="10800000">
                  <a:off x="1562912" y="426840"/>
                  <a:ext cx="1322924" cy="1187585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81" name="Google Shape;1489;p32"/>
                <p:cNvSpPr/>
                <p:nvPr/>
              </p:nvSpPr>
              <p:spPr>
                <a:xfrm flipH="1" rot="10800000">
                  <a:off x="0" y="62"/>
                  <a:ext cx="1322923" cy="854886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82" name="Google Shape;1490;p32"/>
                <p:cNvSpPr/>
                <p:nvPr/>
              </p:nvSpPr>
              <p:spPr>
                <a:xfrm flipH="1" rot="10800000">
                  <a:off x="2042835" y="0"/>
                  <a:ext cx="1671783" cy="1187585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1584" name="Google Shape;1491;p32"/>
              <p:cNvSpPr/>
              <p:nvPr/>
            </p:nvSpPr>
            <p:spPr>
              <a:xfrm flipH="1" rot="10800000">
                <a:off x="52436" y="0"/>
                <a:ext cx="3662614" cy="1039318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586" name="Google Shape;1492;p32"/>
            <p:cNvSpPr/>
            <p:nvPr/>
          </p:nvSpPr>
          <p:spPr>
            <a:xfrm flipH="1" rot="10800000">
              <a:off x="149348" y="152969"/>
              <a:ext cx="4050956" cy="16948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5" h="21600" fill="norm" stroke="1" extrusionOk="0">
                  <a:moveTo>
                    <a:pt x="10107" y="4204"/>
                  </a:moveTo>
                  <a:cubicBezTo>
                    <a:pt x="10515" y="5614"/>
                    <a:pt x="10515" y="7300"/>
                    <a:pt x="10241" y="8698"/>
                  </a:cubicBezTo>
                  <a:lnTo>
                    <a:pt x="10107" y="8698"/>
                  </a:lnTo>
                  <a:cubicBezTo>
                    <a:pt x="10107" y="8698"/>
                    <a:pt x="9972" y="8698"/>
                    <a:pt x="9833" y="8132"/>
                  </a:cubicBezTo>
                  <a:cubicBezTo>
                    <a:pt x="9698" y="7011"/>
                    <a:pt x="9698" y="5614"/>
                    <a:pt x="10107" y="4493"/>
                  </a:cubicBezTo>
                  <a:lnTo>
                    <a:pt x="10107" y="4204"/>
                  </a:lnTo>
                  <a:close/>
                  <a:moveTo>
                    <a:pt x="15946" y="6734"/>
                  </a:moveTo>
                  <a:lnTo>
                    <a:pt x="15946" y="7011"/>
                  </a:lnTo>
                  <a:cubicBezTo>
                    <a:pt x="16220" y="8698"/>
                    <a:pt x="16220" y="10384"/>
                    <a:pt x="15811" y="10939"/>
                  </a:cubicBezTo>
                  <a:cubicBezTo>
                    <a:pt x="15610" y="11077"/>
                    <a:pt x="15470" y="11158"/>
                    <a:pt x="15386" y="11158"/>
                  </a:cubicBezTo>
                  <a:cubicBezTo>
                    <a:pt x="15302" y="11158"/>
                    <a:pt x="15269" y="11077"/>
                    <a:pt x="15269" y="10939"/>
                  </a:cubicBezTo>
                  <a:cubicBezTo>
                    <a:pt x="15269" y="9264"/>
                    <a:pt x="15403" y="7855"/>
                    <a:pt x="15946" y="6734"/>
                  </a:cubicBezTo>
                  <a:close/>
                  <a:moveTo>
                    <a:pt x="3993" y="11782"/>
                  </a:moveTo>
                  <a:cubicBezTo>
                    <a:pt x="4536" y="11782"/>
                    <a:pt x="4944" y="12348"/>
                    <a:pt x="5213" y="13191"/>
                  </a:cubicBezTo>
                  <a:cubicBezTo>
                    <a:pt x="5353" y="14034"/>
                    <a:pt x="5213" y="14866"/>
                    <a:pt x="4804" y="15432"/>
                  </a:cubicBezTo>
                  <a:cubicBezTo>
                    <a:pt x="4737" y="15570"/>
                    <a:pt x="4670" y="15640"/>
                    <a:pt x="4603" y="15640"/>
                  </a:cubicBezTo>
                  <a:cubicBezTo>
                    <a:pt x="4536" y="15640"/>
                    <a:pt x="4469" y="15570"/>
                    <a:pt x="4402" y="15432"/>
                  </a:cubicBezTo>
                  <a:cubicBezTo>
                    <a:pt x="3993" y="14311"/>
                    <a:pt x="3993" y="13191"/>
                    <a:pt x="3993" y="12059"/>
                  </a:cubicBezTo>
                  <a:lnTo>
                    <a:pt x="3993" y="11782"/>
                  </a:lnTo>
                  <a:close/>
                  <a:moveTo>
                    <a:pt x="12959" y="843"/>
                  </a:moveTo>
                  <a:cubicBezTo>
                    <a:pt x="14318" y="1398"/>
                    <a:pt x="15403" y="3084"/>
                    <a:pt x="15811" y="5614"/>
                  </a:cubicBezTo>
                  <a:cubicBezTo>
                    <a:pt x="15135" y="7011"/>
                    <a:pt x="14726" y="8975"/>
                    <a:pt x="14861" y="11227"/>
                  </a:cubicBezTo>
                  <a:cubicBezTo>
                    <a:pt x="15017" y="11713"/>
                    <a:pt x="15129" y="12013"/>
                    <a:pt x="15358" y="12013"/>
                  </a:cubicBezTo>
                  <a:cubicBezTo>
                    <a:pt x="15521" y="12013"/>
                    <a:pt x="15744" y="11851"/>
                    <a:pt x="16085" y="11505"/>
                  </a:cubicBezTo>
                  <a:cubicBezTo>
                    <a:pt x="16896" y="10661"/>
                    <a:pt x="16762" y="7855"/>
                    <a:pt x="16354" y="5614"/>
                  </a:cubicBezTo>
                  <a:cubicBezTo>
                    <a:pt x="16494" y="5325"/>
                    <a:pt x="16628" y="5325"/>
                    <a:pt x="16896" y="5325"/>
                  </a:cubicBezTo>
                  <a:cubicBezTo>
                    <a:pt x="18395" y="6168"/>
                    <a:pt x="19754" y="8421"/>
                    <a:pt x="20431" y="11505"/>
                  </a:cubicBezTo>
                  <a:cubicBezTo>
                    <a:pt x="20839" y="13191"/>
                    <a:pt x="20839" y="15432"/>
                    <a:pt x="20157" y="17118"/>
                  </a:cubicBezTo>
                  <a:cubicBezTo>
                    <a:pt x="19206" y="19359"/>
                    <a:pt x="15543" y="20768"/>
                    <a:pt x="9698" y="20768"/>
                  </a:cubicBezTo>
                  <a:cubicBezTo>
                    <a:pt x="6029" y="20768"/>
                    <a:pt x="2769" y="20202"/>
                    <a:pt x="2769" y="20202"/>
                  </a:cubicBezTo>
                  <a:cubicBezTo>
                    <a:pt x="1544" y="19925"/>
                    <a:pt x="867" y="19082"/>
                    <a:pt x="593" y="17396"/>
                  </a:cubicBezTo>
                  <a:cubicBezTo>
                    <a:pt x="325" y="15998"/>
                    <a:pt x="1001" y="14034"/>
                    <a:pt x="2226" y="12902"/>
                  </a:cubicBezTo>
                  <a:cubicBezTo>
                    <a:pt x="2634" y="12348"/>
                    <a:pt x="3043" y="12059"/>
                    <a:pt x="3585" y="12059"/>
                  </a:cubicBezTo>
                  <a:cubicBezTo>
                    <a:pt x="3451" y="13468"/>
                    <a:pt x="3719" y="14866"/>
                    <a:pt x="4128" y="16275"/>
                  </a:cubicBezTo>
                  <a:cubicBezTo>
                    <a:pt x="4296" y="16622"/>
                    <a:pt x="4570" y="16864"/>
                    <a:pt x="4816" y="16864"/>
                  </a:cubicBezTo>
                  <a:cubicBezTo>
                    <a:pt x="4967" y="16864"/>
                    <a:pt x="5112" y="16772"/>
                    <a:pt x="5213" y="16552"/>
                  </a:cubicBezTo>
                  <a:cubicBezTo>
                    <a:pt x="5761" y="15709"/>
                    <a:pt x="6029" y="14311"/>
                    <a:pt x="5895" y="12902"/>
                  </a:cubicBezTo>
                  <a:cubicBezTo>
                    <a:pt x="5621" y="11782"/>
                    <a:pt x="4944" y="10661"/>
                    <a:pt x="4262" y="10661"/>
                  </a:cubicBezTo>
                  <a:cubicBezTo>
                    <a:pt x="4536" y="7855"/>
                    <a:pt x="5487" y="5325"/>
                    <a:pt x="6846" y="4204"/>
                  </a:cubicBezTo>
                  <a:cubicBezTo>
                    <a:pt x="7579" y="3200"/>
                    <a:pt x="8261" y="2691"/>
                    <a:pt x="8843" y="2691"/>
                  </a:cubicBezTo>
                  <a:cubicBezTo>
                    <a:pt x="9223" y="2691"/>
                    <a:pt x="9564" y="2922"/>
                    <a:pt x="9833" y="3361"/>
                  </a:cubicBezTo>
                  <a:cubicBezTo>
                    <a:pt x="9290" y="4770"/>
                    <a:pt x="9156" y="6734"/>
                    <a:pt x="9564" y="8421"/>
                  </a:cubicBezTo>
                  <a:cubicBezTo>
                    <a:pt x="9564" y="8975"/>
                    <a:pt x="9833" y="9541"/>
                    <a:pt x="10241" y="9541"/>
                  </a:cubicBezTo>
                  <a:cubicBezTo>
                    <a:pt x="10375" y="9541"/>
                    <a:pt x="10515" y="9264"/>
                    <a:pt x="10649" y="8975"/>
                  </a:cubicBezTo>
                  <a:cubicBezTo>
                    <a:pt x="11192" y="7300"/>
                    <a:pt x="11057" y="5048"/>
                    <a:pt x="10515" y="3361"/>
                  </a:cubicBezTo>
                  <a:cubicBezTo>
                    <a:pt x="10923" y="2530"/>
                    <a:pt x="11466" y="1686"/>
                    <a:pt x="12008" y="1398"/>
                  </a:cubicBezTo>
                  <a:cubicBezTo>
                    <a:pt x="12282" y="1120"/>
                    <a:pt x="12685" y="1120"/>
                    <a:pt x="12959" y="843"/>
                  </a:cubicBezTo>
                  <a:close/>
                  <a:moveTo>
                    <a:pt x="12825" y="0"/>
                  </a:moveTo>
                  <a:cubicBezTo>
                    <a:pt x="12416" y="0"/>
                    <a:pt x="12142" y="277"/>
                    <a:pt x="11734" y="566"/>
                  </a:cubicBezTo>
                  <a:cubicBezTo>
                    <a:pt x="11057" y="843"/>
                    <a:pt x="10515" y="1686"/>
                    <a:pt x="9972" y="2807"/>
                  </a:cubicBezTo>
                  <a:cubicBezTo>
                    <a:pt x="9598" y="2160"/>
                    <a:pt x="9139" y="1813"/>
                    <a:pt x="8608" y="1813"/>
                  </a:cubicBezTo>
                  <a:cubicBezTo>
                    <a:pt x="7976" y="1813"/>
                    <a:pt x="7249" y="2299"/>
                    <a:pt x="6438" y="3361"/>
                  </a:cubicBezTo>
                  <a:cubicBezTo>
                    <a:pt x="4944" y="4770"/>
                    <a:pt x="3993" y="7577"/>
                    <a:pt x="3585" y="10939"/>
                  </a:cubicBezTo>
                  <a:cubicBezTo>
                    <a:pt x="3043" y="10939"/>
                    <a:pt x="2500" y="11227"/>
                    <a:pt x="2092" y="11782"/>
                  </a:cubicBezTo>
                  <a:cubicBezTo>
                    <a:pt x="593" y="13468"/>
                    <a:pt x="-218" y="15709"/>
                    <a:pt x="50" y="17673"/>
                  </a:cubicBezTo>
                  <a:cubicBezTo>
                    <a:pt x="190" y="19636"/>
                    <a:pt x="1275" y="21046"/>
                    <a:pt x="2634" y="21323"/>
                  </a:cubicBezTo>
                  <a:cubicBezTo>
                    <a:pt x="2634" y="21323"/>
                    <a:pt x="6029" y="21600"/>
                    <a:pt x="9698" y="21600"/>
                  </a:cubicBezTo>
                  <a:cubicBezTo>
                    <a:pt x="15811" y="21600"/>
                    <a:pt x="19480" y="20480"/>
                    <a:pt x="20565" y="17961"/>
                  </a:cubicBezTo>
                  <a:cubicBezTo>
                    <a:pt x="21248" y="15998"/>
                    <a:pt x="21382" y="13468"/>
                    <a:pt x="20839" y="11227"/>
                  </a:cubicBezTo>
                  <a:cubicBezTo>
                    <a:pt x="20023" y="7855"/>
                    <a:pt x="18530" y="5048"/>
                    <a:pt x="16762" y="4204"/>
                  </a:cubicBezTo>
                  <a:cubicBezTo>
                    <a:pt x="16494" y="4204"/>
                    <a:pt x="16220" y="4493"/>
                    <a:pt x="16085" y="4770"/>
                  </a:cubicBezTo>
                  <a:cubicBezTo>
                    <a:pt x="15543" y="1964"/>
                    <a:pt x="14318" y="277"/>
                    <a:pt x="1282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592" name="Google Shape;1493;p32"/>
          <p:cNvGrpSpPr/>
          <p:nvPr/>
        </p:nvGrpSpPr>
        <p:grpSpPr>
          <a:xfrm>
            <a:off x="850208" y="-43300"/>
            <a:ext cx="3403743" cy="2259786"/>
            <a:chOff x="0" y="0"/>
            <a:chExt cx="3403741" cy="2259785"/>
          </a:xfrm>
        </p:grpSpPr>
        <p:sp>
          <p:nvSpPr>
            <p:cNvPr id="1588" name="Google Shape;1494;p32"/>
            <p:cNvSpPr/>
            <p:nvPr/>
          </p:nvSpPr>
          <p:spPr>
            <a:xfrm rot="2839265">
              <a:off x="2486907" y="775243"/>
              <a:ext cx="565838" cy="6117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0" h="21600" fill="norm" stroke="1" extrusionOk="0">
                  <a:moveTo>
                    <a:pt x="15426" y="1626"/>
                  </a:moveTo>
                  <a:cubicBezTo>
                    <a:pt x="17565" y="1626"/>
                    <a:pt x="18982" y="2293"/>
                    <a:pt x="19461" y="3847"/>
                  </a:cubicBezTo>
                  <a:cubicBezTo>
                    <a:pt x="19939" y="4733"/>
                    <a:pt x="19695" y="5619"/>
                    <a:pt x="19226" y="6286"/>
                  </a:cubicBezTo>
                  <a:cubicBezTo>
                    <a:pt x="17565" y="8287"/>
                    <a:pt x="12104" y="9174"/>
                    <a:pt x="7835" y="9174"/>
                  </a:cubicBezTo>
                  <a:lnTo>
                    <a:pt x="7591" y="9174"/>
                  </a:lnTo>
                  <a:cubicBezTo>
                    <a:pt x="6887" y="9174"/>
                    <a:pt x="6643" y="9621"/>
                    <a:pt x="6887" y="10288"/>
                  </a:cubicBezTo>
                  <a:cubicBezTo>
                    <a:pt x="7835" y="12061"/>
                    <a:pt x="10209" y="17388"/>
                    <a:pt x="8069" y="19827"/>
                  </a:cubicBezTo>
                  <a:cubicBezTo>
                    <a:pt x="7835" y="20047"/>
                    <a:pt x="7591" y="20047"/>
                    <a:pt x="7591" y="20047"/>
                  </a:cubicBezTo>
                  <a:cubicBezTo>
                    <a:pt x="6174" y="20047"/>
                    <a:pt x="3556" y="16273"/>
                    <a:pt x="1661" y="12499"/>
                  </a:cubicBezTo>
                  <a:lnTo>
                    <a:pt x="4748" y="4514"/>
                  </a:lnTo>
                  <a:cubicBezTo>
                    <a:pt x="8069" y="2960"/>
                    <a:pt x="11626" y="1846"/>
                    <a:pt x="15426" y="1626"/>
                  </a:cubicBezTo>
                  <a:close/>
                  <a:moveTo>
                    <a:pt x="16246" y="0"/>
                  </a:moveTo>
                  <a:cubicBezTo>
                    <a:pt x="15973" y="0"/>
                    <a:pt x="15699" y="27"/>
                    <a:pt x="15426" y="73"/>
                  </a:cubicBezTo>
                  <a:cubicBezTo>
                    <a:pt x="11157" y="292"/>
                    <a:pt x="7356" y="1407"/>
                    <a:pt x="3800" y="3180"/>
                  </a:cubicBezTo>
                  <a:cubicBezTo>
                    <a:pt x="3556" y="3408"/>
                    <a:pt x="3322" y="3408"/>
                    <a:pt x="3322" y="3627"/>
                  </a:cubicBezTo>
                  <a:lnTo>
                    <a:pt x="0" y="12280"/>
                  </a:lnTo>
                  <a:cubicBezTo>
                    <a:pt x="0" y="12280"/>
                    <a:pt x="0" y="12499"/>
                    <a:pt x="0" y="12728"/>
                  </a:cubicBezTo>
                  <a:cubicBezTo>
                    <a:pt x="713" y="14281"/>
                    <a:pt x="4269" y="21600"/>
                    <a:pt x="7591" y="21600"/>
                  </a:cubicBezTo>
                  <a:cubicBezTo>
                    <a:pt x="8304" y="21600"/>
                    <a:pt x="9017" y="21381"/>
                    <a:pt x="9496" y="20714"/>
                  </a:cubicBezTo>
                  <a:cubicBezTo>
                    <a:pt x="11870" y="17836"/>
                    <a:pt x="9965" y="12728"/>
                    <a:pt x="8783" y="10508"/>
                  </a:cubicBezTo>
                  <a:cubicBezTo>
                    <a:pt x="11870" y="10508"/>
                    <a:pt x="18278" y="10060"/>
                    <a:pt x="20408" y="7173"/>
                  </a:cubicBezTo>
                  <a:cubicBezTo>
                    <a:pt x="21356" y="6067"/>
                    <a:pt x="21600" y="4733"/>
                    <a:pt x="21121" y="3408"/>
                  </a:cubicBezTo>
                  <a:cubicBezTo>
                    <a:pt x="20281" y="1444"/>
                    <a:pt x="18327" y="0"/>
                    <a:pt x="1624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89" name="Google Shape;1495;p32"/>
            <p:cNvSpPr/>
            <p:nvPr/>
          </p:nvSpPr>
          <p:spPr>
            <a:xfrm rot="2839265">
              <a:off x="2420561" y="345680"/>
              <a:ext cx="455383" cy="6651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0" h="21600" fill="norm" stroke="1" extrusionOk="0">
                  <a:moveTo>
                    <a:pt x="7339" y="0"/>
                  </a:moveTo>
                  <a:cubicBezTo>
                    <a:pt x="6714" y="0"/>
                    <a:pt x="6053" y="50"/>
                    <a:pt x="5380" y="160"/>
                  </a:cubicBezTo>
                  <a:cubicBezTo>
                    <a:pt x="3925" y="370"/>
                    <a:pt x="2471" y="1185"/>
                    <a:pt x="1882" y="2202"/>
                  </a:cubicBezTo>
                  <a:cubicBezTo>
                    <a:pt x="716" y="5060"/>
                    <a:pt x="5680" y="9354"/>
                    <a:pt x="9479" y="12615"/>
                  </a:cubicBezTo>
                  <a:cubicBezTo>
                    <a:pt x="7135" y="13229"/>
                    <a:pt x="5091" y="14044"/>
                    <a:pt x="3048" y="15070"/>
                  </a:cubicBezTo>
                  <a:cubicBezTo>
                    <a:pt x="1004" y="15885"/>
                    <a:pt x="-450" y="17725"/>
                    <a:pt x="127" y="19558"/>
                  </a:cubicBezTo>
                  <a:cubicBezTo>
                    <a:pt x="127" y="20171"/>
                    <a:pt x="1004" y="20986"/>
                    <a:pt x="1882" y="21197"/>
                  </a:cubicBezTo>
                  <a:cubicBezTo>
                    <a:pt x="2759" y="21398"/>
                    <a:pt x="3637" y="21600"/>
                    <a:pt x="4514" y="21600"/>
                  </a:cubicBezTo>
                  <a:cubicBezTo>
                    <a:pt x="8601" y="21197"/>
                    <a:pt x="12688" y="20373"/>
                    <a:pt x="16486" y="18944"/>
                  </a:cubicBezTo>
                  <a:cubicBezTo>
                    <a:pt x="17063" y="18742"/>
                    <a:pt x="17063" y="18331"/>
                    <a:pt x="16775" y="17927"/>
                  </a:cubicBezTo>
                  <a:cubicBezTo>
                    <a:pt x="16775" y="17784"/>
                    <a:pt x="16330" y="17641"/>
                    <a:pt x="15969" y="17641"/>
                  </a:cubicBezTo>
                  <a:cubicBezTo>
                    <a:pt x="15825" y="17641"/>
                    <a:pt x="15693" y="17658"/>
                    <a:pt x="15609" y="17725"/>
                  </a:cubicBezTo>
                  <a:cubicBezTo>
                    <a:pt x="12460" y="18734"/>
                    <a:pt x="7519" y="20171"/>
                    <a:pt x="4418" y="20171"/>
                  </a:cubicBezTo>
                  <a:cubicBezTo>
                    <a:pt x="3769" y="20171"/>
                    <a:pt x="3204" y="20112"/>
                    <a:pt x="2759" y="19969"/>
                  </a:cubicBezTo>
                  <a:cubicBezTo>
                    <a:pt x="2471" y="19768"/>
                    <a:pt x="2170" y="19558"/>
                    <a:pt x="1882" y="19154"/>
                  </a:cubicBezTo>
                  <a:cubicBezTo>
                    <a:pt x="1882" y="18541"/>
                    <a:pt x="2170" y="17725"/>
                    <a:pt x="2759" y="17112"/>
                  </a:cubicBezTo>
                  <a:cubicBezTo>
                    <a:pt x="5091" y="15473"/>
                    <a:pt x="8012" y="14254"/>
                    <a:pt x="11221" y="13842"/>
                  </a:cubicBezTo>
                  <a:cubicBezTo>
                    <a:pt x="11522" y="13842"/>
                    <a:pt x="11810" y="13641"/>
                    <a:pt x="12099" y="13431"/>
                  </a:cubicBezTo>
                  <a:cubicBezTo>
                    <a:pt x="12688" y="13027"/>
                    <a:pt x="12387" y="12826"/>
                    <a:pt x="11522" y="12002"/>
                  </a:cubicBezTo>
                  <a:cubicBezTo>
                    <a:pt x="4214" y="6085"/>
                    <a:pt x="3336" y="3631"/>
                    <a:pt x="3925" y="2614"/>
                  </a:cubicBezTo>
                  <a:cubicBezTo>
                    <a:pt x="3925" y="2412"/>
                    <a:pt x="4214" y="1799"/>
                    <a:pt x="5680" y="1597"/>
                  </a:cubicBezTo>
                  <a:cubicBezTo>
                    <a:pt x="6197" y="1504"/>
                    <a:pt x="6702" y="1462"/>
                    <a:pt x="7183" y="1462"/>
                  </a:cubicBezTo>
                  <a:cubicBezTo>
                    <a:pt x="14491" y="1462"/>
                    <a:pt x="19107" y="10783"/>
                    <a:pt x="19107" y="10783"/>
                  </a:cubicBezTo>
                  <a:cubicBezTo>
                    <a:pt x="19395" y="10985"/>
                    <a:pt x="19984" y="11187"/>
                    <a:pt x="20273" y="11187"/>
                  </a:cubicBezTo>
                  <a:cubicBezTo>
                    <a:pt x="20862" y="10985"/>
                    <a:pt x="21150" y="10573"/>
                    <a:pt x="21150" y="10170"/>
                  </a:cubicBezTo>
                  <a:cubicBezTo>
                    <a:pt x="20886" y="9791"/>
                    <a:pt x="16041" y="0"/>
                    <a:pt x="733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90" name="Google Shape;1496;p32"/>
            <p:cNvSpPr/>
            <p:nvPr/>
          </p:nvSpPr>
          <p:spPr>
            <a:xfrm rot="2839265">
              <a:off x="2828769" y="484002"/>
              <a:ext cx="489753" cy="4464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4" h="21600" fill="norm" stroke="1" extrusionOk="0">
                  <a:moveTo>
                    <a:pt x="958" y="0"/>
                  </a:moveTo>
                  <a:cubicBezTo>
                    <a:pt x="262" y="0"/>
                    <a:pt x="-366" y="914"/>
                    <a:pt x="251" y="1828"/>
                  </a:cubicBezTo>
                  <a:cubicBezTo>
                    <a:pt x="3516" y="5785"/>
                    <a:pt x="5974" y="10355"/>
                    <a:pt x="7612" y="15527"/>
                  </a:cubicBezTo>
                  <a:cubicBezTo>
                    <a:pt x="7062" y="17343"/>
                    <a:pt x="6793" y="19171"/>
                    <a:pt x="7062" y="20698"/>
                  </a:cubicBezTo>
                  <a:cubicBezTo>
                    <a:pt x="7062" y="21299"/>
                    <a:pt x="7612" y="21600"/>
                    <a:pt x="7881" y="21600"/>
                  </a:cubicBezTo>
                  <a:cubicBezTo>
                    <a:pt x="8431" y="21600"/>
                    <a:pt x="8700" y="21299"/>
                    <a:pt x="8970" y="20999"/>
                  </a:cubicBezTo>
                  <a:cubicBezTo>
                    <a:pt x="9520" y="19171"/>
                    <a:pt x="9520" y="17656"/>
                    <a:pt x="9250" y="15827"/>
                  </a:cubicBezTo>
                  <a:cubicBezTo>
                    <a:pt x="9520" y="15527"/>
                    <a:pt x="9789" y="15214"/>
                    <a:pt x="9789" y="14913"/>
                  </a:cubicBezTo>
                  <a:cubicBezTo>
                    <a:pt x="12515" y="10957"/>
                    <a:pt x="16331" y="8828"/>
                    <a:pt x="20426" y="8227"/>
                  </a:cubicBezTo>
                  <a:cubicBezTo>
                    <a:pt x="20965" y="7914"/>
                    <a:pt x="21234" y="7613"/>
                    <a:pt x="21234" y="7000"/>
                  </a:cubicBezTo>
                  <a:cubicBezTo>
                    <a:pt x="20965" y="6399"/>
                    <a:pt x="20426" y="6098"/>
                    <a:pt x="20146" y="6098"/>
                  </a:cubicBezTo>
                  <a:cubicBezTo>
                    <a:pt x="15792" y="6699"/>
                    <a:pt x="11696" y="9128"/>
                    <a:pt x="8700" y="13085"/>
                  </a:cubicBezTo>
                  <a:cubicBezTo>
                    <a:pt x="7062" y="8227"/>
                    <a:pt x="4616" y="3969"/>
                    <a:pt x="1609" y="313"/>
                  </a:cubicBezTo>
                  <a:cubicBezTo>
                    <a:pt x="1418" y="88"/>
                    <a:pt x="1182" y="0"/>
                    <a:pt x="95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91" name="Google Shape;1497;p32"/>
            <p:cNvSpPr/>
            <p:nvPr/>
          </p:nvSpPr>
          <p:spPr>
            <a:xfrm rot="2839265">
              <a:off x="368958" y="292810"/>
              <a:ext cx="1530119" cy="16741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fill="norm" stroke="1" extrusionOk="0">
                  <a:moveTo>
                    <a:pt x="21288" y="0"/>
                  </a:moveTo>
                  <a:cubicBezTo>
                    <a:pt x="21259" y="0"/>
                    <a:pt x="21226" y="7"/>
                    <a:pt x="21193" y="23"/>
                  </a:cubicBezTo>
                  <a:cubicBezTo>
                    <a:pt x="21015" y="23"/>
                    <a:pt x="20927" y="104"/>
                    <a:pt x="20927" y="267"/>
                  </a:cubicBezTo>
                  <a:cubicBezTo>
                    <a:pt x="20927" y="835"/>
                    <a:pt x="20840" y="1322"/>
                    <a:pt x="20840" y="1890"/>
                  </a:cubicBezTo>
                  <a:cubicBezTo>
                    <a:pt x="20749" y="1970"/>
                    <a:pt x="20840" y="2130"/>
                    <a:pt x="21015" y="2130"/>
                  </a:cubicBezTo>
                  <a:lnTo>
                    <a:pt x="21015" y="2050"/>
                  </a:lnTo>
                  <a:cubicBezTo>
                    <a:pt x="21048" y="2067"/>
                    <a:pt x="21084" y="2074"/>
                    <a:pt x="21117" y="2074"/>
                  </a:cubicBezTo>
                  <a:cubicBezTo>
                    <a:pt x="21255" y="2074"/>
                    <a:pt x="21368" y="1953"/>
                    <a:pt x="21368" y="1890"/>
                  </a:cubicBezTo>
                  <a:cubicBezTo>
                    <a:pt x="21460" y="1322"/>
                    <a:pt x="21547" y="751"/>
                    <a:pt x="21547" y="267"/>
                  </a:cubicBezTo>
                  <a:cubicBezTo>
                    <a:pt x="21547" y="134"/>
                    <a:pt x="21430" y="0"/>
                    <a:pt x="21288" y="0"/>
                  </a:cubicBezTo>
                  <a:close/>
                  <a:moveTo>
                    <a:pt x="20650" y="3246"/>
                  </a:moveTo>
                  <a:cubicBezTo>
                    <a:pt x="20512" y="3246"/>
                    <a:pt x="20395" y="3362"/>
                    <a:pt x="20395" y="3429"/>
                  </a:cubicBezTo>
                  <a:cubicBezTo>
                    <a:pt x="20220" y="3997"/>
                    <a:pt x="20042" y="4484"/>
                    <a:pt x="19776" y="4972"/>
                  </a:cubicBezTo>
                  <a:cubicBezTo>
                    <a:pt x="19688" y="5052"/>
                    <a:pt x="19776" y="5216"/>
                    <a:pt x="19954" y="5296"/>
                  </a:cubicBezTo>
                  <a:lnTo>
                    <a:pt x="20042" y="5296"/>
                  </a:lnTo>
                  <a:lnTo>
                    <a:pt x="20042" y="5216"/>
                  </a:lnTo>
                  <a:cubicBezTo>
                    <a:pt x="20071" y="5242"/>
                    <a:pt x="20100" y="5249"/>
                    <a:pt x="20129" y="5249"/>
                  </a:cubicBezTo>
                  <a:cubicBezTo>
                    <a:pt x="20188" y="5249"/>
                    <a:pt x="20250" y="5216"/>
                    <a:pt x="20308" y="5216"/>
                  </a:cubicBezTo>
                  <a:cubicBezTo>
                    <a:pt x="20574" y="4648"/>
                    <a:pt x="20840" y="4160"/>
                    <a:pt x="21015" y="3593"/>
                  </a:cubicBezTo>
                  <a:cubicBezTo>
                    <a:pt x="21015" y="3429"/>
                    <a:pt x="20927" y="3349"/>
                    <a:pt x="20749" y="3269"/>
                  </a:cubicBezTo>
                  <a:cubicBezTo>
                    <a:pt x="20716" y="3252"/>
                    <a:pt x="20683" y="3246"/>
                    <a:pt x="20650" y="3246"/>
                  </a:cubicBezTo>
                  <a:close/>
                  <a:moveTo>
                    <a:pt x="15625" y="5853"/>
                  </a:moveTo>
                  <a:cubicBezTo>
                    <a:pt x="15312" y="5853"/>
                    <a:pt x="15118" y="6274"/>
                    <a:pt x="15527" y="6351"/>
                  </a:cubicBezTo>
                  <a:cubicBezTo>
                    <a:pt x="15971" y="6595"/>
                    <a:pt x="16500" y="6835"/>
                    <a:pt x="16853" y="7242"/>
                  </a:cubicBezTo>
                  <a:cubicBezTo>
                    <a:pt x="16853" y="7322"/>
                    <a:pt x="16944" y="7322"/>
                    <a:pt x="17032" y="7322"/>
                  </a:cubicBezTo>
                  <a:cubicBezTo>
                    <a:pt x="17119" y="7322"/>
                    <a:pt x="17210" y="7322"/>
                    <a:pt x="17298" y="7242"/>
                  </a:cubicBezTo>
                  <a:cubicBezTo>
                    <a:pt x="17385" y="7162"/>
                    <a:pt x="17385" y="6999"/>
                    <a:pt x="17298" y="6918"/>
                  </a:cubicBezTo>
                  <a:cubicBezTo>
                    <a:pt x="16853" y="6431"/>
                    <a:pt x="16325" y="6107"/>
                    <a:pt x="15705" y="5863"/>
                  </a:cubicBezTo>
                  <a:cubicBezTo>
                    <a:pt x="15676" y="5857"/>
                    <a:pt x="15650" y="5853"/>
                    <a:pt x="15625" y="5853"/>
                  </a:cubicBezTo>
                  <a:close/>
                  <a:moveTo>
                    <a:pt x="13755" y="5783"/>
                  </a:moveTo>
                  <a:cubicBezTo>
                    <a:pt x="13048" y="5943"/>
                    <a:pt x="12604" y="6431"/>
                    <a:pt x="12604" y="7079"/>
                  </a:cubicBezTo>
                  <a:cubicBezTo>
                    <a:pt x="12516" y="7162"/>
                    <a:pt x="12516" y="7242"/>
                    <a:pt x="12604" y="7322"/>
                  </a:cubicBezTo>
                  <a:cubicBezTo>
                    <a:pt x="12604" y="7486"/>
                    <a:pt x="12695" y="7566"/>
                    <a:pt x="12870" y="7566"/>
                  </a:cubicBezTo>
                  <a:lnTo>
                    <a:pt x="12961" y="7566"/>
                  </a:lnTo>
                  <a:cubicBezTo>
                    <a:pt x="13136" y="7486"/>
                    <a:pt x="13223" y="7322"/>
                    <a:pt x="13136" y="7242"/>
                  </a:cubicBezTo>
                  <a:lnTo>
                    <a:pt x="13136" y="7079"/>
                  </a:lnTo>
                  <a:cubicBezTo>
                    <a:pt x="13223" y="6675"/>
                    <a:pt x="13489" y="6431"/>
                    <a:pt x="13934" y="6351"/>
                  </a:cubicBezTo>
                  <a:cubicBezTo>
                    <a:pt x="14109" y="6267"/>
                    <a:pt x="14200" y="6107"/>
                    <a:pt x="14109" y="5943"/>
                  </a:cubicBezTo>
                  <a:cubicBezTo>
                    <a:pt x="14109" y="5863"/>
                    <a:pt x="13934" y="5783"/>
                    <a:pt x="13755" y="5783"/>
                  </a:cubicBezTo>
                  <a:close/>
                  <a:moveTo>
                    <a:pt x="19069" y="6127"/>
                  </a:moveTo>
                  <a:cubicBezTo>
                    <a:pt x="19003" y="6127"/>
                    <a:pt x="18934" y="6147"/>
                    <a:pt x="18890" y="6187"/>
                  </a:cubicBezTo>
                  <a:cubicBezTo>
                    <a:pt x="18449" y="6595"/>
                    <a:pt x="18096" y="6918"/>
                    <a:pt x="17564" y="7242"/>
                  </a:cubicBezTo>
                  <a:cubicBezTo>
                    <a:pt x="17385" y="7242"/>
                    <a:pt x="17385" y="7403"/>
                    <a:pt x="17476" y="7566"/>
                  </a:cubicBezTo>
                  <a:cubicBezTo>
                    <a:pt x="17476" y="7646"/>
                    <a:pt x="17651" y="7730"/>
                    <a:pt x="17739" y="7730"/>
                  </a:cubicBezTo>
                  <a:lnTo>
                    <a:pt x="17739" y="7646"/>
                  </a:lnTo>
                  <a:cubicBezTo>
                    <a:pt x="17739" y="7646"/>
                    <a:pt x="17830" y="7646"/>
                    <a:pt x="17830" y="7730"/>
                  </a:cubicBezTo>
                  <a:cubicBezTo>
                    <a:pt x="18358" y="7403"/>
                    <a:pt x="18890" y="6999"/>
                    <a:pt x="19244" y="6595"/>
                  </a:cubicBezTo>
                  <a:cubicBezTo>
                    <a:pt x="19422" y="6431"/>
                    <a:pt x="19422" y="6267"/>
                    <a:pt x="19244" y="6187"/>
                  </a:cubicBezTo>
                  <a:cubicBezTo>
                    <a:pt x="19200" y="6147"/>
                    <a:pt x="19134" y="6127"/>
                    <a:pt x="19069" y="6127"/>
                  </a:cubicBezTo>
                  <a:close/>
                  <a:moveTo>
                    <a:pt x="16037" y="7720"/>
                  </a:moveTo>
                  <a:cubicBezTo>
                    <a:pt x="16015" y="7720"/>
                    <a:pt x="15993" y="7723"/>
                    <a:pt x="15971" y="7730"/>
                  </a:cubicBezTo>
                  <a:cubicBezTo>
                    <a:pt x="15527" y="7810"/>
                    <a:pt x="15173" y="7890"/>
                    <a:pt x="14728" y="7890"/>
                  </a:cubicBezTo>
                  <a:lnTo>
                    <a:pt x="14287" y="7890"/>
                  </a:lnTo>
                  <a:cubicBezTo>
                    <a:pt x="14266" y="7887"/>
                    <a:pt x="14247" y="7883"/>
                    <a:pt x="14229" y="7883"/>
                  </a:cubicBezTo>
                  <a:cubicBezTo>
                    <a:pt x="13923" y="7883"/>
                    <a:pt x="13865" y="8458"/>
                    <a:pt x="14200" y="8458"/>
                  </a:cubicBezTo>
                  <a:lnTo>
                    <a:pt x="14728" y="8458"/>
                  </a:lnTo>
                  <a:lnTo>
                    <a:pt x="14728" y="8378"/>
                  </a:lnTo>
                  <a:cubicBezTo>
                    <a:pt x="15173" y="8378"/>
                    <a:pt x="15614" y="8378"/>
                    <a:pt x="16059" y="8297"/>
                  </a:cubicBezTo>
                  <a:cubicBezTo>
                    <a:pt x="16470" y="8221"/>
                    <a:pt x="16343" y="7720"/>
                    <a:pt x="16037" y="7720"/>
                  </a:cubicBezTo>
                  <a:close/>
                  <a:moveTo>
                    <a:pt x="17968" y="8184"/>
                  </a:moveTo>
                  <a:cubicBezTo>
                    <a:pt x="17925" y="8184"/>
                    <a:pt x="17877" y="8194"/>
                    <a:pt x="17830" y="8214"/>
                  </a:cubicBezTo>
                  <a:cubicBezTo>
                    <a:pt x="17651" y="8297"/>
                    <a:pt x="17651" y="8458"/>
                    <a:pt x="17651" y="8621"/>
                  </a:cubicBezTo>
                  <a:cubicBezTo>
                    <a:pt x="17917" y="9109"/>
                    <a:pt x="18005" y="9593"/>
                    <a:pt x="18096" y="10080"/>
                  </a:cubicBezTo>
                  <a:cubicBezTo>
                    <a:pt x="18096" y="10244"/>
                    <a:pt x="18271" y="10324"/>
                    <a:pt x="18449" y="10324"/>
                  </a:cubicBezTo>
                  <a:cubicBezTo>
                    <a:pt x="18624" y="10324"/>
                    <a:pt x="18715" y="10161"/>
                    <a:pt x="18715" y="10080"/>
                  </a:cubicBezTo>
                  <a:cubicBezTo>
                    <a:pt x="18624" y="9433"/>
                    <a:pt x="18449" y="8945"/>
                    <a:pt x="18271" y="8378"/>
                  </a:cubicBezTo>
                  <a:cubicBezTo>
                    <a:pt x="18205" y="8257"/>
                    <a:pt x="18096" y="8184"/>
                    <a:pt x="17968" y="8184"/>
                  </a:cubicBezTo>
                  <a:close/>
                  <a:moveTo>
                    <a:pt x="18449" y="11459"/>
                  </a:moveTo>
                  <a:cubicBezTo>
                    <a:pt x="18271" y="11459"/>
                    <a:pt x="18183" y="11540"/>
                    <a:pt x="18096" y="11703"/>
                  </a:cubicBezTo>
                  <a:cubicBezTo>
                    <a:pt x="18005" y="12191"/>
                    <a:pt x="17917" y="12758"/>
                    <a:pt x="17739" y="13242"/>
                  </a:cubicBezTo>
                  <a:cubicBezTo>
                    <a:pt x="17651" y="13326"/>
                    <a:pt x="17739" y="13486"/>
                    <a:pt x="17830" y="13570"/>
                  </a:cubicBezTo>
                  <a:lnTo>
                    <a:pt x="18005" y="13570"/>
                  </a:lnTo>
                  <a:cubicBezTo>
                    <a:pt x="18096" y="13570"/>
                    <a:pt x="18183" y="13486"/>
                    <a:pt x="18271" y="13406"/>
                  </a:cubicBezTo>
                  <a:cubicBezTo>
                    <a:pt x="18449" y="12919"/>
                    <a:pt x="18624" y="12351"/>
                    <a:pt x="18715" y="11783"/>
                  </a:cubicBezTo>
                  <a:cubicBezTo>
                    <a:pt x="18715" y="11623"/>
                    <a:pt x="18624" y="11459"/>
                    <a:pt x="18449" y="11459"/>
                  </a:cubicBezTo>
                  <a:close/>
                  <a:moveTo>
                    <a:pt x="17083" y="14488"/>
                  </a:moveTo>
                  <a:cubicBezTo>
                    <a:pt x="16988" y="14488"/>
                    <a:pt x="16908" y="14528"/>
                    <a:pt x="16853" y="14621"/>
                  </a:cubicBezTo>
                  <a:cubicBezTo>
                    <a:pt x="16500" y="15029"/>
                    <a:pt x="16059" y="15433"/>
                    <a:pt x="15705" y="15760"/>
                  </a:cubicBezTo>
                  <a:cubicBezTo>
                    <a:pt x="15527" y="15840"/>
                    <a:pt x="15527" y="16000"/>
                    <a:pt x="15705" y="16164"/>
                  </a:cubicBezTo>
                  <a:cubicBezTo>
                    <a:pt x="15705" y="16164"/>
                    <a:pt x="15793" y="16244"/>
                    <a:pt x="15880" y="16244"/>
                  </a:cubicBezTo>
                  <a:lnTo>
                    <a:pt x="15880" y="16164"/>
                  </a:lnTo>
                  <a:lnTo>
                    <a:pt x="16059" y="16164"/>
                  </a:lnTo>
                  <a:cubicBezTo>
                    <a:pt x="16500" y="15760"/>
                    <a:pt x="16944" y="15353"/>
                    <a:pt x="17298" y="14949"/>
                  </a:cubicBezTo>
                  <a:cubicBezTo>
                    <a:pt x="17385" y="14785"/>
                    <a:pt x="17385" y="14621"/>
                    <a:pt x="17298" y="14541"/>
                  </a:cubicBezTo>
                  <a:cubicBezTo>
                    <a:pt x="17225" y="14508"/>
                    <a:pt x="17152" y="14488"/>
                    <a:pt x="17083" y="14488"/>
                  </a:cubicBezTo>
                  <a:close/>
                  <a:moveTo>
                    <a:pt x="14430" y="16598"/>
                  </a:moveTo>
                  <a:cubicBezTo>
                    <a:pt x="14375" y="16598"/>
                    <a:pt x="14324" y="16618"/>
                    <a:pt x="14287" y="16652"/>
                  </a:cubicBezTo>
                  <a:cubicBezTo>
                    <a:pt x="13755" y="16895"/>
                    <a:pt x="13223" y="17056"/>
                    <a:pt x="12604" y="17139"/>
                  </a:cubicBezTo>
                  <a:cubicBezTo>
                    <a:pt x="12516" y="17219"/>
                    <a:pt x="12341" y="17380"/>
                    <a:pt x="12429" y="17543"/>
                  </a:cubicBezTo>
                  <a:cubicBezTo>
                    <a:pt x="12429" y="17623"/>
                    <a:pt x="12604" y="17707"/>
                    <a:pt x="12695" y="17707"/>
                  </a:cubicBezTo>
                  <a:lnTo>
                    <a:pt x="12782" y="17707"/>
                  </a:lnTo>
                  <a:cubicBezTo>
                    <a:pt x="13402" y="17543"/>
                    <a:pt x="13934" y="17380"/>
                    <a:pt x="14554" y="17139"/>
                  </a:cubicBezTo>
                  <a:cubicBezTo>
                    <a:pt x="14641" y="17056"/>
                    <a:pt x="14728" y="16895"/>
                    <a:pt x="14641" y="16732"/>
                  </a:cubicBezTo>
                  <a:cubicBezTo>
                    <a:pt x="14590" y="16638"/>
                    <a:pt x="14506" y="16598"/>
                    <a:pt x="14430" y="16598"/>
                  </a:cubicBezTo>
                  <a:close/>
                  <a:moveTo>
                    <a:pt x="5523" y="17380"/>
                  </a:moveTo>
                  <a:cubicBezTo>
                    <a:pt x="5169" y="17380"/>
                    <a:pt x="5169" y="17947"/>
                    <a:pt x="5523" y="17947"/>
                  </a:cubicBezTo>
                  <a:lnTo>
                    <a:pt x="7381" y="17947"/>
                  </a:lnTo>
                  <a:cubicBezTo>
                    <a:pt x="7469" y="17947"/>
                    <a:pt x="7647" y="17787"/>
                    <a:pt x="7647" y="17707"/>
                  </a:cubicBezTo>
                  <a:cubicBezTo>
                    <a:pt x="7647" y="17543"/>
                    <a:pt x="7560" y="17380"/>
                    <a:pt x="7381" y="17380"/>
                  </a:cubicBezTo>
                  <a:close/>
                  <a:moveTo>
                    <a:pt x="9153" y="17380"/>
                  </a:moveTo>
                  <a:cubicBezTo>
                    <a:pt x="8974" y="17380"/>
                    <a:pt x="8887" y="17543"/>
                    <a:pt x="8887" y="17623"/>
                  </a:cubicBezTo>
                  <a:cubicBezTo>
                    <a:pt x="8799" y="17787"/>
                    <a:pt x="8974" y="17947"/>
                    <a:pt x="9153" y="17947"/>
                  </a:cubicBezTo>
                  <a:lnTo>
                    <a:pt x="10924" y="17947"/>
                  </a:lnTo>
                  <a:cubicBezTo>
                    <a:pt x="11099" y="17947"/>
                    <a:pt x="11277" y="17787"/>
                    <a:pt x="11277" y="17623"/>
                  </a:cubicBezTo>
                  <a:cubicBezTo>
                    <a:pt x="11190" y="17463"/>
                    <a:pt x="11099" y="17380"/>
                    <a:pt x="10924" y="17380"/>
                  </a:cubicBezTo>
                  <a:close/>
                  <a:moveTo>
                    <a:pt x="3748" y="17597"/>
                  </a:moveTo>
                  <a:cubicBezTo>
                    <a:pt x="3723" y="17597"/>
                    <a:pt x="3693" y="17607"/>
                    <a:pt x="3664" y="17623"/>
                  </a:cubicBezTo>
                  <a:cubicBezTo>
                    <a:pt x="3045" y="17787"/>
                    <a:pt x="2425" y="18031"/>
                    <a:pt x="1981" y="18354"/>
                  </a:cubicBezTo>
                  <a:cubicBezTo>
                    <a:pt x="1806" y="18515"/>
                    <a:pt x="1806" y="18678"/>
                    <a:pt x="1981" y="18759"/>
                  </a:cubicBezTo>
                  <a:cubicBezTo>
                    <a:pt x="1981" y="18842"/>
                    <a:pt x="2072" y="18842"/>
                    <a:pt x="2159" y="18922"/>
                  </a:cubicBezTo>
                  <a:cubicBezTo>
                    <a:pt x="2247" y="18842"/>
                    <a:pt x="2247" y="18842"/>
                    <a:pt x="2338" y="18842"/>
                  </a:cubicBezTo>
                  <a:cubicBezTo>
                    <a:pt x="2779" y="18515"/>
                    <a:pt x="3220" y="18274"/>
                    <a:pt x="3839" y="18111"/>
                  </a:cubicBezTo>
                  <a:cubicBezTo>
                    <a:pt x="4076" y="18111"/>
                    <a:pt x="3963" y="17597"/>
                    <a:pt x="3748" y="17597"/>
                  </a:cubicBezTo>
                  <a:close/>
                  <a:moveTo>
                    <a:pt x="1018" y="19580"/>
                  </a:moveTo>
                  <a:cubicBezTo>
                    <a:pt x="909" y="19580"/>
                    <a:pt x="800" y="19623"/>
                    <a:pt x="741" y="19733"/>
                  </a:cubicBezTo>
                  <a:cubicBezTo>
                    <a:pt x="388" y="20221"/>
                    <a:pt x="213" y="20705"/>
                    <a:pt x="34" y="21273"/>
                  </a:cubicBezTo>
                  <a:cubicBezTo>
                    <a:pt x="-53" y="21436"/>
                    <a:pt x="34" y="21600"/>
                    <a:pt x="213" y="21600"/>
                  </a:cubicBezTo>
                  <a:lnTo>
                    <a:pt x="301" y="21600"/>
                  </a:lnTo>
                  <a:cubicBezTo>
                    <a:pt x="388" y="21600"/>
                    <a:pt x="475" y="21517"/>
                    <a:pt x="567" y="21436"/>
                  </a:cubicBezTo>
                  <a:cubicBezTo>
                    <a:pt x="741" y="20949"/>
                    <a:pt x="1008" y="20465"/>
                    <a:pt x="1274" y="19977"/>
                  </a:cubicBezTo>
                  <a:cubicBezTo>
                    <a:pt x="1452" y="19760"/>
                    <a:pt x="1233" y="19580"/>
                    <a:pt x="1018" y="1958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159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21_1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06" name="Google Shape;1499;p33"/>
          <p:cNvGrpSpPr/>
          <p:nvPr/>
        </p:nvGrpSpPr>
        <p:grpSpPr>
          <a:xfrm>
            <a:off x="20086713" y="9711255"/>
            <a:ext cx="2352405" cy="4004309"/>
            <a:chOff x="0" y="0"/>
            <a:chExt cx="2352403" cy="4004307"/>
          </a:xfrm>
        </p:grpSpPr>
        <p:sp>
          <p:nvSpPr>
            <p:cNvPr id="1600" name="Google Shape;1500;p33"/>
            <p:cNvSpPr/>
            <p:nvPr/>
          </p:nvSpPr>
          <p:spPr>
            <a:xfrm flipH="1">
              <a:off x="691734" y="911851"/>
              <a:ext cx="243795" cy="30924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309" h="21600" fill="norm" stroke="1" extrusionOk="0">
                  <a:moveTo>
                    <a:pt x="16543" y="0"/>
                  </a:moveTo>
                  <a:cubicBezTo>
                    <a:pt x="15808" y="0"/>
                    <a:pt x="15072" y="72"/>
                    <a:pt x="15072" y="148"/>
                  </a:cubicBezTo>
                  <a:cubicBezTo>
                    <a:pt x="14337" y="877"/>
                    <a:pt x="-4291" y="18453"/>
                    <a:pt x="918" y="21455"/>
                  </a:cubicBezTo>
                  <a:cubicBezTo>
                    <a:pt x="918" y="21528"/>
                    <a:pt x="918" y="21600"/>
                    <a:pt x="1683" y="21600"/>
                  </a:cubicBezTo>
                  <a:lnTo>
                    <a:pt x="2419" y="21600"/>
                  </a:lnTo>
                  <a:cubicBezTo>
                    <a:pt x="3154" y="21528"/>
                    <a:pt x="3154" y="21455"/>
                    <a:pt x="3154" y="21380"/>
                  </a:cubicBezTo>
                  <a:cubicBezTo>
                    <a:pt x="-1319" y="18453"/>
                    <a:pt x="17309" y="365"/>
                    <a:pt x="17309" y="220"/>
                  </a:cubicBezTo>
                  <a:cubicBezTo>
                    <a:pt x="17309" y="72"/>
                    <a:pt x="17309" y="72"/>
                    <a:pt x="1654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01" name="Google Shape;1501;p33"/>
            <p:cNvSpPr/>
            <p:nvPr/>
          </p:nvSpPr>
          <p:spPr>
            <a:xfrm flipH="1">
              <a:off x="-1" y="0"/>
              <a:ext cx="1383903" cy="13731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473" y="658"/>
                  </a:moveTo>
                  <a:cubicBezTo>
                    <a:pt x="12602" y="1154"/>
                    <a:pt x="12602" y="4779"/>
                    <a:pt x="12602" y="4779"/>
                  </a:cubicBezTo>
                  <a:cubicBezTo>
                    <a:pt x="12602" y="4942"/>
                    <a:pt x="12763" y="5112"/>
                    <a:pt x="12932" y="5112"/>
                  </a:cubicBezTo>
                  <a:cubicBezTo>
                    <a:pt x="13093" y="5112"/>
                    <a:pt x="13255" y="5112"/>
                    <a:pt x="13255" y="4942"/>
                  </a:cubicBezTo>
                  <a:cubicBezTo>
                    <a:pt x="13908" y="3625"/>
                    <a:pt x="15222" y="1643"/>
                    <a:pt x="16037" y="1643"/>
                  </a:cubicBezTo>
                  <a:cubicBezTo>
                    <a:pt x="16198" y="1643"/>
                    <a:pt x="16367" y="1643"/>
                    <a:pt x="16367" y="1812"/>
                  </a:cubicBezTo>
                  <a:cubicBezTo>
                    <a:pt x="17512" y="2634"/>
                    <a:pt x="16690" y="5437"/>
                    <a:pt x="16198" y="6428"/>
                  </a:cubicBezTo>
                  <a:cubicBezTo>
                    <a:pt x="16070" y="6700"/>
                    <a:pt x="16259" y="6965"/>
                    <a:pt x="16515" y="6965"/>
                  </a:cubicBezTo>
                  <a:cubicBezTo>
                    <a:pt x="16569" y="6965"/>
                    <a:pt x="16629" y="6951"/>
                    <a:pt x="16690" y="6924"/>
                  </a:cubicBezTo>
                  <a:cubicBezTo>
                    <a:pt x="17512" y="6591"/>
                    <a:pt x="18488" y="6265"/>
                    <a:pt x="19472" y="6265"/>
                  </a:cubicBezTo>
                  <a:cubicBezTo>
                    <a:pt x="19802" y="6265"/>
                    <a:pt x="20293" y="6265"/>
                    <a:pt x="20617" y="6591"/>
                  </a:cubicBezTo>
                  <a:cubicBezTo>
                    <a:pt x="20617" y="6591"/>
                    <a:pt x="20617" y="6754"/>
                    <a:pt x="20617" y="6754"/>
                  </a:cubicBezTo>
                  <a:cubicBezTo>
                    <a:pt x="20455" y="7745"/>
                    <a:pt x="18488" y="9558"/>
                    <a:pt x="17182" y="10719"/>
                  </a:cubicBezTo>
                  <a:cubicBezTo>
                    <a:pt x="17020" y="10719"/>
                    <a:pt x="17020" y="10881"/>
                    <a:pt x="17020" y="11044"/>
                  </a:cubicBezTo>
                  <a:cubicBezTo>
                    <a:pt x="17182" y="11044"/>
                    <a:pt x="17182" y="11207"/>
                    <a:pt x="17343" y="11207"/>
                  </a:cubicBezTo>
                  <a:cubicBezTo>
                    <a:pt x="18327" y="11207"/>
                    <a:pt x="21108" y="11703"/>
                    <a:pt x="21108" y="13027"/>
                  </a:cubicBezTo>
                  <a:cubicBezTo>
                    <a:pt x="21108" y="14343"/>
                    <a:pt x="17673" y="14676"/>
                    <a:pt x="16367" y="14676"/>
                  </a:cubicBezTo>
                  <a:cubicBezTo>
                    <a:pt x="16367" y="14676"/>
                    <a:pt x="16198" y="14676"/>
                    <a:pt x="16198" y="14839"/>
                  </a:cubicBezTo>
                  <a:cubicBezTo>
                    <a:pt x="16037" y="15002"/>
                    <a:pt x="16037" y="15002"/>
                    <a:pt x="16198" y="15165"/>
                  </a:cubicBezTo>
                  <a:cubicBezTo>
                    <a:pt x="16198" y="15165"/>
                    <a:pt x="18165" y="17310"/>
                    <a:pt x="17020" y="18959"/>
                  </a:cubicBezTo>
                  <a:cubicBezTo>
                    <a:pt x="16858" y="19122"/>
                    <a:pt x="16528" y="19292"/>
                    <a:pt x="16367" y="19292"/>
                  </a:cubicBezTo>
                  <a:cubicBezTo>
                    <a:pt x="15222" y="19292"/>
                    <a:pt x="13417" y="16984"/>
                    <a:pt x="12763" y="16156"/>
                  </a:cubicBezTo>
                  <a:cubicBezTo>
                    <a:pt x="12683" y="16074"/>
                    <a:pt x="12602" y="16034"/>
                    <a:pt x="12541" y="16034"/>
                  </a:cubicBezTo>
                  <a:cubicBezTo>
                    <a:pt x="12480" y="16034"/>
                    <a:pt x="12440" y="16074"/>
                    <a:pt x="12440" y="16156"/>
                  </a:cubicBezTo>
                  <a:cubicBezTo>
                    <a:pt x="12272" y="16156"/>
                    <a:pt x="12110" y="16319"/>
                    <a:pt x="12110" y="16488"/>
                  </a:cubicBezTo>
                  <a:cubicBezTo>
                    <a:pt x="12110" y="16488"/>
                    <a:pt x="12602" y="20113"/>
                    <a:pt x="10635" y="20942"/>
                  </a:cubicBezTo>
                  <a:lnTo>
                    <a:pt x="10150" y="20942"/>
                  </a:lnTo>
                  <a:cubicBezTo>
                    <a:pt x="8837" y="20942"/>
                    <a:pt x="8183" y="17805"/>
                    <a:pt x="8183" y="16651"/>
                  </a:cubicBezTo>
                  <a:cubicBezTo>
                    <a:pt x="8183" y="16488"/>
                    <a:pt x="8022" y="16488"/>
                    <a:pt x="7853" y="16488"/>
                  </a:cubicBezTo>
                  <a:cubicBezTo>
                    <a:pt x="7853" y="16488"/>
                    <a:pt x="7853" y="16651"/>
                    <a:pt x="7853" y="16651"/>
                  </a:cubicBezTo>
                  <a:cubicBezTo>
                    <a:pt x="7038" y="17310"/>
                    <a:pt x="6055" y="17805"/>
                    <a:pt x="5078" y="17805"/>
                  </a:cubicBezTo>
                  <a:cubicBezTo>
                    <a:pt x="4418" y="17805"/>
                    <a:pt x="3927" y="17642"/>
                    <a:pt x="3442" y="17473"/>
                  </a:cubicBezTo>
                  <a:cubicBezTo>
                    <a:pt x="3112" y="17310"/>
                    <a:pt x="2782" y="16984"/>
                    <a:pt x="2782" y="16651"/>
                  </a:cubicBezTo>
                  <a:cubicBezTo>
                    <a:pt x="2620" y="15165"/>
                    <a:pt x="4910" y="12694"/>
                    <a:pt x="5893" y="11703"/>
                  </a:cubicBezTo>
                  <a:cubicBezTo>
                    <a:pt x="5893" y="11540"/>
                    <a:pt x="5893" y="11540"/>
                    <a:pt x="5893" y="11377"/>
                  </a:cubicBezTo>
                  <a:cubicBezTo>
                    <a:pt x="5732" y="11207"/>
                    <a:pt x="5563" y="11207"/>
                    <a:pt x="5563" y="11207"/>
                  </a:cubicBezTo>
                  <a:lnTo>
                    <a:pt x="4748" y="11207"/>
                  </a:lnTo>
                  <a:cubicBezTo>
                    <a:pt x="3603" y="11207"/>
                    <a:pt x="1313" y="11044"/>
                    <a:pt x="983" y="9558"/>
                  </a:cubicBezTo>
                  <a:cubicBezTo>
                    <a:pt x="822" y="9395"/>
                    <a:pt x="822" y="9232"/>
                    <a:pt x="983" y="9069"/>
                  </a:cubicBezTo>
                  <a:cubicBezTo>
                    <a:pt x="1475" y="8241"/>
                    <a:pt x="3765" y="8078"/>
                    <a:pt x="5563" y="8078"/>
                  </a:cubicBezTo>
                  <a:lnTo>
                    <a:pt x="5732" y="8078"/>
                  </a:lnTo>
                  <a:cubicBezTo>
                    <a:pt x="6055" y="7915"/>
                    <a:pt x="6223" y="7582"/>
                    <a:pt x="5893" y="7419"/>
                  </a:cubicBezTo>
                  <a:cubicBezTo>
                    <a:pt x="5240" y="6924"/>
                    <a:pt x="3442" y="5274"/>
                    <a:pt x="3442" y="4120"/>
                  </a:cubicBezTo>
                  <a:cubicBezTo>
                    <a:pt x="3442" y="3788"/>
                    <a:pt x="3442" y="3625"/>
                    <a:pt x="3603" y="3462"/>
                  </a:cubicBezTo>
                  <a:cubicBezTo>
                    <a:pt x="3927" y="3292"/>
                    <a:pt x="4095" y="3129"/>
                    <a:pt x="4418" y="3129"/>
                  </a:cubicBezTo>
                  <a:cubicBezTo>
                    <a:pt x="6055" y="3462"/>
                    <a:pt x="7530" y="4283"/>
                    <a:pt x="8837" y="5274"/>
                  </a:cubicBezTo>
                  <a:lnTo>
                    <a:pt x="9167" y="5274"/>
                  </a:lnTo>
                  <a:cubicBezTo>
                    <a:pt x="9328" y="5112"/>
                    <a:pt x="9328" y="5112"/>
                    <a:pt x="9328" y="4942"/>
                  </a:cubicBezTo>
                  <a:cubicBezTo>
                    <a:pt x="9167" y="4120"/>
                    <a:pt x="9005" y="1812"/>
                    <a:pt x="9658" y="984"/>
                  </a:cubicBezTo>
                  <a:cubicBezTo>
                    <a:pt x="9820" y="658"/>
                    <a:pt x="10150" y="658"/>
                    <a:pt x="10473" y="658"/>
                  </a:cubicBezTo>
                  <a:close/>
                  <a:moveTo>
                    <a:pt x="10312" y="0"/>
                  </a:moveTo>
                  <a:cubicBezTo>
                    <a:pt x="9820" y="0"/>
                    <a:pt x="9328" y="163"/>
                    <a:pt x="9005" y="489"/>
                  </a:cubicBezTo>
                  <a:cubicBezTo>
                    <a:pt x="8345" y="1643"/>
                    <a:pt x="8183" y="2966"/>
                    <a:pt x="8345" y="4283"/>
                  </a:cubicBezTo>
                  <a:cubicBezTo>
                    <a:pt x="7200" y="3292"/>
                    <a:pt x="5893" y="2634"/>
                    <a:pt x="4257" y="2471"/>
                  </a:cubicBezTo>
                  <a:cubicBezTo>
                    <a:pt x="3927" y="2471"/>
                    <a:pt x="3442" y="2634"/>
                    <a:pt x="3112" y="2797"/>
                  </a:cubicBezTo>
                  <a:cubicBezTo>
                    <a:pt x="2782" y="3129"/>
                    <a:pt x="2620" y="3625"/>
                    <a:pt x="2620" y="3958"/>
                  </a:cubicBezTo>
                  <a:cubicBezTo>
                    <a:pt x="2950" y="5274"/>
                    <a:pt x="3765" y="6428"/>
                    <a:pt x="4748" y="7250"/>
                  </a:cubicBezTo>
                  <a:cubicBezTo>
                    <a:pt x="3442" y="7250"/>
                    <a:pt x="1152" y="7582"/>
                    <a:pt x="330" y="8573"/>
                  </a:cubicBezTo>
                  <a:cubicBezTo>
                    <a:pt x="0" y="8899"/>
                    <a:pt x="0" y="9232"/>
                    <a:pt x="0" y="9727"/>
                  </a:cubicBezTo>
                  <a:cubicBezTo>
                    <a:pt x="492" y="11540"/>
                    <a:pt x="3112" y="11703"/>
                    <a:pt x="4587" y="11703"/>
                  </a:cubicBezTo>
                  <a:cubicBezTo>
                    <a:pt x="3442" y="12857"/>
                    <a:pt x="1637" y="15002"/>
                    <a:pt x="1805" y="16651"/>
                  </a:cubicBezTo>
                  <a:cubicBezTo>
                    <a:pt x="1967" y="17147"/>
                    <a:pt x="2297" y="17642"/>
                    <a:pt x="2782" y="17805"/>
                  </a:cubicBezTo>
                  <a:cubicBezTo>
                    <a:pt x="3442" y="18138"/>
                    <a:pt x="4095" y="18301"/>
                    <a:pt x="4748" y="18301"/>
                  </a:cubicBezTo>
                  <a:cubicBezTo>
                    <a:pt x="5732" y="18301"/>
                    <a:pt x="6708" y="17968"/>
                    <a:pt x="7530" y="17310"/>
                  </a:cubicBezTo>
                  <a:cubicBezTo>
                    <a:pt x="7853" y="18634"/>
                    <a:pt x="8513" y="21600"/>
                    <a:pt x="10150" y="21600"/>
                  </a:cubicBezTo>
                  <a:cubicBezTo>
                    <a:pt x="10312" y="21600"/>
                    <a:pt x="10635" y="21600"/>
                    <a:pt x="10803" y="21437"/>
                  </a:cubicBezTo>
                  <a:cubicBezTo>
                    <a:pt x="12272" y="20609"/>
                    <a:pt x="13093" y="18959"/>
                    <a:pt x="12763" y="17310"/>
                  </a:cubicBezTo>
                  <a:cubicBezTo>
                    <a:pt x="13747" y="18464"/>
                    <a:pt x="15222" y="19950"/>
                    <a:pt x="16367" y="19950"/>
                  </a:cubicBezTo>
                  <a:cubicBezTo>
                    <a:pt x="16858" y="19950"/>
                    <a:pt x="17182" y="19788"/>
                    <a:pt x="17512" y="19455"/>
                  </a:cubicBezTo>
                  <a:cubicBezTo>
                    <a:pt x="18165" y="17968"/>
                    <a:pt x="18003" y="16319"/>
                    <a:pt x="17020" y="15335"/>
                  </a:cubicBezTo>
                  <a:cubicBezTo>
                    <a:pt x="18488" y="15165"/>
                    <a:pt x="21600" y="14676"/>
                    <a:pt x="21600" y="13027"/>
                  </a:cubicBezTo>
                  <a:cubicBezTo>
                    <a:pt x="21600" y="11377"/>
                    <a:pt x="19310" y="10881"/>
                    <a:pt x="18003" y="10719"/>
                  </a:cubicBezTo>
                  <a:cubicBezTo>
                    <a:pt x="18980" y="9727"/>
                    <a:pt x="21108" y="8078"/>
                    <a:pt x="21108" y="6924"/>
                  </a:cubicBezTo>
                  <a:cubicBezTo>
                    <a:pt x="21108" y="6591"/>
                    <a:pt x="20947" y="6428"/>
                    <a:pt x="20785" y="6096"/>
                  </a:cubicBezTo>
                  <a:cubicBezTo>
                    <a:pt x="20455" y="5770"/>
                    <a:pt x="19802" y="5600"/>
                    <a:pt x="19310" y="5600"/>
                  </a:cubicBezTo>
                  <a:cubicBezTo>
                    <a:pt x="18488" y="5600"/>
                    <a:pt x="17673" y="5770"/>
                    <a:pt x="16858" y="6096"/>
                  </a:cubicBezTo>
                  <a:cubicBezTo>
                    <a:pt x="17182" y="4942"/>
                    <a:pt x="17835" y="2308"/>
                    <a:pt x="16690" y="1317"/>
                  </a:cubicBezTo>
                  <a:cubicBezTo>
                    <a:pt x="16367" y="1154"/>
                    <a:pt x="16198" y="984"/>
                    <a:pt x="15875" y="984"/>
                  </a:cubicBezTo>
                  <a:cubicBezTo>
                    <a:pt x="14730" y="984"/>
                    <a:pt x="13585" y="2634"/>
                    <a:pt x="12932" y="3788"/>
                  </a:cubicBezTo>
                  <a:cubicBezTo>
                    <a:pt x="12763" y="2471"/>
                    <a:pt x="12110" y="489"/>
                    <a:pt x="1031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02" name="Google Shape;1502;p33"/>
            <p:cNvSpPr/>
            <p:nvPr/>
          </p:nvSpPr>
          <p:spPr>
            <a:xfrm flipH="1">
              <a:off x="1126859" y="1662307"/>
              <a:ext cx="491766" cy="22582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0" h="21600" fill="norm" stroke="1" extrusionOk="0">
                  <a:moveTo>
                    <a:pt x="764" y="0"/>
                  </a:moveTo>
                  <a:cubicBezTo>
                    <a:pt x="681" y="0"/>
                    <a:pt x="569" y="12"/>
                    <a:pt x="472" y="41"/>
                  </a:cubicBezTo>
                  <a:cubicBezTo>
                    <a:pt x="139" y="41"/>
                    <a:pt x="-195" y="140"/>
                    <a:pt x="139" y="244"/>
                  </a:cubicBezTo>
                  <a:cubicBezTo>
                    <a:pt x="472" y="442"/>
                    <a:pt x="20057" y="13576"/>
                    <a:pt x="12968" y="21398"/>
                  </a:cubicBezTo>
                  <a:cubicBezTo>
                    <a:pt x="12968" y="21501"/>
                    <a:pt x="12968" y="21600"/>
                    <a:pt x="13302" y="21600"/>
                  </a:cubicBezTo>
                  <a:cubicBezTo>
                    <a:pt x="13983" y="21600"/>
                    <a:pt x="14316" y="21600"/>
                    <a:pt x="14316" y="21398"/>
                  </a:cubicBezTo>
                  <a:cubicBezTo>
                    <a:pt x="21405" y="13576"/>
                    <a:pt x="1487" y="244"/>
                    <a:pt x="1153" y="140"/>
                  </a:cubicBezTo>
                  <a:cubicBezTo>
                    <a:pt x="1153" y="70"/>
                    <a:pt x="986" y="0"/>
                    <a:pt x="76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03" name="Google Shape;1503;p33"/>
            <p:cNvSpPr/>
            <p:nvPr/>
          </p:nvSpPr>
          <p:spPr>
            <a:xfrm flipH="1">
              <a:off x="964463" y="960191"/>
              <a:ext cx="1387941" cy="13667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2" h="21600" fill="norm" stroke="1" extrusionOk="0">
                  <a:moveTo>
                    <a:pt x="10017" y="662"/>
                  </a:moveTo>
                  <a:cubicBezTo>
                    <a:pt x="10110" y="662"/>
                    <a:pt x="10204" y="675"/>
                    <a:pt x="10298" y="730"/>
                  </a:cubicBezTo>
                  <a:cubicBezTo>
                    <a:pt x="12410" y="1057"/>
                    <a:pt x="12571" y="4870"/>
                    <a:pt x="12571" y="4870"/>
                  </a:cubicBezTo>
                  <a:cubicBezTo>
                    <a:pt x="12571" y="5033"/>
                    <a:pt x="12571" y="5033"/>
                    <a:pt x="12731" y="5033"/>
                  </a:cubicBezTo>
                  <a:cubicBezTo>
                    <a:pt x="12778" y="5081"/>
                    <a:pt x="12831" y="5102"/>
                    <a:pt x="12871" y="5102"/>
                  </a:cubicBezTo>
                  <a:cubicBezTo>
                    <a:pt x="12978" y="5102"/>
                    <a:pt x="13059" y="4986"/>
                    <a:pt x="13059" y="4870"/>
                  </a:cubicBezTo>
                  <a:cubicBezTo>
                    <a:pt x="13707" y="3710"/>
                    <a:pt x="15004" y="1555"/>
                    <a:pt x="15820" y="1555"/>
                  </a:cubicBezTo>
                  <a:cubicBezTo>
                    <a:pt x="15980" y="1555"/>
                    <a:pt x="16147" y="1719"/>
                    <a:pt x="16308" y="1719"/>
                  </a:cubicBezTo>
                  <a:cubicBezTo>
                    <a:pt x="17284" y="2714"/>
                    <a:pt x="16468" y="5531"/>
                    <a:pt x="16147" y="6527"/>
                  </a:cubicBezTo>
                  <a:cubicBezTo>
                    <a:pt x="15980" y="6527"/>
                    <a:pt x="15980" y="6691"/>
                    <a:pt x="16147" y="6854"/>
                  </a:cubicBezTo>
                  <a:lnTo>
                    <a:pt x="16468" y="6854"/>
                  </a:lnTo>
                  <a:cubicBezTo>
                    <a:pt x="17284" y="6363"/>
                    <a:pt x="18253" y="6193"/>
                    <a:pt x="19229" y="6193"/>
                  </a:cubicBezTo>
                  <a:cubicBezTo>
                    <a:pt x="19557" y="6193"/>
                    <a:pt x="20045" y="6193"/>
                    <a:pt x="20366" y="6527"/>
                  </a:cubicBezTo>
                  <a:cubicBezTo>
                    <a:pt x="20366" y="6527"/>
                    <a:pt x="20366" y="6691"/>
                    <a:pt x="20366" y="6691"/>
                  </a:cubicBezTo>
                  <a:cubicBezTo>
                    <a:pt x="20205" y="7687"/>
                    <a:pt x="18253" y="9508"/>
                    <a:pt x="16956" y="10503"/>
                  </a:cubicBezTo>
                  <a:cubicBezTo>
                    <a:pt x="16956" y="10667"/>
                    <a:pt x="16796" y="10831"/>
                    <a:pt x="16796" y="10831"/>
                  </a:cubicBezTo>
                  <a:cubicBezTo>
                    <a:pt x="16956" y="11001"/>
                    <a:pt x="16956" y="11165"/>
                    <a:pt x="17116" y="11165"/>
                  </a:cubicBezTo>
                  <a:cubicBezTo>
                    <a:pt x="17116" y="11165"/>
                    <a:pt x="20854" y="11663"/>
                    <a:pt x="20854" y="12986"/>
                  </a:cubicBezTo>
                  <a:cubicBezTo>
                    <a:pt x="20854" y="14316"/>
                    <a:pt x="17444" y="14643"/>
                    <a:pt x="16308" y="14643"/>
                  </a:cubicBezTo>
                  <a:cubicBezTo>
                    <a:pt x="16147" y="14643"/>
                    <a:pt x="15980" y="14643"/>
                    <a:pt x="15980" y="14807"/>
                  </a:cubicBezTo>
                  <a:cubicBezTo>
                    <a:pt x="15820" y="14807"/>
                    <a:pt x="15820" y="14977"/>
                    <a:pt x="15980" y="15141"/>
                  </a:cubicBezTo>
                  <a:cubicBezTo>
                    <a:pt x="15980" y="15141"/>
                    <a:pt x="17932" y="17296"/>
                    <a:pt x="16796" y="18954"/>
                  </a:cubicBezTo>
                  <a:cubicBezTo>
                    <a:pt x="16628" y="19117"/>
                    <a:pt x="16468" y="19281"/>
                    <a:pt x="16147" y="19281"/>
                  </a:cubicBezTo>
                  <a:cubicBezTo>
                    <a:pt x="15004" y="19281"/>
                    <a:pt x="13219" y="16962"/>
                    <a:pt x="12571" y="15966"/>
                  </a:cubicBezTo>
                  <a:cubicBezTo>
                    <a:pt x="12571" y="15966"/>
                    <a:pt x="12497" y="15898"/>
                    <a:pt x="12403" y="15898"/>
                  </a:cubicBezTo>
                  <a:cubicBezTo>
                    <a:pt x="12357" y="15898"/>
                    <a:pt x="12303" y="15912"/>
                    <a:pt x="12243" y="15966"/>
                  </a:cubicBezTo>
                  <a:cubicBezTo>
                    <a:pt x="12083" y="15966"/>
                    <a:pt x="12083" y="16137"/>
                    <a:pt x="12083" y="16301"/>
                  </a:cubicBezTo>
                  <a:cubicBezTo>
                    <a:pt x="12083" y="16301"/>
                    <a:pt x="12571" y="19943"/>
                    <a:pt x="10458" y="20775"/>
                  </a:cubicBezTo>
                  <a:lnTo>
                    <a:pt x="10137" y="20775"/>
                  </a:lnTo>
                  <a:cubicBezTo>
                    <a:pt x="8833" y="20775"/>
                    <a:pt x="8185" y="17794"/>
                    <a:pt x="8025" y="16635"/>
                  </a:cubicBezTo>
                  <a:cubicBezTo>
                    <a:pt x="8025" y="16464"/>
                    <a:pt x="7864" y="16464"/>
                    <a:pt x="7864" y="16464"/>
                  </a:cubicBezTo>
                  <a:lnTo>
                    <a:pt x="7537" y="16464"/>
                  </a:lnTo>
                  <a:cubicBezTo>
                    <a:pt x="6728" y="17133"/>
                    <a:pt x="5752" y="17624"/>
                    <a:pt x="4615" y="17624"/>
                  </a:cubicBezTo>
                  <a:cubicBezTo>
                    <a:pt x="4127" y="17624"/>
                    <a:pt x="3479" y="17460"/>
                    <a:pt x="2991" y="17296"/>
                  </a:cubicBezTo>
                  <a:cubicBezTo>
                    <a:pt x="2663" y="17133"/>
                    <a:pt x="2503" y="16798"/>
                    <a:pt x="2342" y="16464"/>
                  </a:cubicBezTo>
                  <a:cubicBezTo>
                    <a:pt x="2175" y="15141"/>
                    <a:pt x="4615" y="12488"/>
                    <a:pt x="5424" y="11499"/>
                  </a:cubicBezTo>
                  <a:cubicBezTo>
                    <a:pt x="5591" y="11329"/>
                    <a:pt x="5424" y="11001"/>
                    <a:pt x="5264" y="11001"/>
                  </a:cubicBezTo>
                  <a:lnTo>
                    <a:pt x="4288" y="11001"/>
                  </a:lnTo>
                  <a:cubicBezTo>
                    <a:pt x="3311" y="11001"/>
                    <a:pt x="1038" y="10831"/>
                    <a:pt x="718" y="9508"/>
                  </a:cubicBezTo>
                  <a:cubicBezTo>
                    <a:pt x="718" y="9344"/>
                    <a:pt x="718" y="9173"/>
                    <a:pt x="878" y="9010"/>
                  </a:cubicBezTo>
                  <a:cubicBezTo>
                    <a:pt x="1366" y="8184"/>
                    <a:pt x="3639" y="8014"/>
                    <a:pt x="5424" y="8014"/>
                  </a:cubicBezTo>
                  <a:lnTo>
                    <a:pt x="5752" y="8014"/>
                  </a:lnTo>
                  <a:cubicBezTo>
                    <a:pt x="5752" y="8014"/>
                    <a:pt x="5912" y="7850"/>
                    <a:pt x="6072" y="7850"/>
                  </a:cubicBezTo>
                  <a:cubicBezTo>
                    <a:pt x="6072" y="7687"/>
                    <a:pt x="5912" y="7523"/>
                    <a:pt x="5912" y="7352"/>
                  </a:cubicBezTo>
                  <a:cubicBezTo>
                    <a:pt x="5264" y="6854"/>
                    <a:pt x="3311" y="5197"/>
                    <a:pt x="3311" y="4038"/>
                  </a:cubicBezTo>
                  <a:cubicBezTo>
                    <a:pt x="3311" y="3874"/>
                    <a:pt x="3479" y="3547"/>
                    <a:pt x="3639" y="3376"/>
                  </a:cubicBezTo>
                  <a:cubicBezTo>
                    <a:pt x="3799" y="3212"/>
                    <a:pt x="4127" y="3212"/>
                    <a:pt x="4448" y="3212"/>
                  </a:cubicBezTo>
                  <a:cubicBezTo>
                    <a:pt x="5912" y="3547"/>
                    <a:pt x="7537" y="4208"/>
                    <a:pt x="8673" y="5197"/>
                  </a:cubicBezTo>
                  <a:cubicBezTo>
                    <a:pt x="8753" y="5286"/>
                    <a:pt x="8833" y="5327"/>
                    <a:pt x="8894" y="5327"/>
                  </a:cubicBezTo>
                  <a:cubicBezTo>
                    <a:pt x="8960" y="5327"/>
                    <a:pt x="9001" y="5286"/>
                    <a:pt x="9001" y="5197"/>
                  </a:cubicBezTo>
                  <a:cubicBezTo>
                    <a:pt x="9161" y="5197"/>
                    <a:pt x="9321" y="5033"/>
                    <a:pt x="9161" y="4870"/>
                  </a:cubicBezTo>
                  <a:cubicBezTo>
                    <a:pt x="9001" y="4038"/>
                    <a:pt x="8833" y="1719"/>
                    <a:pt x="9489" y="893"/>
                  </a:cubicBezTo>
                  <a:cubicBezTo>
                    <a:pt x="9602" y="778"/>
                    <a:pt x="9796" y="662"/>
                    <a:pt x="10017" y="662"/>
                  </a:cubicBezTo>
                  <a:close/>
                  <a:moveTo>
                    <a:pt x="9910" y="0"/>
                  </a:moveTo>
                  <a:cubicBezTo>
                    <a:pt x="9509" y="0"/>
                    <a:pt x="9081" y="191"/>
                    <a:pt x="8833" y="559"/>
                  </a:cubicBezTo>
                  <a:cubicBezTo>
                    <a:pt x="8345" y="1719"/>
                    <a:pt x="8025" y="3049"/>
                    <a:pt x="8345" y="4208"/>
                  </a:cubicBezTo>
                  <a:cubicBezTo>
                    <a:pt x="7209" y="3212"/>
                    <a:pt x="5752" y="2714"/>
                    <a:pt x="4288" y="2380"/>
                  </a:cubicBezTo>
                  <a:cubicBezTo>
                    <a:pt x="3799" y="2380"/>
                    <a:pt x="3479" y="2551"/>
                    <a:pt x="2991" y="2878"/>
                  </a:cubicBezTo>
                  <a:cubicBezTo>
                    <a:pt x="2663" y="3049"/>
                    <a:pt x="2503" y="3547"/>
                    <a:pt x="2503" y="3874"/>
                  </a:cubicBezTo>
                  <a:cubicBezTo>
                    <a:pt x="2663" y="5197"/>
                    <a:pt x="3967" y="6527"/>
                    <a:pt x="4776" y="7189"/>
                  </a:cubicBezTo>
                  <a:cubicBezTo>
                    <a:pt x="3311" y="7352"/>
                    <a:pt x="1038" y="7523"/>
                    <a:pt x="230" y="8512"/>
                  </a:cubicBezTo>
                  <a:cubicBezTo>
                    <a:pt x="69" y="8846"/>
                    <a:pt x="-98" y="9344"/>
                    <a:pt x="69" y="9671"/>
                  </a:cubicBezTo>
                  <a:cubicBezTo>
                    <a:pt x="390" y="11499"/>
                    <a:pt x="2991" y="11663"/>
                    <a:pt x="4448" y="11663"/>
                  </a:cubicBezTo>
                  <a:cubicBezTo>
                    <a:pt x="3479" y="12822"/>
                    <a:pt x="1527" y="15141"/>
                    <a:pt x="1854" y="16635"/>
                  </a:cubicBezTo>
                  <a:cubicBezTo>
                    <a:pt x="1854" y="17296"/>
                    <a:pt x="2175" y="17624"/>
                    <a:pt x="2830" y="17958"/>
                  </a:cubicBezTo>
                  <a:cubicBezTo>
                    <a:pt x="3311" y="18292"/>
                    <a:pt x="3967" y="18456"/>
                    <a:pt x="4615" y="18456"/>
                  </a:cubicBezTo>
                  <a:cubicBezTo>
                    <a:pt x="5752" y="18292"/>
                    <a:pt x="6728" y="17958"/>
                    <a:pt x="7537" y="17460"/>
                  </a:cubicBezTo>
                  <a:cubicBezTo>
                    <a:pt x="7697" y="18620"/>
                    <a:pt x="8345" y="21600"/>
                    <a:pt x="10137" y="21600"/>
                  </a:cubicBezTo>
                  <a:lnTo>
                    <a:pt x="10786" y="21600"/>
                  </a:lnTo>
                  <a:cubicBezTo>
                    <a:pt x="12083" y="20775"/>
                    <a:pt x="12898" y="19117"/>
                    <a:pt x="12731" y="17460"/>
                  </a:cubicBezTo>
                  <a:cubicBezTo>
                    <a:pt x="13547" y="18456"/>
                    <a:pt x="15004" y="20113"/>
                    <a:pt x="16308" y="20113"/>
                  </a:cubicBezTo>
                  <a:cubicBezTo>
                    <a:pt x="16628" y="20113"/>
                    <a:pt x="17116" y="19779"/>
                    <a:pt x="17284" y="19452"/>
                  </a:cubicBezTo>
                  <a:cubicBezTo>
                    <a:pt x="18093" y="18122"/>
                    <a:pt x="17932" y="16464"/>
                    <a:pt x="16956" y="15305"/>
                  </a:cubicBezTo>
                  <a:cubicBezTo>
                    <a:pt x="18253" y="15141"/>
                    <a:pt x="21502" y="14643"/>
                    <a:pt x="21502" y="12986"/>
                  </a:cubicBezTo>
                  <a:cubicBezTo>
                    <a:pt x="21502" y="11329"/>
                    <a:pt x="19229" y="10831"/>
                    <a:pt x="17932" y="10667"/>
                  </a:cubicBezTo>
                  <a:cubicBezTo>
                    <a:pt x="18901" y="9842"/>
                    <a:pt x="20854" y="8014"/>
                    <a:pt x="20854" y="6854"/>
                  </a:cubicBezTo>
                  <a:cubicBezTo>
                    <a:pt x="20854" y="6691"/>
                    <a:pt x="20854" y="6363"/>
                    <a:pt x="20693" y="6193"/>
                  </a:cubicBezTo>
                  <a:cubicBezTo>
                    <a:pt x="20325" y="5825"/>
                    <a:pt x="19958" y="5634"/>
                    <a:pt x="19523" y="5634"/>
                  </a:cubicBezTo>
                  <a:cubicBezTo>
                    <a:pt x="19383" y="5634"/>
                    <a:pt x="19229" y="5654"/>
                    <a:pt x="19069" y="5695"/>
                  </a:cubicBezTo>
                  <a:cubicBezTo>
                    <a:pt x="18253" y="5695"/>
                    <a:pt x="17444" y="5865"/>
                    <a:pt x="16796" y="6029"/>
                  </a:cubicBezTo>
                  <a:cubicBezTo>
                    <a:pt x="17116" y="4870"/>
                    <a:pt x="17765" y="2380"/>
                    <a:pt x="16468" y="1221"/>
                  </a:cubicBezTo>
                  <a:cubicBezTo>
                    <a:pt x="16308" y="1057"/>
                    <a:pt x="15980" y="1057"/>
                    <a:pt x="15820" y="893"/>
                  </a:cubicBezTo>
                  <a:cubicBezTo>
                    <a:pt x="14683" y="893"/>
                    <a:pt x="13547" y="2551"/>
                    <a:pt x="12898" y="3710"/>
                  </a:cubicBezTo>
                  <a:cubicBezTo>
                    <a:pt x="12731" y="2380"/>
                    <a:pt x="12083" y="396"/>
                    <a:pt x="10298" y="61"/>
                  </a:cubicBezTo>
                  <a:cubicBezTo>
                    <a:pt x="10177" y="20"/>
                    <a:pt x="10044" y="0"/>
                    <a:pt x="991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04" name="Google Shape;1504;p33"/>
            <p:cNvSpPr/>
            <p:nvPr/>
          </p:nvSpPr>
          <p:spPr>
            <a:xfrm flipH="1">
              <a:off x="377160" y="366807"/>
              <a:ext cx="618802" cy="6080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981" y="0"/>
                  </a:moveTo>
                  <a:cubicBezTo>
                    <a:pt x="5121" y="0"/>
                    <a:pt x="0" y="4844"/>
                    <a:pt x="0" y="10792"/>
                  </a:cubicBezTo>
                  <a:cubicBezTo>
                    <a:pt x="0" y="16756"/>
                    <a:pt x="5121" y="21600"/>
                    <a:pt x="10981" y="21600"/>
                  </a:cubicBezTo>
                  <a:cubicBezTo>
                    <a:pt x="16840" y="21600"/>
                    <a:pt x="21600" y="16756"/>
                    <a:pt x="21600" y="10792"/>
                  </a:cubicBezTo>
                  <a:cubicBezTo>
                    <a:pt x="21600" y="4844"/>
                    <a:pt x="16840" y="0"/>
                    <a:pt x="10981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05" name="Google Shape;1505;p33"/>
            <p:cNvSpPr/>
            <p:nvPr/>
          </p:nvSpPr>
          <p:spPr>
            <a:xfrm flipH="1">
              <a:off x="1352403" y="1352027"/>
              <a:ext cx="618371" cy="6080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27" y="0"/>
                  </a:moveTo>
                  <a:cubicBezTo>
                    <a:pt x="4763" y="0"/>
                    <a:pt x="0" y="4844"/>
                    <a:pt x="0" y="10808"/>
                  </a:cubicBezTo>
                  <a:cubicBezTo>
                    <a:pt x="0" y="16756"/>
                    <a:pt x="4763" y="21600"/>
                    <a:pt x="10627" y="21600"/>
                  </a:cubicBezTo>
                  <a:cubicBezTo>
                    <a:pt x="16852" y="21600"/>
                    <a:pt x="21600" y="16756"/>
                    <a:pt x="21600" y="10808"/>
                  </a:cubicBezTo>
                  <a:cubicBezTo>
                    <a:pt x="21600" y="4844"/>
                    <a:pt x="16852" y="0"/>
                    <a:pt x="106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615" name="Google Shape;1506;p33"/>
          <p:cNvGrpSpPr/>
          <p:nvPr/>
        </p:nvGrpSpPr>
        <p:grpSpPr>
          <a:xfrm>
            <a:off x="20618450" y="2887951"/>
            <a:ext cx="5416595" cy="4295477"/>
            <a:chOff x="0" y="0"/>
            <a:chExt cx="5416594" cy="4295475"/>
          </a:xfrm>
        </p:grpSpPr>
        <p:grpSp>
          <p:nvGrpSpPr>
            <p:cNvPr id="1613" name="Google Shape;1507;p33"/>
            <p:cNvGrpSpPr/>
            <p:nvPr/>
          </p:nvGrpSpPr>
          <p:grpSpPr>
            <a:xfrm>
              <a:off x="298922" y="-1"/>
              <a:ext cx="5117673" cy="4295477"/>
              <a:chOff x="0" y="0"/>
              <a:chExt cx="5117672" cy="4295475"/>
            </a:xfrm>
          </p:grpSpPr>
          <p:sp>
            <p:nvSpPr>
              <p:cNvPr id="1607" name="Google Shape;1508;p33"/>
              <p:cNvSpPr/>
              <p:nvPr/>
            </p:nvSpPr>
            <p:spPr>
              <a:xfrm flipH="1">
                <a:off x="1500460" y="0"/>
                <a:ext cx="2260572" cy="2260571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608" name="Google Shape;1509;p33"/>
              <p:cNvSpPr/>
              <p:nvPr/>
            </p:nvSpPr>
            <p:spPr>
              <a:xfrm flipH="1">
                <a:off x="641273" y="768782"/>
                <a:ext cx="2260572" cy="2260572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609" name="Google Shape;1510;p33"/>
              <p:cNvSpPr/>
              <p:nvPr/>
            </p:nvSpPr>
            <p:spPr>
              <a:xfrm flipH="1">
                <a:off x="2676177" y="813985"/>
                <a:ext cx="2260572" cy="2260571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610" name="Google Shape;1511;p33"/>
              <p:cNvSpPr/>
              <p:nvPr/>
            </p:nvSpPr>
            <p:spPr>
              <a:xfrm flipH="1">
                <a:off x="2857101" y="1808779"/>
                <a:ext cx="2260572" cy="2260571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611" name="Google Shape;1512;p33"/>
              <p:cNvSpPr/>
              <p:nvPr/>
            </p:nvSpPr>
            <p:spPr>
              <a:xfrm flipH="1">
                <a:off x="1907510" y="2034905"/>
                <a:ext cx="2260572" cy="2260571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612" name="Google Shape;1513;p33"/>
              <p:cNvSpPr/>
              <p:nvPr/>
            </p:nvSpPr>
            <p:spPr>
              <a:xfrm flipH="1">
                <a:off x="0" y="1854096"/>
                <a:ext cx="2856689" cy="2260571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614" name="Google Shape;1514;p33"/>
            <p:cNvSpPr/>
            <p:nvPr/>
          </p:nvSpPr>
          <p:spPr>
            <a:xfrm flipH="1">
              <a:off x="0" y="12959"/>
              <a:ext cx="5058721" cy="38807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5" h="21600" fill="norm" stroke="1" extrusionOk="0">
                  <a:moveTo>
                    <a:pt x="6045" y="4385"/>
                  </a:moveTo>
                  <a:cubicBezTo>
                    <a:pt x="6824" y="4615"/>
                    <a:pt x="7603" y="5299"/>
                    <a:pt x="7948" y="6209"/>
                  </a:cubicBezTo>
                  <a:cubicBezTo>
                    <a:pt x="7948" y="6551"/>
                    <a:pt x="7862" y="6776"/>
                    <a:pt x="7688" y="6894"/>
                  </a:cubicBezTo>
                  <a:cubicBezTo>
                    <a:pt x="7514" y="7119"/>
                    <a:pt x="7343" y="7119"/>
                    <a:pt x="7169" y="7236"/>
                  </a:cubicBezTo>
                  <a:cubicBezTo>
                    <a:pt x="6479" y="7236"/>
                    <a:pt x="5959" y="5979"/>
                    <a:pt x="5789" y="5412"/>
                  </a:cubicBezTo>
                  <a:lnTo>
                    <a:pt x="5789" y="5299"/>
                  </a:lnTo>
                  <a:cubicBezTo>
                    <a:pt x="5874" y="4957"/>
                    <a:pt x="5959" y="4727"/>
                    <a:pt x="6045" y="4385"/>
                  </a:cubicBezTo>
                  <a:close/>
                  <a:moveTo>
                    <a:pt x="13823" y="6096"/>
                  </a:moveTo>
                  <a:cubicBezTo>
                    <a:pt x="13909" y="6776"/>
                    <a:pt x="13823" y="7574"/>
                    <a:pt x="13478" y="8258"/>
                  </a:cubicBezTo>
                  <a:cubicBezTo>
                    <a:pt x="13304" y="8033"/>
                    <a:pt x="13389" y="7006"/>
                    <a:pt x="13823" y="6096"/>
                  </a:cubicBezTo>
                  <a:close/>
                  <a:moveTo>
                    <a:pt x="2492" y="10153"/>
                  </a:moveTo>
                  <a:cubicBezTo>
                    <a:pt x="2584" y="10153"/>
                    <a:pt x="2676" y="10167"/>
                    <a:pt x="2762" y="10195"/>
                  </a:cubicBezTo>
                  <a:cubicBezTo>
                    <a:pt x="3886" y="10308"/>
                    <a:pt x="4320" y="11222"/>
                    <a:pt x="4320" y="12019"/>
                  </a:cubicBezTo>
                  <a:cubicBezTo>
                    <a:pt x="4320" y="12474"/>
                    <a:pt x="3971" y="12929"/>
                    <a:pt x="3541" y="13042"/>
                  </a:cubicBezTo>
                  <a:cubicBezTo>
                    <a:pt x="3366" y="12929"/>
                    <a:pt x="3110" y="12929"/>
                    <a:pt x="2936" y="12816"/>
                  </a:cubicBezTo>
                  <a:cubicBezTo>
                    <a:pt x="2331" y="12244"/>
                    <a:pt x="1898" y="11447"/>
                    <a:pt x="1727" y="10537"/>
                  </a:cubicBezTo>
                  <a:cubicBezTo>
                    <a:pt x="1922" y="10279"/>
                    <a:pt x="2214" y="10153"/>
                    <a:pt x="2492" y="10153"/>
                  </a:cubicBezTo>
                  <a:close/>
                  <a:moveTo>
                    <a:pt x="18315" y="12132"/>
                  </a:moveTo>
                  <a:cubicBezTo>
                    <a:pt x="17885" y="13384"/>
                    <a:pt x="17191" y="14181"/>
                    <a:pt x="16761" y="14181"/>
                  </a:cubicBezTo>
                  <a:cubicBezTo>
                    <a:pt x="16587" y="14181"/>
                    <a:pt x="16416" y="14069"/>
                    <a:pt x="16327" y="13956"/>
                  </a:cubicBezTo>
                  <a:cubicBezTo>
                    <a:pt x="16068" y="13384"/>
                    <a:pt x="16156" y="13159"/>
                    <a:pt x="16156" y="13042"/>
                  </a:cubicBezTo>
                  <a:cubicBezTo>
                    <a:pt x="16327" y="12587"/>
                    <a:pt x="17191" y="12132"/>
                    <a:pt x="18141" y="12132"/>
                  </a:cubicBezTo>
                  <a:close/>
                  <a:moveTo>
                    <a:pt x="12614" y="15438"/>
                  </a:moveTo>
                  <a:cubicBezTo>
                    <a:pt x="12614" y="15438"/>
                    <a:pt x="12699" y="15550"/>
                    <a:pt x="12699" y="15550"/>
                  </a:cubicBezTo>
                  <a:cubicBezTo>
                    <a:pt x="12874" y="15893"/>
                    <a:pt x="12785" y="16915"/>
                    <a:pt x="12009" y="18055"/>
                  </a:cubicBezTo>
                  <a:cubicBezTo>
                    <a:pt x="11750" y="17600"/>
                    <a:pt x="11661" y="17032"/>
                    <a:pt x="11835" y="16460"/>
                  </a:cubicBezTo>
                  <a:cubicBezTo>
                    <a:pt x="11920" y="16005"/>
                    <a:pt x="12180" y="15663"/>
                    <a:pt x="12614" y="15550"/>
                  </a:cubicBezTo>
                  <a:lnTo>
                    <a:pt x="12614" y="15438"/>
                  </a:lnTo>
                  <a:close/>
                  <a:moveTo>
                    <a:pt x="6304" y="15780"/>
                  </a:moveTo>
                  <a:cubicBezTo>
                    <a:pt x="6393" y="15780"/>
                    <a:pt x="6738" y="15780"/>
                    <a:pt x="6824" y="16348"/>
                  </a:cubicBezTo>
                  <a:cubicBezTo>
                    <a:pt x="6738" y="17600"/>
                    <a:pt x="6219" y="18739"/>
                    <a:pt x="5355" y="19194"/>
                  </a:cubicBezTo>
                  <a:cubicBezTo>
                    <a:pt x="5095" y="18397"/>
                    <a:pt x="5184" y="17375"/>
                    <a:pt x="5529" y="16460"/>
                  </a:cubicBezTo>
                  <a:cubicBezTo>
                    <a:pt x="5700" y="16118"/>
                    <a:pt x="5959" y="15780"/>
                    <a:pt x="6304" y="15780"/>
                  </a:cubicBezTo>
                  <a:close/>
                  <a:moveTo>
                    <a:pt x="9587" y="741"/>
                  </a:moveTo>
                  <a:cubicBezTo>
                    <a:pt x="10021" y="741"/>
                    <a:pt x="10540" y="853"/>
                    <a:pt x="11056" y="1196"/>
                  </a:cubicBezTo>
                  <a:cubicBezTo>
                    <a:pt x="12354" y="1768"/>
                    <a:pt x="13389" y="3245"/>
                    <a:pt x="13734" y="4957"/>
                  </a:cubicBezTo>
                  <a:cubicBezTo>
                    <a:pt x="12959" y="6209"/>
                    <a:pt x="12614" y="8033"/>
                    <a:pt x="13219" y="8713"/>
                  </a:cubicBezTo>
                  <a:cubicBezTo>
                    <a:pt x="13304" y="8943"/>
                    <a:pt x="13478" y="9055"/>
                    <a:pt x="13564" y="9055"/>
                  </a:cubicBezTo>
                  <a:cubicBezTo>
                    <a:pt x="13823" y="9055"/>
                    <a:pt x="13994" y="8830"/>
                    <a:pt x="14083" y="8601"/>
                  </a:cubicBezTo>
                  <a:cubicBezTo>
                    <a:pt x="14513" y="7574"/>
                    <a:pt x="14599" y="6321"/>
                    <a:pt x="14343" y="5182"/>
                  </a:cubicBezTo>
                  <a:cubicBezTo>
                    <a:pt x="14773" y="4502"/>
                    <a:pt x="15463" y="4042"/>
                    <a:pt x="16156" y="4042"/>
                  </a:cubicBezTo>
                  <a:cubicBezTo>
                    <a:pt x="16761" y="4042"/>
                    <a:pt x="17366" y="4385"/>
                    <a:pt x="17796" y="4840"/>
                  </a:cubicBezTo>
                  <a:cubicBezTo>
                    <a:pt x="19265" y="6209"/>
                    <a:pt x="19265" y="9055"/>
                    <a:pt x="18575" y="11335"/>
                  </a:cubicBezTo>
                  <a:lnTo>
                    <a:pt x="18141" y="11335"/>
                  </a:lnTo>
                  <a:cubicBezTo>
                    <a:pt x="17277" y="11335"/>
                    <a:pt x="16068" y="11677"/>
                    <a:pt x="15723" y="12704"/>
                  </a:cubicBezTo>
                  <a:cubicBezTo>
                    <a:pt x="15463" y="13726"/>
                    <a:pt x="15982" y="14866"/>
                    <a:pt x="16761" y="14978"/>
                  </a:cubicBezTo>
                  <a:cubicBezTo>
                    <a:pt x="17711" y="14978"/>
                    <a:pt x="18490" y="13614"/>
                    <a:pt x="18920" y="12244"/>
                  </a:cubicBezTo>
                  <a:cubicBezTo>
                    <a:pt x="19784" y="12362"/>
                    <a:pt x="20474" y="13159"/>
                    <a:pt x="20734" y="14181"/>
                  </a:cubicBezTo>
                  <a:cubicBezTo>
                    <a:pt x="20819" y="15096"/>
                    <a:pt x="20563" y="16005"/>
                    <a:pt x="20044" y="16690"/>
                  </a:cubicBezTo>
                  <a:cubicBezTo>
                    <a:pt x="18746" y="18514"/>
                    <a:pt x="16932" y="19649"/>
                    <a:pt x="14947" y="19649"/>
                  </a:cubicBezTo>
                  <a:cubicBezTo>
                    <a:pt x="14343" y="19649"/>
                    <a:pt x="13649" y="19537"/>
                    <a:pt x="13130" y="19082"/>
                  </a:cubicBezTo>
                  <a:cubicBezTo>
                    <a:pt x="12874" y="18969"/>
                    <a:pt x="12699" y="18852"/>
                    <a:pt x="12525" y="18627"/>
                  </a:cubicBezTo>
                  <a:cubicBezTo>
                    <a:pt x="13389" y="17257"/>
                    <a:pt x="13649" y="15780"/>
                    <a:pt x="13219" y="15096"/>
                  </a:cubicBezTo>
                  <a:cubicBezTo>
                    <a:pt x="13044" y="14866"/>
                    <a:pt x="12874" y="14753"/>
                    <a:pt x="12614" y="14753"/>
                  </a:cubicBezTo>
                  <a:cubicBezTo>
                    <a:pt x="12009" y="14866"/>
                    <a:pt x="11490" y="15321"/>
                    <a:pt x="11316" y="16118"/>
                  </a:cubicBezTo>
                  <a:cubicBezTo>
                    <a:pt x="11056" y="17032"/>
                    <a:pt x="11230" y="18055"/>
                    <a:pt x="11661" y="18627"/>
                  </a:cubicBezTo>
                  <a:cubicBezTo>
                    <a:pt x="10626" y="19991"/>
                    <a:pt x="9242" y="20789"/>
                    <a:pt x="7862" y="20789"/>
                  </a:cubicBezTo>
                  <a:cubicBezTo>
                    <a:pt x="7702" y="20836"/>
                    <a:pt x="7539" y="20859"/>
                    <a:pt x="7378" y="20859"/>
                  </a:cubicBezTo>
                  <a:cubicBezTo>
                    <a:pt x="6745" y="20859"/>
                    <a:pt x="6112" y="20512"/>
                    <a:pt x="5700" y="19879"/>
                  </a:cubicBezTo>
                  <a:cubicBezTo>
                    <a:pt x="6738" y="19194"/>
                    <a:pt x="7428" y="17712"/>
                    <a:pt x="7428" y="16235"/>
                  </a:cubicBezTo>
                  <a:cubicBezTo>
                    <a:pt x="7350" y="15504"/>
                    <a:pt x="6984" y="14964"/>
                    <a:pt x="6457" y="14964"/>
                  </a:cubicBezTo>
                  <a:cubicBezTo>
                    <a:pt x="6408" y="14964"/>
                    <a:pt x="6358" y="14969"/>
                    <a:pt x="6304" y="14978"/>
                  </a:cubicBezTo>
                  <a:cubicBezTo>
                    <a:pt x="5789" y="14978"/>
                    <a:pt x="5269" y="15438"/>
                    <a:pt x="5010" y="16118"/>
                  </a:cubicBezTo>
                  <a:cubicBezTo>
                    <a:pt x="4579" y="17145"/>
                    <a:pt x="4490" y="18397"/>
                    <a:pt x="4835" y="19424"/>
                  </a:cubicBezTo>
                  <a:cubicBezTo>
                    <a:pt x="4665" y="19452"/>
                    <a:pt x="4498" y="19466"/>
                    <a:pt x="4334" y="19466"/>
                  </a:cubicBezTo>
                  <a:cubicBezTo>
                    <a:pt x="3843" y="19466"/>
                    <a:pt x="3388" y="19340"/>
                    <a:pt x="2936" y="19082"/>
                  </a:cubicBezTo>
                  <a:cubicBezTo>
                    <a:pt x="1727" y="18397"/>
                    <a:pt x="948" y="17032"/>
                    <a:pt x="777" y="15321"/>
                  </a:cubicBezTo>
                  <a:cubicBezTo>
                    <a:pt x="518" y="13956"/>
                    <a:pt x="688" y="12362"/>
                    <a:pt x="1293" y="11110"/>
                  </a:cubicBezTo>
                  <a:cubicBezTo>
                    <a:pt x="1553" y="12019"/>
                    <a:pt x="2072" y="12816"/>
                    <a:pt x="2676" y="13384"/>
                  </a:cubicBezTo>
                  <a:cubicBezTo>
                    <a:pt x="3021" y="13501"/>
                    <a:pt x="3281" y="13614"/>
                    <a:pt x="3626" y="13614"/>
                  </a:cubicBezTo>
                  <a:cubicBezTo>
                    <a:pt x="4320" y="13614"/>
                    <a:pt x="4924" y="12929"/>
                    <a:pt x="4924" y="11907"/>
                  </a:cubicBezTo>
                  <a:cubicBezTo>
                    <a:pt x="4924" y="10425"/>
                    <a:pt x="3971" y="9285"/>
                    <a:pt x="2851" y="9285"/>
                  </a:cubicBezTo>
                  <a:cubicBezTo>
                    <a:pt x="2769" y="9262"/>
                    <a:pt x="2691" y="9252"/>
                    <a:pt x="2612" y="9252"/>
                  </a:cubicBezTo>
                  <a:cubicBezTo>
                    <a:pt x="2260" y="9252"/>
                    <a:pt x="1922" y="9440"/>
                    <a:pt x="1641" y="9628"/>
                  </a:cubicBezTo>
                  <a:cubicBezTo>
                    <a:pt x="1382" y="7349"/>
                    <a:pt x="1986" y="4957"/>
                    <a:pt x="3626" y="4385"/>
                  </a:cubicBezTo>
                  <a:cubicBezTo>
                    <a:pt x="4071" y="4221"/>
                    <a:pt x="4558" y="4113"/>
                    <a:pt x="5027" y="4113"/>
                  </a:cubicBezTo>
                  <a:cubicBezTo>
                    <a:pt x="5198" y="4113"/>
                    <a:pt x="5365" y="4127"/>
                    <a:pt x="5529" y="4160"/>
                  </a:cubicBezTo>
                  <a:cubicBezTo>
                    <a:pt x="5355" y="4727"/>
                    <a:pt x="5184" y="5182"/>
                    <a:pt x="5184" y="5182"/>
                  </a:cubicBezTo>
                  <a:cubicBezTo>
                    <a:pt x="5184" y="5299"/>
                    <a:pt x="5184" y="5299"/>
                    <a:pt x="5184" y="5412"/>
                  </a:cubicBezTo>
                  <a:cubicBezTo>
                    <a:pt x="5269" y="5524"/>
                    <a:pt x="5959" y="7803"/>
                    <a:pt x="7169" y="7803"/>
                  </a:cubicBezTo>
                  <a:cubicBezTo>
                    <a:pt x="7514" y="7803"/>
                    <a:pt x="7773" y="7691"/>
                    <a:pt x="8033" y="7461"/>
                  </a:cubicBezTo>
                  <a:cubicBezTo>
                    <a:pt x="8378" y="7236"/>
                    <a:pt x="8638" y="6664"/>
                    <a:pt x="8552" y="6096"/>
                  </a:cubicBezTo>
                  <a:cubicBezTo>
                    <a:pt x="8207" y="4840"/>
                    <a:pt x="7343" y="3930"/>
                    <a:pt x="6393" y="3705"/>
                  </a:cubicBezTo>
                  <a:cubicBezTo>
                    <a:pt x="6909" y="1993"/>
                    <a:pt x="8118" y="853"/>
                    <a:pt x="9587" y="741"/>
                  </a:cubicBezTo>
                  <a:close/>
                  <a:moveTo>
                    <a:pt x="9527" y="0"/>
                  </a:moveTo>
                  <a:cubicBezTo>
                    <a:pt x="7862" y="0"/>
                    <a:pt x="6279" y="1383"/>
                    <a:pt x="5700" y="3587"/>
                  </a:cubicBezTo>
                  <a:cubicBezTo>
                    <a:pt x="5405" y="3503"/>
                    <a:pt x="5106" y="3466"/>
                    <a:pt x="4814" y="3466"/>
                  </a:cubicBezTo>
                  <a:cubicBezTo>
                    <a:pt x="4341" y="3466"/>
                    <a:pt x="3882" y="3559"/>
                    <a:pt x="3455" y="3705"/>
                  </a:cubicBezTo>
                  <a:cubicBezTo>
                    <a:pt x="1382" y="4385"/>
                    <a:pt x="603" y="7574"/>
                    <a:pt x="1037" y="10308"/>
                  </a:cubicBezTo>
                  <a:cubicBezTo>
                    <a:pt x="173" y="11789"/>
                    <a:pt x="-176" y="13726"/>
                    <a:pt x="84" y="15550"/>
                  </a:cubicBezTo>
                  <a:cubicBezTo>
                    <a:pt x="343" y="17487"/>
                    <a:pt x="1293" y="19082"/>
                    <a:pt x="2676" y="19879"/>
                  </a:cubicBezTo>
                  <a:cubicBezTo>
                    <a:pt x="3238" y="20127"/>
                    <a:pt x="3843" y="20310"/>
                    <a:pt x="4426" y="20310"/>
                  </a:cubicBezTo>
                  <a:cubicBezTo>
                    <a:pt x="4654" y="20310"/>
                    <a:pt x="4878" y="20282"/>
                    <a:pt x="5095" y="20221"/>
                  </a:cubicBezTo>
                  <a:cubicBezTo>
                    <a:pt x="5650" y="21056"/>
                    <a:pt x="6493" y="21600"/>
                    <a:pt x="7361" y="21600"/>
                  </a:cubicBezTo>
                  <a:cubicBezTo>
                    <a:pt x="7439" y="21600"/>
                    <a:pt x="7521" y="21595"/>
                    <a:pt x="7603" y="21586"/>
                  </a:cubicBezTo>
                  <a:lnTo>
                    <a:pt x="7862" y="21586"/>
                  </a:lnTo>
                  <a:cubicBezTo>
                    <a:pt x="9502" y="21473"/>
                    <a:pt x="10971" y="20676"/>
                    <a:pt x="12095" y="19194"/>
                  </a:cubicBezTo>
                  <a:cubicBezTo>
                    <a:pt x="12354" y="19424"/>
                    <a:pt x="12614" y="19649"/>
                    <a:pt x="12874" y="19879"/>
                  </a:cubicBezTo>
                  <a:cubicBezTo>
                    <a:pt x="13478" y="20221"/>
                    <a:pt x="14254" y="20446"/>
                    <a:pt x="15033" y="20446"/>
                  </a:cubicBezTo>
                  <a:cubicBezTo>
                    <a:pt x="17106" y="20446"/>
                    <a:pt x="19094" y="19194"/>
                    <a:pt x="20563" y="17257"/>
                  </a:cubicBezTo>
                  <a:cubicBezTo>
                    <a:pt x="21168" y="16348"/>
                    <a:pt x="21424" y="15208"/>
                    <a:pt x="21339" y="14069"/>
                  </a:cubicBezTo>
                  <a:cubicBezTo>
                    <a:pt x="21079" y="12704"/>
                    <a:pt x="20215" y="11677"/>
                    <a:pt x="19180" y="11564"/>
                  </a:cubicBezTo>
                  <a:cubicBezTo>
                    <a:pt x="19870" y="8943"/>
                    <a:pt x="19784" y="5867"/>
                    <a:pt x="18056" y="4272"/>
                  </a:cubicBezTo>
                  <a:cubicBezTo>
                    <a:pt x="17508" y="3658"/>
                    <a:pt x="16811" y="3348"/>
                    <a:pt x="16114" y="3348"/>
                  </a:cubicBezTo>
                  <a:cubicBezTo>
                    <a:pt x="15388" y="3348"/>
                    <a:pt x="14656" y="3686"/>
                    <a:pt x="14083" y="4385"/>
                  </a:cubicBezTo>
                  <a:cubicBezTo>
                    <a:pt x="13649" y="2565"/>
                    <a:pt x="12525" y="1196"/>
                    <a:pt x="11230" y="511"/>
                  </a:cubicBezTo>
                  <a:cubicBezTo>
                    <a:pt x="10679" y="164"/>
                    <a:pt x="10099" y="0"/>
                    <a:pt x="952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627" name="Google Shape;1515;p33"/>
          <p:cNvGrpSpPr/>
          <p:nvPr/>
        </p:nvGrpSpPr>
        <p:grpSpPr>
          <a:xfrm>
            <a:off x="7729221" y="-1831300"/>
            <a:ext cx="6694352" cy="4295463"/>
            <a:chOff x="0" y="0"/>
            <a:chExt cx="6694351" cy="4295462"/>
          </a:xfrm>
        </p:grpSpPr>
        <p:grpSp>
          <p:nvGrpSpPr>
            <p:cNvPr id="1625" name="Google Shape;1516;p33"/>
            <p:cNvGrpSpPr/>
            <p:nvPr/>
          </p:nvGrpSpPr>
          <p:grpSpPr>
            <a:xfrm>
              <a:off x="-1" y="0"/>
              <a:ext cx="6450894" cy="4137648"/>
              <a:chOff x="0" y="0"/>
              <a:chExt cx="6450893" cy="4137647"/>
            </a:xfrm>
          </p:grpSpPr>
          <p:grpSp>
            <p:nvGrpSpPr>
              <p:cNvPr id="1622" name="Google Shape;1517;p33"/>
              <p:cNvGrpSpPr/>
              <p:nvPr/>
            </p:nvGrpSpPr>
            <p:grpSpPr>
              <a:xfrm>
                <a:off x="-1" y="0"/>
                <a:ext cx="6450894" cy="4137648"/>
                <a:chOff x="0" y="0"/>
                <a:chExt cx="6450892" cy="4137647"/>
              </a:xfrm>
            </p:grpSpPr>
            <p:sp>
              <p:nvSpPr>
                <p:cNvPr id="1616" name="Google Shape;1518;p33"/>
                <p:cNvSpPr/>
                <p:nvPr/>
              </p:nvSpPr>
              <p:spPr>
                <a:xfrm flipH="1" rot="1481318">
                  <a:off x="3488688" y="252343"/>
                  <a:ext cx="1685601" cy="2181031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17" name="Google Shape;1519;p33"/>
                <p:cNvSpPr/>
                <p:nvPr/>
              </p:nvSpPr>
              <p:spPr>
                <a:xfrm flipH="1">
                  <a:off x="1702900" y="543195"/>
                  <a:ext cx="2185036" cy="1929979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18" name="Google Shape;1520;p33"/>
                <p:cNvSpPr/>
                <p:nvPr/>
              </p:nvSpPr>
              <p:spPr>
                <a:xfrm flipH="1">
                  <a:off x="4520919" y="1241238"/>
                  <a:ext cx="1929974" cy="1929980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19" name="Google Shape;1521;p33"/>
                <p:cNvSpPr/>
                <p:nvPr/>
              </p:nvSpPr>
              <p:spPr>
                <a:xfrm flipH="1">
                  <a:off x="4070012" y="2129775"/>
                  <a:ext cx="1839474" cy="1839474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20" name="Google Shape;1522;p33"/>
                <p:cNvSpPr/>
                <p:nvPr/>
              </p:nvSpPr>
              <p:spPr>
                <a:xfrm flipH="1">
                  <a:off x="2602893" y="2084539"/>
                  <a:ext cx="1929975" cy="1929980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21" name="Google Shape;1523;p33"/>
                <p:cNvSpPr/>
                <p:nvPr/>
              </p:nvSpPr>
              <p:spPr>
                <a:xfrm flipH="1" rot="2967336">
                  <a:off x="306742" y="1618013"/>
                  <a:ext cx="2439234" cy="1930679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1623" name="Google Shape;1524;p33"/>
              <p:cNvSpPr/>
              <p:nvPr/>
            </p:nvSpPr>
            <p:spPr>
              <a:xfrm flipH="1">
                <a:off x="3088631" y="1544815"/>
                <a:ext cx="1929937" cy="192993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624" name="Google Shape;1525;p33"/>
              <p:cNvSpPr/>
              <p:nvPr/>
            </p:nvSpPr>
            <p:spPr>
              <a:xfrm flipH="1">
                <a:off x="1847330" y="1544815"/>
                <a:ext cx="1929937" cy="192993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626" name="Google Shape;1526;p33"/>
            <p:cNvSpPr/>
            <p:nvPr/>
          </p:nvSpPr>
          <p:spPr>
            <a:xfrm flipH="1">
              <a:off x="776346" y="741534"/>
              <a:ext cx="5918005" cy="35539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51" h="21600" fill="norm" stroke="1" extrusionOk="0">
                  <a:moveTo>
                    <a:pt x="5148" y="5289"/>
                  </a:moveTo>
                  <a:cubicBezTo>
                    <a:pt x="5571" y="5474"/>
                    <a:pt x="5680" y="5651"/>
                    <a:pt x="5785" y="6005"/>
                  </a:cubicBezTo>
                  <a:cubicBezTo>
                    <a:pt x="5785" y="6189"/>
                    <a:pt x="5571" y="6543"/>
                    <a:pt x="5466" y="6728"/>
                  </a:cubicBezTo>
                  <a:cubicBezTo>
                    <a:pt x="5362" y="6728"/>
                    <a:pt x="5362" y="6905"/>
                    <a:pt x="5148" y="6905"/>
                  </a:cubicBezTo>
                  <a:cubicBezTo>
                    <a:pt x="5148" y="6366"/>
                    <a:pt x="5148" y="6005"/>
                    <a:pt x="5148" y="5474"/>
                  </a:cubicBezTo>
                  <a:lnTo>
                    <a:pt x="5148" y="5289"/>
                  </a:lnTo>
                  <a:close/>
                  <a:moveTo>
                    <a:pt x="10867" y="3497"/>
                  </a:moveTo>
                  <a:cubicBezTo>
                    <a:pt x="11290" y="4397"/>
                    <a:pt x="11504" y="5651"/>
                    <a:pt x="11290" y="6905"/>
                  </a:cubicBezTo>
                  <a:cubicBezTo>
                    <a:pt x="11190" y="7244"/>
                    <a:pt x="11042" y="7421"/>
                    <a:pt x="10881" y="7421"/>
                  </a:cubicBezTo>
                  <a:cubicBezTo>
                    <a:pt x="10702" y="7421"/>
                    <a:pt x="10506" y="7200"/>
                    <a:pt x="10336" y="6728"/>
                  </a:cubicBezTo>
                  <a:cubicBezTo>
                    <a:pt x="10022" y="5651"/>
                    <a:pt x="10231" y="4220"/>
                    <a:pt x="10867" y="3497"/>
                  </a:cubicBezTo>
                  <a:close/>
                  <a:moveTo>
                    <a:pt x="17219" y="7443"/>
                  </a:moveTo>
                  <a:cubicBezTo>
                    <a:pt x="17328" y="8159"/>
                    <a:pt x="17219" y="9052"/>
                    <a:pt x="17010" y="9775"/>
                  </a:cubicBezTo>
                  <a:cubicBezTo>
                    <a:pt x="16905" y="9952"/>
                    <a:pt x="16905" y="9952"/>
                    <a:pt x="16796" y="9952"/>
                  </a:cubicBezTo>
                  <a:cubicBezTo>
                    <a:pt x="16691" y="9952"/>
                    <a:pt x="16587" y="9775"/>
                    <a:pt x="16478" y="9775"/>
                  </a:cubicBezTo>
                  <a:cubicBezTo>
                    <a:pt x="16269" y="9413"/>
                    <a:pt x="16269" y="9413"/>
                    <a:pt x="16269" y="8875"/>
                  </a:cubicBezTo>
                  <a:cubicBezTo>
                    <a:pt x="16373" y="8336"/>
                    <a:pt x="16691" y="7798"/>
                    <a:pt x="17219" y="7443"/>
                  </a:cubicBezTo>
                  <a:close/>
                  <a:moveTo>
                    <a:pt x="4407" y="13714"/>
                  </a:moveTo>
                  <a:cubicBezTo>
                    <a:pt x="3984" y="14430"/>
                    <a:pt x="3561" y="14968"/>
                    <a:pt x="3139" y="15330"/>
                  </a:cubicBezTo>
                  <a:cubicBezTo>
                    <a:pt x="3243" y="14614"/>
                    <a:pt x="3666" y="14075"/>
                    <a:pt x="4089" y="13714"/>
                  </a:cubicBezTo>
                  <a:close/>
                  <a:moveTo>
                    <a:pt x="13622" y="14430"/>
                  </a:moveTo>
                  <a:cubicBezTo>
                    <a:pt x="13622" y="14430"/>
                    <a:pt x="13727" y="14430"/>
                    <a:pt x="13936" y="14791"/>
                  </a:cubicBezTo>
                  <a:cubicBezTo>
                    <a:pt x="14150" y="15145"/>
                    <a:pt x="14255" y="15868"/>
                    <a:pt x="14150" y="16399"/>
                  </a:cubicBezTo>
                  <a:cubicBezTo>
                    <a:pt x="13622" y="15684"/>
                    <a:pt x="13622" y="14791"/>
                    <a:pt x="13622" y="14430"/>
                  </a:cubicBezTo>
                  <a:close/>
                  <a:moveTo>
                    <a:pt x="7267" y="14968"/>
                  </a:moveTo>
                  <a:cubicBezTo>
                    <a:pt x="7480" y="15145"/>
                    <a:pt x="7690" y="15330"/>
                    <a:pt x="7794" y="15684"/>
                  </a:cubicBezTo>
                  <a:cubicBezTo>
                    <a:pt x="7903" y="16584"/>
                    <a:pt x="7794" y="17299"/>
                    <a:pt x="7585" y="18015"/>
                  </a:cubicBezTo>
                  <a:cubicBezTo>
                    <a:pt x="7162" y="17299"/>
                    <a:pt x="6948" y="16222"/>
                    <a:pt x="7053" y="15145"/>
                  </a:cubicBezTo>
                  <a:cubicBezTo>
                    <a:pt x="7053" y="14968"/>
                    <a:pt x="7162" y="14968"/>
                    <a:pt x="7162" y="14968"/>
                  </a:cubicBezTo>
                  <a:close/>
                  <a:moveTo>
                    <a:pt x="7210" y="848"/>
                  </a:moveTo>
                  <a:cubicBezTo>
                    <a:pt x="7681" y="848"/>
                    <a:pt x="8234" y="1025"/>
                    <a:pt x="8853" y="1350"/>
                  </a:cubicBezTo>
                  <a:cubicBezTo>
                    <a:pt x="9490" y="1704"/>
                    <a:pt x="10022" y="2243"/>
                    <a:pt x="10549" y="3143"/>
                  </a:cubicBezTo>
                  <a:cubicBezTo>
                    <a:pt x="9808" y="4035"/>
                    <a:pt x="9595" y="5828"/>
                    <a:pt x="10022" y="7082"/>
                  </a:cubicBezTo>
                  <a:cubicBezTo>
                    <a:pt x="10445" y="7982"/>
                    <a:pt x="10763" y="8336"/>
                    <a:pt x="10972" y="8336"/>
                  </a:cubicBezTo>
                  <a:cubicBezTo>
                    <a:pt x="11395" y="8159"/>
                    <a:pt x="11713" y="7798"/>
                    <a:pt x="11822" y="7266"/>
                  </a:cubicBezTo>
                  <a:cubicBezTo>
                    <a:pt x="12031" y="5828"/>
                    <a:pt x="11822" y="4220"/>
                    <a:pt x="11290" y="3143"/>
                  </a:cubicBezTo>
                  <a:cubicBezTo>
                    <a:pt x="12136" y="2243"/>
                    <a:pt x="13195" y="1704"/>
                    <a:pt x="14255" y="1704"/>
                  </a:cubicBezTo>
                  <a:lnTo>
                    <a:pt x="14891" y="1704"/>
                  </a:lnTo>
                  <a:cubicBezTo>
                    <a:pt x="16164" y="2427"/>
                    <a:pt x="17114" y="4397"/>
                    <a:pt x="17219" y="6543"/>
                  </a:cubicBezTo>
                  <a:cubicBezTo>
                    <a:pt x="16587" y="6905"/>
                    <a:pt x="16055" y="7620"/>
                    <a:pt x="15950" y="8698"/>
                  </a:cubicBezTo>
                  <a:cubicBezTo>
                    <a:pt x="15846" y="9413"/>
                    <a:pt x="15950" y="9952"/>
                    <a:pt x="16269" y="10490"/>
                  </a:cubicBezTo>
                  <a:cubicBezTo>
                    <a:pt x="16425" y="10756"/>
                    <a:pt x="16613" y="10889"/>
                    <a:pt x="16796" y="10889"/>
                  </a:cubicBezTo>
                  <a:cubicBezTo>
                    <a:pt x="16983" y="10889"/>
                    <a:pt x="17167" y="10756"/>
                    <a:pt x="17328" y="10490"/>
                  </a:cubicBezTo>
                  <a:cubicBezTo>
                    <a:pt x="17646" y="9413"/>
                    <a:pt x="17751" y="8336"/>
                    <a:pt x="17646" y="7266"/>
                  </a:cubicBezTo>
                  <a:cubicBezTo>
                    <a:pt x="17855" y="7266"/>
                    <a:pt x="18173" y="7082"/>
                    <a:pt x="18387" y="7082"/>
                  </a:cubicBezTo>
                  <a:cubicBezTo>
                    <a:pt x="19337" y="7082"/>
                    <a:pt x="20078" y="7982"/>
                    <a:pt x="20506" y="9413"/>
                  </a:cubicBezTo>
                  <a:cubicBezTo>
                    <a:pt x="20929" y="11383"/>
                    <a:pt x="20820" y="13537"/>
                    <a:pt x="20187" y="15330"/>
                  </a:cubicBezTo>
                  <a:cubicBezTo>
                    <a:pt x="19394" y="17262"/>
                    <a:pt x="18165" y="18332"/>
                    <a:pt x="16861" y="18332"/>
                  </a:cubicBezTo>
                  <a:cubicBezTo>
                    <a:pt x="16595" y="18332"/>
                    <a:pt x="16325" y="18288"/>
                    <a:pt x="16055" y="18192"/>
                  </a:cubicBezTo>
                  <a:cubicBezTo>
                    <a:pt x="15423" y="18015"/>
                    <a:pt x="14891" y="17476"/>
                    <a:pt x="14468" y="16938"/>
                  </a:cubicBezTo>
                  <a:cubicBezTo>
                    <a:pt x="14677" y="16045"/>
                    <a:pt x="14573" y="14968"/>
                    <a:pt x="14255" y="14252"/>
                  </a:cubicBezTo>
                  <a:cubicBezTo>
                    <a:pt x="13993" y="13891"/>
                    <a:pt x="13753" y="13714"/>
                    <a:pt x="13553" y="13714"/>
                  </a:cubicBezTo>
                  <a:cubicBezTo>
                    <a:pt x="13357" y="13714"/>
                    <a:pt x="13195" y="13891"/>
                    <a:pt x="13091" y="14252"/>
                  </a:cubicBezTo>
                  <a:cubicBezTo>
                    <a:pt x="13091" y="15507"/>
                    <a:pt x="13304" y="16584"/>
                    <a:pt x="13936" y="17122"/>
                  </a:cubicBezTo>
                  <a:cubicBezTo>
                    <a:pt x="13239" y="19320"/>
                    <a:pt x="11975" y="20715"/>
                    <a:pt x="10497" y="20715"/>
                  </a:cubicBezTo>
                  <a:cubicBezTo>
                    <a:pt x="10410" y="20715"/>
                    <a:pt x="10323" y="20715"/>
                    <a:pt x="10231" y="20700"/>
                  </a:cubicBezTo>
                  <a:cubicBezTo>
                    <a:pt x="9385" y="20700"/>
                    <a:pt x="8431" y="19807"/>
                    <a:pt x="7903" y="18553"/>
                  </a:cubicBezTo>
                  <a:cubicBezTo>
                    <a:pt x="8221" y="17653"/>
                    <a:pt x="8431" y="16584"/>
                    <a:pt x="8221" y="15507"/>
                  </a:cubicBezTo>
                  <a:cubicBezTo>
                    <a:pt x="8112" y="14968"/>
                    <a:pt x="7794" y="14430"/>
                    <a:pt x="7371" y="14252"/>
                  </a:cubicBezTo>
                  <a:cubicBezTo>
                    <a:pt x="7315" y="14216"/>
                    <a:pt x="7258" y="14201"/>
                    <a:pt x="7197" y="14201"/>
                  </a:cubicBezTo>
                  <a:cubicBezTo>
                    <a:pt x="6944" y="14201"/>
                    <a:pt x="6717" y="14496"/>
                    <a:pt x="6630" y="14791"/>
                  </a:cubicBezTo>
                  <a:cubicBezTo>
                    <a:pt x="6526" y="16222"/>
                    <a:pt x="6739" y="17653"/>
                    <a:pt x="7371" y="18730"/>
                  </a:cubicBezTo>
                  <a:cubicBezTo>
                    <a:pt x="6844" y="19630"/>
                    <a:pt x="6103" y="20169"/>
                    <a:pt x="5362" y="20346"/>
                  </a:cubicBezTo>
                  <a:lnTo>
                    <a:pt x="5043" y="20346"/>
                  </a:lnTo>
                  <a:cubicBezTo>
                    <a:pt x="4407" y="20346"/>
                    <a:pt x="3880" y="19807"/>
                    <a:pt x="3452" y="19092"/>
                  </a:cubicBezTo>
                  <a:cubicBezTo>
                    <a:pt x="3030" y="18192"/>
                    <a:pt x="2925" y="17299"/>
                    <a:pt x="3030" y="16399"/>
                  </a:cubicBezTo>
                  <a:cubicBezTo>
                    <a:pt x="3880" y="15868"/>
                    <a:pt x="4939" y="14430"/>
                    <a:pt x="4830" y="13537"/>
                  </a:cubicBezTo>
                  <a:cubicBezTo>
                    <a:pt x="4830" y="13279"/>
                    <a:pt x="4725" y="13028"/>
                    <a:pt x="4438" y="13028"/>
                  </a:cubicBezTo>
                  <a:cubicBezTo>
                    <a:pt x="4320" y="13028"/>
                    <a:pt x="4172" y="13072"/>
                    <a:pt x="3984" y="13175"/>
                  </a:cubicBezTo>
                  <a:cubicBezTo>
                    <a:pt x="3348" y="13537"/>
                    <a:pt x="2820" y="14614"/>
                    <a:pt x="2711" y="15868"/>
                  </a:cubicBezTo>
                  <a:cubicBezTo>
                    <a:pt x="2633" y="15883"/>
                    <a:pt x="2559" y="15890"/>
                    <a:pt x="2480" y="15890"/>
                  </a:cubicBezTo>
                  <a:cubicBezTo>
                    <a:pt x="1656" y="15890"/>
                    <a:pt x="1098" y="14983"/>
                    <a:pt x="806" y="13175"/>
                  </a:cubicBezTo>
                  <a:cubicBezTo>
                    <a:pt x="279" y="11206"/>
                    <a:pt x="383" y="9052"/>
                    <a:pt x="911" y="7082"/>
                  </a:cubicBezTo>
                  <a:cubicBezTo>
                    <a:pt x="1547" y="5828"/>
                    <a:pt x="2502" y="5112"/>
                    <a:pt x="3561" y="5112"/>
                  </a:cubicBezTo>
                  <a:lnTo>
                    <a:pt x="4830" y="5112"/>
                  </a:lnTo>
                  <a:lnTo>
                    <a:pt x="4830" y="5474"/>
                  </a:lnTo>
                  <a:cubicBezTo>
                    <a:pt x="4725" y="6189"/>
                    <a:pt x="4830" y="6905"/>
                    <a:pt x="5043" y="7443"/>
                  </a:cubicBezTo>
                  <a:cubicBezTo>
                    <a:pt x="5100" y="7635"/>
                    <a:pt x="5222" y="7783"/>
                    <a:pt x="5392" y="7783"/>
                  </a:cubicBezTo>
                  <a:cubicBezTo>
                    <a:pt x="5527" y="7783"/>
                    <a:pt x="5697" y="7687"/>
                    <a:pt x="5889" y="7443"/>
                  </a:cubicBezTo>
                  <a:cubicBezTo>
                    <a:pt x="6312" y="6728"/>
                    <a:pt x="6421" y="6543"/>
                    <a:pt x="6312" y="5828"/>
                  </a:cubicBezTo>
                  <a:cubicBezTo>
                    <a:pt x="6207" y="5289"/>
                    <a:pt x="5889" y="4751"/>
                    <a:pt x="5253" y="4574"/>
                  </a:cubicBezTo>
                  <a:cubicBezTo>
                    <a:pt x="5253" y="3497"/>
                    <a:pt x="5466" y="2427"/>
                    <a:pt x="5889" y="1704"/>
                  </a:cubicBezTo>
                  <a:cubicBezTo>
                    <a:pt x="6181" y="1114"/>
                    <a:pt x="6635" y="848"/>
                    <a:pt x="7210" y="848"/>
                  </a:cubicBezTo>
                  <a:close/>
                  <a:moveTo>
                    <a:pt x="7044" y="0"/>
                  </a:moveTo>
                  <a:cubicBezTo>
                    <a:pt x="6395" y="0"/>
                    <a:pt x="5867" y="310"/>
                    <a:pt x="5466" y="989"/>
                  </a:cubicBezTo>
                  <a:cubicBezTo>
                    <a:pt x="5043" y="1889"/>
                    <a:pt x="4725" y="3143"/>
                    <a:pt x="4725" y="4397"/>
                  </a:cubicBezTo>
                  <a:cubicBezTo>
                    <a:pt x="4512" y="4308"/>
                    <a:pt x="4302" y="4264"/>
                    <a:pt x="4089" y="4264"/>
                  </a:cubicBezTo>
                  <a:cubicBezTo>
                    <a:pt x="3880" y="4264"/>
                    <a:pt x="3666" y="4308"/>
                    <a:pt x="3452" y="4397"/>
                  </a:cubicBezTo>
                  <a:cubicBezTo>
                    <a:pt x="2288" y="4397"/>
                    <a:pt x="1229" y="5112"/>
                    <a:pt x="488" y="6543"/>
                  </a:cubicBezTo>
                  <a:cubicBezTo>
                    <a:pt x="-144" y="8698"/>
                    <a:pt x="-144" y="11206"/>
                    <a:pt x="383" y="13352"/>
                  </a:cubicBezTo>
                  <a:cubicBezTo>
                    <a:pt x="806" y="15868"/>
                    <a:pt x="1656" y="16399"/>
                    <a:pt x="2288" y="16399"/>
                  </a:cubicBezTo>
                  <a:lnTo>
                    <a:pt x="2502" y="16399"/>
                  </a:lnTo>
                  <a:cubicBezTo>
                    <a:pt x="2502" y="17653"/>
                    <a:pt x="2711" y="18730"/>
                    <a:pt x="3139" y="19446"/>
                  </a:cubicBezTo>
                  <a:cubicBezTo>
                    <a:pt x="3561" y="20523"/>
                    <a:pt x="4302" y="21061"/>
                    <a:pt x="5043" y="21061"/>
                  </a:cubicBezTo>
                  <a:lnTo>
                    <a:pt x="5362" y="21061"/>
                  </a:lnTo>
                  <a:cubicBezTo>
                    <a:pt x="6207" y="20884"/>
                    <a:pt x="7053" y="20346"/>
                    <a:pt x="7585" y="19269"/>
                  </a:cubicBezTo>
                  <a:cubicBezTo>
                    <a:pt x="8326" y="20523"/>
                    <a:pt x="9281" y="21423"/>
                    <a:pt x="10231" y="21600"/>
                  </a:cubicBezTo>
                  <a:lnTo>
                    <a:pt x="10445" y="21600"/>
                  </a:lnTo>
                  <a:cubicBezTo>
                    <a:pt x="12031" y="21423"/>
                    <a:pt x="13513" y="19984"/>
                    <a:pt x="14255" y="17653"/>
                  </a:cubicBezTo>
                  <a:cubicBezTo>
                    <a:pt x="14786" y="18192"/>
                    <a:pt x="15314" y="18553"/>
                    <a:pt x="15950" y="18730"/>
                  </a:cubicBezTo>
                  <a:cubicBezTo>
                    <a:pt x="16269" y="18870"/>
                    <a:pt x="16595" y="18930"/>
                    <a:pt x="16922" y="18930"/>
                  </a:cubicBezTo>
                  <a:cubicBezTo>
                    <a:pt x="18330" y="18930"/>
                    <a:pt x="19730" y="17720"/>
                    <a:pt x="20506" y="15684"/>
                  </a:cubicBezTo>
                  <a:cubicBezTo>
                    <a:pt x="21351" y="13714"/>
                    <a:pt x="21456" y="11029"/>
                    <a:pt x="20929" y="8875"/>
                  </a:cubicBezTo>
                  <a:cubicBezTo>
                    <a:pt x="20506" y="7266"/>
                    <a:pt x="19446" y="6189"/>
                    <a:pt x="18387" y="6189"/>
                  </a:cubicBezTo>
                  <a:cubicBezTo>
                    <a:pt x="18173" y="6189"/>
                    <a:pt x="17855" y="6189"/>
                    <a:pt x="17537" y="6366"/>
                  </a:cubicBezTo>
                  <a:cubicBezTo>
                    <a:pt x="17432" y="3681"/>
                    <a:pt x="16373" y="1704"/>
                    <a:pt x="14891" y="989"/>
                  </a:cubicBezTo>
                  <a:cubicBezTo>
                    <a:pt x="14786" y="900"/>
                    <a:pt x="14651" y="856"/>
                    <a:pt x="14520" y="856"/>
                  </a:cubicBezTo>
                  <a:cubicBezTo>
                    <a:pt x="14390" y="856"/>
                    <a:pt x="14255" y="900"/>
                    <a:pt x="14150" y="989"/>
                  </a:cubicBezTo>
                  <a:cubicBezTo>
                    <a:pt x="12986" y="989"/>
                    <a:pt x="11822" y="1527"/>
                    <a:pt x="10867" y="2427"/>
                  </a:cubicBezTo>
                  <a:cubicBezTo>
                    <a:pt x="10336" y="1704"/>
                    <a:pt x="9595" y="989"/>
                    <a:pt x="8962" y="634"/>
                  </a:cubicBezTo>
                  <a:cubicBezTo>
                    <a:pt x="8234" y="221"/>
                    <a:pt x="7594" y="0"/>
                    <a:pt x="7044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642" name="Google Shape;1527;p33"/>
          <p:cNvGrpSpPr/>
          <p:nvPr/>
        </p:nvGrpSpPr>
        <p:grpSpPr>
          <a:xfrm>
            <a:off x="523706" y="2971094"/>
            <a:ext cx="4771350" cy="3612724"/>
            <a:chOff x="0" y="0"/>
            <a:chExt cx="4771349" cy="3612723"/>
          </a:xfrm>
        </p:grpSpPr>
        <p:sp>
          <p:nvSpPr>
            <p:cNvPr id="1628" name="Google Shape;1528;p33"/>
            <p:cNvSpPr/>
            <p:nvPr/>
          </p:nvSpPr>
          <p:spPr>
            <a:xfrm flipH="1" rot="2303379">
              <a:off x="2300635" y="2438398"/>
              <a:ext cx="712540" cy="7119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727" y="1876"/>
                  </a:moveTo>
                  <a:cubicBezTo>
                    <a:pt x="11727" y="2823"/>
                    <a:pt x="12210" y="4216"/>
                    <a:pt x="12210" y="5163"/>
                  </a:cubicBezTo>
                  <a:cubicBezTo>
                    <a:pt x="12674" y="6111"/>
                    <a:pt x="12674" y="7503"/>
                    <a:pt x="13138" y="8450"/>
                  </a:cubicBezTo>
                  <a:cubicBezTo>
                    <a:pt x="13621" y="8450"/>
                    <a:pt x="14084" y="8915"/>
                    <a:pt x="15958" y="9398"/>
                  </a:cubicBezTo>
                  <a:lnTo>
                    <a:pt x="18779" y="10810"/>
                  </a:lnTo>
                  <a:cubicBezTo>
                    <a:pt x="17369" y="11274"/>
                    <a:pt x="15495" y="12202"/>
                    <a:pt x="13621" y="12685"/>
                  </a:cubicBezTo>
                  <a:cubicBezTo>
                    <a:pt x="13621" y="12685"/>
                    <a:pt x="13621" y="12685"/>
                    <a:pt x="13138" y="13150"/>
                  </a:cubicBezTo>
                  <a:cubicBezTo>
                    <a:pt x="12674" y="15489"/>
                    <a:pt x="11264" y="17849"/>
                    <a:pt x="10800" y="18777"/>
                  </a:cubicBezTo>
                  <a:cubicBezTo>
                    <a:pt x="10336" y="17849"/>
                    <a:pt x="9390" y="15489"/>
                    <a:pt x="8926" y="13150"/>
                  </a:cubicBezTo>
                  <a:cubicBezTo>
                    <a:pt x="8926" y="12685"/>
                    <a:pt x="8443" y="12685"/>
                    <a:pt x="7979" y="12202"/>
                  </a:cubicBezTo>
                  <a:cubicBezTo>
                    <a:pt x="6105" y="12202"/>
                    <a:pt x="3748" y="11274"/>
                    <a:pt x="2357" y="11274"/>
                  </a:cubicBezTo>
                  <a:cubicBezTo>
                    <a:pt x="4231" y="9862"/>
                    <a:pt x="6569" y="8915"/>
                    <a:pt x="8926" y="7986"/>
                  </a:cubicBezTo>
                  <a:cubicBezTo>
                    <a:pt x="8926" y="7986"/>
                    <a:pt x="8926" y="7503"/>
                    <a:pt x="9390" y="7503"/>
                  </a:cubicBezTo>
                  <a:cubicBezTo>
                    <a:pt x="9853" y="5627"/>
                    <a:pt x="10800" y="3751"/>
                    <a:pt x="11727" y="1876"/>
                  </a:cubicBezTo>
                  <a:close/>
                  <a:moveTo>
                    <a:pt x="11727" y="0"/>
                  </a:moveTo>
                  <a:cubicBezTo>
                    <a:pt x="11264" y="0"/>
                    <a:pt x="10336" y="0"/>
                    <a:pt x="7516" y="6575"/>
                  </a:cubicBezTo>
                  <a:cubicBezTo>
                    <a:pt x="464" y="9398"/>
                    <a:pt x="0" y="10810"/>
                    <a:pt x="0" y="10810"/>
                  </a:cubicBezTo>
                  <a:cubicBezTo>
                    <a:pt x="0" y="11274"/>
                    <a:pt x="0" y="11738"/>
                    <a:pt x="0" y="11738"/>
                  </a:cubicBezTo>
                  <a:cubicBezTo>
                    <a:pt x="0" y="12202"/>
                    <a:pt x="947" y="12685"/>
                    <a:pt x="7033" y="14097"/>
                  </a:cubicBezTo>
                  <a:cubicBezTo>
                    <a:pt x="8926" y="21600"/>
                    <a:pt x="9853" y="21600"/>
                    <a:pt x="10336" y="21600"/>
                  </a:cubicBezTo>
                  <a:lnTo>
                    <a:pt x="10800" y="21600"/>
                  </a:lnTo>
                  <a:cubicBezTo>
                    <a:pt x="11264" y="21600"/>
                    <a:pt x="11727" y="21600"/>
                    <a:pt x="15012" y="14561"/>
                  </a:cubicBezTo>
                  <a:cubicBezTo>
                    <a:pt x="16905" y="13614"/>
                    <a:pt x="19243" y="13150"/>
                    <a:pt x="21117" y="11738"/>
                  </a:cubicBezTo>
                  <a:cubicBezTo>
                    <a:pt x="21600" y="11738"/>
                    <a:pt x="21600" y="11274"/>
                    <a:pt x="21600" y="10810"/>
                  </a:cubicBezTo>
                  <a:cubicBezTo>
                    <a:pt x="21600" y="9862"/>
                    <a:pt x="20190" y="9398"/>
                    <a:pt x="16905" y="7986"/>
                  </a:cubicBezTo>
                  <a:lnTo>
                    <a:pt x="14548" y="7503"/>
                  </a:lnTo>
                  <a:cubicBezTo>
                    <a:pt x="14548" y="6575"/>
                    <a:pt x="14084" y="6111"/>
                    <a:pt x="14084" y="5163"/>
                  </a:cubicBezTo>
                  <a:cubicBezTo>
                    <a:pt x="14084" y="3287"/>
                    <a:pt x="13138" y="1876"/>
                    <a:pt x="12674" y="464"/>
                  </a:cubicBezTo>
                  <a:cubicBezTo>
                    <a:pt x="12210" y="0"/>
                    <a:pt x="12210" y="0"/>
                    <a:pt x="1172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29" name="Google Shape;1529;p33"/>
            <p:cNvSpPr/>
            <p:nvPr/>
          </p:nvSpPr>
          <p:spPr>
            <a:xfrm flipH="1" rot="2303379">
              <a:off x="2587648" y="90896"/>
              <a:ext cx="450507" cy="4531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84" h="21600" fill="norm" stroke="1" extrusionOk="0">
                  <a:moveTo>
                    <a:pt x="8939" y="3159"/>
                  </a:moveTo>
                  <a:cubicBezTo>
                    <a:pt x="17830" y="3159"/>
                    <a:pt x="17830" y="18653"/>
                    <a:pt x="8939" y="18653"/>
                  </a:cubicBezTo>
                  <a:cubicBezTo>
                    <a:pt x="5147" y="17924"/>
                    <a:pt x="2585" y="14977"/>
                    <a:pt x="2585" y="10542"/>
                  </a:cubicBezTo>
                  <a:cubicBezTo>
                    <a:pt x="2585" y="6106"/>
                    <a:pt x="5775" y="3159"/>
                    <a:pt x="8939" y="3159"/>
                  </a:cubicBezTo>
                  <a:close/>
                  <a:moveTo>
                    <a:pt x="9436" y="0"/>
                  </a:moveTo>
                  <a:cubicBezTo>
                    <a:pt x="7109" y="0"/>
                    <a:pt x="4677" y="972"/>
                    <a:pt x="2585" y="3159"/>
                  </a:cubicBezTo>
                  <a:cubicBezTo>
                    <a:pt x="-3116" y="9813"/>
                    <a:pt x="1330" y="20871"/>
                    <a:pt x="8939" y="21600"/>
                  </a:cubicBezTo>
                  <a:cubicBezTo>
                    <a:pt x="14038" y="21600"/>
                    <a:pt x="18484" y="16435"/>
                    <a:pt x="18484" y="10542"/>
                  </a:cubicBezTo>
                  <a:cubicBezTo>
                    <a:pt x="18484" y="4101"/>
                    <a:pt x="14195" y="0"/>
                    <a:pt x="943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30" name="Google Shape;1530;p33"/>
            <p:cNvSpPr/>
            <p:nvPr/>
          </p:nvSpPr>
          <p:spPr>
            <a:xfrm flipH="1" rot="2303379">
              <a:off x="3905693" y="1084114"/>
              <a:ext cx="682817" cy="6832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17" h="21600" fill="norm" stroke="1" extrusionOk="0">
                  <a:moveTo>
                    <a:pt x="12991" y="8866"/>
                  </a:moveTo>
                  <a:cubicBezTo>
                    <a:pt x="12991" y="8866"/>
                    <a:pt x="12991" y="8866"/>
                    <a:pt x="12991" y="9369"/>
                  </a:cubicBezTo>
                  <a:cubicBezTo>
                    <a:pt x="12991" y="9369"/>
                    <a:pt x="12526" y="9853"/>
                    <a:pt x="11115" y="9853"/>
                  </a:cubicBezTo>
                  <a:cubicBezTo>
                    <a:pt x="11579" y="9369"/>
                    <a:pt x="12043" y="8866"/>
                    <a:pt x="12526" y="8866"/>
                  </a:cubicBezTo>
                  <a:close/>
                  <a:moveTo>
                    <a:pt x="7247" y="1934"/>
                  </a:moveTo>
                  <a:cubicBezTo>
                    <a:pt x="7576" y="1934"/>
                    <a:pt x="7943" y="1954"/>
                    <a:pt x="8291" y="2015"/>
                  </a:cubicBezTo>
                  <a:cubicBezTo>
                    <a:pt x="10631" y="2015"/>
                    <a:pt x="12991" y="2519"/>
                    <a:pt x="14866" y="3002"/>
                  </a:cubicBezTo>
                  <a:cubicBezTo>
                    <a:pt x="17690" y="3990"/>
                    <a:pt x="19565" y="7415"/>
                    <a:pt x="18618" y="10337"/>
                  </a:cubicBezTo>
                  <a:cubicBezTo>
                    <a:pt x="17690" y="14749"/>
                    <a:pt x="13455" y="19646"/>
                    <a:pt x="10631" y="19646"/>
                  </a:cubicBezTo>
                  <a:lnTo>
                    <a:pt x="9703" y="19646"/>
                  </a:lnTo>
                  <a:cubicBezTo>
                    <a:pt x="7827" y="17691"/>
                    <a:pt x="8291" y="14749"/>
                    <a:pt x="9703" y="12311"/>
                  </a:cubicBezTo>
                  <a:cubicBezTo>
                    <a:pt x="11579" y="11807"/>
                    <a:pt x="14402" y="11324"/>
                    <a:pt x="14866" y="9853"/>
                  </a:cubicBezTo>
                  <a:cubicBezTo>
                    <a:pt x="15330" y="8866"/>
                    <a:pt x="14866" y="7899"/>
                    <a:pt x="14402" y="7415"/>
                  </a:cubicBezTo>
                  <a:cubicBezTo>
                    <a:pt x="13938" y="6911"/>
                    <a:pt x="13455" y="6911"/>
                    <a:pt x="12991" y="6911"/>
                  </a:cubicBezTo>
                  <a:cubicBezTo>
                    <a:pt x="11579" y="6911"/>
                    <a:pt x="10167" y="8382"/>
                    <a:pt x="8756" y="10337"/>
                  </a:cubicBezTo>
                  <a:cubicBezTo>
                    <a:pt x="8350" y="10437"/>
                    <a:pt x="7924" y="10478"/>
                    <a:pt x="7518" y="10478"/>
                  </a:cubicBezTo>
                  <a:cubicBezTo>
                    <a:pt x="5604" y="10478"/>
                    <a:pt x="3728" y="9591"/>
                    <a:pt x="2181" y="8382"/>
                  </a:cubicBezTo>
                  <a:cubicBezTo>
                    <a:pt x="1717" y="7415"/>
                    <a:pt x="1717" y="6911"/>
                    <a:pt x="2181" y="5944"/>
                  </a:cubicBezTo>
                  <a:cubicBezTo>
                    <a:pt x="3012" y="3365"/>
                    <a:pt x="4907" y="1934"/>
                    <a:pt x="7247" y="1934"/>
                  </a:cubicBezTo>
                  <a:close/>
                  <a:moveTo>
                    <a:pt x="7286" y="0"/>
                  </a:moveTo>
                  <a:cubicBezTo>
                    <a:pt x="4269" y="0"/>
                    <a:pt x="1156" y="1934"/>
                    <a:pt x="305" y="5440"/>
                  </a:cubicBezTo>
                  <a:cubicBezTo>
                    <a:pt x="-159" y="6911"/>
                    <a:pt x="-159" y="8382"/>
                    <a:pt x="769" y="9369"/>
                  </a:cubicBezTo>
                  <a:cubicBezTo>
                    <a:pt x="2664" y="11324"/>
                    <a:pt x="5468" y="12311"/>
                    <a:pt x="7827" y="12311"/>
                  </a:cubicBezTo>
                  <a:cubicBezTo>
                    <a:pt x="6416" y="14749"/>
                    <a:pt x="6416" y="18658"/>
                    <a:pt x="8756" y="21116"/>
                  </a:cubicBezTo>
                  <a:cubicBezTo>
                    <a:pt x="9239" y="21600"/>
                    <a:pt x="9703" y="21600"/>
                    <a:pt x="10631" y="21600"/>
                  </a:cubicBezTo>
                  <a:cubicBezTo>
                    <a:pt x="14402" y="21600"/>
                    <a:pt x="19565" y="15737"/>
                    <a:pt x="20513" y="10840"/>
                  </a:cubicBezTo>
                  <a:cubicBezTo>
                    <a:pt x="21441" y="6428"/>
                    <a:pt x="19101" y="2519"/>
                    <a:pt x="15814" y="1531"/>
                  </a:cubicBezTo>
                  <a:cubicBezTo>
                    <a:pt x="13455" y="564"/>
                    <a:pt x="11115" y="60"/>
                    <a:pt x="8291" y="60"/>
                  </a:cubicBezTo>
                  <a:cubicBezTo>
                    <a:pt x="7963" y="20"/>
                    <a:pt x="7615" y="0"/>
                    <a:pt x="728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31" name="Google Shape;1531;p33"/>
            <p:cNvSpPr/>
            <p:nvPr/>
          </p:nvSpPr>
          <p:spPr>
            <a:xfrm flipH="1" rot="2303379">
              <a:off x="3788311" y="259872"/>
              <a:ext cx="676127" cy="6832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65" h="21600" fill="norm" stroke="1" extrusionOk="0">
                  <a:moveTo>
                    <a:pt x="9208" y="12493"/>
                  </a:moveTo>
                  <a:cubicBezTo>
                    <a:pt x="9010" y="13299"/>
                    <a:pt x="7805" y="13722"/>
                    <a:pt x="7805" y="13722"/>
                  </a:cubicBezTo>
                  <a:cubicBezTo>
                    <a:pt x="8200" y="12916"/>
                    <a:pt x="8575" y="12775"/>
                    <a:pt x="9208" y="12493"/>
                  </a:cubicBezTo>
                  <a:close/>
                  <a:moveTo>
                    <a:pt x="9129" y="1773"/>
                  </a:moveTo>
                  <a:cubicBezTo>
                    <a:pt x="9761" y="1773"/>
                    <a:pt x="10354" y="2116"/>
                    <a:pt x="10690" y="2458"/>
                  </a:cubicBezTo>
                  <a:cubicBezTo>
                    <a:pt x="11639" y="4896"/>
                    <a:pt x="11639" y="7354"/>
                    <a:pt x="10690" y="9793"/>
                  </a:cubicBezTo>
                  <a:cubicBezTo>
                    <a:pt x="8773" y="9793"/>
                    <a:pt x="7330" y="10780"/>
                    <a:pt x="6362" y="12251"/>
                  </a:cubicBezTo>
                  <a:cubicBezTo>
                    <a:pt x="5888" y="12734"/>
                    <a:pt x="5888" y="13722"/>
                    <a:pt x="6362" y="13722"/>
                  </a:cubicBezTo>
                  <a:cubicBezTo>
                    <a:pt x="6856" y="14689"/>
                    <a:pt x="7330" y="15172"/>
                    <a:pt x="8279" y="15172"/>
                  </a:cubicBezTo>
                  <a:cubicBezTo>
                    <a:pt x="10216" y="15172"/>
                    <a:pt x="11639" y="12734"/>
                    <a:pt x="12133" y="11263"/>
                  </a:cubicBezTo>
                  <a:lnTo>
                    <a:pt x="15018" y="11263"/>
                  </a:lnTo>
                  <a:cubicBezTo>
                    <a:pt x="15255" y="11183"/>
                    <a:pt x="15532" y="11143"/>
                    <a:pt x="15808" y="11143"/>
                  </a:cubicBezTo>
                  <a:cubicBezTo>
                    <a:pt x="17093" y="11143"/>
                    <a:pt x="18536" y="12009"/>
                    <a:pt x="19326" y="13218"/>
                  </a:cubicBezTo>
                  <a:cubicBezTo>
                    <a:pt x="19326" y="13722"/>
                    <a:pt x="19326" y="14689"/>
                    <a:pt x="18852" y="15172"/>
                  </a:cubicBezTo>
                  <a:cubicBezTo>
                    <a:pt x="16441" y="18114"/>
                    <a:pt x="12607" y="19585"/>
                    <a:pt x="8773" y="19585"/>
                  </a:cubicBezTo>
                  <a:cubicBezTo>
                    <a:pt x="8516" y="19625"/>
                    <a:pt x="8279" y="19646"/>
                    <a:pt x="8022" y="19646"/>
                  </a:cubicBezTo>
                  <a:cubicBezTo>
                    <a:pt x="4939" y="19646"/>
                    <a:pt x="2054" y="16885"/>
                    <a:pt x="2054" y="13722"/>
                  </a:cubicBezTo>
                  <a:cubicBezTo>
                    <a:pt x="1560" y="10296"/>
                    <a:pt x="2528" y="6367"/>
                    <a:pt x="4445" y="3425"/>
                  </a:cubicBezTo>
                  <a:cubicBezTo>
                    <a:pt x="5414" y="2458"/>
                    <a:pt x="6856" y="1975"/>
                    <a:pt x="8279" y="1975"/>
                  </a:cubicBezTo>
                  <a:cubicBezTo>
                    <a:pt x="8575" y="1813"/>
                    <a:pt x="8852" y="1773"/>
                    <a:pt x="9129" y="1773"/>
                  </a:cubicBezTo>
                  <a:close/>
                  <a:moveTo>
                    <a:pt x="8279" y="0"/>
                  </a:moveTo>
                  <a:cubicBezTo>
                    <a:pt x="6362" y="0"/>
                    <a:pt x="4445" y="987"/>
                    <a:pt x="3003" y="2458"/>
                  </a:cubicBezTo>
                  <a:cubicBezTo>
                    <a:pt x="611" y="5884"/>
                    <a:pt x="-357" y="10296"/>
                    <a:pt x="117" y="14205"/>
                  </a:cubicBezTo>
                  <a:cubicBezTo>
                    <a:pt x="117" y="18336"/>
                    <a:pt x="3497" y="21600"/>
                    <a:pt x="7469" y="21600"/>
                  </a:cubicBezTo>
                  <a:cubicBezTo>
                    <a:pt x="7745" y="21600"/>
                    <a:pt x="8002" y="21580"/>
                    <a:pt x="8279" y="21540"/>
                  </a:cubicBezTo>
                  <a:cubicBezTo>
                    <a:pt x="12607" y="21540"/>
                    <a:pt x="16935" y="19585"/>
                    <a:pt x="20294" y="16643"/>
                  </a:cubicBezTo>
                  <a:cubicBezTo>
                    <a:pt x="20769" y="15172"/>
                    <a:pt x="21243" y="14205"/>
                    <a:pt x="20769" y="12734"/>
                  </a:cubicBezTo>
                  <a:cubicBezTo>
                    <a:pt x="19524" y="11042"/>
                    <a:pt x="17547" y="9712"/>
                    <a:pt x="15472" y="9712"/>
                  </a:cubicBezTo>
                  <a:cubicBezTo>
                    <a:pt x="15156" y="9712"/>
                    <a:pt x="14840" y="9732"/>
                    <a:pt x="14524" y="9793"/>
                  </a:cubicBezTo>
                  <a:lnTo>
                    <a:pt x="12607" y="9793"/>
                  </a:lnTo>
                  <a:cubicBezTo>
                    <a:pt x="13575" y="7354"/>
                    <a:pt x="13081" y="4413"/>
                    <a:pt x="12133" y="1975"/>
                  </a:cubicBezTo>
                  <a:cubicBezTo>
                    <a:pt x="11164" y="987"/>
                    <a:pt x="9722" y="0"/>
                    <a:pt x="827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32" name="Google Shape;1532;p33"/>
            <p:cNvSpPr/>
            <p:nvPr/>
          </p:nvSpPr>
          <p:spPr>
            <a:xfrm flipH="1" rot="2303379">
              <a:off x="3380782" y="807270"/>
              <a:ext cx="568401" cy="5519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41" h="21600" fill="norm" stroke="1" extrusionOk="0">
                  <a:moveTo>
                    <a:pt x="8119" y="0"/>
                  </a:moveTo>
                  <a:cubicBezTo>
                    <a:pt x="3977" y="0"/>
                    <a:pt x="789" y="2394"/>
                    <a:pt x="399" y="4165"/>
                  </a:cubicBezTo>
                  <a:cubicBezTo>
                    <a:pt x="-664" y="9029"/>
                    <a:pt x="399" y="13868"/>
                    <a:pt x="3565" y="17509"/>
                  </a:cubicBezTo>
                  <a:cubicBezTo>
                    <a:pt x="6926" y="19954"/>
                    <a:pt x="10808" y="21600"/>
                    <a:pt x="13801" y="21600"/>
                  </a:cubicBezTo>
                  <a:cubicBezTo>
                    <a:pt x="15970" y="21600"/>
                    <a:pt x="17640" y="20752"/>
                    <a:pt x="18312" y="18707"/>
                  </a:cubicBezTo>
                  <a:cubicBezTo>
                    <a:pt x="20936" y="12047"/>
                    <a:pt x="18312" y="4165"/>
                    <a:pt x="13042" y="1147"/>
                  </a:cubicBezTo>
                  <a:cubicBezTo>
                    <a:pt x="11329" y="324"/>
                    <a:pt x="9659" y="0"/>
                    <a:pt x="811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33" name="Google Shape;1533;p33"/>
            <p:cNvSpPr/>
            <p:nvPr/>
          </p:nvSpPr>
          <p:spPr>
            <a:xfrm flipH="1" rot="2303379">
              <a:off x="3683395" y="921926"/>
              <a:ext cx="293812" cy="3097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21600"/>
                  </a:lnTo>
                  <a:cubicBezTo>
                    <a:pt x="0" y="21600"/>
                    <a:pt x="20475" y="4356"/>
                    <a:pt x="216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34" name="Google Shape;1534;p33"/>
            <p:cNvSpPr/>
            <p:nvPr/>
          </p:nvSpPr>
          <p:spPr>
            <a:xfrm flipH="1" rot="2303379">
              <a:off x="3652793" y="888889"/>
              <a:ext cx="352289" cy="3728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8" h="21600" fill="norm" stroke="1" extrusionOk="0">
                  <a:moveTo>
                    <a:pt x="19233" y="0"/>
                  </a:moveTo>
                  <a:cubicBezTo>
                    <a:pt x="18576" y="0"/>
                    <a:pt x="17958" y="295"/>
                    <a:pt x="17610" y="960"/>
                  </a:cubicBezTo>
                  <a:cubicBezTo>
                    <a:pt x="12896" y="7237"/>
                    <a:pt x="7293" y="13514"/>
                    <a:pt x="724" y="18018"/>
                  </a:cubicBezTo>
                  <a:cubicBezTo>
                    <a:pt x="-242" y="18905"/>
                    <a:pt x="-242" y="19791"/>
                    <a:pt x="724" y="20714"/>
                  </a:cubicBezTo>
                  <a:cubicBezTo>
                    <a:pt x="724" y="20714"/>
                    <a:pt x="1651" y="20714"/>
                    <a:pt x="1651" y="21600"/>
                  </a:cubicBezTo>
                  <a:cubicBezTo>
                    <a:pt x="2579" y="20714"/>
                    <a:pt x="2579" y="20714"/>
                    <a:pt x="2579" y="20714"/>
                  </a:cubicBezTo>
                  <a:cubicBezTo>
                    <a:pt x="10075" y="15323"/>
                    <a:pt x="15716" y="9046"/>
                    <a:pt x="21358" y="1846"/>
                  </a:cubicBezTo>
                  <a:cubicBezTo>
                    <a:pt x="21358" y="738"/>
                    <a:pt x="20276" y="0"/>
                    <a:pt x="1923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35" name="Google Shape;1535;p33"/>
            <p:cNvSpPr/>
            <p:nvPr/>
          </p:nvSpPr>
          <p:spPr>
            <a:xfrm flipH="1" rot="2303379">
              <a:off x="3491144" y="889709"/>
              <a:ext cx="325040" cy="3715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21600"/>
                  </a:lnTo>
                  <a:cubicBezTo>
                    <a:pt x="8216" y="14412"/>
                    <a:pt x="15459" y="7188"/>
                    <a:pt x="216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36" name="Google Shape;1536;p33"/>
            <p:cNvSpPr/>
            <p:nvPr/>
          </p:nvSpPr>
          <p:spPr>
            <a:xfrm flipH="1" rot="2303379">
              <a:off x="3455722" y="870517"/>
              <a:ext cx="398812" cy="4244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6" h="21600" fill="norm" stroke="1" extrusionOk="0">
                  <a:moveTo>
                    <a:pt x="19028" y="0"/>
                  </a:moveTo>
                  <a:cubicBezTo>
                    <a:pt x="18481" y="0"/>
                    <a:pt x="18071" y="551"/>
                    <a:pt x="18071" y="1103"/>
                  </a:cubicBezTo>
                  <a:cubicBezTo>
                    <a:pt x="13081" y="8205"/>
                    <a:pt x="7271" y="14497"/>
                    <a:pt x="640" y="19232"/>
                  </a:cubicBezTo>
                  <a:cubicBezTo>
                    <a:pt x="-214" y="20011"/>
                    <a:pt x="-214" y="20789"/>
                    <a:pt x="640" y="21600"/>
                  </a:cubicBezTo>
                  <a:lnTo>
                    <a:pt x="3101" y="21600"/>
                  </a:lnTo>
                  <a:cubicBezTo>
                    <a:pt x="9766" y="16054"/>
                    <a:pt x="16396" y="8984"/>
                    <a:pt x="21386" y="1881"/>
                  </a:cubicBezTo>
                  <a:cubicBezTo>
                    <a:pt x="21386" y="1103"/>
                    <a:pt x="20566" y="324"/>
                    <a:pt x="19711" y="324"/>
                  </a:cubicBezTo>
                  <a:cubicBezTo>
                    <a:pt x="19472" y="65"/>
                    <a:pt x="19233" y="0"/>
                    <a:pt x="1902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37" name="Google Shape;1537;p33"/>
            <p:cNvSpPr/>
            <p:nvPr/>
          </p:nvSpPr>
          <p:spPr>
            <a:xfrm flipH="1" rot="2303379">
              <a:off x="4316496" y="1016768"/>
              <a:ext cx="446520" cy="1822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59" h="21600" fill="norm" stroke="1" extrusionOk="0">
                  <a:moveTo>
                    <a:pt x="6862" y="0"/>
                  </a:moveTo>
                  <a:cubicBezTo>
                    <a:pt x="4788" y="0"/>
                    <a:pt x="2714" y="1057"/>
                    <a:pt x="788" y="3248"/>
                  </a:cubicBezTo>
                  <a:cubicBezTo>
                    <a:pt x="-664" y="5136"/>
                    <a:pt x="77" y="10573"/>
                    <a:pt x="1499" y="10573"/>
                  </a:cubicBezTo>
                  <a:cubicBezTo>
                    <a:pt x="3277" y="8912"/>
                    <a:pt x="5143" y="8081"/>
                    <a:pt x="6980" y="8081"/>
                  </a:cubicBezTo>
                  <a:cubicBezTo>
                    <a:pt x="11069" y="8081"/>
                    <a:pt x="15069" y="12159"/>
                    <a:pt x="18062" y="19787"/>
                  </a:cubicBezTo>
                  <a:cubicBezTo>
                    <a:pt x="18773" y="21600"/>
                    <a:pt x="18773" y="21600"/>
                    <a:pt x="19484" y="21600"/>
                  </a:cubicBezTo>
                  <a:lnTo>
                    <a:pt x="20225" y="21600"/>
                  </a:lnTo>
                  <a:cubicBezTo>
                    <a:pt x="20936" y="19787"/>
                    <a:pt x="20936" y="16087"/>
                    <a:pt x="20225" y="16087"/>
                  </a:cubicBezTo>
                  <a:cubicBezTo>
                    <a:pt x="16669" y="5815"/>
                    <a:pt x="11721" y="0"/>
                    <a:pt x="686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38" name="Google Shape;1538;p33"/>
            <p:cNvSpPr/>
            <p:nvPr/>
          </p:nvSpPr>
          <p:spPr>
            <a:xfrm flipH="1" rot="2303379">
              <a:off x="3385693" y="922728"/>
              <a:ext cx="247925" cy="294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21600"/>
                  </a:lnTo>
                  <a:cubicBezTo>
                    <a:pt x="0" y="21600"/>
                    <a:pt x="20212" y="6826"/>
                    <a:pt x="216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39" name="Google Shape;1539;p33"/>
            <p:cNvSpPr/>
            <p:nvPr/>
          </p:nvSpPr>
          <p:spPr>
            <a:xfrm flipH="1" rot="2303379">
              <a:off x="3354982" y="892484"/>
              <a:ext cx="321216" cy="359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46" h="21600" fill="norm" stroke="1" extrusionOk="0">
                  <a:moveTo>
                    <a:pt x="19313" y="0"/>
                  </a:moveTo>
                  <a:cubicBezTo>
                    <a:pt x="18551" y="0"/>
                    <a:pt x="17746" y="689"/>
                    <a:pt x="17238" y="2068"/>
                  </a:cubicBezTo>
                  <a:cubicBezTo>
                    <a:pt x="16221" y="5783"/>
                    <a:pt x="6946" y="14170"/>
                    <a:pt x="762" y="17885"/>
                  </a:cubicBezTo>
                  <a:cubicBezTo>
                    <a:pt x="-254" y="18843"/>
                    <a:pt x="-254" y="19762"/>
                    <a:pt x="762" y="20681"/>
                  </a:cubicBezTo>
                  <a:cubicBezTo>
                    <a:pt x="762" y="20681"/>
                    <a:pt x="1821" y="21600"/>
                    <a:pt x="2838" y="21600"/>
                  </a:cubicBezTo>
                  <a:cubicBezTo>
                    <a:pt x="2838" y="21600"/>
                    <a:pt x="2838" y="20681"/>
                    <a:pt x="2838" y="20681"/>
                  </a:cubicBezTo>
                  <a:cubicBezTo>
                    <a:pt x="4913" y="18843"/>
                    <a:pt x="20330" y="8579"/>
                    <a:pt x="21346" y="2068"/>
                  </a:cubicBezTo>
                  <a:cubicBezTo>
                    <a:pt x="20838" y="689"/>
                    <a:pt x="20075" y="0"/>
                    <a:pt x="1931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40" name="Google Shape;1540;p33"/>
            <p:cNvSpPr/>
            <p:nvPr/>
          </p:nvSpPr>
          <p:spPr>
            <a:xfrm flipH="1" rot="2303379">
              <a:off x="4395348" y="643261"/>
              <a:ext cx="200606" cy="4455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477" h="21600" fill="norm" stroke="1" extrusionOk="0">
                  <a:moveTo>
                    <a:pt x="4983" y="0"/>
                  </a:moveTo>
                  <a:cubicBezTo>
                    <a:pt x="4317" y="0"/>
                    <a:pt x="3651" y="185"/>
                    <a:pt x="2984" y="556"/>
                  </a:cubicBezTo>
                  <a:cubicBezTo>
                    <a:pt x="-3790" y="7324"/>
                    <a:pt x="1652" y="16347"/>
                    <a:pt x="12424" y="21600"/>
                  </a:cubicBezTo>
                  <a:lnTo>
                    <a:pt x="16477" y="21600"/>
                  </a:lnTo>
                  <a:cubicBezTo>
                    <a:pt x="17810" y="20827"/>
                    <a:pt x="17810" y="20086"/>
                    <a:pt x="16477" y="19344"/>
                  </a:cubicBezTo>
                  <a:cubicBezTo>
                    <a:pt x="5705" y="15574"/>
                    <a:pt x="2984" y="8065"/>
                    <a:pt x="7038" y="2070"/>
                  </a:cubicBezTo>
                  <a:cubicBezTo>
                    <a:pt x="8370" y="1329"/>
                    <a:pt x="8370" y="556"/>
                    <a:pt x="7038" y="556"/>
                  </a:cubicBezTo>
                  <a:cubicBezTo>
                    <a:pt x="6371" y="185"/>
                    <a:pt x="5705" y="0"/>
                    <a:pt x="498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41" name="Google Shape;1541;p33"/>
            <p:cNvSpPr/>
            <p:nvPr/>
          </p:nvSpPr>
          <p:spPr>
            <a:xfrm flipH="1" rot="2303379">
              <a:off x="910050" y="268026"/>
              <a:ext cx="1176522" cy="334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14" y="0"/>
                  </a:moveTo>
                  <a:cubicBezTo>
                    <a:pt x="1416" y="0"/>
                    <a:pt x="995" y="25"/>
                    <a:pt x="562" y="74"/>
                  </a:cubicBezTo>
                  <a:cubicBezTo>
                    <a:pt x="281" y="74"/>
                    <a:pt x="0" y="173"/>
                    <a:pt x="0" y="276"/>
                  </a:cubicBezTo>
                  <a:cubicBezTo>
                    <a:pt x="281" y="375"/>
                    <a:pt x="281" y="474"/>
                    <a:pt x="562" y="474"/>
                  </a:cubicBezTo>
                  <a:lnTo>
                    <a:pt x="854" y="375"/>
                  </a:lnTo>
                  <a:lnTo>
                    <a:pt x="2843" y="375"/>
                  </a:lnTo>
                  <a:cubicBezTo>
                    <a:pt x="2925" y="404"/>
                    <a:pt x="3007" y="416"/>
                    <a:pt x="3089" y="416"/>
                  </a:cubicBezTo>
                  <a:cubicBezTo>
                    <a:pt x="3265" y="416"/>
                    <a:pt x="3405" y="346"/>
                    <a:pt x="3405" y="276"/>
                  </a:cubicBezTo>
                  <a:cubicBezTo>
                    <a:pt x="3405" y="173"/>
                    <a:pt x="3124" y="74"/>
                    <a:pt x="2843" y="74"/>
                  </a:cubicBezTo>
                  <a:cubicBezTo>
                    <a:pt x="2563" y="25"/>
                    <a:pt x="2200" y="0"/>
                    <a:pt x="1814" y="0"/>
                  </a:cubicBezTo>
                  <a:close/>
                  <a:moveTo>
                    <a:pt x="5113" y="173"/>
                  </a:moveTo>
                  <a:cubicBezTo>
                    <a:pt x="4833" y="173"/>
                    <a:pt x="4552" y="276"/>
                    <a:pt x="4552" y="375"/>
                  </a:cubicBezTo>
                  <a:cubicBezTo>
                    <a:pt x="4552" y="474"/>
                    <a:pt x="4552" y="577"/>
                    <a:pt x="4833" y="577"/>
                  </a:cubicBezTo>
                  <a:cubicBezTo>
                    <a:pt x="5687" y="676"/>
                    <a:pt x="6248" y="676"/>
                    <a:pt x="6822" y="775"/>
                  </a:cubicBezTo>
                  <a:lnTo>
                    <a:pt x="7102" y="775"/>
                  </a:lnTo>
                  <a:cubicBezTo>
                    <a:pt x="7383" y="775"/>
                    <a:pt x="7383" y="775"/>
                    <a:pt x="7676" y="676"/>
                  </a:cubicBezTo>
                  <a:cubicBezTo>
                    <a:pt x="7676" y="577"/>
                    <a:pt x="7676" y="474"/>
                    <a:pt x="7383" y="474"/>
                  </a:cubicBezTo>
                  <a:cubicBezTo>
                    <a:pt x="6541" y="375"/>
                    <a:pt x="5967" y="276"/>
                    <a:pt x="5113" y="173"/>
                  </a:cubicBezTo>
                  <a:close/>
                  <a:moveTo>
                    <a:pt x="9092" y="800"/>
                  </a:moveTo>
                  <a:cubicBezTo>
                    <a:pt x="8951" y="800"/>
                    <a:pt x="8811" y="824"/>
                    <a:pt x="8811" y="874"/>
                  </a:cubicBezTo>
                  <a:cubicBezTo>
                    <a:pt x="8530" y="977"/>
                    <a:pt x="8530" y="1076"/>
                    <a:pt x="8811" y="1175"/>
                  </a:cubicBezTo>
                  <a:cubicBezTo>
                    <a:pt x="9384" y="1278"/>
                    <a:pt x="9946" y="1475"/>
                    <a:pt x="10227" y="1578"/>
                  </a:cubicBezTo>
                  <a:cubicBezTo>
                    <a:pt x="10519" y="1677"/>
                    <a:pt x="10519" y="1677"/>
                    <a:pt x="10800" y="1677"/>
                  </a:cubicBezTo>
                  <a:lnTo>
                    <a:pt x="11373" y="1677"/>
                  </a:lnTo>
                  <a:cubicBezTo>
                    <a:pt x="11373" y="1578"/>
                    <a:pt x="11373" y="1475"/>
                    <a:pt x="11373" y="1377"/>
                  </a:cubicBezTo>
                  <a:cubicBezTo>
                    <a:pt x="10800" y="1175"/>
                    <a:pt x="10227" y="977"/>
                    <a:pt x="9384" y="874"/>
                  </a:cubicBezTo>
                  <a:cubicBezTo>
                    <a:pt x="9384" y="824"/>
                    <a:pt x="9232" y="800"/>
                    <a:pt x="9092" y="800"/>
                  </a:cubicBezTo>
                  <a:close/>
                  <a:moveTo>
                    <a:pt x="12075" y="1801"/>
                  </a:moveTo>
                  <a:cubicBezTo>
                    <a:pt x="11935" y="1801"/>
                    <a:pt x="11795" y="1826"/>
                    <a:pt x="11654" y="1875"/>
                  </a:cubicBezTo>
                  <a:cubicBezTo>
                    <a:pt x="11373" y="1875"/>
                    <a:pt x="11373" y="2077"/>
                    <a:pt x="11654" y="2176"/>
                  </a:cubicBezTo>
                  <a:cubicBezTo>
                    <a:pt x="11935" y="2378"/>
                    <a:pt x="12216" y="2576"/>
                    <a:pt x="12508" y="2778"/>
                  </a:cubicBezTo>
                  <a:cubicBezTo>
                    <a:pt x="12508" y="2877"/>
                    <a:pt x="12789" y="2980"/>
                    <a:pt x="13070" y="2980"/>
                  </a:cubicBezTo>
                  <a:lnTo>
                    <a:pt x="13070" y="2877"/>
                  </a:lnTo>
                  <a:cubicBezTo>
                    <a:pt x="13363" y="2778"/>
                    <a:pt x="13643" y="2679"/>
                    <a:pt x="13363" y="2576"/>
                  </a:cubicBezTo>
                  <a:cubicBezTo>
                    <a:pt x="13070" y="2378"/>
                    <a:pt x="12789" y="2077"/>
                    <a:pt x="12508" y="1875"/>
                  </a:cubicBezTo>
                  <a:cubicBezTo>
                    <a:pt x="12368" y="1826"/>
                    <a:pt x="12216" y="1801"/>
                    <a:pt x="12075" y="1801"/>
                  </a:cubicBezTo>
                  <a:close/>
                  <a:moveTo>
                    <a:pt x="13363" y="3276"/>
                  </a:moveTo>
                  <a:cubicBezTo>
                    <a:pt x="13070" y="3380"/>
                    <a:pt x="13070" y="3478"/>
                    <a:pt x="13070" y="3577"/>
                  </a:cubicBezTo>
                  <a:cubicBezTo>
                    <a:pt x="13070" y="3779"/>
                    <a:pt x="13363" y="4080"/>
                    <a:pt x="13363" y="4080"/>
                  </a:cubicBezTo>
                  <a:lnTo>
                    <a:pt x="13363" y="4278"/>
                  </a:lnTo>
                  <a:cubicBezTo>
                    <a:pt x="13363" y="4381"/>
                    <a:pt x="13643" y="4480"/>
                    <a:pt x="13924" y="4480"/>
                  </a:cubicBezTo>
                  <a:cubicBezTo>
                    <a:pt x="14205" y="4480"/>
                    <a:pt x="14498" y="4381"/>
                    <a:pt x="14498" y="4278"/>
                  </a:cubicBezTo>
                  <a:cubicBezTo>
                    <a:pt x="14498" y="4179"/>
                    <a:pt x="14498" y="4179"/>
                    <a:pt x="14498" y="4080"/>
                  </a:cubicBezTo>
                  <a:cubicBezTo>
                    <a:pt x="14205" y="3878"/>
                    <a:pt x="14205" y="3680"/>
                    <a:pt x="14205" y="3478"/>
                  </a:cubicBezTo>
                  <a:cubicBezTo>
                    <a:pt x="13924" y="3380"/>
                    <a:pt x="13643" y="3276"/>
                    <a:pt x="13363" y="3276"/>
                  </a:cubicBezTo>
                  <a:close/>
                  <a:moveTo>
                    <a:pt x="13924" y="4880"/>
                  </a:moveTo>
                  <a:cubicBezTo>
                    <a:pt x="13643" y="4880"/>
                    <a:pt x="13363" y="4979"/>
                    <a:pt x="13363" y="5082"/>
                  </a:cubicBezTo>
                  <a:cubicBezTo>
                    <a:pt x="13363" y="5279"/>
                    <a:pt x="13363" y="5580"/>
                    <a:pt x="13070" y="5782"/>
                  </a:cubicBezTo>
                  <a:cubicBezTo>
                    <a:pt x="13070" y="5881"/>
                    <a:pt x="13363" y="5980"/>
                    <a:pt x="13643" y="5980"/>
                  </a:cubicBezTo>
                  <a:cubicBezTo>
                    <a:pt x="13924" y="5980"/>
                    <a:pt x="14205" y="5980"/>
                    <a:pt x="14205" y="5881"/>
                  </a:cubicBezTo>
                  <a:cubicBezTo>
                    <a:pt x="14205" y="5580"/>
                    <a:pt x="14498" y="5382"/>
                    <a:pt x="14498" y="5082"/>
                  </a:cubicBezTo>
                  <a:cubicBezTo>
                    <a:pt x="14498" y="4979"/>
                    <a:pt x="14205" y="4880"/>
                    <a:pt x="13924" y="4880"/>
                  </a:cubicBezTo>
                  <a:close/>
                  <a:moveTo>
                    <a:pt x="12941" y="6380"/>
                  </a:moveTo>
                  <a:cubicBezTo>
                    <a:pt x="12777" y="6380"/>
                    <a:pt x="12602" y="6413"/>
                    <a:pt x="12508" y="6483"/>
                  </a:cubicBezTo>
                  <a:cubicBezTo>
                    <a:pt x="12216" y="6681"/>
                    <a:pt x="11654" y="6982"/>
                    <a:pt x="11373" y="7184"/>
                  </a:cubicBezTo>
                  <a:cubicBezTo>
                    <a:pt x="11081" y="7184"/>
                    <a:pt x="11081" y="7381"/>
                    <a:pt x="11373" y="7381"/>
                  </a:cubicBezTo>
                  <a:lnTo>
                    <a:pt x="12216" y="7381"/>
                  </a:lnTo>
                  <a:cubicBezTo>
                    <a:pt x="12789" y="7184"/>
                    <a:pt x="13070" y="6883"/>
                    <a:pt x="13363" y="6681"/>
                  </a:cubicBezTo>
                  <a:cubicBezTo>
                    <a:pt x="13538" y="6487"/>
                    <a:pt x="13246" y="6380"/>
                    <a:pt x="12941" y="6380"/>
                  </a:cubicBezTo>
                  <a:close/>
                  <a:moveTo>
                    <a:pt x="5113" y="7381"/>
                  </a:moveTo>
                  <a:cubicBezTo>
                    <a:pt x="4598" y="7381"/>
                    <a:pt x="4552" y="7798"/>
                    <a:pt x="4973" y="7798"/>
                  </a:cubicBezTo>
                  <a:cubicBezTo>
                    <a:pt x="5020" y="7798"/>
                    <a:pt x="5067" y="7793"/>
                    <a:pt x="5113" y="7785"/>
                  </a:cubicBezTo>
                  <a:lnTo>
                    <a:pt x="7383" y="7785"/>
                  </a:lnTo>
                  <a:cubicBezTo>
                    <a:pt x="7676" y="7785"/>
                    <a:pt x="7957" y="7785"/>
                    <a:pt x="7957" y="7583"/>
                  </a:cubicBezTo>
                  <a:cubicBezTo>
                    <a:pt x="7957" y="7484"/>
                    <a:pt x="7676" y="7484"/>
                    <a:pt x="7383" y="7381"/>
                  </a:cubicBezTo>
                  <a:close/>
                  <a:moveTo>
                    <a:pt x="2843" y="7583"/>
                  </a:moveTo>
                  <a:cubicBezTo>
                    <a:pt x="1989" y="7682"/>
                    <a:pt x="1135" y="7884"/>
                    <a:pt x="854" y="8086"/>
                  </a:cubicBezTo>
                  <a:cubicBezTo>
                    <a:pt x="562" y="8185"/>
                    <a:pt x="562" y="8284"/>
                    <a:pt x="854" y="8284"/>
                  </a:cubicBezTo>
                  <a:cubicBezTo>
                    <a:pt x="854" y="8333"/>
                    <a:pt x="854" y="8358"/>
                    <a:pt x="889" y="8358"/>
                  </a:cubicBezTo>
                  <a:cubicBezTo>
                    <a:pt x="924" y="8358"/>
                    <a:pt x="995" y="8333"/>
                    <a:pt x="1135" y="8284"/>
                  </a:cubicBezTo>
                  <a:cubicBezTo>
                    <a:pt x="1135" y="8333"/>
                    <a:pt x="1205" y="8358"/>
                    <a:pt x="1275" y="8358"/>
                  </a:cubicBezTo>
                  <a:cubicBezTo>
                    <a:pt x="1346" y="8358"/>
                    <a:pt x="1416" y="8333"/>
                    <a:pt x="1416" y="8284"/>
                  </a:cubicBezTo>
                  <a:cubicBezTo>
                    <a:pt x="1989" y="8185"/>
                    <a:pt x="2563" y="7983"/>
                    <a:pt x="3124" y="7983"/>
                  </a:cubicBezTo>
                  <a:cubicBezTo>
                    <a:pt x="3405" y="7983"/>
                    <a:pt x="3698" y="7884"/>
                    <a:pt x="3405" y="7682"/>
                  </a:cubicBezTo>
                  <a:cubicBezTo>
                    <a:pt x="3405" y="7583"/>
                    <a:pt x="3124" y="7583"/>
                    <a:pt x="2843" y="7583"/>
                  </a:cubicBezTo>
                  <a:close/>
                  <a:moveTo>
                    <a:pt x="9384" y="7583"/>
                  </a:moveTo>
                  <a:cubicBezTo>
                    <a:pt x="9092" y="7583"/>
                    <a:pt x="8811" y="7583"/>
                    <a:pt x="8811" y="7682"/>
                  </a:cubicBezTo>
                  <a:cubicBezTo>
                    <a:pt x="8811" y="7785"/>
                    <a:pt x="8811" y="7884"/>
                    <a:pt x="9092" y="7983"/>
                  </a:cubicBezTo>
                  <a:lnTo>
                    <a:pt x="8237" y="8185"/>
                  </a:lnTo>
                  <a:cubicBezTo>
                    <a:pt x="7957" y="8284"/>
                    <a:pt x="7957" y="8383"/>
                    <a:pt x="8237" y="8486"/>
                  </a:cubicBezTo>
                  <a:lnTo>
                    <a:pt x="8811" y="8486"/>
                  </a:lnTo>
                  <a:cubicBezTo>
                    <a:pt x="8811" y="8486"/>
                    <a:pt x="8811" y="8486"/>
                    <a:pt x="8811" y="8383"/>
                  </a:cubicBezTo>
                  <a:cubicBezTo>
                    <a:pt x="9384" y="8284"/>
                    <a:pt x="9665" y="8185"/>
                    <a:pt x="10227" y="7983"/>
                  </a:cubicBezTo>
                  <a:lnTo>
                    <a:pt x="11081" y="8086"/>
                  </a:lnTo>
                  <a:cubicBezTo>
                    <a:pt x="11163" y="8115"/>
                    <a:pt x="11256" y="8127"/>
                    <a:pt x="11338" y="8127"/>
                  </a:cubicBezTo>
                  <a:cubicBezTo>
                    <a:pt x="11537" y="8127"/>
                    <a:pt x="11736" y="8053"/>
                    <a:pt x="11935" y="7983"/>
                  </a:cubicBezTo>
                  <a:cubicBezTo>
                    <a:pt x="11935" y="7884"/>
                    <a:pt x="11654" y="7785"/>
                    <a:pt x="11654" y="7785"/>
                  </a:cubicBezTo>
                  <a:lnTo>
                    <a:pt x="10519" y="7583"/>
                  </a:lnTo>
                  <a:close/>
                  <a:moveTo>
                    <a:pt x="13363" y="8210"/>
                  </a:moveTo>
                  <a:cubicBezTo>
                    <a:pt x="13210" y="8210"/>
                    <a:pt x="13070" y="8234"/>
                    <a:pt x="13070" y="8284"/>
                  </a:cubicBezTo>
                  <a:cubicBezTo>
                    <a:pt x="12789" y="8383"/>
                    <a:pt x="12789" y="8486"/>
                    <a:pt x="13070" y="8585"/>
                  </a:cubicBezTo>
                  <a:cubicBezTo>
                    <a:pt x="13643" y="8684"/>
                    <a:pt x="13924" y="8886"/>
                    <a:pt x="14498" y="9083"/>
                  </a:cubicBezTo>
                  <a:cubicBezTo>
                    <a:pt x="14498" y="9083"/>
                    <a:pt x="14778" y="9083"/>
                    <a:pt x="14778" y="9186"/>
                  </a:cubicBezTo>
                  <a:lnTo>
                    <a:pt x="15352" y="9186"/>
                  </a:lnTo>
                  <a:cubicBezTo>
                    <a:pt x="15633" y="9083"/>
                    <a:pt x="15633" y="8985"/>
                    <a:pt x="15352" y="8886"/>
                  </a:cubicBezTo>
                  <a:cubicBezTo>
                    <a:pt x="14778" y="8684"/>
                    <a:pt x="14205" y="8486"/>
                    <a:pt x="13643" y="8284"/>
                  </a:cubicBezTo>
                  <a:cubicBezTo>
                    <a:pt x="13643" y="8234"/>
                    <a:pt x="13503" y="8210"/>
                    <a:pt x="13363" y="8210"/>
                  </a:cubicBezTo>
                  <a:close/>
                  <a:moveTo>
                    <a:pt x="6833" y="8544"/>
                  </a:moveTo>
                  <a:cubicBezTo>
                    <a:pt x="6728" y="8544"/>
                    <a:pt x="6623" y="8556"/>
                    <a:pt x="6541" y="8585"/>
                  </a:cubicBezTo>
                  <a:cubicBezTo>
                    <a:pt x="5967" y="8684"/>
                    <a:pt x="5394" y="8787"/>
                    <a:pt x="4833" y="8886"/>
                  </a:cubicBezTo>
                  <a:cubicBezTo>
                    <a:pt x="4259" y="8886"/>
                    <a:pt x="4259" y="9186"/>
                    <a:pt x="4833" y="9285"/>
                  </a:cubicBezTo>
                  <a:lnTo>
                    <a:pt x="5113" y="9186"/>
                  </a:lnTo>
                  <a:cubicBezTo>
                    <a:pt x="5687" y="9083"/>
                    <a:pt x="6541" y="8985"/>
                    <a:pt x="7102" y="8886"/>
                  </a:cubicBezTo>
                  <a:cubicBezTo>
                    <a:pt x="7383" y="8886"/>
                    <a:pt x="7383" y="8787"/>
                    <a:pt x="7383" y="8684"/>
                  </a:cubicBezTo>
                  <a:cubicBezTo>
                    <a:pt x="7383" y="8614"/>
                    <a:pt x="7102" y="8544"/>
                    <a:pt x="6833" y="8544"/>
                  </a:cubicBezTo>
                  <a:close/>
                  <a:moveTo>
                    <a:pt x="562" y="8684"/>
                  </a:moveTo>
                  <a:cubicBezTo>
                    <a:pt x="281" y="8787"/>
                    <a:pt x="0" y="8886"/>
                    <a:pt x="281" y="8985"/>
                  </a:cubicBezTo>
                  <a:cubicBezTo>
                    <a:pt x="854" y="9186"/>
                    <a:pt x="1708" y="9384"/>
                    <a:pt x="2563" y="9384"/>
                  </a:cubicBezTo>
                  <a:lnTo>
                    <a:pt x="2843" y="9384"/>
                  </a:lnTo>
                  <a:cubicBezTo>
                    <a:pt x="2843" y="9384"/>
                    <a:pt x="3124" y="9285"/>
                    <a:pt x="3124" y="9186"/>
                  </a:cubicBezTo>
                  <a:cubicBezTo>
                    <a:pt x="3124" y="9083"/>
                    <a:pt x="2843" y="8985"/>
                    <a:pt x="2563" y="8985"/>
                  </a:cubicBezTo>
                  <a:cubicBezTo>
                    <a:pt x="2270" y="8985"/>
                    <a:pt x="1416" y="8985"/>
                    <a:pt x="1135" y="8787"/>
                  </a:cubicBezTo>
                  <a:cubicBezTo>
                    <a:pt x="1135" y="8684"/>
                    <a:pt x="854" y="8684"/>
                    <a:pt x="562" y="8684"/>
                  </a:cubicBezTo>
                  <a:close/>
                  <a:moveTo>
                    <a:pt x="15913" y="9384"/>
                  </a:moveTo>
                  <a:cubicBezTo>
                    <a:pt x="15633" y="9487"/>
                    <a:pt x="15352" y="9586"/>
                    <a:pt x="15633" y="9685"/>
                  </a:cubicBezTo>
                  <a:cubicBezTo>
                    <a:pt x="15633" y="9887"/>
                    <a:pt x="15913" y="10085"/>
                    <a:pt x="15913" y="10386"/>
                  </a:cubicBezTo>
                  <a:cubicBezTo>
                    <a:pt x="15913" y="10489"/>
                    <a:pt x="16206" y="10588"/>
                    <a:pt x="16487" y="10588"/>
                  </a:cubicBezTo>
                  <a:cubicBezTo>
                    <a:pt x="16767" y="10588"/>
                    <a:pt x="17048" y="10489"/>
                    <a:pt x="17048" y="10386"/>
                  </a:cubicBezTo>
                  <a:cubicBezTo>
                    <a:pt x="17048" y="10085"/>
                    <a:pt x="16767" y="9784"/>
                    <a:pt x="16487" y="9586"/>
                  </a:cubicBezTo>
                  <a:cubicBezTo>
                    <a:pt x="16487" y="9487"/>
                    <a:pt x="15913" y="9384"/>
                    <a:pt x="15913" y="9384"/>
                  </a:cubicBezTo>
                  <a:close/>
                  <a:moveTo>
                    <a:pt x="16393" y="10946"/>
                  </a:moveTo>
                  <a:cubicBezTo>
                    <a:pt x="16171" y="10946"/>
                    <a:pt x="16112" y="11016"/>
                    <a:pt x="15913" y="11086"/>
                  </a:cubicBezTo>
                  <a:cubicBezTo>
                    <a:pt x="15913" y="11387"/>
                    <a:pt x="15633" y="11589"/>
                    <a:pt x="15352" y="11787"/>
                  </a:cubicBezTo>
                  <a:cubicBezTo>
                    <a:pt x="15352" y="11890"/>
                    <a:pt x="15633" y="11989"/>
                    <a:pt x="15913" y="12088"/>
                  </a:cubicBezTo>
                  <a:cubicBezTo>
                    <a:pt x="16206" y="12088"/>
                    <a:pt x="16487" y="12088"/>
                    <a:pt x="16487" y="11989"/>
                  </a:cubicBezTo>
                  <a:cubicBezTo>
                    <a:pt x="16767" y="11688"/>
                    <a:pt x="17048" y="11387"/>
                    <a:pt x="17048" y="11189"/>
                  </a:cubicBezTo>
                  <a:cubicBezTo>
                    <a:pt x="17048" y="11086"/>
                    <a:pt x="17048" y="10988"/>
                    <a:pt x="16767" y="10988"/>
                  </a:cubicBezTo>
                  <a:cubicBezTo>
                    <a:pt x="16604" y="10959"/>
                    <a:pt x="16487" y="10946"/>
                    <a:pt x="16393" y="10946"/>
                  </a:cubicBezTo>
                  <a:close/>
                  <a:moveTo>
                    <a:pt x="15059" y="12446"/>
                  </a:moveTo>
                  <a:cubicBezTo>
                    <a:pt x="14872" y="12446"/>
                    <a:pt x="14685" y="12488"/>
                    <a:pt x="14498" y="12488"/>
                  </a:cubicBezTo>
                  <a:lnTo>
                    <a:pt x="13643" y="13188"/>
                  </a:lnTo>
                  <a:cubicBezTo>
                    <a:pt x="13363" y="13291"/>
                    <a:pt x="13643" y="13390"/>
                    <a:pt x="13924" y="13489"/>
                  </a:cubicBezTo>
                  <a:cubicBezTo>
                    <a:pt x="14205" y="13489"/>
                    <a:pt x="14498" y="13489"/>
                    <a:pt x="14498" y="13390"/>
                  </a:cubicBezTo>
                  <a:cubicBezTo>
                    <a:pt x="14778" y="13188"/>
                    <a:pt x="15352" y="12990"/>
                    <a:pt x="15633" y="12690"/>
                  </a:cubicBezTo>
                  <a:cubicBezTo>
                    <a:pt x="15633" y="12591"/>
                    <a:pt x="15633" y="12488"/>
                    <a:pt x="15352" y="12488"/>
                  </a:cubicBezTo>
                  <a:cubicBezTo>
                    <a:pt x="15258" y="12455"/>
                    <a:pt x="15153" y="12446"/>
                    <a:pt x="15059" y="12446"/>
                  </a:cubicBezTo>
                  <a:close/>
                  <a:moveTo>
                    <a:pt x="13140" y="13807"/>
                  </a:moveTo>
                  <a:cubicBezTo>
                    <a:pt x="13000" y="13807"/>
                    <a:pt x="12871" y="13831"/>
                    <a:pt x="12789" y="13889"/>
                  </a:cubicBezTo>
                  <a:cubicBezTo>
                    <a:pt x="12216" y="14190"/>
                    <a:pt x="11935" y="14392"/>
                    <a:pt x="11654" y="14594"/>
                  </a:cubicBezTo>
                  <a:cubicBezTo>
                    <a:pt x="11373" y="14594"/>
                    <a:pt x="11373" y="14693"/>
                    <a:pt x="11654" y="14792"/>
                  </a:cubicBezTo>
                  <a:lnTo>
                    <a:pt x="12508" y="14792"/>
                  </a:lnTo>
                  <a:cubicBezTo>
                    <a:pt x="12789" y="14594"/>
                    <a:pt x="13363" y="14392"/>
                    <a:pt x="13643" y="14091"/>
                  </a:cubicBezTo>
                  <a:cubicBezTo>
                    <a:pt x="13842" y="13951"/>
                    <a:pt x="13480" y="13807"/>
                    <a:pt x="13140" y="13807"/>
                  </a:cubicBezTo>
                  <a:close/>
                  <a:moveTo>
                    <a:pt x="8237" y="14693"/>
                  </a:moveTo>
                  <a:cubicBezTo>
                    <a:pt x="7383" y="14693"/>
                    <a:pt x="6541" y="14792"/>
                    <a:pt x="5967" y="14993"/>
                  </a:cubicBezTo>
                  <a:cubicBezTo>
                    <a:pt x="5687" y="14993"/>
                    <a:pt x="5687" y="15191"/>
                    <a:pt x="5967" y="15191"/>
                  </a:cubicBezTo>
                  <a:cubicBezTo>
                    <a:pt x="5967" y="15241"/>
                    <a:pt x="5967" y="15265"/>
                    <a:pt x="6003" y="15265"/>
                  </a:cubicBezTo>
                  <a:cubicBezTo>
                    <a:pt x="6038" y="15265"/>
                    <a:pt x="6108" y="15241"/>
                    <a:pt x="6248" y="15191"/>
                  </a:cubicBezTo>
                  <a:cubicBezTo>
                    <a:pt x="6248" y="15191"/>
                    <a:pt x="6248" y="15294"/>
                    <a:pt x="6541" y="15294"/>
                  </a:cubicBezTo>
                  <a:cubicBezTo>
                    <a:pt x="7102" y="15092"/>
                    <a:pt x="7676" y="15092"/>
                    <a:pt x="8237" y="15092"/>
                  </a:cubicBezTo>
                  <a:cubicBezTo>
                    <a:pt x="8530" y="15092"/>
                    <a:pt x="8811" y="14993"/>
                    <a:pt x="8811" y="14890"/>
                  </a:cubicBezTo>
                  <a:cubicBezTo>
                    <a:pt x="8811" y="14792"/>
                    <a:pt x="8530" y="14693"/>
                    <a:pt x="8237" y="14693"/>
                  </a:cubicBezTo>
                  <a:close/>
                  <a:moveTo>
                    <a:pt x="10519" y="14792"/>
                  </a:moveTo>
                  <a:cubicBezTo>
                    <a:pt x="10227" y="14792"/>
                    <a:pt x="9946" y="14890"/>
                    <a:pt x="9946" y="14993"/>
                  </a:cubicBezTo>
                  <a:cubicBezTo>
                    <a:pt x="9665" y="14993"/>
                    <a:pt x="9946" y="15092"/>
                    <a:pt x="9946" y="15191"/>
                  </a:cubicBezTo>
                  <a:cubicBezTo>
                    <a:pt x="9665" y="15393"/>
                    <a:pt x="9092" y="15492"/>
                    <a:pt x="8530" y="15694"/>
                  </a:cubicBezTo>
                  <a:cubicBezTo>
                    <a:pt x="8530" y="15793"/>
                    <a:pt x="8530" y="15892"/>
                    <a:pt x="8530" y="15995"/>
                  </a:cubicBezTo>
                  <a:lnTo>
                    <a:pt x="9384" y="15995"/>
                  </a:lnTo>
                  <a:cubicBezTo>
                    <a:pt x="9946" y="15793"/>
                    <a:pt x="10519" y="15591"/>
                    <a:pt x="11081" y="15393"/>
                  </a:cubicBezTo>
                  <a:cubicBezTo>
                    <a:pt x="11081" y="15393"/>
                    <a:pt x="11081" y="15294"/>
                    <a:pt x="11081" y="15294"/>
                  </a:cubicBezTo>
                  <a:cubicBezTo>
                    <a:pt x="11373" y="15294"/>
                    <a:pt x="11935" y="15393"/>
                    <a:pt x="12216" y="15393"/>
                  </a:cubicBezTo>
                  <a:cubicBezTo>
                    <a:pt x="12309" y="15422"/>
                    <a:pt x="12391" y="15434"/>
                    <a:pt x="12473" y="15434"/>
                  </a:cubicBezTo>
                  <a:cubicBezTo>
                    <a:pt x="12672" y="15434"/>
                    <a:pt x="12871" y="15364"/>
                    <a:pt x="13070" y="15294"/>
                  </a:cubicBezTo>
                  <a:cubicBezTo>
                    <a:pt x="13070" y="15294"/>
                    <a:pt x="13070" y="15092"/>
                    <a:pt x="12789" y="15092"/>
                  </a:cubicBezTo>
                  <a:cubicBezTo>
                    <a:pt x="11935" y="14993"/>
                    <a:pt x="11373" y="14890"/>
                    <a:pt x="10519" y="14792"/>
                  </a:cubicBezTo>
                  <a:close/>
                  <a:moveTo>
                    <a:pt x="14392" y="15418"/>
                  </a:moveTo>
                  <a:cubicBezTo>
                    <a:pt x="14287" y="15418"/>
                    <a:pt x="14205" y="15443"/>
                    <a:pt x="14205" y="15492"/>
                  </a:cubicBezTo>
                  <a:cubicBezTo>
                    <a:pt x="13924" y="15591"/>
                    <a:pt x="13924" y="15694"/>
                    <a:pt x="14205" y="15793"/>
                  </a:cubicBezTo>
                  <a:cubicBezTo>
                    <a:pt x="14778" y="15892"/>
                    <a:pt x="15352" y="15995"/>
                    <a:pt x="15913" y="16193"/>
                  </a:cubicBezTo>
                  <a:lnTo>
                    <a:pt x="16206" y="16193"/>
                  </a:lnTo>
                  <a:cubicBezTo>
                    <a:pt x="16206" y="16193"/>
                    <a:pt x="16323" y="16238"/>
                    <a:pt x="16498" y="16238"/>
                  </a:cubicBezTo>
                  <a:cubicBezTo>
                    <a:pt x="16580" y="16238"/>
                    <a:pt x="16674" y="16226"/>
                    <a:pt x="16767" y="16193"/>
                  </a:cubicBezTo>
                  <a:cubicBezTo>
                    <a:pt x="16767" y="16193"/>
                    <a:pt x="16767" y="15995"/>
                    <a:pt x="16767" y="15995"/>
                  </a:cubicBezTo>
                  <a:cubicBezTo>
                    <a:pt x="16206" y="15793"/>
                    <a:pt x="15352" y="15591"/>
                    <a:pt x="14778" y="15492"/>
                  </a:cubicBezTo>
                  <a:cubicBezTo>
                    <a:pt x="14638" y="15443"/>
                    <a:pt x="14498" y="15418"/>
                    <a:pt x="14392" y="15418"/>
                  </a:cubicBezTo>
                  <a:close/>
                  <a:moveTo>
                    <a:pt x="5394" y="15591"/>
                  </a:moveTo>
                  <a:cubicBezTo>
                    <a:pt x="5113" y="15591"/>
                    <a:pt x="4833" y="15694"/>
                    <a:pt x="5113" y="15793"/>
                  </a:cubicBezTo>
                  <a:cubicBezTo>
                    <a:pt x="5113" y="16094"/>
                    <a:pt x="5687" y="16395"/>
                    <a:pt x="6822" y="16395"/>
                  </a:cubicBezTo>
                  <a:lnTo>
                    <a:pt x="7102" y="16395"/>
                  </a:lnTo>
                  <a:cubicBezTo>
                    <a:pt x="7383" y="16395"/>
                    <a:pt x="7676" y="16292"/>
                    <a:pt x="7676" y="16094"/>
                  </a:cubicBezTo>
                  <a:cubicBezTo>
                    <a:pt x="7383" y="15995"/>
                    <a:pt x="7102" y="15995"/>
                    <a:pt x="6822" y="15995"/>
                  </a:cubicBezTo>
                  <a:cubicBezTo>
                    <a:pt x="6541" y="15995"/>
                    <a:pt x="5967" y="15995"/>
                    <a:pt x="5967" y="15694"/>
                  </a:cubicBezTo>
                  <a:cubicBezTo>
                    <a:pt x="5967" y="15591"/>
                    <a:pt x="5687" y="15591"/>
                    <a:pt x="5394" y="15591"/>
                  </a:cubicBezTo>
                  <a:close/>
                  <a:moveTo>
                    <a:pt x="17774" y="16329"/>
                  </a:moveTo>
                  <a:cubicBezTo>
                    <a:pt x="17306" y="16329"/>
                    <a:pt x="16896" y="16539"/>
                    <a:pt x="17341" y="16696"/>
                  </a:cubicBezTo>
                  <a:cubicBezTo>
                    <a:pt x="17622" y="16893"/>
                    <a:pt x="18195" y="17095"/>
                    <a:pt x="18476" y="17293"/>
                  </a:cubicBezTo>
                  <a:cubicBezTo>
                    <a:pt x="18757" y="17293"/>
                    <a:pt x="18757" y="17396"/>
                    <a:pt x="19037" y="17396"/>
                  </a:cubicBezTo>
                  <a:lnTo>
                    <a:pt x="19037" y="17293"/>
                  </a:lnTo>
                  <a:lnTo>
                    <a:pt x="19330" y="17293"/>
                  </a:lnTo>
                  <a:cubicBezTo>
                    <a:pt x="19611" y="17293"/>
                    <a:pt x="19611" y="17194"/>
                    <a:pt x="19611" y="17095"/>
                  </a:cubicBezTo>
                  <a:cubicBezTo>
                    <a:pt x="19037" y="16893"/>
                    <a:pt x="18757" y="16593"/>
                    <a:pt x="18195" y="16395"/>
                  </a:cubicBezTo>
                  <a:cubicBezTo>
                    <a:pt x="18055" y="16345"/>
                    <a:pt x="17914" y="16329"/>
                    <a:pt x="17774" y="16329"/>
                  </a:cubicBezTo>
                  <a:close/>
                  <a:moveTo>
                    <a:pt x="20137" y="17656"/>
                  </a:moveTo>
                  <a:cubicBezTo>
                    <a:pt x="20067" y="17656"/>
                    <a:pt x="19974" y="17664"/>
                    <a:pt x="19892" y="17697"/>
                  </a:cubicBezTo>
                  <a:cubicBezTo>
                    <a:pt x="19611" y="17697"/>
                    <a:pt x="19330" y="17796"/>
                    <a:pt x="19611" y="17895"/>
                  </a:cubicBezTo>
                  <a:cubicBezTo>
                    <a:pt x="19892" y="18196"/>
                    <a:pt x="20184" y="18398"/>
                    <a:pt x="20184" y="18596"/>
                  </a:cubicBezTo>
                  <a:cubicBezTo>
                    <a:pt x="20184" y="18694"/>
                    <a:pt x="20465" y="18797"/>
                    <a:pt x="20746" y="18797"/>
                  </a:cubicBezTo>
                  <a:cubicBezTo>
                    <a:pt x="21038" y="18797"/>
                    <a:pt x="21319" y="18596"/>
                    <a:pt x="21319" y="18497"/>
                  </a:cubicBezTo>
                  <a:cubicBezTo>
                    <a:pt x="21038" y="18295"/>
                    <a:pt x="20746" y="17994"/>
                    <a:pt x="20465" y="17796"/>
                  </a:cubicBezTo>
                  <a:cubicBezTo>
                    <a:pt x="20465" y="17726"/>
                    <a:pt x="20325" y="17656"/>
                    <a:pt x="20137" y="17656"/>
                  </a:cubicBezTo>
                  <a:close/>
                  <a:moveTo>
                    <a:pt x="21038" y="19098"/>
                  </a:moveTo>
                  <a:cubicBezTo>
                    <a:pt x="20746" y="19197"/>
                    <a:pt x="20465" y="19296"/>
                    <a:pt x="20465" y="19399"/>
                  </a:cubicBezTo>
                  <a:lnTo>
                    <a:pt x="20465" y="20100"/>
                  </a:lnTo>
                  <a:cubicBezTo>
                    <a:pt x="20465" y="20199"/>
                    <a:pt x="20746" y="20298"/>
                    <a:pt x="21038" y="20298"/>
                  </a:cubicBezTo>
                  <a:cubicBezTo>
                    <a:pt x="21319" y="20298"/>
                    <a:pt x="21600" y="20199"/>
                    <a:pt x="21600" y="20100"/>
                  </a:cubicBezTo>
                  <a:lnTo>
                    <a:pt x="21600" y="19296"/>
                  </a:lnTo>
                  <a:cubicBezTo>
                    <a:pt x="21600" y="19197"/>
                    <a:pt x="21319" y="19098"/>
                    <a:pt x="21038" y="19098"/>
                  </a:cubicBezTo>
                  <a:close/>
                  <a:moveTo>
                    <a:pt x="21038" y="20697"/>
                  </a:moveTo>
                  <a:cubicBezTo>
                    <a:pt x="20746" y="20697"/>
                    <a:pt x="20465" y="20697"/>
                    <a:pt x="20465" y="20800"/>
                  </a:cubicBezTo>
                  <a:cubicBezTo>
                    <a:pt x="20184" y="20998"/>
                    <a:pt x="20184" y="21200"/>
                    <a:pt x="20184" y="21299"/>
                  </a:cubicBezTo>
                  <a:cubicBezTo>
                    <a:pt x="19892" y="21398"/>
                    <a:pt x="20184" y="21501"/>
                    <a:pt x="20465" y="21600"/>
                  </a:cubicBezTo>
                  <a:cubicBezTo>
                    <a:pt x="20746" y="21600"/>
                    <a:pt x="21038" y="21501"/>
                    <a:pt x="21038" y="21398"/>
                  </a:cubicBezTo>
                  <a:cubicBezTo>
                    <a:pt x="21319" y="21299"/>
                    <a:pt x="21319" y="21101"/>
                    <a:pt x="21319" y="20899"/>
                  </a:cubicBezTo>
                  <a:cubicBezTo>
                    <a:pt x="21600" y="20800"/>
                    <a:pt x="21319" y="20697"/>
                    <a:pt x="21038" y="20697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649" name="Google Shape;1542;p33"/>
          <p:cNvGrpSpPr/>
          <p:nvPr/>
        </p:nvGrpSpPr>
        <p:grpSpPr>
          <a:xfrm>
            <a:off x="2341161" y="9255295"/>
            <a:ext cx="2713256" cy="4618717"/>
            <a:chOff x="0" y="0"/>
            <a:chExt cx="2713255" cy="4618716"/>
          </a:xfrm>
        </p:grpSpPr>
        <p:sp>
          <p:nvSpPr>
            <p:cNvPr id="1643" name="Google Shape;1543;p33"/>
            <p:cNvSpPr/>
            <p:nvPr/>
          </p:nvSpPr>
          <p:spPr>
            <a:xfrm>
              <a:off x="1634220" y="1051762"/>
              <a:ext cx="281191" cy="35669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309" h="21600" fill="norm" stroke="1" extrusionOk="0">
                  <a:moveTo>
                    <a:pt x="16543" y="0"/>
                  </a:moveTo>
                  <a:cubicBezTo>
                    <a:pt x="15808" y="0"/>
                    <a:pt x="15072" y="72"/>
                    <a:pt x="15072" y="148"/>
                  </a:cubicBezTo>
                  <a:cubicBezTo>
                    <a:pt x="14337" y="877"/>
                    <a:pt x="-4291" y="18453"/>
                    <a:pt x="918" y="21455"/>
                  </a:cubicBezTo>
                  <a:cubicBezTo>
                    <a:pt x="918" y="21528"/>
                    <a:pt x="918" y="21600"/>
                    <a:pt x="1683" y="21600"/>
                  </a:cubicBezTo>
                  <a:lnTo>
                    <a:pt x="2419" y="21600"/>
                  </a:lnTo>
                  <a:cubicBezTo>
                    <a:pt x="3154" y="21528"/>
                    <a:pt x="3154" y="21455"/>
                    <a:pt x="3154" y="21380"/>
                  </a:cubicBezTo>
                  <a:cubicBezTo>
                    <a:pt x="-1319" y="18453"/>
                    <a:pt x="17309" y="365"/>
                    <a:pt x="17309" y="220"/>
                  </a:cubicBezTo>
                  <a:cubicBezTo>
                    <a:pt x="17309" y="72"/>
                    <a:pt x="17309" y="72"/>
                    <a:pt x="1654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44" name="Google Shape;1544;p33"/>
            <p:cNvSpPr/>
            <p:nvPr/>
          </p:nvSpPr>
          <p:spPr>
            <a:xfrm>
              <a:off x="1117068" y="0"/>
              <a:ext cx="1596188" cy="15838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473" y="658"/>
                  </a:moveTo>
                  <a:cubicBezTo>
                    <a:pt x="12602" y="1154"/>
                    <a:pt x="12602" y="4779"/>
                    <a:pt x="12602" y="4779"/>
                  </a:cubicBezTo>
                  <a:cubicBezTo>
                    <a:pt x="12602" y="4942"/>
                    <a:pt x="12763" y="5112"/>
                    <a:pt x="12932" y="5112"/>
                  </a:cubicBezTo>
                  <a:cubicBezTo>
                    <a:pt x="13093" y="5112"/>
                    <a:pt x="13255" y="5112"/>
                    <a:pt x="13255" y="4942"/>
                  </a:cubicBezTo>
                  <a:cubicBezTo>
                    <a:pt x="13908" y="3625"/>
                    <a:pt x="15222" y="1643"/>
                    <a:pt x="16037" y="1643"/>
                  </a:cubicBezTo>
                  <a:cubicBezTo>
                    <a:pt x="16198" y="1643"/>
                    <a:pt x="16367" y="1643"/>
                    <a:pt x="16367" y="1812"/>
                  </a:cubicBezTo>
                  <a:cubicBezTo>
                    <a:pt x="17512" y="2634"/>
                    <a:pt x="16690" y="5437"/>
                    <a:pt x="16198" y="6428"/>
                  </a:cubicBezTo>
                  <a:cubicBezTo>
                    <a:pt x="16070" y="6700"/>
                    <a:pt x="16259" y="6965"/>
                    <a:pt x="16515" y="6965"/>
                  </a:cubicBezTo>
                  <a:cubicBezTo>
                    <a:pt x="16569" y="6965"/>
                    <a:pt x="16629" y="6951"/>
                    <a:pt x="16690" y="6924"/>
                  </a:cubicBezTo>
                  <a:cubicBezTo>
                    <a:pt x="17512" y="6591"/>
                    <a:pt x="18488" y="6265"/>
                    <a:pt x="19472" y="6265"/>
                  </a:cubicBezTo>
                  <a:cubicBezTo>
                    <a:pt x="19802" y="6265"/>
                    <a:pt x="20293" y="6265"/>
                    <a:pt x="20617" y="6591"/>
                  </a:cubicBezTo>
                  <a:cubicBezTo>
                    <a:pt x="20617" y="6591"/>
                    <a:pt x="20617" y="6754"/>
                    <a:pt x="20617" y="6754"/>
                  </a:cubicBezTo>
                  <a:cubicBezTo>
                    <a:pt x="20455" y="7745"/>
                    <a:pt x="18488" y="9558"/>
                    <a:pt x="17182" y="10719"/>
                  </a:cubicBezTo>
                  <a:cubicBezTo>
                    <a:pt x="17020" y="10719"/>
                    <a:pt x="17020" y="10881"/>
                    <a:pt x="17020" y="11044"/>
                  </a:cubicBezTo>
                  <a:cubicBezTo>
                    <a:pt x="17182" y="11044"/>
                    <a:pt x="17182" y="11207"/>
                    <a:pt x="17343" y="11207"/>
                  </a:cubicBezTo>
                  <a:cubicBezTo>
                    <a:pt x="18327" y="11207"/>
                    <a:pt x="21108" y="11703"/>
                    <a:pt x="21108" y="13027"/>
                  </a:cubicBezTo>
                  <a:cubicBezTo>
                    <a:pt x="21108" y="14343"/>
                    <a:pt x="17673" y="14676"/>
                    <a:pt x="16367" y="14676"/>
                  </a:cubicBezTo>
                  <a:cubicBezTo>
                    <a:pt x="16367" y="14676"/>
                    <a:pt x="16198" y="14676"/>
                    <a:pt x="16198" y="14839"/>
                  </a:cubicBezTo>
                  <a:cubicBezTo>
                    <a:pt x="16037" y="15002"/>
                    <a:pt x="16037" y="15002"/>
                    <a:pt x="16198" y="15165"/>
                  </a:cubicBezTo>
                  <a:cubicBezTo>
                    <a:pt x="16198" y="15165"/>
                    <a:pt x="18165" y="17310"/>
                    <a:pt x="17020" y="18959"/>
                  </a:cubicBezTo>
                  <a:cubicBezTo>
                    <a:pt x="16858" y="19122"/>
                    <a:pt x="16528" y="19292"/>
                    <a:pt x="16367" y="19292"/>
                  </a:cubicBezTo>
                  <a:cubicBezTo>
                    <a:pt x="15222" y="19292"/>
                    <a:pt x="13417" y="16984"/>
                    <a:pt x="12763" y="16156"/>
                  </a:cubicBezTo>
                  <a:cubicBezTo>
                    <a:pt x="12683" y="16074"/>
                    <a:pt x="12602" y="16034"/>
                    <a:pt x="12541" y="16034"/>
                  </a:cubicBezTo>
                  <a:cubicBezTo>
                    <a:pt x="12480" y="16034"/>
                    <a:pt x="12440" y="16074"/>
                    <a:pt x="12440" y="16156"/>
                  </a:cubicBezTo>
                  <a:cubicBezTo>
                    <a:pt x="12272" y="16156"/>
                    <a:pt x="12110" y="16319"/>
                    <a:pt x="12110" y="16488"/>
                  </a:cubicBezTo>
                  <a:cubicBezTo>
                    <a:pt x="12110" y="16488"/>
                    <a:pt x="12602" y="20113"/>
                    <a:pt x="10635" y="20942"/>
                  </a:cubicBezTo>
                  <a:lnTo>
                    <a:pt x="10150" y="20942"/>
                  </a:lnTo>
                  <a:cubicBezTo>
                    <a:pt x="8837" y="20942"/>
                    <a:pt x="8183" y="17805"/>
                    <a:pt x="8183" y="16651"/>
                  </a:cubicBezTo>
                  <a:cubicBezTo>
                    <a:pt x="8183" y="16488"/>
                    <a:pt x="8022" y="16488"/>
                    <a:pt x="7853" y="16488"/>
                  </a:cubicBezTo>
                  <a:cubicBezTo>
                    <a:pt x="7853" y="16488"/>
                    <a:pt x="7853" y="16651"/>
                    <a:pt x="7853" y="16651"/>
                  </a:cubicBezTo>
                  <a:cubicBezTo>
                    <a:pt x="7038" y="17310"/>
                    <a:pt x="6055" y="17805"/>
                    <a:pt x="5078" y="17805"/>
                  </a:cubicBezTo>
                  <a:cubicBezTo>
                    <a:pt x="4418" y="17805"/>
                    <a:pt x="3927" y="17642"/>
                    <a:pt x="3442" y="17473"/>
                  </a:cubicBezTo>
                  <a:cubicBezTo>
                    <a:pt x="3112" y="17310"/>
                    <a:pt x="2782" y="16984"/>
                    <a:pt x="2782" y="16651"/>
                  </a:cubicBezTo>
                  <a:cubicBezTo>
                    <a:pt x="2620" y="15165"/>
                    <a:pt x="4910" y="12694"/>
                    <a:pt x="5893" y="11703"/>
                  </a:cubicBezTo>
                  <a:cubicBezTo>
                    <a:pt x="5893" y="11540"/>
                    <a:pt x="5893" y="11540"/>
                    <a:pt x="5893" y="11377"/>
                  </a:cubicBezTo>
                  <a:cubicBezTo>
                    <a:pt x="5732" y="11207"/>
                    <a:pt x="5563" y="11207"/>
                    <a:pt x="5563" y="11207"/>
                  </a:cubicBezTo>
                  <a:lnTo>
                    <a:pt x="4748" y="11207"/>
                  </a:lnTo>
                  <a:cubicBezTo>
                    <a:pt x="3603" y="11207"/>
                    <a:pt x="1313" y="11044"/>
                    <a:pt x="983" y="9558"/>
                  </a:cubicBezTo>
                  <a:cubicBezTo>
                    <a:pt x="822" y="9395"/>
                    <a:pt x="822" y="9232"/>
                    <a:pt x="983" y="9069"/>
                  </a:cubicBezTo>
                  <a:cubicBezTo>
                    <a:pt x="1475" y="8241"/>
                    <a:pt x="3765" y="8078"/>
                    <a:pt x="5563" y="8078"/>
                  </a:cubicBezTo>
                  <a:lnTo>
                    <a:pt x="5732" y="8078"/>
                  </a:lnTo>
                  <a:cubicBezTo>
                    <a:pt x="6055" y="7915"/>
                    <a:pt x="6223" y="7582"/>
                    <a:pt x="5893" y="7419"/>
                  </a:cubicBezTo>
                  <a:cubicBezTo>
                    <a:pt x="5240" y="6924"/>
                    <a:pt x="3442" y="5274"/>
                    <a:pt x="3442" y="4120"/>
                  </a:cubicBezTo>
                  <a:cubicBezTo>
                    <a:pt x="3442" y="3788"/>
                    <a:pt x="3442" y="3625"/>
                    <a:pt x="3603" y="3462"/>
                  </a:cubicBezTo>
                  <a:cubicBezTo>
                    <a:pt x="3927" y="3292"/>
                    <a:pt x="4095" y="3129"/>
                    <a:pt x="4418" y="3129"/>
                  </a:cubicBezTo>
                  <a:cubicBezTo>
                    <a:pt x="6055" y="3462"/>
                    <a:pt x="7530" y="4283"/>
                    <a:pt x="8837" y="5274"/>
                  </a:cubicBezTo>
                  <a:lnTo>
                    <a:pt x="9167" y="5274"/>
                  </a:lnTo>
                  <a:cubicBezTo>
                    <a:pt x="9328" y="5112"/>
                    <a:pt x="9328" y="5112"/>
                    <a:pt x="9328" y="4942"/>
                  </a:cubicBezTo>
                  <a:cubicBezTo>
                    <a:pt x="9167" y="4120"/>
                    <a:pt x="9005" y="1812"/>
                    <a:pt x="9658" y="984"/>
                  </a:cubicBezTo>
                  <a:cubicBezTo>
                    <a:pt x="9820" y="658"/>
                    <a:pt x="10150" y="658"/>
                    <a:pt x="10473" y="658"/>
                  </a:cubicBezTo>
                  <a:close/>
                  <a:moveTo>
                    <a:pt x="10312" y="0"/>
                  </a:moveTo>
                  <a:cubicBezTo>
                    <a:pt x="9820" y="0"/>
                    <a:pt x="9328" y="163"/>
                    <a:pt x="9005" y="489"/>
                  </a:cubicBezTo>
                  <a:cubicBezTo>
                    <a:pt x="8345" y="1643"/>
                    <a:pt x="8183" y="2966"/>
                    <a:pt x="8345" y="4283"/>
                  </a:cubicBezTo>
                  <a:cubicBezTo>
                    <a:pt x="7200" y="3292"/>
                    <a:pt x="5893" y="2634"/>
                    <a:pt x="4257" y="2471"/>
                  </a:cubicBezTo>
                  <a:cubicBezTo>
                    <a:pt x="3927" y="2471"/>
                    <a:pt x="3442" y="2634"/>
                    <a:pt x="3112" y="2797"/>
                  </a:cubicBezTo>
                  <a:cubicBezTo>
                    <a:pt x="2782" y="3129"/>
                    <a:pt x="2620" y="3625"/>
                    <a:pt x="2620" y="3958"/>
                  </a:cubicBezTo>
                  <a:cubicBezTo>
                    <a:pt x="2950" y="5274"/>
                    <a:pt x="3765" y="6428"/>
                    <a:pt x="4748" y="7250"/>
                  </a:cubicBezTo>
                  <a:cubicBezTo>
                    <a:pt x="3442" y="7250"/>
                    <a:pt x="1152" y="7582"/>
                    <a:pt x="330" y="8573"/>
                  </a:cubicBezTo>
                  <a:cubicBezTo>
                    <a:pt x="0" y="8899"/>
                    <a:pt x="0" y="9232"/>
                    <a:pt x="0" y="9727"/>
                  </a:cubicBezTo>
                  <a:cubicBezTo>
                    <a:pt x="492" y="11540"/>
                    <a:pt x="3112" y="11703"/>
                    <a:pt x="4587" y="11703"/>
                  </a:cubicBezTo>
                  <a:cubicBezTo>
                    <a:pt x="3442" y="12857"/>
                    <a:pt x="1637" y="15002"/>
                    <a:pt x="1805" y="16651"/>
                  </a:cubicBezTo>
                  <a:cubicBezTo>
                    <a:pt x="1967" y="17147"/>
                    <a:pt x="2297" y="17642"/>
                    <a:pt x="2782" y="17805"/>
                  </a:cubicBezTo>
                  <a:cubicBezTo>
                    <a:pt x="3442" y="18138"/>
                    <a:pt x="4095" y="18301"/>
                    <a:pt x="4748" y="18301"/>
                  </a:cubicBezTo>
                  <a:cubicBezTo>
                    <a:pt x="5732" y="18301"/>
                    <a:pt x="6708" y="17968"/>
                    <a:pt x="7530" y="17310"/>
                  </a:cubicBezTo>
                  <a:cubicBezTo>
                    <a:pt x="7853" y="18634"/>
                    <a:pt x="8513" y="21600"/>
                    <a:pt x="10150" y="21600"/>
                  </a:cubicBezTo>
                  <a:cubicBezTo>
                    <a:pt x="10312" y="21600"/>
                    <a:pt x="10635" y="21600"/>
                    <a:pt x="10803" y="21437"/>
                  </a:cubicBezTo>
                  <a:cubicBezTo>
                    <a:pt x="12272" y="20609"/>
                    <a:pt x="13093" y="18959"/>
                    <a:pt x="12763" y="17310"/>
                  </a:cubicBezTo>
                  <a:cubicBezTo>
                    <a:pt x="13747" y="18464"/>
                    <a:pt x="15222" y="19950"/>
                    <a:pt x="16367" y="19950"/>
                  </a:cubicBezTo>
                  <a:cubicBezTo>
                    <a:pt x="16858" y="19950"/>
                    <a:pt x="17182" y="19788"/>
                    <a:pt x="17512" y="19455"/>
                  </a:cubicBezTo>
                  <a:cubicBezTo>
                    <a:pt x="18165" y="17968"/>
                    <a:pt x="18003" y="16319"/>
                    <a:pt x="17020" y="15335"/>
                  </a:cubicBezTo>
                  <a:cubicBezTo>
                    <a:pt x="18488" y="15165"/>
                    <a:pt x="21600" y="14676"/>
                    <a:pt x="21600" y="13027"/>
                  </a:cubicBezTo>
                  <a:cubicBezTo>
                    <a:pt x="21600" y="11377"/>
                    <a:pt x="19310" y="10881"/>
                    <a:pt x="18003" y="10719"/>
                  </a:cubicBezTo>
                  <a:cubicBezTo>
                    <a:pt x="18980" y="9727"/>
                    <a:pt x="21108" y="8078"/>
                    <a:pt x="21108" y="6924"/>
                  </a:cubicBezTo>
                  <a:cubicBezTo>
                    <a:pt x="21108" y="6591"/>
                    <a:pt x="20947" y="6428"/>
                    <a:pt x="20785" y="6096"/>
                  </a:cubicBezTo>
                  <a:cubicBezTo>
                    <a:pt x="20455" y="5770"/>
                    <a:pt x="19802" y="5600"/>
                    <a:pt x="19310" y="5600"/>
                  </a:cubicBezTo>
                  <a:cubicBezTo>
                    <a:pt x="18488" y="5600"/>
                    <a:pt x="17673" y="5770"/>
                    <a:pt x="16858" y="6096"/>
                  </a:cubicBezTo>
                  <a:cubicBezTo>
                    <a:pt x="17182" y="4942"/>
                    <a:pt x="17835" y="2308"/>
                    <a:pt x="16690" y="1317"/>
                  </a:cubicBezTo>
                  <a:cubicBezTo>
                    <a:pt x="16367" y="1154"/>
                    <a:pt x="16198" y="984"/>
                    <a:pt x="15875" y="984"/>
                  </a:cubicBezTo>
                  <a:cubicBezTo>
                    <a:pt x="14730" y="984"/>
                    <a:pt x="13585" y="2634"/>
                    <a:pt x="12932" y="3788"/>
                  </a:cubicBezTo>
                  <a:cubicBezTo>
                    <a:pt x="12763" y="2471"/>
                    <a:pt x="12110" y="489"/>
                    <a:pt x="1031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45" name="Google Shape;1545;p33"/>
            <p:cNvSpPr/>
            <p:nvPr/>
          </p:nvSpPr>
          <p:spPr>
            <a:xfrm>
              <a:off x="846339" y="1917366"/>
              <a:ext cx="567201" cy="2604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0" h="21600" fill="norm" stroke="1" extrusionOk="0">
                  <a:moveTo>
                    <a:pt x="764" y="0"/>
                  </a:moveTo>
                  <a:cubicBezTo>
                    <a:pt x="681" y="0"/>
                    <a:pt x="569" y="12"/>
                    <a:pt x="472" y="41"/>
                  </a:cubicBezTo>
                  <a:cubicBezTo>
                    <a:pt x="139" y="41"/>
                    <a:pt x="-195" y="140"/>
                    <a:pt x="139" y="244"/>
                  </a:cubicBezTo>
                  <a:cubicBezTo>
                    <a:pt x="472" y="442"/>
                    <a:pt x="20057" y="13576"/>
                    <a:pt x="12968" y="21398"/>
                  </a:cubicBezTo>
                  <a:cubicBezTo>
                    <a:pt x="12968" y="21501"/>
                    <a:pt x="12968" y="21600"/>
                    <a:pt x="13302" y="21600"/>
                  </a:cubicBezTo>
                  <a:cubicBezTo>
                    <a:pt x="13983" y="21600"/>
                    <a:pt x="14316" y="21600"/>
                    <a:pt x="14316" y="21398"/>
                  </a:cubicBezTo>
                  <a:cubicBezTo>
                    <a:pt x="21405" y="13576"/>
                    <a:pt x="1487" y="244"/>
                    <a:pt x="1153" y="140"/>
                  </a:cubicBezTo>
                  <a:cubicBezTo>
                    <a:pt x="1153" y="70"/>
                    <a:pt x="986" y="0"/>
                    <a:pt x="76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46" name="Google Shape;1546;p33"/>
            <p:cNvSpPr/>
            <p:nvPr/>
          </p:nvSpPr>
          <p:spPr>
            <a:xfrm>
              <a:off x="-1" y="1107519"/>
              <a:ext cx="1600847" cy="15764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2" h="21600" fill="norm" stroke="1" extrusionOk="0">
                  <a:moveTo>
                    <a:pt x="10017" y="662"/>
                  </a:moveTo>
                  <a:cubicBezTo>
                    <a:pt x="10110" y="662"/>
                    <a:pt x="10204" y="675"/>
                    <a:pt x="10298" y="730"/>
                  </a:cubicBezTo>
                  <a:cubicBezTo>
                    <a:pt x="12410" y="1057"/>
                    <a:pt x="12571" y="4870"/>
                    <a:pt x="12571" y="4870"/>
                  </a:cubicBezTo>
                  <a:cubicBezTo>
                    <a:pt x="12571" y="5033"/>
                    <a:pt x="12571" y="5033"/>
                    <a:pt x="12731" y="5033"/>
                  </a:cubicBezTo>
                  <a:cubicBezTo>
                    <a:pt x="12778" y="5081"/>
                    <a:pt x="12831" y="5102"/>
                    <a:pt x="12871" y="5102"/>
                  </a:cubicBezTo>
                  <a:cubicBezTo>
                    <a:pt x="12978" y="5102"/>
                    <a:pt x="13059" y="4986"/>
                    <a:pt x="13059" y="4870"/>
                  </a:cubicBezTo>
                  <a:cubicBezTo>
                    <a:pt x="13707" y="3710"/>
                    <a:pt x="15004" y="1555"/>
                    <a:pt x="15820" y="1555"/>
                  </a:cubicBezTo>
                  <a:cubicBezTo>
                    <a:pt x="15980" y="1555"/>
                    <a:pt x="16147" y="1719"/>
                    <a:pt x="16308" y="1719"/>
                  </a:cubicBezTo>
                  <a:cubicBezTo>
                    <a:pt x="17284" y="2714"/>
                    <a:pt x="16468" y="5531"/>
                    <a:pt x="16147" y="6527"/>
                  </a:cubicBezTo>
                  <a:cubicBezTo>
                    <a:pt x="15980" y="6527"/>
                    <a:pt x="15980" y="6691"/>
                    <a:pt x="16147" y="6854"/>
                  </a:cubicBezTo>
                  <a:lnTo>
                    <a:pt x="16468" y="6854"/>
                  </a:lnTo>
                  <a:cubicBezTo>
                    <a:pt x="17284" y="6363"/>
                    <a:pt x="18253" y="6193"/>
                    <a:pt x="19229" y="6193"/>
                  </a:cubicBezTo>
                  <a:cubicBezTo>
                    <a:pt x="19557" y="6193"/>
                    <a:pt x="20045" y="6193"/>
                    <a:pt x="20366" y="6527"/>
                  </a:cubicBezTo>
                  <a:cubicBezTo>
                    <a:pt x="20366" y="6527"/>
                    <a:pt x="20366" y="6691"/>
                    <a:pt x="20366" y="6691"/>
                  </a:cubicBezTo>
                  <a:cubicBezTo>
                    <a:pt x="20205" y="7687"/>
                    <a:pt x="18253" y="9508"/>
                    <a:pt x="16956" y="10503"/>
                  </a:cubicBezTo>
                  <a:cubicBezTo>
                    <a:pt x="16956" y="10667"/>
                    <a:pt x="16796" y="10831"/>
                    <a:pt x="16796" y="10831"/>
                  </a:cubicBezTo>
                  <a:cubicBezTo>
                    <a:pt x="16956" y="11001"/>
                    <a:pt x="16956" y="11165"/>
                    <a:pt x="17116" y="11165"/>
                  </a:cubicBezTo>
                  <a:cubicBezTo>
                    <a:pt x="17116" y="11165"/>
                    <a:pt x="20854" y="11663"/>
                    <a:pt x="20854" y="12986"/>
                  </a:cubicBezTo>
                  <a:cubicBezTo>
                    <a:pt x="20854" y="14316"/>
                    <a:pt x="17444" y="14643"/>
                    <a:pt x="16308" y="14643"/>
                  </a:cubicBezTo>
                  <a:cubicBezTo>
                    <a:pt x="16147" y="14643"/>
                    <a:pt x="15980" y="14643"/>
                    <a:pt x="15980" y="14807"/>
                  </a:cubicBezTo>
                  <a:cubicBezTo>
                    <a:pt x="15820" y="14807"/>
                    <a:pt x="15820" y="14977"/>
                    <a:pt x="15980" y="15141"/>
                  </a:cubicBezTo>
                  <a:cubicBezTo>
                    <a:pt x="15980" y="15141"/>
                    <a:pt x="17932" y="17296"/>
                    <a:pt x="16796" y="18954"/>
                  </a:cubicBezTo>
                  <a:cubicBezTo>
                    <a:pt x="16628" y="19117"/>
                    <a:pt x="16468" y="19281"/>
                    <a:pt x="16147" y="19281"/>
                  </a:cubicBezTo>
                  <a:cubicBezTo>
                    <a:pt x="15004" y="19281"/>
                    <a:pt x="13219" y="16962"/>
                    <a:pt x="12571" y="15966"/>
                  </a:cubicBezTo>
                  <a:cubicBezTo>
                    <a:pt x="12571" y="15966"/>
                    <a:pt x="12497" y="15898"/>
                    <a:pt x="12403" y="15898"/>
                  </a:cubicBezTo>
                  <a:cubicBezTo>
                    <a:pt x="12357" y="15898"/>
                    <a:pt x="12303" y="15912"/>
                    <a:pt x="12243" y="15966"/>
                  </a:cubicBezTo>
                  <a:cubicBezTo>
                    <a:pt x="12083" y="15966"/>
                    <a:pt x="12083" y="16137"/>
                    <a:pt x="12083" y="16301"/>
                  </a:cubicBezTo>
                  <a:cubicBezTo>
                    <a:pt x="12083" y="16301"/>
                    <a:pt x="12571" y="19943"/>
                    <a:pt x="10458" y="20775"/>
                  </a:cubicBezTo>
                  <a:lnTo>
                    <a:pt x="10137" y="20775"/>
                  </a:lnTo>
                  <a:cubicBezTo>
                    <a:pt x="8833" y="20775"/>
                    <a:pt x="8185" y="17794"/>
                    <a:pt x="8025" y="16635"/>
                  </a:cubicBezTo>
                  <a:cubicBezTo>
                    <a:pt x="8025" y="16464"/>
                    <a:pt x="7864" y="16464"/>
                    <a:pt x="7864" y="16464"/>
                  </a:cubicBezTo>
                  <a:lnTo>
                    <a:pt x="7537" y="16464"/>
                  </a:lnTo>
                  <a:cubicBezTo>
                    <a:pt x="6728" y="17133"/>
                    <a:pt x="5752" y="17624"/>
                    <a:pt x="4615" y="17624"/>
                  </a:cubicBezTo>
                  <a:cubicBezTo>
                    <a:pt x="4127" y="17624"/>
                    <a:pt x="3479" y="17460"/>
                    <a:pt x="2991" y="17296"/>
                  </a:cubicBezTo>
                  <a:cubicBezTo>
                    <a:pt x="2663" y="17133"/>
                    <a:pt x="2503" y="16798"/>
                    <a:pt x="2342" y="16464"/>
                  </a:cubicBezTo>
                  <a:cubicBezTo>
                    <a:pt x="2175" y="15141"/>
                    <a:pt x="4615" y="12488"/>
                    <a:pt x="5424" y="11499"/>
                  </a:cubicBezTo>
                  <a:cubicBezTo>
                    <a:pt x="5591" y="11329"/>
                    <a:pt x="5424" y="11001"/>
                    <a:pt x="5264" y="11001"/>
                  </a:cubicBezTo>
                  <a:lnTo>
                    <a:pt x="4288" y="11001"/>
                  </a:lnTo>
                  <a:cubicBezTo>
                    <a:pt x="3311" y="11001"/>
                    <a:pt x="1038" y="10831"/>
                    <a:pt x="718" y="9508"/>
                  </a:cubicBezTo>
                  <a:cubicBezTo>
                    <a:pt x="718" y="9344"/>
                    <a:pt x="718" y="9173"/>
                    <a:pt x="878" y="9010"/>
                  </a:cubicBezTo>
                  <a:cubicBezTo>
                    <a:pt x="1366" y="8184"/>
                    <a:pt x="3639" y="8014"/>
                    <a:pt x="5424" y="8014"/>
                  </a:cubicBezTo>
                  <a:lnTo>
                    <a:pt x="5752" y="8014"/>
                  </a:lnTo>
                  <a:cubicBezTo>
                    <a:pt x="5752" y="8014"/>
                    <a:pt x="5912" y="7850"/>
                    <a:pt x="6072" y="7850"/>
                  </a:cubicBezTo>
                  <a:cubicBezTo>
                    <a:pt x="6072" y="7687"/>
                    <a:pt x="5912" y="7523"/>
                    <a:pt x="5912" y="7352"/>
                  </a:cubicBezTo>
                  <a:cubicBezTo>
                    <a:pt x="5264" y="6854"/>
                    <a:pt x="3311" y="5197"/>
                    <a:pt x="3311" y="4038"/>
                  </a:cubicBezTo>
                  <a:cubicBezTo>
                    <a:pt x="3311" y="3874"/>
                    <a:pt x="3479" y="3547"/>
                    <a:pt x="3639" y="3376"/>
                  </a:cubicBezTo>
                  <a:cubicBezTo>
                    <a:pt x="3799" y="3212"/>
                    <a:pt x="4127" y="3212"/>
                    <a:pt x="4448" y="3212"/>
                  </a:cubicBezTo>
                  <a:cubicBezTo>
                    <a:pt x="5912" y="3547"/>
                    <a:pt x="7537" y="4208"/>
                    <a:pt x="8673" y="5197"/>
                  </a:cubicBezTo>
                  <a:cubicBezTo>
                    <a:pt x="8753" y="5286"/>
                    <a:pt x="8833" y="5327"/>
                    <a:pt x="8894" y="5327"/>
                  </a:cubicBezTo>
                  <a:cubicBezTo>
                    <a:pt x="8960" y="5327"/>
                    <a:pt x="9001" y="5286"/>
                    <a:pt x="9001" y="5197"/>
                  </a:cubicBezTo>
                  <a:cubicBezTo>
                    <a:pt x="9161" y="5197"/>
                    <a:pt x="9321" y="5033"/>
                    <a:pt x="9161" y="4870"/>
                  </a:cubicBezTo>
                  <a:cubicBezTo>
                    <a:pt x="9001" y="4038"/>
                    <a:pt x="8833" y="1719"/>
                    <a:pt x="9489" y="893"/>
                  </a:cubicBezTo>
                  <a:cubicBezTo>
                    <a:pt x="9602" y="778"/>
                    <a:pt x="9796" y="662"/>
                    <a:pt x="10017" y="662"/>
                  </a:cubicBezTo>
                  <a:close/>
                  <a:moveTo>
                    <a:pt x="9910" y="0"/>
                  </a:moveTo>
                  <a:cubicBezTo>
                    <a:pt x="9509" y="0"/>
                    <a:pt x="9081" y="191"/>
                    <a:pt x="8833" y="559"/>
                  </a:cubicBezTo>
                  <a:cubicBezTo>
                    <a:pt x="8345" y="1719"/>
                    <a:pt x="8025" y="3049"/>
                    <a:pt x="8345" y="4208"/>
                  </a:cubicBezTo>
                  <a:cubicBezTo>
                    <a:pt x="7209" y="3212"/>
                    <a:pt x="5752" y="2714"/>
                    <a:pt x="4288" y="2380"/>
                  </a:cubicBezTo>
                  <a:cubicBezTo>
                    <a:pt x="3799" y="2380"/>
                    <a:pt x="3479" y="2551"/>
                    <a:pt x="2991" y="2878"/>
                  </a:cubicBezTo>
                  <a:cubicBezTo>
                    <a:pt x="2663" y="3049"/>
                    <a:pt x="2503" y="3547"/>
                    <a:pt x="2503" y="3874"/>
                  </a:cubicBezTo>
                  <a:cubicBezTo>
                    <a:pt x="2663" y="5197"/>
                    <a:pt x="3967" y="6527"/>
                    <a:pt x="4776" y="7189"/>
                  </a:cubicBezTo>
                  <a:cubicBezTo>
                    <a:pt x="3311" y="7352"/>
                    <a:pt x="1038" y="7523"/>
                    <a:pt x="230" y="8512"/>
                  </a:cubicBezTo>
                  <a:cubicBezTo>
                    <a:pt x="69" y="8846"/>
                    <a:pt x="-98" y="9344"/>
                    <a:pt x="69" y="9671"/>
                  </a:cubicBezTo>
                  <a:cubicBezTo>
                    <a:pt x="390" y="11499"/>
                    <a:pt x="2991" y="11663"/>
                    <a:pt x="4448" y="11663"/>
                  </a:cubicBezTo>
                  <a:cubicBezTo>
                    <a:pt x="3479" y="12822"/>
                    <a:pt x="1527" y="15141"/>
                    <a:pt x="1854" y="16635"/>
                  </a:cubicBezTo>
                  <a:cubicBezTo>
                    <a:pt x="1854" y="17296"/>
                    <a:pt x="2175" y="17624"/>
                    <a:pt x="2830" y="17958"/>
                  </a:cubicBezTo>
                  <a:cubicBezTo>
                    <a:pt x="3311" y="18292"/>
                    <a:pt x="3967" y="18456"/>
                    <a:pt x="4615" y="18456"/>
                  </a:cubicBezTo>
                  <a:cubicBezTo>
                    <a:pt x="5752" y="18292"/>
                    <a:pt x="6728" y="17958"/>
                    <a:pt x="7537" y="17460"/>
                  </a:cubicBezTo>
                  <a:cubicBezTo>
                    <a:pt x="7697" y="18620"/>
                    <a:pt x="8345" y="21600"/>
                    <a:pt x="10137" y="21600"/>
                  </a:cubicBezTo>
                  <a:lnTo>
                    <a:pt x="10786" y="21600"/>
                  </a:lnTo>
                  <a:cubicBezTo>
                    <a:pt x="12083" y="20775"/>
                    <a:pt x="12898" y="19117"/>
                    <a:pt x="12731" y="17460"/>
                  </a:cubicBezTo>
                  <a:cubicBezTo>
                    <a:pt x="13547" y="18456"/>
                    <a:pt x="15004" y="20113"/>
                    <a:pt x="16308" y="20113"/>
                  </a:cubicBezTo>
                  <a:cubicBezTo>
                    <a:pt x="16628" y="20113"/>
                    <a:pt x="17116" y="19779"/>
                    <a:pt x="17284" y="19452"/>
                  </a:cubicBezTo>
                  <a:cubicBezTo>
                    <a:pt x="18093" y="18122"/>
                    <a:pt x="17932" y="16464"/>
                    <a:pt x="16956" y="15305"/>
                  </a:cubicBezTo>
                  <a:cubicBezTo>
                    <a:pt x="18253" y="15141"/>
                    <a:pt x="21502" y="14643"/>
                    <a:pt x="21502" y="12986"/>
                  </a:cubicBezTo>
                  <a:cubicBezTo>
                    <a:pt x="21502" y="11329"/>
                    <a:pt x="19229" y="10831"/>
                    <a:pt x="17932" y="10667"/>
                  </a:cubicBezTo>
                  <a:cubicBezTo>
                    <a:pt x="18901" y="9842"/>
                    <a:pt x="20854" y="8014"/>
                    <a:pt x="20854" y="6854"/>
                  </a:cubicBezTo>
                  <a:cubicBezTo>
                    <a:pt x="20854" y="6691"/>
                    <a:pt x="20854" y="6363"/>
                    <a:pt x="20693" y="6193"/>
                  </a:cubicBezTo>
                  <a:cubicBezTo>
                    <a:pt x="20325" y="5825"/>
                    <a:pt x="19958" y="5634"/>
                    <a:pt x="19523" y="5634"/>
                  </a:cubicBezTo>
                  <a:cubicBezTo>
                    <a:pt x="19383" y="5634"/>
                    <a:pt x="19229" y="5654"/>
                    <a:pt x="19069" y="5695"/>
                  </a:cubicBezTo>
                  <a:cubicBezTo>
                    <a:pt x="18253" y="5695"/>
                    <a:pt x="17444" y="5865"/>
                    <a:pt x="16796" y="6029"/>
                  </a:cubicBezTo>
                  <a:cubicBezTo>
                    <a:pt x="17116" y="4870"/>
                    <a:pt x="17765" y="2380"/>
                    <a:pt x="16468" y="1221"/>
                  </a:cubicBezTo>
                  <a:cubicBezTo>
                    <a:pt x="16308" y="1057"/>
                    <a:pt x="15980" y="1057"/>
                    <a:pt x="15820" y="893"/>
                  </a:cubicBezTo>
                  <a:cubicBezTo>
                    <a:pt x="14683" y="893"/>
                    <a:pt x="13547" y="2551"/>
                    <a:pt x="12898" y="3710"/>
                  </a:cubicBezTo>
                  <a:cubicBezTo>
                    <a:pt x="12731" y="2380"/>
                    <a:pt x="12083" y="396"/>
                    <a:pt x="10298" y="61"/>
                  </a:cubicBezTo>
                  <a:cubicBezTo>
                    <a:pt x="10177" y="20"/>
                    <a:pt x="10044" y="0"/>
                    <a:pt x="991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47" name="Google Shape;1547;p33"/>
            <p:cNvSpPr/>
            <p:nvPr/>
          </p:nvSpPr>
          <p:spPr>
            <a:xfrm>
              <a:off x="1564516" y="423089"/>
              <a:ext cx="713725" cy="7013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981" y="0"/>
                  </a:moveTo>
                  <a:cubicBezTo>
                    <a:pt x="5121" y="0"/>
                    <a:pt x="0" y="4844"/>
                    <a:pt x="0" y="10792"/>
                  </a:cubicBezTo>
                  <a:cubicBezTo>
                    <a:pt x="0" y="16756"/>
                    <a:pt x="5121" y="21600"/>
                    <a:pt x="10981" y="21600"/>
                  </a:cubicBezTo>
                  <a:cubicBezTo>
                    <a:pt x="16840" y="21600"/>
                    <a:pt x="21600" y="16756"/>
                    <a:pt x="21600" y="10792"/>
                  </a:cubicBezTo>
                  <a:cubicBezTo>
                    <a:pt x="21600" y="4844"/>
                    <a:pt x="16840" y="0"/>
                    <a:pt x="10981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48" name="Google Shape;1548;p33"/>
            <p:cNvSpPr/>
            <p:nvPr/>
          </p:nvSpPr>
          <p:spPr>
            <a:xfrm>
              <a:off x="440171" y="1559478"/>
              <a:ext cx="713227" cy="7013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27" y="0"/>
                  </a:moveTo>
                  <a:cubicBezTo>
                    <a:pt x="4763" y="0"/>
                    <a:pt x="0" y="4844"/>
                    <a:pt x="0" y="10808"/>
                  </a:cubicBezTo>
                  <a:cubicBezTo>
                    <a:pt x="0" y="16756"/>
                    <a:pt x="4763" y="21600"/>
                    <a:pt x="10627" y="21600"/>
                  </a:cubicBezTo>
                  <a:cubicBezTo>
                    <a:pt x="16852" y="21600"/>
                    <a:pt x="21600" y="16756"/>
                    <a:pt x="21600" y="10808"/>
                  </a:cubicBezTo>
                  <a:cubicBezTo>
                    <a:pt x="21600" y="4844"/>
                    <a:pt x="16852" y="0"/>
                    <a:pt x="106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1650" name="Google Shape;1549;p33"/>
          <p:cNvSpPr/>
          <p:nvPr/>
        </p:nvSpPr>
        <p:spPr>
          <a:xfrm>
            <a:off x="-130814" y="12863390"/>
            <a:ext cx="4276598" cy="9834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8352" y="0"/>
                </a:moveTo>
                <a:lnTo>
                  <a:pt x="6262" y="15337"/>
                </a:lnTo>
                <a:lnTo>
                  <a:pt x="4751" y="3441"/>
                </a:lnTo>
                <a:lnTo>
                  <a:pt x="3311" y="17527"/>
                </a:lnTo>
                <a:lnTo>
                  <a:pt x="1728" y="9705"/>
                </a:lnTo>
                <a:lnTo>
                  <a:pt x="0" y="21600"/>
                </a:lnTo>
                <a:lnTo>
                  <a:pt x="21600" y="21600"/>
                </a:lnTo>
                <a:lnTo>
                  <a:pt x="19727" y="7191"/>
                </a:lnTo>
                <a:lnTo>
                  <a:pt x="17783" y="15337"/>
                </a:lnTo>
                <a:lnTo>
                  <a:pt x="15984" y="3441"/>
                </a:lnTo>
                <a:lnTo>
                  <a:pt x="14039" y="15337"/>
                </a:lnTo>
                <a:lnTo>
                  <a:pt x="12599" y="0"/>
                </a:lnTo>
                <a:lnTo>
                  <a:pt x="9935" y="14396"/>
                </a:lnTo>
                <a:lnTo>
                  <a:pt x="8352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1651" name="Google Shape;1550;p33"/>
          <p:cNvSpPr/>
          <p:nvPr/>
        </p:nvSpPr>
        <p:spPr>
          <a:xfrm>
            <a:off x="4016471" y="13229066"/>
            <a:ext cx="2842035" cy="6178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988" y="0"/>
                </a:moveTo>
                <a:lnTo>
                  <a:pt x="7939" y="14923"/>
                </a:lnTo>
                <a:lnTo>
                  <a:pt x="5890" y="2749"/>
                </a:lnTo>
                <a:lnTo>
                  <a:pt x="4186" y="15699"/>
                </a:lnTo>
                <a:lnTo>
                  <a:pt x="1880" y="5885"/>
                </a:lnTo>
                <a:lnTo>
                  <a:pt x="0" y="21600"/>
                </a:lnTo>
                <a:lnTo>
                  <a:pt x="21600" y="21600"/>
                </a:lnTo>
                <a:lnTo>
                  <a:pt x="19635" y="4317"/>
                </a:lnTo>
                <a:lnTo>
                  <a:pt x="17418" y="15311"/>
                </a:lnTo>
                <a:cubicBezTo>
                  <a:pt x="17411" y="15392"/>
                  <a:pt x="17400" y="15440"/>
                  <a:pt x="17383" y="15440"/>
                </a:cubicBezTo>
                <a:cubicBezTo>
                  <a:pt x="17070" y="15440"/>
                  <a:pt x="14856" y="3137"/>
                  <a:pt x="14856" y="3137"/>
                </a:cubicBezTo>
                <a:lnTo>
                  <a:pt x="12722" y="14535"/>
                </a:lnTo>
                <a:lnTo>
                  <a:pt x="9988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1652" name="Google Shape;1551;p33"/>
          <p:cNvSpPr/>
          <p:nvPr/>
        </p:nvSpPr>
        <p:spPr>
          <a:xfrm>
            <a:off x="16010477" y="12917244"/>
            <a:ext cx="4276510" cy="9296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988" y="0"/>
                </a:moveTo>
                <a:lnTo>
                  <a:pt x="7939" y="14923"/>
                </a:lnTo>
                <a:lnTo>
                  <a:pt x="5890" y="2749"/>
                </a:lnTo>
                <a:lnTo>
                  <a:pt x="4186" y="15699"/>
                </a:lnTo>
                <a:lnTo>
                  <a:pt x="1880" y="5885"/>
                </a:lnTo>
                <a:lnTo>
                  <a:pt x="0" y="21600"/>
                </a:lnTo>
                <a:lnTo>
                  <a:pt x="21600" y="21600"/>
                </a:lnTo>
                <a:lnTo>
                  <a:pt x="19635" y="4317"/>
                </a:lnTo>
                <a:lnTo>
                  <a:pt x="17418" y="15311"/>
                </a:lnTo>
                <a:cubicBezTo>
                  <a:pt x="17411" y="15392"/>
                  <a:pt x="17400" y="15440"/>
                  <a:pt x="17383" y="15440"/>
                </a:cubicBezTo>
                <a:cubicBezTo>
                  <a:pt x="17070" y="15440"/>
                  <a:pt x="14856" y="3137"/>
                  <a:pt x="14856" y="3137"/>
                </a:cubicBezTo>
                <a:lnTo>
                  <a:pt x="12722" y="14535"/>
                </a:lnTo>
                <a:lnTo>
                  <a:pt x="9988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1653" name="Google Shape;1552;p33"/>
          <p:cNvSpPr/>
          <p:nvPr/>
        </p:nvSpPr>
        <p:spPr>
          <a:xfrm>
            <a:off x="20086270" y="12863536"/>
            <a:ext cx="4523785" cy="9833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988" y="0"/>
                </a:moveTo>
                <a:lnTo>
                  <a:pt x="7939" y="14923"/>
                </a:lnTo>
                <a:lnTo>
                  <a:pt x="5890" y="2749"/>
                </a:lnTo>
                <a:lnTo>
                  <a:pt x="4186" y="15699"/>
                </a:lnTo>
                <a:lnTo>
                  <a:pt x="1880" y="5885"/>
                </a:lnTo>
                <a:lnTo>
                  <a:pt x="0" y="21600"/>
                </a:lnTo>
                <a:lnTo>
                  <a:pt x="21600" y="21600"/>
                </a:lnTo>
                <a:lnTo>
                  <a:pt x="19635" y="4317"/>
                </a:lnTo>
                <a:lnTo>
                  <a:pt x="17418" y="15311"/>
                </a:lnTo>
                <a:cubicBezTo>
                  <a:pt x="17411" y="15392"/>
                  <a:pt x="17400" y="15440"/>
                  <a:pt x="17383" y="15440"/>
                </a:cubicBezTo>
                <a:cubicBezTo>
                  <a:pt x="17070" y="15440"/>
                  <a:pt x="14856" y="3137"/>
                  <a:pt x="14856" y="3137"/>
                </a:cubicBezTo>
                <a:lnTo>
                  <a:pt x="12722" y="14535"/>
                </a:lnTo>
                <a:lnTo>
                  <a:pt x="9988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1654" name="Google Shape;1553;p33"/>
          <p:cNvSpPr/>
          <p:nvPr/>
        </p:nvSpPr>
        <p:spPr>
          <a:xfrm>
            <a:off x="8388429" y="12917244"/>
            <a:ext cx="4276511" cy="9296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988" y="0"/>
                </a:moveTo>
                <a:lnTo>
                  <a:pt x="7939" y="14923"/>
                </a:lnTo>
                <a:lnTo>
                  <a:pt x="5890" y="2749"/>
                </a:lnTo>
                <a:lnTo>
                  <a:pt x="4186" y="15699"/>
                </a:lnTo>
                <a:lnTo>
                  <a:pt x="1880" y="5885"/>
                </a:lnTo>
                <a:lnTo>
                  <a:pt x="0" y="21600"/>
                </a:lnTo>
                <a:lnTo>
                  <a:pt x="21600" y="21600"/>
                </a:lnTo>
                <a:lnTo>
                  <a:pt x="19635" y="4317"/>
                </a:lnTo>
                <a:lnTo>
                  <a:pt x="17418" y="15311"/>
                </a:lnTo>
                <a:cubicBezTo>
                  <a:pt x="17411" y="15392"/>
                  <a:pt x="17400" y="15440"/>
                  <a:pt x="17383" y="15440"/>
                </a:cubicBezTo>
                <a:cubicBezTo>
                  <a:pt x="17070" y="15440"/>
                  <a:pt x="14856" y="3137"/>
                  <a:pt x="14856" y="3137"/>
                </a:cubicBezTo>
                <a:lnTo>
                  <a:pt x="12722" y="14535"/>
                </a:lnTo>
                <a:lnTo>
                  <a:pt x="9988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1655" name="Google Shape;1554;p33"/>
          <p:cNvSpPr/>
          <p:nvPr/>
        </p:nvSpPr>
        <p:spPr>
          <a:xfrm>
            <a:off x="12452303" y="13031037"/>
            <a:ext cx="3753119" cy="8158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988" y="0"/>
                </a:moveTo>
                <a:lnTo>
                  <a:pt x="7939" y="14923"/>
                </a:lnTo>
                <a:lnTo>
                  <a:pt x="5890" y="2749"/>
                </a:lnTo>
                <a:lnTo>
                  <a:pt x="4186" y="15699"/>
                </a:lnTo>
                <a:lnTo>
                  <a:pt x="1880" y="5885"/>
                </a:lnTo>
                <a:lnTo>
                  <a:pt x="0" y="21600"/>
                </a:lnTo>
                <a:lnTo>
                  <a:pt x="21600" y="21600"/>
                </a:lnTo>
                <a:lnTo>
                  <a:pt x="19635" y="4317"/>
                </a:lnTo>
                <a:lnTo>
                  <a:pt x="17418" y="15311"/>
                </a:lnTo>
                <a:cubicBezTo>
                  <a:pt x="17411" y="15392"/>
                  <a:pt x="17400" y="15440"/>
                  <a:pt x="17383" y="15440"/>
                </a:cubicBezTo>
                <a:cubicBezTo>
                  <a:pt x="17070" y="15440"/>
                  <a:pt x="14856" y="3137"/>
                  <a:pt x="14856" y="3137"/>
                </a:cubicBezTo>
                <a:lnTo>
                  <a:pt x="12722" y="14535"/>
                </a:lnTo>
                <a:lnTo>
                  <a:pt x="9988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1656" name="Google Shape;1555;p33"/>
          <p:cNvSpPr/>
          <p:nvPr/>
        </p:nvSpPr>
        <p:spPr>
          <a:xfrm>
            <a:off x="6315346" y="13229066"/>
            <a:ext cx="2842035" cy="6178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988" y="0"/>
                </a:moveTo>
                <a:lnTo>
                  <a:pt x="7939" y="14923"/>
                </a:lnTo>
                <a:lnTo>
                  <a:pt x="5890" y="2749"/>
                </a:lnTo>
                <a:lnTo>
                  <a:pt x="4186" y="15699"/>
                </a:lnTo>
                <a:lnTo>
                  <a:pt x="1880" y="5885"/>
                </a:lnTo>
                <a:lnTo>
                  <a:pt x="0" y="21600"/>
                </a:lnTo>
                <a:lnTo>
                  <a:pt x="21600" y="21600"/>
                </a:lnTo>
                <a:lnTo>
                  <a:pt x="19635" y="4317"/>
                </a:lnTo>
                <a:lnTo>
                  <a:pt x="17418" y="15311"/>
                </a:lnTo>
                <a:cubicBezTo>
                  <a:pt x="17411" y="15392"/>
                  <a:pt x="17400" y="15440"/>
                  <a:pt x="17383" y="15440"/>
                </a:cubicBezTo>
                <a:cubicBezTo>
                  <a:pt x="17070" y="15440"/>
                  <a:pt x="14856" y="3137"/>
                  <a:pt x="14856" y="3137"/>
                </a:cubicBezTo>
                <a:lnTo>
                  <a:pt x="12722" y="14535"/>
                </a:lnTo>
                <a:lnTo>
                  <a:pt x="9988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1657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76" name="Google Shape;1557;p34"/>
          <p:cNvGrpSpPr/>
          <p:nvPr/>
        </p:nvGrpSpPr>
        <p:grpSpPr>
          <a:xfrm>
            <a:off x="-151441" y="10913872"/>
            <a:ext cx="2830540" cy="2553468"/>
            <a:chOff x="0" y="0"/>
            <a:chExt cx="2830538" cy="2553466"/>
          </a:xfrm>
        </p:grpSpPr>
        <p:sp>
          <p:nvSpPr>
            <p:cNvPr id="1664" name="Google Shape;1558;p34"/>
            <p:cNvSpPr/>
            <p:nvPr/>
          </p:nvSpPr>
          <p:spPr>
            <a:xfrm flipH="1">
              <a:off x="-1" y="1045776"/>
              <a:ext cx="2003481" cy="13240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9" h="21600" fill="norm" stroke="1" extrusionOk="0">
                  <a:moveTo>
                    <a:pt x="11015" y="4801"/>
                  </a:moveTo>
                  <a:cubicBezTo>
                    <a:pt x="11263" y="4993"/>
                    <a:pt x="11505" y="5362"/>
                    <a:pt x="11505" y="5546"/>
                  </a:cubicBezTo>
                  <a:cubicBezTo>
                    <a:pt x="11753" y="7413"/>
                    <a:pt x="11384" y="9471"/>
                    <a:pt x="10525" y="10961"/>
                  </a:cubicBezTo>
                  <a:lnTo>
                    <a:pt x="10404" y="10961"/>
                  </a:lnTo>
                  <a:cubicBezTo>
                    <a:pt x="9545" y="8910"/>
                    <a:pt x="9297" y="7228"/>
                    <a:pt x="9787" y="6299"/>
                  </a:cubicBezTo>
                  <a:cubicBezTo>
                    <a:pt x="10156" y="5362"/>
                    <a:pt x="10646" y="4801"/>
                    <a:pt x="11015" y="4801"/>
                  </a:cubicBezTo>
                  <a:close/>
                  <a:moveTo>
                    <a:pt x="278" y="0"/>
                  </a:moveTo>
                  <a:cubicBezTo>
                    <a:pt x="213" y="0"/>
                    <a:pt x="152" y="46"/>
                    <a:pt x="91" y="138"/>
                  </a:cubicBezTo>
                  <a:cubicBezTo>
                    <a:pt x="-30" y="323"/>
                    <a:pt x="-30" y="699"/>
                    <a:pt x="91" y="883"/>
                  </a:cubicBezTo>
                  <a:cubicBezTo>
                    <a:pt x="339" y="1260"/>
                    <a:pt x="6720" y="12083"/>
                    <a:pt x="9787" y="12083"/>
                  </a:cubicBezTo>
                  <a:lnTo>
                    <a:pt x="10277" y="12083"/>
                  </a:lnTo>
                  <a:cubicBezTo>
                    <a:pt x="10525" y="12451"/>
                    <a:pt x="10646" y="12828"/>
                    <a:pt x="10894" y="13389"/>
                  </a:cubicBezTo>
                  <a:cubicBezTo>
                    <a:pt x="13102" y="17122"/>
                    <a:pt x="17154" y="21600"/>
                    <a:pt x="19978" y="21600"/>
                  </a:cubicBezTo>
                  <a:cubicBezTo>
                    <a:pt x="20469" y="21600"/>
                    <a:pt x="20959" y="21408"/>
                    <a:pt x="21327" y="21039"/>
                  </a:cubicBezTo>
                  <a:cubicBezTo>
                    <a:pt x="21449" y="20847"/>
                    <a:pt x="21570" y="20663"/>
                    <a:pt x="21449" y="20479"/>
                  </a:cubicBezTo>
                  <a:cubicBezTo>
                    <a:pt x="21449" y="20256"/>
                    <a:pt x="21363" y="20171"/>
                    <a:pt x="21272" y="20171"/>
                  </a:cubicBezTo>
                  <a:cubicBezTo>
                    <a:pt x="21201" y="20171"/>
                    <a:pt x="21130" y="20210"/>
                    <a:pt x="21080" y="20286"/>
                  </a:cubicBezTo>
                  <a:cubicBezTo>
                    <a:pt x="20777" y="20532"/>
                    <a:pt x="20408" y="20648"/>
                    <a:pt x="19999" y="20648"/>
                  </a:cubicBezTo>
                  <a:cubicBezTo>
                    <a:pt x="17599" y="20648"/>
                    <a:pt x="13673" y="16784"/>
                    <a:pt x="11263" y="12636"/>
                  </a:cubicBezTo>
                  <a:lnTo>
                    <a:pt x="10773" y="11522"/>
                  </a:lnTo>
                  <a:lnTo>
                    <a:pt x="10894" y="11330"/>
                  </a:lnTo>
                  <a:cubicBezTo>
                    <a:pt x="12000" y="9655"/>
                    <a:pt x="12364" y="7413"/>
                    <a:pt x="12000" y="5177"/>
                  </a:cubicBezTo>
                  <a:cubicBezTo>
                    <a:pt x="11874" y="4432"/>
                    <a:pt x="11505" y="3871"/>
                    <a:pt x="11015" y="3871"/>
                  </a:cubicBezTo>
                  <a:cubicBezTo>
                    <a:pt x="10970" y="3848"/>
                    <a:pt x="10919" y="3833"/>
                    <a:pt x="10863" y="3833"/>
                  </a:cubicBezTo>
                  <a:cubicBezTo>
                    <a:pt x="10464" y="3833"/>
                    <a:pt x="9833" y="4409"/>
                    <a:pt x="9297" y="5546"/>
                  </a:cubicBezTo>
                  <a:cubicBezTo>
                    <a:pt x="8686" y="6852"/>
                    <a:pt x="8807" y="8910"/>
                    <a:pt x="9914" y="11146"/>
                  </a:cubicBezTo>
                  <a:lnTo>
                    <a:pt x="9666" y="11146"/>
                  </a:lnTo>
                  <a:cubicBezTo>
                    <a:pt x="6842" y="11146"/>
                    <a:pt x="460" y="323"/>
                    <a:pt x="460" y="138"/>
                  </a:cubicBezTo>
                  <a:cubicBezTo>
                    <a:pt x="399" y="46"/>
                    <a:pt x="339" y="0"/>
                    <a:pt x="27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65" name="Google Shape;1559;p34"/>
            <p:cNvSpPr/>
            <p:nvPr/>
          </p:nvSpPr>
          <p:spPr>
            <a:xfrm flipH="1">
              <a:off x="1553883" y="25434"/>
              <a:ext cx="1253543" cy="14125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21" h="21600" fill="norm" stroke="1" extrusionOk="0">
                  <a:moveTo>
                    <a:pt x="10197" y="0"/>
                  </a:moveTo>
                  <a:cubicBezTo>
                    <a:pt x="8180" y="0"/>
                    <a:pt x="6285" y="554"/>
                    <a:pt x="5411" y="1562"/>
                  </a:cubicBezTo>
                  <a:cubicBezTo>
                    <a:pt x="4920" y="2218"/>
                    <a:pt x="4759" y="2844"/>
                    <a:pt x="4813" y="3406"/>
                  </a:cubicBezTo>
                  <a:cubicBezTo>
                    <a:pt x="2565" y="3823"/>
                    <a:pt x="-104" y="5623"/>
                    <a:pt x="3" y="9086"/>
                  </a:cubicBezTo>
                  <a:cubicBezTo>
                    <a:pt x="65" y="10973"/>
                    <a:pt x="540" y="12161"/>
                    <a:pt x="1185" y="12816"/>
                  </a:cubicBezTo>
                  <a:cubicBezTo>
                    <a:pt x="862" y="13680"/>
                    <a:pt x="632" y="14760"/>
                    <a:pt x="563" y="16078"/>
                  </a:cubicBezTo>
                  <a:cubicBezTo>
                    <a:pt x="464" y="20095"/>
                    <a:pt x="2696" y="21600"/>
                    <a:pt x="5265" y="21600"/>
                  </a:cubicBezTo>
                  <a:cubicBezTo>
                    <a:pt x="6431" y="21600"/>
                    <a:pt x="7674" y="21290"/>
                    <a:pt x="8794" y="20758"/>
                  </a:cubicBezTo>
                  <a:cubicBezTo>
                    <a:pt x="9461" y="20952"/>
                    <a:pt x="10305" y="21053"/>
                    <a:pt x="11225" y="21053"/>
                  </a:cubicBezTo>
                  <a:cubicBezTo>
                    <a:pt x="13434" y="21053"/>
                    <a:pt x="16042" y="20462"/>
                    <a:pt x="17523" y="19231"/>
                  </a:cubicBezTo>
                  <a:cubicBezTo>
                    <a:pt x="19318" y="17726"/>
                    <a:pt x="19341" y="16171"/>
                    <a:pt x="18520" y="15012"/>
                  </a:cubicBezTo>
                  <a:cubicBezTo>
                    <a:pt x="19110" y="14638"/>
                    <a:pt x="19617" y="13982"/>
                    <a:pt x="19947" y="12931"/>
                  </a:cubicBezTo>
                  <a:cubicBezTo>
                    <a:pt x="21496" y="8129"/>
                    <a:pt x="18926" y="7178"/>
                    <a:pt x="16878" y="7121"/>
                  </a:cubicBezTo>
                  <a:cubicBezTo>
                    <a:pt x="16978" y="6739"/>
                    <a:pt x="17070" y="6293"/>
                    <a:pt x="17147" y="5760"/>
                  </a:cubicBezTo>
                  <a:cubicBezTo>
                    <a:pt x="17745" y="1735"/>
                    <a:pt x="13772" y="0"/>
                    <a:pt x="10197" y="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66" name="Google Shape;1560;p34"/>
            <p:cNvSpPr/>
            <p:nvPr/>
          </p:nvSpPr>
          <p:spPr>
            <a:xfrm flipH="1">
              <a:off x="1524506" y="0"/>
              <a:ext cx="1306033" cy="14657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68" h="21600" fill="norm" stroke="1" extrusionOk="0">
                  <a:moveTo>
                    <a:pt x="6345" y="4073"/>
                  </a:moveTo>
                  <a:cubicBezTo>
                    <a:pt x="7088" y="4073"/>
                    <a:pt x="7832" y="4240"/>
                    <a:pt x="7832" y="4913"/>
                  </a:cubicBezTo>
                  <a:cubicBezTo>
                    <a:pt x="7832" y="5086"/>
                    <a:pt x="7832" y="5253"/>
                    <a:pt x="7832" y="5419"/>
                  </a:cubicBezTo>
                  <a:lnTo>
                    <a:pt x="7464" y="5419"/>
                  </a:lnTo>
                  <a:cubicBezTo>
                    <a:pt x="6713" y="5253"/>
                    <a:pt x="6153" y="4746"/>
                    <a:pt x="5969" y="4073"/>
                  </a:cubicBezTo>
                  <a:close/>
                  <a:moveTo>
                    <a:pt x="16773" y="7612"/>
                  </a:moveTo>
                  <a:cubicBezTo>
                    <a:pt x="16589" y="8458"/>
                    <a:pt x="16213" y="8625"/>
                    <a:pt x="16029" y="8625"/>
                  </a:cubicBezTo>
                  <a:cubicBezTo>
                    <a:pt x="15845" y="8625"/>
                    <a:pt x="15653" y="8458"/>
                    <a:pt x="15469" y="8458"/>
                  </a:cubicBezTo>
                  <a:cubicBezTo>
                    <a:pt x="15285" y="8118"/>
                    <a:pt x="15285" y="7952"/>
                    <a:pt x="15285" y="7778"/>
                  </a:cubicBezTo>
                  <a:cubicBezTo>
                    <a:pt x="15653" y="7612"/>
                    <a:pt x="16213" y="7612"/>
                    <a:pt x="16773" y="7612"/>
                  </a:cubicBezTo>
                  <a:close/>
                  <a:moveTo>
                    <a:pt x="4665" y="10311"/>
                  </a:moveTo>
                  <a:cubicBezTo>
                    <a:pt x="4849" y="10311"/>
                    <a:pt x="5041" y="10477"/>
                    <a:pt x="5225" y="10644"/>
                  </a:cubicBezTo>
                  <a:cubicBezTo>
                    <a:pt x="5409" y="10817"/>
                    <a:pt x="5409" y="11150"/>
                    <a:pt x="5225" y="11324"/>
                  </a:cubicBezTo>
                  <a:cubicBezTo>
                    <a:pt x="5041" y="12163"/>
                    <a:pt x="4106" y="12836"/>
                    <a:pt x="3178" y="12836"/>
                  </a:cubicBezTo>
                  <a:cubicBezTo>
                    <a:pt x="2802" y="12836"/>
                    <a:pt x="2434" y="12836"/>
                    <a:pt x="2058" y="12503"/>
                  </a:cubicBezTo>
                  <a:cubicBezTo>
                    <a:pt x="2802" y="10984"/>
                    <a:pt x="3922" y="10311"/>
                    <a:pt x="4665" y="10311"/>
                  </a:cubicBezTo>
                  <a:close/>
                  <a:moveTo>
                    <a:pt x="15285" y="13510"/>
                  </a:moveTo>
                  <a:cubicBezTo>
                    <a:pt x="16405" y="13510"/>
                    <a:pt x="17516" y="13850"/>
                    <a:pt x="18260" y="14689"/>
                  </a:cubicBezTo>
                  <a:cubicBezTo>
                    <a:pt x="17892" y="14689"/>
                    <a:pt x="17708" y="14863"/>
                    <a:pt x="17332" y="14863"/>
                  </a:cubicBezTo>
                  <a:cubicBezTo>
                    <a:pt x="16405" y="14689"/>
                    <a:pt x="15469" y="14356"/>
                    <a:pt x="14725" y="13850"/>
                  </a:cubicBezTo>
                  <a:cubicBezTo>
                    <a:pt x="14725" y="13683"/>
                    <a:pt x="14541" y="13510"/>
                    <a:pt x="14541" y="13510"/>
                  </a:cubicBezTo>
                  <a:close/>
                  <a:moveTo>
                    <a:pt x="12003" y="16334"/>
                  </a:moveTo>
                  <a:cubicBezTo>
                    <a:pt x="12072" y="16334"/>
                    <a:pt x="12118" y="16375"/>
                    <a:pt x="12118" y="16549"/>
                  </a:cubicBezTo>
                  <a:cubicBezTo>
                    <a:pt x="12302" y="16715"/>
                    <a:pt x="12118" y="17388"/>
                    <a:pt x="11183" y="18401"/>
                  </a:cubicBezTo>
                  <a:cubicBezTo>
                    <a:pt x="10631" y="19074"/>
                    <a:pt x="9879" y="19581"/>
                    <a:pt x="9136" y="19921"/>
                  </a:cubicBezTo>
                  <a:cubicBezTo>
                    <a:pt x="8576" y="19747"/>
                    <a:pt x="8208" y="19414"/>
                    <a:pt x="8016" y="19241"/>
                  </a:cubicBezTo>
                  <a:cubicBezTo>
                    <a:pt x="8016" y="18908"/>
                    <a:pt x="8016" y="18568"/>
                    <a:pt x="8392" y="18235"/>
                  </a:cubicBezTo>
                  <a:cubicBezTo>
                    <a:pt x="9136" y="17222"/>
                    <a:pt x="10439" y="16549"/>
                    <a:pt x="11743" y="16375"/>
                  </a:cubicBezTo>
                  <a:cubicBezTo>
                    <a:pt x="11835" y="16375"/>
                    <a:pt x="11934" y="16334"/>
                    <a:pt x="12003" y="16334"/>
                  </a:cubicBezTo>
                  <a:close/>
                  <a:moveTo>
                    <a:pt x="9994" y="840"/>
                  </a:moveTo>
                  <a:cubicBezTo>
                    <a:pt x="10201" y="840"/>
                    <a:pt x="10416" y="847"/>
                    <a:pt x="10631" y="867"/>
                  </a:cubicBezTo>
                  <a:cubicBezTo>
                    <a:pt x="10830" y="853"/>
                    <a:pt x="11037" y="847"/>
                    <a:pt x="11244" y="847"/>
                  </a:cubicBezTo>
                  <a:cubicBezTo>
                    <a:pt x="13085" y="847"/>
                    <a:pt x="14856" y="1513"/>
                    <a:pt x="16029" y="2727"/>
                  </a:cubicBezTo>
                  <a:cubicBezTo>
                    <a:pt x="16957" y="3566"/>
                    <a:pt x="17332" y="4746"/>
                    <a:pt x="17148" y="5926"/>
                  </a:cubicBezTo>
                  <a:cubicBezTo>
                    <a:pt x="16957" y="6266"/>
                    <a:pt x="16957" y="6599"/>
                    <a:pt x="16957" y="6939"/>
                  </a:cubicBezTo>
                  <a:cubicBezTo>
                    <a:pt x="16405" y="6939"/>
                    <a:pt x="15653" y="6939"/>
                    <a:pt x="15101" y="7105"/>
                  </a:cubicBezTo>
                  <a:cubicBezTo>
                    <a:pt x="14725" y="7105"/>
                    <a:pt x="14541" y="7105"/>
                    <a:pt x="14541" y="7279"/>
                  </a:cubicBezTo>
                  <a:cubicBezTo>
                    <a:pt x="14350" y="7445"/>
                    <a:pt x="14350" y="7612"/>
                    <a:pt x="14350" y="7778"/>
                  </a:cubicBezTo>
                  <a:cubicBezTo>
                    <a:pt x="14350" y="8458"/>
                    <a:pt x="15285" y="9464"/>
                    <a:pt x="16029" y="9464"/>
                  </a:cubicBezTo>
                  <a:cubicBezTo>
                    <a:pt x="16773" y="9464"/>
                    <a:pt x="17332" y="8965"/>
                    <a:pt x="17708" y="7778"/>
                  </a:cubicBezTo>
                  <a:cubicBezTo>
                    <a:pt x="17831" y="7750"/>
                    <a:pt x="17969" y="7737"/>
                    <a:pt x="18099" y="7737"/>
                  </a:cubicBezTo>
                  <a:cubicBezTo>
                    <a:pt x="18759" y="7737"/>
                    <a:pt x="19479" y="8063"/>
                    <a:pt x="19939" y="8625"/>
                  </a:cubicBezTo>
                  <a:cubicBezTo>
                    <a:pt x="20499" y="9804"/>
                    <a:pt x="20499" y="11324"/>
                    <a:pt x="19939" y="12503"/>
                  </a:cubicBezTo>
                  <a:cubicBezTo>
                    <a:pt x="19755" y="13176"/>
                    <a:pt x="19380" y="13683"/>
                    <a:pt x="19012" y="14190"/>
                  </a:cubicBezTo>
                  <a:cubicBezTo>
                    <a:pt x="17892" y="13010"/>
                    <a:pt x="16405" y="12503"/>
                    <a:pt x="14909" y="12503"/>
                  </a:cubicBezTo>
                  <a:cubicBezTo>
                    <a:pt x="13606" y="12670"/>
                    <a:pt x="13606" y="13176"/>
                    <a:pt x="13606" y="13510"/>
                  </a:cubicBezTo>
                  <a:cubicBezTo>
                    <a:pt x="13790" y="14356"/>
                    <a:pt x="15469" y="15536"/>
                    <a:pt x="17332" y="15536"/>
                  </a:cubicBezTo>
                  <a:cubicBezTo>
                    <a:pt x="17708" y="15536"/>
                    <a:pt x="18260" y="15536"/>
                    <a:pt x="18636" y="15196"/>
                  </a:cubicBezTo>
                  <a:cubicBezTo>
                    <a:pt x="19196" y="16375"/>
                    <a:pt x="18820" y="17728"/>
                    <a:pt x="17708" y="18401"/>
                  </a:cubicBezTo>
                  <a:cubicBezTo>
                    <a:pt x="16029" y="19463"/>
                    <a:pt x="14212" y="20108"/>
                    <a:pt x="12233" y="20108"/>
                  </a:cubicBezTo>
                  <a:cubicBezTo>
                    <a:pt x="12011" y="20108"/>
                    <a:pt x="11789" y="20101"/>
                    <a:pt x="11559" y="20087"/>
                  </a:cubicBezTo>
                  <a:cubicBezTo>
                    <a:pt x="11375" y="20171"/>
                    <a:pt x="11183" y="20212"/>
                    <a:pt x="10976" y="20212"/>
                  </a:cubicBezTo>
                  <a:cubicBezTo>
                    <a:pt x="10769" y="20212"/>
                    <a:pt x="10531" y="20171"/>
                    <a:pt x="10255" y="20087"/>
                  </a:cubicBezTo>
                  <a:cubicBezTo>
                    <a:pt x="10815" y="19747"/>
                    <a:pt x="11375" y="19414"/>
                    <a:pt x="11934" y="18908"/>
                  </a:cubicBezTo>
                  <a:cubicBezTo>
                    <a:pt x="13238" y="17555"/>
                    <a:pt x="13238" y="16549"/>
                    <a:pt x="13046" y="16209"/>
                  </a:cubicBezTo>
                  <a:cubicBezTo>
                    <a:pt x="12678" y="15702"/>
                    <a:pt x="12302" y="15536"/>
                    <a:pt x="11743" y="15536"/>
                  </a:cubicBezTo>
                  <a:cubicBezTo>
                    <a:pt x="10071" y="15702"/>
                    <a:pt x="8576" y="16549"/>
                    <a:pt x="7648" y="17728"/>
                  </a:cubicBezTo>
                  <a:cubicBezTo>
                    <a:pt x="7272" y="18235"/>
                    <a:pt x="7088" y="18908"/>
                    <a:pt x="7272" y="19414"/>
                  </a:cubicBezTo>
                  <a:cubicBezTo>
                    <a:pt x="7272" y="19921"/>
                    <a:pt x="7648" y="20087"/>
                    <a:pt x="8016" y="20420"/>
                  </a:cubicBezTo>
                  <a:cubicBezTo>
                    <a:pt x="7272" y="20594"/>
                    <a:pt x="6529" y="20760"/>
                    <a:pt x="5785" y="20760"/>
                  </a:cubicBezTo>
                  <a:cubicBezTo>
                    <a:pt x="4481" y="20760"/>
                    <a:pt x="3546" y="20420"/>
                    <a:pt x="2618" y="19747"/>
                  </a:cubicBezTo>
                  <a:cubicBezTo>
                    <a:pt x="1683" y="18734"/>
                    <a:pt x="1315" y="17222"/>
                    <a:pt x="1499" y="15869"/>
                  </a:cubicBezTo>
                  <a:cubicBezTo>
                    <a:pt x="1499" y="15029"/>
                    <a:pt x="1499" y="14190"/>
                    <a:pt x="1874" y="13343"/>
                  </a:cubicBezTo>
                  <a:cubicBezTo>
                    <a:pt x="2242" y="13510"/>
                    <a:pt x="2802" y="13683"/>
                    <a:pt x="3362" y="13683"/>
                  </a:cubicBezTo>
                  <a:cubicBezTo>
                    <a:pt x="4665" y="13683"/>
                    <a:pt x="5785" y="12670"/>
                    <a:pt x="6153" y="11490"/>
                  </a:cubicBezTo>
                  <a:cubicBezTo>
                    <a:pt x="6345" y="11150"/>
                    <a:pt x="6345" y="10644"/>
                    <a:pt x="5969" y="10144"/>
                  </a:cubicBezTo>
                  <a:cubicBezTo>
                    <a:pt x="5785" y="9804"/>
                    <a:pt x="5225" y="9638"/>
                    <a:pt x="4665" y="9638"/>
                  </a:cubicBezTo>
                  <a:cubicBezTo>
                    <a:pt x="3362" y="9804"/>
                    <a:pt x="2058" y="10644"/>
                    <a:pt x="1683" y="11823"/>
                  </a:cubicBezTo>
                  <a:cubicBezTo>
                    <a:pt x="1131" y="10984"/>
                    <a:pt x="939" y="10144"/>
                    <a:pt x="939" y="9131"/>
                  </a:cubicBezTo>
                  <a:cubicBezTo>
                    <a:pt x="939" y="6772"/>
                    <a:pt x="2618" y="4746"/>
                    <a:pt x="5041" y="4240"/>
                  </a:cubicBezTo>
                  <a:cubicBezTo>
                    <a:pt x="5225" y="5253"/>
                    <a:pt x="6153" y="6099"/>
                    <a:pt x="7272" y="6266"/>
                  </a:cubicBezTo>
                  <a:cubicBezTo>
                    <a:pt x="7648" y="6266"/>
                    <a:pt x="8016" y="6099"/>
                    <a:pt x="8208" y="5926"/>
                  </a:cubicBezTo>
                  <a:cubicBezTo>
                    <a:pt x="8576" y="5593"/>
                    <a:pt x="8576" y="5253"/>
                    <a:pt x="8576" y="4913"/>
                  </a:cubicBezTo>
                  <a:cubicBezTo>
                    <a:pt x="8576" y="3733"/>
                    <a:pt x="7464" y="3233"/>
                    <a:pt x="5785" y="3233"/>
                  </a:cubicBezTo>
                  <a:cubicBezTo>
                    <a:pt x="5785" y="2893"/>
                    <a:pt x="5969" y="2553"/>
                    <a:pt x="6153" y="2220"/>
                  </a:cubicBezTo>
                  <a:cubicBezTo>
                    <a:pt x="7295" y="1339"/>
                    <a:pt x="8576" y="840"/>
                    <a:pt x="9994" y="840"/>
                  </a:cubicBezTo>
                  <a:close/>
                  <a:moveTo>
                    <a:pt x="10056" y="0"/>
                  </a:moveTo>
                  <a:cubicBezTo>
                    <a:pt x="8392" y="0"/>
                    <a:pt x="6766" y="652"/>
                    <a:pt x="5601" y="1714"/>
                  </a:cubicBezTo>
                  <a:cubicBezTo>
                    <a:pt x="5041" y="2220"/>
                    <a:pt x="4849" y="2727"/>
                    <a:pt x="4849" y="3400"/>
                  </a:cubicBezTo>
                  <a:cubicBezTo>
                    <a:pt x="1874" y="3906"/>
                    <a:pt x="-173" y="6432"/>
                    <a:pt x="11" y="9131"/>
                  </a:cubicBezTo>
                  <a:cubicBezTo>
                    <a:pt x="11" y="10311"/>
                    <a:pt x="379" y="11657"/>
                    <a:pt x="1131" y="12670"/>
                  </a:cubicBezTo>
                  <a:cubicBezTo>
                    <a:pt x="755" y="13683"/>
                    <a:pt x="571" y="14863"/>
                    <a:pt x="571" y="15869"/>
                  </a:cubicBezTo>
                  <a:cubicBezTo>
                    <a:pt x="379" y="17555"/>
                    <a:pt x="939" y="19074"/>
                    <a:pt x="2058" y="20254"/>
                  </a:cubicBezTo>
                  <a:cubicBezTo>
                    <a:pt x="2994" y="21100"/>
                    <a:pt x="4297" y="21600"/>
                    <a:pt x="5785" y="21600"/>
                  </a:cubicBezTo>
                  <a:cubicBezTo>
                    <a:pt x="7088" y="21600"/>
                    <a:pt x="8208" y="21267"/>
                    <a:pt x="9320" y="20760"/>
                  </a:cubicBezTo>
                  <a:cubicBezTo>
                    <a:pt x="10071" y="20927"/>
                    <a:pt x="10815" y="21100"/>
                    <a:pt x="11559" y="21100"/>
                  </a:cubicBezTo>
                  <a:cubicBezTo>
                    <a:pt x="13982" y="21100"/>
                    <a:pt x="16405" y="20420"/>
                    <a:pt x="18260" y="19241"/>
                  </a:cubicBezTo>
                  <a:cubicBezTo>
                    <a:pt x="19755" y="18235"/>
                    <a:pt x="20315" y="16375"/>
                    <a:pt x="19380" y="15029"/>
                  </a:cubicBezTo>
                  <a:cubicBezTo>
                    <a:pt x="20123" y="14356"/>
                    <a:pt x="20499" y="13683"/>
                    <a:pt x="20875" y="12836"/>
                  </a:cubicBezTo>
                  <a:cubicBezTo>
                    <a:pt x="21427" y="11324"/>
                    <a:pt x="21427" y="9638"/>
                    <a:pt x="20683" y="8118"/>
                  </a:cubicBezTo>
                  <a:cubicBezTo>
                    <a:pt x="19939" y="7445"/>
                    <a:pt x="19012" y="6939"/>
                    <a:pt x="17892" y="6772"/>
                  </a:cubicBezTo>
                  <a:cubicBezTo>
                    <a:pt x="17892" y="6599"/>
                    <a:pt x="18076" y="6266"/>
                    <a:pt x="18076" y="5926"/>
                  </a:cubicBezTo>
                  <a:cubicBezTo>
                    <a:pt x="18260" y="4580"/>
                    <a:pt x="17892" y="3060"/>
                    <a:pt x="16773" y="2054"/>
                  </a:cubicBezTo>
                  <a:cubicBezTo>
                    <a:pt x="15239" y="819"/>
                    <a:pt x="13238" y="7"/>
                    <a:pt x="11198" y="7"/>
                  </a:cubicBezTo>
                  <a:cubicBezTo>
                    <a:pt x="11007" y="7"/>
                    <a:pt x="10815" y="14"/>
                    <a:pt x="10631" y="28"/>
                  </a:cubicBezTo>
                  <a:cubicBezTo>
                    <a:pt x="10439" y="14"/>
                    <a:pt x="10247" y="0"/>
                    <a:pt x="1005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67" name="Google Shape;1561;p34"/>
            <p:cNvSpPr/>
            <p:nvPr/>
          </p:nvSpPr>
          <p:spPr>
            <a:xfrm flipH="1">
              <a:off x="1983708" y="527832"/>
              <a:ext cx="411531" cy="4233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795" y="0"/>
                    <a:pt x="0" y="4685"/>
                    <a:pt x="0" y="10524"/>
                  </a:cubicBezTo>
                  <a:cubicBezTo>
                    <a:pt x="0" y="16362"/>
                    <a:pt x="4795" y="21600"/>
                    <a:pt x="10800" y="21600"/>
                  </a:cubicBezTo>
                  <a:cubicBezTo>
                    <a:pt x="16805" y="21600"/>
                    <a:pt x="21600" y="16362"/>
                    <a:pt x="21600" y="10524"/>
                  </a:cubicBezTo>
                  <a:cubicBezTo>
                    <a:pt x="21600" y="4685"/>
                    <a:pt x="16805" y="0"/>
                    <a:pt x="1080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68" name="Google Shape;1562;p34"/>
            <p:cNvSpPr/>
            <p:nvPr/>
          </p:nvSpPr>
          <p:spPr>
            <a:xfrm flipH="1">
              <a:off x="1543611" y="1520406"/>
              <a:ext cx="487497" cy="4115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20" h="21600" fill="norm" stroke="1" extrusionOk="0">
                  <a:moveTo>
                    <a:pt x="16441" y="0"/>
                  </a:moveTo>
                  <a:cubicBezTo>
                    <a:pt x="12256" y="0"/>
                    <a:pt x="3521" y="1335"/>
                    <a:pt x="524" y="12159"/>
                  </a:cubicBezTo>
                  <a:cubicBezTo>
                    <a:pt x="-1340" y="18214"/>
                    <a:pt x="2041" y="21600"/>
                    <a:pt x="6390" y="21600"/>
                  </a:cubicBezTo>
                  <a:cubicBezTo>
                    <a:pt x="12402" y="21600"/>
                    <a:pt x="20260" y="15125"/>
                    <a:pt x="18725" y="148"/>
                  </a:cubicBezTo>
                  <a:cubicBezTo>
                    <a:pt x="18725" y="148"/>
                    <a:pt x="17830" y="0"/>
                    <a:pt x="16441" y="0"/>
                  </a:cubicBezTo>
                  <a:close/>
                </a:path>
              </a:pathLst>
            </a:custGeom>
            <a:solidFill>
              <a:srgbClr val="B4D5C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69" name="Google Shape;1563;p34"/>
            <p:cNvSpPr/>
            <p:nvPr/>
          </p:nvSpPr>
          <p:spPr>
            <a:xfrm flipH="1">
              <a:off x="1526026" y="1495455"/>
              <a:ext cx="301999" cy="290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19" h="21600" fill="norm" stroke="1" extrusionOk="0">
                  <a:moveTo>
                    <a:pt x="18814" y="0"/>
                  </a:moveTo>
                  <a:cubicBezTo>
                    <a:pt x="18254" y="0"/>
                    <a:pt x="17695" y="594"/>
                    <a:pt x="17135" y="1223"/>
                  </a:cubicBezTo>
                  <a:cubicBezTo>
                    <a:pt x="13118" y="8004"/>
                    <a:pt x="7520" y="13107"/>
                    <a:pt x="1132" y="17336"/>
                  </a:cubicBezTo>
                  <a:cubicBezTo>
                    <a:pt x="342" y="18175"/>
                    <a:pt x="-481" y="19049"/>
                    <a:pt x="342" y="19887"/>
                  </a:cubicBezTo>
                  <a:cubicBezTo>
                    <a:pt x="342" y="20726"/>
                    <a:pt x="1132" y="20726"/>
                    <a:pt x="1923" y="21600"/>
                  </a:cubicBezTo>
                  <a:cubicBezTo>
                    <a:pt x="1923" y="20726"/>
                    <a:pt x="2713" y="20726"/>
                    <a:pt x="2713" y="20726"/>
                  </a:cubicBezTo>
                  <a:cubicBezTo>
                    <a:pt x="9924" y="16497"/>
                    <a:pt x="16312" y="9717"/>
                    <a:pt x="21119" y="2901"/>
                  </a:cubicBezTo>
                  <a:cubicBezTo>
                    <a:pt x="21119" y="1223"/>
                    <a:pt x="21119" y="350"/>
                    <a:pt x="19539" y="350"/>
                  </a:cubicBezTo>
                  <a:cubicBezTo>
                    <a:pt x="19275" y="105"/>
                    <a:pt x="19045" y="0"/>
                    <a:pt x="1881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70" name="Google Shape;1564;p34"/>
            <p:cNvSpPr/>
            <p:nvPr/>
          </p:nvSpPr>
          <p:spPr>
            <a:xfrm flipH="1">
              <a:off x="663026" y="2138167"/>
              <a:ext cx="487548" cy="4153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06" h="21600" fill="norm" stroke="1" extrusionOk="0">
                  <a:moveTo>
                    <a:pt x="16499" y="0"/>
                  </a:moveTo>
                  <a:cubicBezTo>
                    <a:pt x="12409" y="0"/>
                    <a:pt x="3846" y="1322"/>
                    <a:pt x="523" y="12049"/>
                  </a:cubicBezTo>
                  <a:cubicBezTo>
                    <a:pt x="-1358" y="18098"/>
                    <a:pt x="2111" y="21600"/>
                    <a:pt x="6548" y="21600"/>
                  </a:cubicBezTo>
                  <a:cubicBezTo>
                    <a:pt x="12519" y="21600"/>
                    <a:pt x="20242" y="15184"/>
                    <a:pt x="18708" y="147"/>
                  </a:cubicBezTo>
                  <a:cubicBezTo>
                    <a:pt x="18708" y="147"/>
                    <a:pt x="17850" y="0"/>
                    <a:pt x="16499" y="0"/>
                  </a:cubicBezTo>
                  <a:close/>
                </a:path>
              </a:pathLst>
            </a:custGeom>
            <a:solidFill>
              <a:srgbClr val="B4D5C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71" name="Google Shape;1565;p34"/>
            <p:cNvSpPr/>
            <p:nvPr/>
          </p:nvSpPr>
          <p:spPr>
            <a:xfrm flipH="1">
              <a:off x="645053" y="2113217"/>
              <a:ext cx="302263" cy="2905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37" h="21600" fill="norm" stroke="1" extrusionOk="0">
                  <a:moveTo>
                    <a:pt x="19128" y="0"/>
                  </a:moveTo>
                  <a:cubicBezTo>
                    <a:pt x="18338" y="0"/>
                    <a:pt x="17910" y="595"/>
                    <a:pt x="17910" y="1190"/>
                  </a:cubicBezTo>
                  <a:cubicBezTo>
                    <a:pt x="13136" y="8017"/>
                    <a:pt x="7538" y="13968"/>
                    <a:pt x="1117" y="18204"/>
                  </a:cubicBezTo>
                  <a:cubicBezTo>
                    <a:pt x="327" y="18204"/>
                    <a:pt x="-463" y="19920"/>
                    <a:pt x="327" y="20760"/>
                  </a:cubicBezTo>
                  <a:cubicBezTo>
                    <a:pt x="1117" y="20760"/>
                    <a:pt x="1117" y="21600"/>
                    <a:pt x="1941" y="21600"/>
                  </a:cubicBezTo>
                  <a:lnTo>
                    <a:pt x="2731" y="21600"/>
                  </a:lnTo>
                  <a:cubicBezTo>
                    <a:pt x="9942" y="16524"/>
                    <a:pt x="16330" y="10572"/>
                    <a:pt x="21137" y="2906"/>
                  </a:cubicBezTo>
                  <a:cubicBezTo>
                    <a:pt x="21137" y="2065"/>
                    <a:pt x="21137" y="1190"/>
                    <a:pt x="20314" y="350"/>
                  </a:cubicBezTo>
                  <a:cubicBezTo>
                    <a:pt x="19853" y="105"/>
                    <a:pt x="19458" y="0"/>
                    <a:pt x="1912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72" name="Google Shape;1566;p34"/>
            <p:cNvSpPr/>
            <p:nvPr/>
          </p:nvSpPr>
          <p:spPr>
            <a:xfrm flipH="1">
              <a:off x="1015598" y="902173"/>
              <a:ext cx="343982" cy="4609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161" h="21600" fill="norm" stroke="1" extrusionOk="0">
                  <a:moveTo>
                    <a:pt x="5846" y="0"/>
                  </a:moveTo>
                  <a:cubicBezTo>
                    <a:pt x="4585" y="0"/>
                    <a:pt x="3270" y="530"/>
                    <a:pt x="1955" y="1765"/>
                  </a:cubicBezTo>
                  <a:cubicBezTo>
                    <a:pt x="-5485" y="8185"/>
                    <a:pt x="10710" y="21600"/>
                    <a:pt x="10710" y="21600"/>
                  </a:cubicBezTo>
                  <a:cubicBezTo>
                    <a:pt x="16115" y="11892"/>
                    <a:pt x="11719" y="0"/>
                    <a:pt x="5846" y="0"/>
                  </a:cubicBezTo>
                  <a:close/>
                </a:path>
              </a:pathLst>
            </a:custGeom>
            <a:solidFill>
              <a:srgbClr val="B4D5C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73" name="Google Shape;1567;p34"/>
            <p:cNvSpPr/>
            <p:nvPr/>
          </p:nvSpPr>
          <p:spPr>
            <a:xfrm flipH="1">
              <a:off x="1045748" y="1072154"/>
              <a:ext cx="153211" cy="3253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71" h="21600" fill="norm" stroke="1" extrusionOk="0">
                  <a:moveTo>
                    <a:pt x="3836" y="0"/>
                  </a:moveTo>
                  <a:cubicBezTo>
                    <a:pt x="3200" y="0"/>
                    <a:pt x="2629" y="94"/>
                    <a:pt x="2184" y="313"/>
                  </a:cubicBezTo>
                  <a:cubicBezTo>
                    <a:pt x="659" y="313"/>
                    <a:pt x="-929" y="1844"/>
                    <a:pt x="659" y="2595"/>
                  </a:cubicBezTo>
                  <a:cubicBezTo>
                    <a:pt x="6822" y="7909"/>
                    <a:pt x="11459" y="13223"/>
                    <a:pt x="12984" y="19318"/>
                  </a:cubicBezTo>
                  <a:cubicBezTo>
                    <a:pt x="12984" y="20068"/>
                    <a:pt x="14509" y="20819"/>
                    <a:pt x="16097" y="21600"/>
                  </a:cubicBezTo>
                  <a:cubicBezTo>
                    <a:pt x="19146" y="21600"/>
                    <a:pt x="20671" y="20819"/>
                    <a:pt x="20671" y="20068"/>
                  </a:cubicBezTo>
                  <a:cubicBezTo>
                    <a:pt x="19146" y="13223"/>
                    <a:pt x="14509" y="6408"/>
                    <a:pt x="6822" y="1094"/>
                  </a:cubicBezTo>
                  <a:cubicBezTo>
                    <a:pt x="6822" y="563"/>
                    <a:pt x="5297" y="0"/>
                    <a:pt x="383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74" name="Google Shape;1568;p34"/>
            <p:cNvSpPr/>
            <p:nvPr/>
          </p:nvSpPr>
          <p:spPr>
            <a:xfrm flipH="1">
              <a:off x="554184" y="1511461"/>
              <a:ext cx="301332" cy="4807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28" h="21600" fill="norm" stroke="1" extrusionOk="0">
                  <a:moveTo>
                    <a:pt x="5761" y="0"/>
                  </a:moveTo>
                  <a:cubicBezTo>
                    <a:pt x="-4601" y="0"/>
                    <a:pt x="2178" y="21600"/>
                    <a:pt x="2178" y="21600"/>
                  </a:cubicBezTo>
                  <a:cubicBezTo>
                    <a:pt x="14536" y="17496"/>
                    <a:pt x="16999" y="529"/>
                    <a:pt x="6128" y="21"/>
                  </a:cubicBezTo>
                  <a:cubicBezTo>
                    <a:pt x="6006" y="0"/>
                    <a:pt x="5883" y="0"/>
                    <a:pt x="5761" y="0"/>
                  </a:cubicBezTo>
                  <a:close/>
                </a:path>
              </a:pathLst>
            </a:custGeom>
            <a:solidFill>
              <a:srgbClr val="B4D5C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75" name="Google Shape;1569;p34"/>
            <p:cNvSpPr/>
            <p:nvPr/>
          </p:nvSpPr>
          <p:spPr>
            <a:xfrm flipH="1">
              <a:off x="691195" y="1694630"/>
              <a:ext cx="145495" cy="3201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89" h="21600" fill="norm" stroke="1" extrusionOk="0">
                  <a:moveTo>
                    <a:pt x="17898" y="0"/>
                  </a:moveTo>
                  <a:cubicBezTo>
                    <a:pt x="16252" y="0"/>
                    <a:pt x="12892" y="794"/>
                    <a:pt x="12892" y="1556"/>
                  </a:cubicBezTo>
                  <a:cubicBezTo>
                    <a:pt x="11246" y="7719"/>
                    <a:pt x="7886" y="13119"/>
                    <a:pt x="1235" y="18519"/>
                  </a:cubicBezTo>
                  <a:cubicBezTo>
                    <a:pt x="-411" y="19313"/>
                    <a:pt x="-411" y="20838"/>
                    <a:pt x="1235" y="21600"/>
                  </a:cubicBezTo>
                  <a:lnTo>
                    <a:pt x="6240" y="21600"/>
                  </a:lnTo>
                  <a:cubicBezTo>
                    <a:pt x="12892" y="15438"/>
                    <a:pt x="17898" y="9275"/>
                    <a:pt x="21189" y="2319"/>
                  </a:cubicBezTo>
                  <a:cubicBezTo>
                    <a:pt x="21189" y="1556"/>
                    <a:pt x="19543" y="0"/>
                    <a:pt x="1789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687" name="Google Shape;1570;p34"/>
          <p:cNvGrpSpPr/>
          <p:nvPr/>
        </p:nvGrpSpPr>
        <p:grpSpPr>
          <a:xfrm>
            <a:off x="22432719" y="11233046"/>
            <a:ext cx="2132612" cy="1899603"/>
            <a:chOff x="0" y="0"/>
            <a:chExt cx="2132611" cy="1899602"/>
          </a:xfrm>
        </p:grpSpPr>
        <p:sp>
          <p:nvSpPr>
            <p:cNvPr id="1677" name="Google Shape;1571;p34"/>
            <p:cNvSpPr/>
            <p:nvPr/>
          </p:nvSpPr>
          <p:spPr>
            <a:xfrm flipH="1" rot="17122018">
              <a:off x="155777" y="569512"/>
              <a:ext cx="515728" cy="7162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2966" h="21600" fill="norm" stroke="1" extrusionOk="0">
                  <a:moveTo>
                    <a:pt x="5366" y="0"/>
                  </a:moveTo>
                  <a:cubicBezTo>
                    <a:pt x="4979" y="0"/>
                    <a:pt x="4565" y="47"/>
                    <a:pt x="4125" y="140"/>
                  </a:cubicBezTo>
                  <a:cubicBezTo>
                    <a:pt x="-6862" y="2403"/>
                    <a:pt x="7577" y="18979"/>
                    <a:pt x="7577" y="18979"/>
                  </a:cubicBezTo>
                  <a:cubicBezTo>
                    <a:pt x="8740" y="20825"/>
                    <a:pt x="9723" y="21600"/>
                    <a:pt x="10524" y="21600"/>
                  </a:cubicBezTo>
                  <a:cubicBezTo>
                    <a:pt x="14738" y="21600"/>
                    <a:pt x="13794" y="0"/>
                    <a:pt x="5366" y="0"/>
                  </a:cubicBezTo>
                  <a:close/>
                </a:path>
              </a:pathLst>
            </a:custGeom>
            <a:solidFill>
              <a:srgbClr val="B4D5C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78" name="Google Shape;1572;p34"/>
            <p:cNvSpPr/>
            <p:nvPr/>
          </p:nvSpPr>
          <p:spPr>
            <a:xfrm flipH="1" rot="17122018">
              <a:off x="636254" y="1314058"/>
              <a:ext cx="597321" cy="4704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32" h="21600" fill="norm" stroke="1" extrusionOk="0">
                  <a:moveTo>
                    <a:pt x="10552" y="0"/>
                  </a:moveTo>
                  <a:cubicBezTo>
                    <a:pt x="5401" y="0"/>
                    <a:pt x="822" y="12677"/>
                    <a:pt x="822" y="12677"/>
                  </a:cubicBezTo>
                  <a:cubicBezTo>
                    <a:pt x="-1045" y="19145"/>
                    <a:pt x="495" y="21600"/>
                    <a:pt x="3180" y="21600"/>
                  </a:cubicBezTo>
                  <a:cubicBezTo>
                    <a:pt x="9094" y="21600"/>
                    <a:pt x="20555" y="9655"/>
                    <a:pt x="13727" y="1770"/>
                  </a:cubicBezTo>
                  <a:cubicBezTo>
                    <a:pt x="12665" y="519"/>
                    <a:pt x="11602" y="0"/>
                    <a:pt x="10552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79" name="Google Shape;1573;p34"/>
            <p:cNvSpPr/>
            <p:nvPr/>
          </p:nvSpPr>
          <p:spPr>
            <a:xfrm flipH="1" rot="17122018">
              <a:off x="1278707" y="993232"/>
              <a:ext cx="651155" cy="3696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979" h="21600" fill="norm" stroke="1" extrusionOk="0">
                  <a:moveTo>
                    <a:pt x="8237" y="0"/>
                  </a:moveTo>
                  <a:cubicBezTo>
                    <a:pt x="5411" y="0"/>
                    <a:pt x="2912" y="1652"/>
                    <a:pt x="2912" y="1652"/>
                  </a:cubicBezTo>
                  <a:cubicBezTo>
                    <a:pt x="-4910" y="9013"/>
                    <a:pt x="4805" y="21600"/>
                    <a:pt x="11214" y="21600"/>
                  </a:cubicBezTo>
                  <a:cubicBezTo>
                    <a:pt x="14343" y="21600"/>
                    <a:pt x="16690" y="18566"/>
                    <a:pt x="15782" y="10424"/>
                  </a:cubicBezTo>
                  <a:cubicBezTo>
                    <a:pt x="14823" y="2013"/>
                    <a:pt x="11328" y="0"/>
                    <a:pt x="8237" y="0"/>
                  </a:cubicBezTo>
                  <a:close/>
                </a:path>
              </a:pathLst>
            </a:custGeom>
            <a:solidFill>
              <a:srgbClr val="B4D5C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80" name="Google Shape;1574;p34"/>
            <p:cNvSpPr/>
            <p:nvPr/>
          </p:nvSpPr>
          <p:spPr>
            <a:xfrm flipH="1" rot="17122018">
              <a:off x="722306" y="390596"/>
              <a:ext cx="362951" cy="6658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387" h="21600" fill="norm" stroke="1" extrusionOk="0">
                  <a:moveTo>
                    <a:pt x="7813" y="0"/>
                  </a:moveTo>
                  <a:cubicBezTo>
                    <a:pt x="6902" y="0"/>
                    <a:pt x="5859" y="234"/>
                    <a:pt x="4684" y="751"/>
                  </a:cubicBezTo>
                  <a:cubicBezTo>
                    <a:pt x="-4988" y="4804"/>
                    <a:pt x="3318" y="18581"/>
                    <a:pt x="3318" y="18581"/>
                  </a:cubicBezTo>
                  <a:cubicBezTo>
                    <a:pt x="4816" y="20716"/>
                    <a:pt x="6239" y="21600"/>
                    <a:pt x="7509" y="21600"/>
                  </a:cubicBezTo>
                  <a:cubicBezTo>
                    <a:pt x="13824" y="21600"/>
                    <a:pt x="16612" y="0"/>
                    <a:pt x="7813" y="0"/>
                  </a:cubicBezTo>
                  <a:close/>
                </a:path>
              </a:pathLst>
            </a:custGeom>
            <a:solidFill>
              <a:srgbClr val="B4D5C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81" name="Google Shape;1575;p34"/>
            <p:cNvSpPr/>
            <p:nvPr/>
          </p:nvSpPr>
          <p:spPr>
            <a:xfrm flipH="1" rot="17122018">
              <a:off x="641243" y="6521"/>
              <a:ext cx="1184493" cy="15393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1" h="21600" fill="norm" stroke="1" extrusionOk="0">
                  <a:moveTo>
                    <a:pt x="17575" y="0"/>
                  </a:moveTo>
                  <a:cubicBezTo>
                    <a:pt x="17236" y="0"/>
                    <a:pt x="17007" y="281"/>
                    <a:pt x="17374" y="570"/>
                  </a:cubicBezTo>
                  <a:cubicBezTo>
                    <a:pt x="19821" y="2150"/>
                    <a:pt x="20931" y="4776"/>
                    <a:pt x="20041" y="7402"/>
                  </a:cubicBezTo>
                  <a:cubicBezTo>
                    <a:pt x="19372" y="10208"/>
                    <a:pt x="16255" y="12315"/>
                    <a:pt x="12469" y="12488"/>
                  </a:cubicBezTo>
                  <a:cubicBezTo>
                    <a:pt x="6454" y="12834"/>
                    <a:pt x="1339" y="16341"/>
                    <a:pt x="0" y="21246"/>
                  </a:cubicBezTo>
                  <a:cubicBezTo>
                    <a:pt x="0" y="21427"/>
                    <a:pt x="220" y="21600"/>
                    <a:pt x="449" y="21600"/>
                  </a:cubicBezTo>
                  <a:cubicBezTo>
                    <a:pt x="449" y="21600"/>
                    <a:pt x="669" y="21427"/>
                    <a:pt x="669" y="21246"/>
                  </a:cubicBezTo>
                  <a:cubicBezTo>
                    <a:pt x="2008" y="16867"/>
                    <a:pt x="6684" y="13541"/>
                    <a:pt x="12469" y="13015"/>
                  </a:cubicBezTo>
                  <a:cubicBezTo>
                    <a:pt x="16704" y="12834"/>
                    <a:pt x="20041" y="10562"/>
                    <a:pt x="20931" y="7402"/>
                  </a:cubicBezTo>
                  <a:cubicBezTo>
                    <a:pt x="21600" y="4776"/>
                    <a:pt x="20491" y="1796"/>
                    <a:pt x="17814" y="43"/>
                  </a:cubicBezTo>
                  <a:cubicBezTo>
                    <a:pt x="17731" y="14"/>
                    <a:pt x="17658" y="0"/>
                    <a:pt x="17575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82" name="Google Shape;1576;p34"/>
            <p:cNvSpPr/>
            <p:nvPr/>
          </p:nvSpPr>
          <p:spPr>
            <a:xfrm flipH="1" rot="17122018">
              <a:off x="792298" y="1310137"/>
              <a:ext cx="576569" cy="167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10" h="21600" fill="norm" stroke="1" extrusionOk="0">
                  <a:moveTo>
                    <a:pt x="20106" y="0"/>
                  </a:moveTo>
                  <a:cubicBezTo>
                    <a:pt x="16948" y="6181"/>
                    <a:pt x="9741" y="16150"/>
                    <a:pt x="4880" y="16150"/>
                  </a:cubicBezTo>
                  <a:cubicBezTo>
                    <a:pt x="3405" y="16150"/>
                    <a:pt x="2119" y="15220"/>
                    <a:pt x="1268" y="12960"/>
                  </a:cubicBezTo>
                  <a:cubicBezTo>
                    <a:pt x="1268" y="12162"/>
                    <a:pt x="1154" y="11764"/>
                    <a:pt x="984" y="11764"/>
                  </a:cubicBezTo>
                  <a:cubicBezTo>
                    <a:pt x="814" y="11764"/>
                    <a:pt x="568" y="12162"/>
                    <a:pt x="341" y="12960"/>
                  </a:cubicBezTo>
                  <a:cubicBezTo>
                    <a:pt x="-113" y="12960"/>
                    <a:pt x="-113" y="16150"/>
                    <a:pt x="341" y="16150"/>
                  </a:cubicBezTo>
                  <a:cubicBezTo>
                    <a:pt x="1381" y="19806"/>
                    <a:pt x="2422" y="21600"/>
                    <a:pt x="3632" y="21600"/>
                  </a:cubicBezTo>
                  <a:cubicBezTo>
                    <a:pt x="4048" y="21600"/>
                    <a:pt x="4483" y="21401"/>
                    <a:pt x="4937" y="21002"/>
                  </a:cubicBezTo>
                  <a:cubicBezTo>
                    <a:pt x="10460" y="19407"/>
                    <a:pt x="15964" y="14555"/>
                    <a:pt x="20560" y="6513"/>
                  </a:cubicBezTo>
                  <a:cubicBezTo>
                    <a:pt x="21014" y="4852"/>
                    <a:pt x="21487" y="3257"/>
                    <a:pt x="21014" y="1662"/>
                  </a:cubicBezTo>
                  <a:cubicBezTo>
                    <a:pt x="21014" y="0"/>
                    <a:pt x="20560" y="0"/>
                    <a:pt x="20106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83" name="Google Shape;1577;p34"/>
            <p:cNvSpPr/>
            <p:nvPr/>
          </p:nvSpPr>
          <p:spPr>
            <a:xfrm flipH="1" rot="17122018">
              <a:off x="1048583" y="549212"/>
              <a:ext cx="94180" cy="5547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550" h="21600" fill="norm" stroke="1" extrusionOk="0">
                  <a:moveTo>
                    <a:pt x="8446" y="0"/>
                  </a:moveTo>
                  <a:cubicBezTo>
                    <a:pt x="7262" y="0"/>
                    <a:pt x="6375" y="340"/>
                    <a:pt x="6375" y="681"/>
                  </a:cubicBezTo>
                  <a:cubicBezTo>
                    <a:pt x="4599" y="2622"/>
                    <a:pt x="-8050" y="18197"/>
                    <a:pt x="8150" y="21600"/>
                  </a:cubicBezTo>
                  <a:lnTo>
                    <a:pt x="13550" y="21600"/>
                  </a:lnTo>
                  <a:cubicBezTo>
                    <a:pt x="13550" y="21100"/>
                    <a:pt x="13550" y="20619"/>
                    <a:pt x="13550" y="20139"/>
                  </a:cubicBezTo>
                  <a:cubicBezTo>
                    <a:pt x="2750" y="18197"/>
                    <a:pt x="6375" y="7006"/>
                    <a:pt x="13550" y="1161"/>
                  </a:cubicBezTo>
                  <a:cubicBezTo>
                    <a:pt x="13550" y="681"/>
                    <a:pt x="11775" y="200"/>
                    <a:pt x="9925" y="200"/>
                  </a:cubicBezTo>
                  <a:cubicBezTo>
                    <a:pt x="9408" y="60"/>
                    <a:pt x="8890" y="0"/>
                    <a:pt x="8446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84" name="Google Shape;1578;p34"/>
            <p:cNvSpPr/>
            <p:nvPr/>
          </p:nvSpPr>
          <p:spPr>
            <a:xfrm flipH="1" rot="17122018">
              <a:off x="1130689" y="-67529"/>
              <a:ext cx="367860" cy="6663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568" h="21600" fill="norm" stroke="1" extrusionOk="0">
                  <a:moveTo>
                    <a:pt x="7589" y="0"/>
                  </a:moveTo>
                  <a:cubicBezTo>
                    <a:pt x="6641" y="0"/>
                    <a:pt x="5560" y="250"/>
                    <a:pt x="4347" y="750"/>
                  </a:cubicBezTo>
                  <a:cubicBezTo>
                    <a:pt x="-4870" y="4800"/>
                    <a:pt x="3436" y="18567"/>
                    <a:pt x="3436" y="18567"/>
                  </a:cubicBezTo>
                  <a:cubicBezTo>
                    <a:pt x="5010" y="20700"/>
                    <a:pt x="6470" y="21600"/>
                    <a:pt x="7779" y="21600"/>
                  </a:cubicBezTo>
                  <a:cubicBezTo>
                    <a:pt x="14246" y="21600"/>
                    <a:pt x="16730" y="0"/>
                    <a:pt x="7589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85" name="Google Shape;1579;p34"/>
            <p:cNvSpPr/>
            <p:nvPr/>
          </p:nvSpPr>
          <p:spPr>
            <a:xfrm flipH="1" rot="17122018">
              <a:off x="1467482" y="90806"/>
              <a:ext cx="93955" cy="5619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564" h="21600" fill="norm" stroke="1" extrusionOk="0">
                  <a:moveTo>
                    <a:pt x="10001" y="0"/>
                  </a:moveTo>
                  <a:cubicBezTo>
                    <a:pt x="8145" y="0"/>
                    <a:pt x="6364" y="0"/>
                    <a:pt x="6364" y="494"/>
                  </a:cubicBezTo>
                  <a:cubicBezTo>
                    <a:pt x="4583" y="2411"/>
                    <a:pt x="-8036" y="17766"/>
                    <a:pt x="8145" y="21600"/>
                  </a:cubicBezTo>
                  <a:lnTo>
                    <a:pt x="10001" y="21600"/>
                  </a:lnTo>
                  <a:cubicBezTo>
                    <a:pt x="11783" y="21600"/>
                    <a:pt x="11783" y="21600"/>
                    <a:pt x="13564" y="21126"/>
                  </a:cubicBezTo>
                  <a:cubicBezTo>
                    <a:pt x="13564" y="20651"/>
                    <a:pt x="13564" y="20177"/>
                    <a:pt x="13564" y="20177"/>
                  </a:cubicBezTo>
                  <a:cubicBezTo>
                    <a:pt x="2727" y="17766"/>
                    <a:pt x="8145" y="7213"/>
                    <a:pt x="13564" y="968"/>
                  </a:cubicBezTo>
                  <a:cubicBezTo>
                    <a:pt x="13564" y="494"/>
                    <a:pt x="11783" y="0"/>
                    <a:pt x="10001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86" name="Google Shape;1580;p34"/>
            <p:cNvSpPr/>
            <p:nvPr/>
          </p:nvSpPr>
          <p:spPr>
            <a:xfrm flipH="1" rot="17122018">
              <a:off x="1306613" y="800475"/>
              <a:ext cx="499757" cy="2997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33" y="0"/>
                  </a:moveTo>
                  <a:cubicBezTo>
                    <a:pt x="0" y="889"/>
                    <a:pt x="0" y="1778"/>
                    <a:pt x="0" y="2705"/>
                  </a:cubicBezTo>
                  <a:cubicBezTo>
                    <a:pt x="4311" y="14412"/>
                    <a:pt x="11867" y="21600"/>
                    <a:pt x="20511" y="21600"/>
                  </a:cubicBezTo>
                  <a:cubicBezTo>
                    <a:pt x="21044" y="21600"/>
                    <a:pt x="21600" y="21600"/>
                    <a:pt x="21600" y="20711"/>
                  </a:cubicBezTo>
                  <a:cubicBezTo>
                    <a:pt x="21600" y="18895"/>
                    <a:pt x="21044" y="18895"/>
                    <a:pt x="20511" y="18895"/>
                  </a:cubicBezTo>
                  <a:cubicBezTo>
                    <a:pt x="12956" y="18006"/>
                    <a:pt x="5933" y="11708"/>
                    <a:pt x="1622" y="889"/>
                  </a:cubicBezTo>
                  <a:cubicBezTo>
                    <a:pt x="1622" y="0"/>
                    <a:pt x="1089" y="0"/>
                    <a:pt x="533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695" name="Google Shape;1581;p34"/>
          <p:cNvGrpSpPr/>
          <p:nvPr/>
        </p:nvGrpSpPr>
        <p:grpSpPr>
          <a:xfrm>
            <a:off x="1275470" y="-481540"/>
            <a:ext cx="5360540" cy="3771836"/>
            <a:chOff x="0" y="0"/>
            <a:chExt cx="5360539" cy="3771834"/>
          </a:xfrm>
        </p:grpSpPr>
        <p:grpSp>
          <p:nvGrpSpPr>
            <p:cNvPr id="1693" name="Google Shape;1582;p34"/>
            <p:cNvGrpSpPr/>
            <p:nvPr/>
          </p:nvGrpSpPr>
          <p:grpSpPr>
            <a:xfrm>
              <a:off x="-1" y="1052215"/>
              <a:ext cx="1806728" cy="1762106"/>
              <a:chOff x="0" y="0"/>
              <a:chExt cx="1806726" cy="1762104"/>
            </a:xfrm>
          </p:grpSpPr>
          <p:sp>
            <p:nvSpPr>
              <p:cNvPr id="1688" name="Google Shape;1583;p34"/>
              <p:cNvSpPr/>
              <p:nvPr/>
            </p:nvSpPr>
            <p:spPr>
              <a:xfrm flipH="1" rot="19914706">
                <a:off x="141559" y="671451"/>
                <a:ext cx="249256" cy="23993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80" h="21600" fill="norm" stroke="1" extrusionOk="0">
                    <a:moveTo>
                      <a:pt x="18481" y="0"/>
                    </a:moveTo>
                    <a:cubicBezTo>
                      <a:pt x="16132" y="0"/>
                      <a:pt x="11351" y="775"/>
                      <a:pt x="873" y="3873"/>
                    </a:cubicBezTo>
                    <a:cubicBezTo>
                      <a:pt x="-520" y="4360"/>
                      <a:pt x="-187" y="7148"/>
                      <a:pt x="1455" y="7148"/>
                    </a:cubicBezTo>
                    <a:cubicBezTo>
                      <a:pt x="1601" y="7148"/>
                      <a:pt x="1746" y="7126"/>
                      <a:pt x="1892" y="7104"/>
                    </a:cubicBezTo>
                    <a:cubicBezTo>
                      <a:pt x="6943" y="5489"/>
                      <a:pt x="12494" y="4404"/>
                      <a:pt x="17546" y="3342"/>
                    </a:cubicBezTo>
                    <a:cubicBezTo>
                      <a:pt x="16028" y="7104"/>
                      <a:pt x="12494" y="14629"/>
                      <a:pt x="9979" y="19453"/>
                    </a:cubicBezTo>
                    <a:cubicBezTo>
                      <a:pt x="9459" y="20007"/>
                      <a:pt x="9459" y="21069"/>
                      <a:pt x="10477" y="21600"/>
                    </a:cubicBezTo>
                    <a:lnTo>
                      <a:pt x="10976" y="21600"/>
                    </a:lnTo>
                    <a:cubicBezTo>
                      <a:pt x="11475" y="21600"/>
                      <a:pt x="11995" y="21600"/>
                      <a:pt x="11995" y="21069"/>
                    </a:cubicBezTo>
                    <a:cubicBezTo>
                      <a:pt x="12993" y="19453"/>
                      <a:pt x="20061" y="5489"/>
                      <a:pt x="21080" y="2789"/>
                    </a:cubicBezTo>
                    <a:cubicBezTo>
                      <a:pt x="21080" y="2257"/>
                      <a:pt x="21080" y="1726"/>
                      <a:pt x="21080" y="642"/>
                    </a:cubicBezTo>
                    <a:cubicBezTo>
                      <a:pt x="20643" y="420"/>
                      <a:pt x="20228" y="0"/>
                      <a:pt x="18481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689" name="Google Shape;1584;p34"/>
              <p:cNvSpPr/>
              <p:nvPr/>
            </p:nvSpPr>
            <p:spPr>
              <a:xfrm flipH="1" rot="19914706">
                <a:off x="216844" y="248765"/>
                <a:ext cx="1373039" cy="12645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036" h="21600" fill="norm" stroke="1" extrusionOk="0">
                    <a:moveTo>
                      <a:pt x="11110" y="0"/>
                    </a:moveTo>
                    <a:cubicBezTo>
                      <a:pt x="11007" y="0"/>
                      <a:pt x="10906" y="17"/>
                      <a:pt x="10811" y="50"/>
                    </a:cubicBezTo>
                    <a:cubicBezTo>
                      <a:pt x="8811" y="869"/>
                      <a:pt x="9476" y="7193"/>
                      <a:pt x="9476" y="7193"/>
                    </a:cubicBezTo>
                    <a:cubicBezTo>
                      <a:pt x="9476" y="7193"/>
                      <a:pt x="3757" y="2247"/>
                      <a:pt x="2335" y="2247"/>
                    </a:cubicBezTo>
                    <a:cubicBezTo>
                      <a:pt x="2256" y="2247"/>
                      <a:pt x="2192" y="2263"/>
                      <a:pt x="2140" y="2297"/>
                    </a:cubicBezTo>
                    <a:cubicBezTo>
                      <a:pt x="734" y="3418"/>
                      <a:pt x="4141" y="6987"/>
                      <a:pt x="4141" y="6987"/>
                    </a:cubicBezTo>
                    <a:cubicBezTo>
                      <a:pt x="4141" y="6987"/>
                      <a:pt x="2156" y="6185"/>
                      <a:pt x="975" y="6185"/>
                    </a:cubicBezTo>
                    <a:cubicBezTo>
                      <a:pt x="420" y="6185"/>
                      <a:pt x="45" y="6366"/>
                      <a:pt x="139" y="6886"/>
                    </a:cubicBezTo>
                    <a:cubicBezTo>
                      <a:pt x="438" y="8520"/>
                      <a:pt x="2735" y="10456"/>
                      <a:pt x="2735" y="10456"/>
                    </a:cubicBezTo>
                    <a:cubicBezTo>
                      <a:pt x="1844" y="10456"/>
                      <a:pt x="957" y="10661"/>
                      <a:pt x="66" y="10863"/>
                    </a:cubicBezTo>
                    <a:cubicBezTo>
                      <a:pt x="-379" y="11128"/>
                      <a:pt x="1430" y="15184"/>
                      <a:pt x="4693" y="15184"/>
                    </a:cubicBezTo>
                    <a:cubicBezTo>
                      <a:pt x="5215" y="15184"/>
                      <a:pt x="5773" y="15083"/>
                      <a:pt x="6365" y="14844"/>
                    </a:cubicBezTo>
                    <a:lnTo>
                      <a:pt x="2958" y="18921"/>
                    </a:lnTo>
                    <a:cubicBezTo>
                      <a:pt x="2958" y="18921"/>
                      <a:pt x="6029" y="21600"/>
                      <a:pt x="9555" y="21600"/>
                    </a:cubicBezTo>
                    <a:cubicBezTo>
                      <a:pt x="10894" y="21600"/>
                      <a:pt x="12300" y="21214"/>
                      <a:pt x="13627" y="20147"/>
                    </a:cubicBezTo>
                    <a:cubicBezTo>
                      <a:pt x="21221" y="14130"/>
                      <a:pt x="14194" y="0"/>
                      <a:pt x="1111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690" name="Google Shape;1585;p34"/>
              <p:cNvSpPr/>
              <p:nvPr/>
            </p:nvSpPr>
            <p:spPr>
              <a:xfrm flipH="1" rot="19914706">
                <a:off x="386149" y="570065"/>
                <a:ext cx="152596" cy="1607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19" h="21600" fill="norm" stroke="1" extrusionOk="0">
                    <a:moveTo>
                      <a:pt x="13382" y="0"/>
                    </a:moveTo>
                    <a:cubicBezTo>
                      <a:pt x="11911" y="0"/>
                      <a:pt x="10502" y="1585"/>
                      <a:pt x="10992" y="3138"/>
                    </a:cubicBezTo>
                    <a:cubicBezTo>
                      <a:pt x="12463" y="7167"/>
                      <a:pt x="13964" y="11956"/>
                      <a:pt x="14699" y="15985"/>
                    </a:cubicBezTo>
                    <a:cubicBezTo>
                      <a:pt x="10992" y="12782"/>
                      <a:pt x="7254" y="9578"/>
                      <a:pt x="3547" y="5549"/>
                    </a:cubicBezTo>
                    <a:cubicBezTo>
                      <a:pt x="3179" y="5152"/>
                      <a:pt x="2628" y="4954"/>
                      <a:pt x="2046" y="4954"/>
                    </a:cubicBezTo>
                    <a:cubicBezTo>
                      <a:pt x="1494" y="4954"/>
                      <a:pt x="943" y="5152"/>
                      <a:pt x="575" y="5549"/>
                    </a:cubicBezTo>
                    <a:cubicBezTo>
                      <a:pt x="-191" y="7167"/>
                      <a:pt x="-191" y="8752"/>
                      <a:pt x="575" y="9578"/>
                    </a:cubicBezTo>
                    <a:cubicBezTo>
                      <a:pt x="10226" y="19982"/>
                      <a:pt x="13964" y="21600"/>
                      <a:pt x="16200" y="21600"/>
                    </a:cubicBezTo>
                    <a:lnTo>
                      <a:pt x="16936" y="21600"/>
                    </a:lnTo>
                    <a:cubicBezTo>
                      <a:pt x="18437" y="20807"/>
                      <a:pt x="21409" y="19189"/>
                      <a:pt x="15465" y="1552"/>
                    </a:cubicBezTo>
                    <a:cubicBezTo>
                      <a:pt x="14944" y="429"/>
                      <a:pt x="14148" y="0"/>
                      <a:pt x="13382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691" name="Google Shape;1586;p34"/>
              <p:cNvSpPr/>
              <p:nvPr/>
            </p:nvSpPr>
            <p:spPr>
              <a:xfrm flipH="1" rot="19914706">
                <a:off x="879644" y="598881"/>
                <a:ext cx="366608" cy="3925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90" h="21600" fill="norm" stroke="1" extrusionOk="0">
                    <a:moveTo>
                      <a:pt x="6856" y="0"/>
                    </a:moveTo>
                    <a:cubicBezTo>
                      <a:pt x="6354" y="0"/>
                      <a:pt x="6110" y="108"/>
                      <a:pt x="5924" y="203"/>
                    </a:cubicBezTo>
                    <a:cubicBezTo>
                      <a:pt x="5565" y="527"/>
                      <a:pt x="5565" y="852"/>
                      <a:pt x="5565" y="1515"/>
                    </a:cubicBezTo>
                    <a:cubicBezTo>
                      <a:pt x="5565" y="2827"/>
                      <a:pt x="7659" y="5126"/>
                      <a:pt x="9409" y="6438"/>
                    </a:cubicBezTo>
                    <a:cubicBezTo>
                      <a:pt x="0" y="7101"/>
                      <a:pt x="0" y="8088"/>
                      <a:pt x="0" y="9076"/>
                    </a:cubicBezTo>
                    <a:cubicBezTo>
                      <a:pt x="0" y="10049"/>
                      <a:pt x="1047" y="10712"/>
                      <a:pt x="1391" y="11037"/>
                    </a:cubicBezTo>
                    <a:cubicBezTo>
                      <a:pt x="3127" y="12024"/>
                      <a:pt x="4518" y="13011"/>
                      <a:pt x="6268" y="13674"/>
                    </a:cubicBezTo>
                    <a:cubicBezTo>
                      <a:pt x="4518" y="13999"/>
                      <a:pt x="2782" y="14661"/>
                      <a:pt x="1391" y="15635"/>
                    </a:cubicBezTo>
                    <a:cubicBezTo>
                      <a:pt x="688" y="15973"/>
                      <a:pt x="688" y="16961"/>
                      <a:pt x="1047" y="17610"/>
                    </a:cubicBezTo>
                    <a:cubicBezTo>
                      <a:pt x="2639" y="20018"/>
                      <a:pt x="5680" y="21600"/>
                      <a:pt x="8864" y="21600"/>
                    </a:cubicBezTo>
                    <a:cubicBezTo>
                      <a:pt x="9151" y="21600"/>
                      <a:pt x="9452" y="21586"/>
                      <a:pt x="9753" y="21559"/>
                    </a:cubicBezTo>
                    <a:cubicBezTo>
                      <a:pt x="11144" y="21559"/>
                      <a:pt x="12535" y="21221"/>
                      <a:pt x="13582" y="20897"/>
                    </a:cubicBezTo>
                    <a:cubicBezTo>
                      <a:pt x="14285" y="20897"/>
                      <a:pt x="14629" y="20247"/>
                      <a:pt x="14285" y="19909"/>
                    </a:cubicBezTo>
                    <a:cubicBezTo>
                      <a:pt x="14285" y="19436"/>
                      <a:pt x="13912" y="19125"/>
                      <a:pt x="13439" y="19125"/>
                    </a:cubicBezTo>
                    <a:cubicBezTo>
                      <a:pt x="13253" y="19125"/>
                      <a:pt x="13066" y="19165"/>
                      <a:pt x="12880" y="19260"/>
                    </a:cubicBezTo>
                    <a:cubicBezTo>
                      <a:pt x="11876" y="19544"/>
                      <a:pt x="10829" y="19693"/>
                      <a:pt x="9782" y="19693"/>
                    </a:cubicBezTo>
                    <a:cubicBezTo>
                      <a:pt x="7257" y="19693"/>
                      <a:pt x="4762" y="18814"/>
                      <a:pt x="2782" y="16961"/>
                    </a:cubicBezTo>
                    <a:cubicBezTo>
                      <a:pt x="5221" y="15635"/>
                      <a:pt x="7659" y="14986"/>
                      <a:pt x="10097" y="14661"/>
                    </a:cubicBezTo>
                    <a:lnTo>
                      <a:pt x="10441" y="14661"/>
                    </a:lnTo>
                    <a:cubicBezTo>
                      <a:pt x="10800" y="14323"/>
                      <a:pt x="11144" y="13999"/>
                      <a:pt x="11144" y="13674"/>
                    </a:cubicBezTo>
                    <a:cubicBezTo>
                      <a:pt x="11144" y="13336"/>
                      <a:pt x="10800" y="13011"/>
                      <a:pt x="10441" y="12687"/>
                    </a:cubicBezTo>
                    <a:lnTo>
                      <a:pt x="10097" y="12687"/>
                    </a:lnTo>
                    <a:cubicBezTo>
                      <a:pt x="7315" y="12024"/>
                      <a:pt x="4876" y="10712"/>
                      <a:pt x="2438" y="9400"/>
                    </a:cubicBezTo>
                    <a:cubicBezTo>
                      <a:pt x="5565" y="8737"/>
                      <a:pt x="8706" y="8413"/>
                      <a:pt x="11847" y="8413"/>
                    </a:cubicBezTo>
                    <a:cubicBezTo>
                      <a:pt x="12191" y="8413"/>
                      <a:pt x="12535" y="8088"/>
                      <a:pt x="12880" y="7750"/>
                    </a:cubicBezTo>
                    <a:cubicBezTo>
                      <a:pt x="12880" y="7425"/>
                      <a:pt x="12880" y="7101"/>
                      <a:pt x="12535" y="6776"/>
                    </a:cubicBezTo>
                    <a:cubicBezTo>
                      <a:pt x="10800" y="5451"/>
                      <a:pt x="9409" y="3814"/>
                      <a:pt x="8003" y="2164"/>
                    </a:cubicBezTo>
                    <a:cubicBezTo>
                      <a:pt x="12191" y="3490"/>
                      <a:pt x="16021" y="5126"/>
                      <a:pt x="19850" y="7101"/>
                    </a:cubicBezTo>
                    <a:cubicBezTo>
                      <a:pt x="20553" y="7101"/>
                      <a:pt x="21241" y="7101"/>
                      <a:pt x="21241" y="6438"/>
                    </a:cubicBezTo>
                    <a:cubicBezTo>
                      <a:pt x="21600" y="5789"/>
                      <a:pt x="21241" y="5451"/>
                      <a:pt x="20897" y="5126"/>
                    </a:cubicBezTo>
                    <a:cubicBezTo>
                      <a:pt x="11503" y="812"/>
                      <a:pt x="8218" y="0"/>
                      <a:pt x="6856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692" name="Google Shape;1587;p34"/>
              <p:cNvSpPr/>
              <p:nvPr/>
            </p:nvSpPr>
            <p:spPr>
              <a:xfrm flipH="1" rot="19914706">
                <a:off x="422497" y="938428"/>
                <a:ext cx="528075" cy="7249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87" h="21600" fill="norm" stroke="1" extrusionOk="0">
                    <a:moveTo>
                      <a:pt x="20348" y="0"/>
                    </a:moveTo>
                    <a:cubicBezTo>
                      <a:pt x="20221" y="0"/>
                      <a:pt x="20075" y="22"/>
                      <a:pt x="19938" y="73"/>
                    </a:cubicBezTo>
                    <a:cubicBezTo>
                      <a:pt x="19938" y="73"/>
                      <a:pt x="-470" y="7185"/>
                      <a:pt x="9" y="21065"/>
                    </a:cubicBezTo>
                    <a:cubicBezTo>
                      <a:pt x="9" y="21241"/>
                      <a:pt x="243" y="21600"/>
                      <a:pt x="712" y="21600"/>
                    </a:cubicBezTo>
                    <a:cubicBezTo>
                      <a:pt x="1191" y="21600"/>
                      <a:pt x="1425" y="21241"/>
                      <a:pt x="1425" y="21065"/>
                    </a:cubicBezTo>
                    <a:cubicBezTo>
                      <a:pt x="1191" y="7903"/>
                      <a:pt x="20417" y="960"/>
                      <a:pt x="20651" y="960"/>
                    </a:cubicBezTo>
                    <a:cubicBezTo>
                      <a:pt x="20886" y="784"/>
                      <a:pt x="21130" y="608"/>
                      <a:pt x="20886" y="249"/>
                    </a:cubicBezTo>
                    <a:cubicBezTo>
                      <a:pt x="20886" y="125"/>
                      <a:pt x="20651" y="0"/>
                      <a:pt x="20348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694" name="Google Shape;1588;p34"/>
            <p:cNvSpPr/>
            <p:nvPr/>
          </p:nvSpPr>
          <p:spPr>
            <a:xfrm flipH="1" rot="2700000">
              <a:off x="2519597" y="173851"/>
              <a:ext cx="1910049" cy="34241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823" y="0"/>
                  </a:moveTo>
                  <a:cubicBezTo>
                    <a:pt x="13823" y="0"/>
                    <a:pt x="13196" y="88"/>
                    <a:pt x="12410" y="263"/>
                  </a:cubicBezTo>
                  <a:lnTo>
                    <a:pt x="12566" y="482"/>
                  </a:lnTo>
                  <a:lnTo>
                    <a:pt x="12488" y="527"/>
                  </a:lnTo>
                  <a:cubicBezTo>
                    <a:pt x="12960" y="438"/>
                    <a:pt x="13432" y="352"/>
                    <a:pt x="13901" y="263"/>
                  </a:cubicBezTo>
                  <a:lnTo>
                    <a:pt x="13823" y="0"/>
                  </a:lnTo>
                  <a:close/>
                  <a:moveTo>
                    <a:pt x="11075" y="570"/>
                  </a:moveTo>
                  <a:cubicBezTo>
                    <a:pt x="10603" y="658"/>
                    <a:pt x="10131" y="788"/>
                    <a:pt x="9739" y="920"/>
                  </a:cubicBezTo>
                  <a:lnTo>
                    <a:pt x="9956" y="1163"/>
                  </a:lnTo>
                  <a:cubicBezTo>
                    <a:pt x="10338" y="1042"/>
                    <a:pt x="10784" y="956"/>
                    <a:pt x="11230" y="788"/>
                  </a:cubicBezTo>
                  <a:lnTo>
                    <a:pt x="11075" y="570"/>
                  </a:lnTo>
                  <a:close/>
                  <a:moveTo>
                    <a:pt x="9956" y="1163"/>
                  </a:moveTo>
                  <a:cubicBezTo>
                    <a:pt x="9937" y="1171"/>
                    <a:pt x="9917" y="1176"/>
                    <a:pt x="9895" y="1183"/>
                  </a:cubicBezTo>
                  <a:lnTo>
                    <a:pt x="9975" y="1183"/>
                  </a:lnTo>
                  <a:lnTo>
                    <a:pt x="9956" y="1163"/>
                  </a:lnTo>
                  <a:close/>
                  <a:moveTo>
                    <a:pt x="8482" y="1358"/>
                  </a:moveTo>
                  <a:cubicBezTo>
                    <a:pt x="8090" y="1533"/>
                    <a:pt x="7777" y="1710"/>
                    <a:pt x="7382" y="1928"/>
                  </a:cubicBezTo>
                  <a:lnTo>
                    <a:pt x="7767" y="2099"/>
                  </a:lnTo>
                  <a:cubicBezTo>
                    <a:pt x="8068" y="1903"/>
                    <a:pt x="8433" y="1740"/>
                    <a:pt x="8795" y="1578"/>
                  </a:cubicBezTo>
                  <a:lnTo>
                    <a:pt x="8482" y="1358"/>
                  </a:lnTo>
                  <a:close/>
                  <a:moveTo>
                    <a:pt x="7767" y="2099"/>
                  </a:moveTo>
                  <a:cubicBezTo>
                    <a:pt x="7744" y="2116"/>
                    <a:pt x="7718" y="2132"/>
                    <a:pt x="7696" y="2148"/>
                  </a:cubicBezTo>
                  <a:lnTo>
                    <a:pt x="7777" y="2103"/>
                  </a:lnTo>
                  <a:lnTo>
                    <a:pt x="7767" y="2099"/>
                  </a:lnTo>
                  <a:close/>
                  <a:moveTo>
                    <a:pt x="6441" y="2541"/>
                  </a:moveTo>
                  <a:cubicBezTo>
                    <a:pt x="6124" y="2761"/>
                    <a:pt x="5891" y="3023"/>
                    <a:pt x="5733" y="3286"/>
                  </a:cubicBezTo>
                  <a:lnTo>
                    <a:pt x="6124" y="3375"/>
                  </a:lnTo>
                  <a:lnTo>
                    <a:pt x="6124" y="3418"/>
                  </a:lnTo>
                  <a:cubicBezTo>
                    <a:pt x="6283" y="3155"/>
                    <a:pt x="6519" y="2936"/>
                    <a:pt x="6832" y="2716"/>
                  </a:cubicBezTo>
                  <a:lnTo>
                    <a:pt x="6441" y="2541"/>
                  </a:lnTo>
                  <a:close/>
                  <a:moveTo>
                    <a:pt x="5261" y="4074"/>
                  </a:moveTo>
                  <a:cubicBezTo>
                    <a:pt x="5183" y="4338"/>
                    <a:pt x="5106" y="4601"/>
                    <a:pt x="5106" y="4864"/>
                  </a:cubicBezTo>
                  <a:lnTo>
                    <a:pt x="5497" y="4864"/>
                  </a:lnTo>
                  <a:cubicBezTo>
                    <a:pt x="5507" y="4615"/>
                    <a:pt x="5584" y="4367"/>
                    <a:pt x="5733" y="4119"/>
                  </a:cubicBezTo>
                  <a:lnTo>
                    <a:pt x="5261" y="4074"/>
                  </a:lnTo>
                  <a:close/>
                  <a:moveTo>
                    <a:pt x="5497" y="4864"/>
                  </a:moveTo>
                  <a:cubicBezTo>
                    <a:pt x="5497" y="4879"/>
                    <a:pt x="5497" y="4893"/>
                    <a:pt x="5497" y="4908"/>
                  </a:cubicBezTo>
                  <a:lnTo>
                    <a:pt x="5575" y="4864"/>
                  </a:lnTo>
                  <a:close/>
                  <a:moveTo>
                    <a:pt x="5733" y="5696"/>
                  </a:moveTo>
                  <a:lnTo>
                    <a:pt x="5261" y="5741"/>
                  </a:lnTo>
                  <a:cubicBezTo>
                    <a:pt x="5261" y="5959"/>
                    <a:pt x="5419" y="6134"/>
                    <a:pt x="5497" y="6354"/>
                  </a:cubicBezTo>
                  <a:lnTo>
                    <a:pt x="5575" y="6529"/>
                  </a:lnTo>
                  <a:lnTo>
                    <a:pt x="6047" y="6441"/>
                  </a:lnTo>
                  <a:lnTo>
                    <a:pt x="5969" y="6266"/>
                  </a:lnTo>
                  <a:cubicBezTo>
                    <a:pt x="5811" y="6091"/>
                    <a:pt x="5733" y="5871"/>
                    <a:pt x="5733" y="5696"/>
                  </a:cubicBezTo>
                  <a:close/>
                  <a:moveTo>
                    <a:pt x="10761" y="6967"/>
                  </a:moveTo>
                  <a:cubicBezTo>
                    <a:pt x="10448" y="7011"/>
                    <a:pt x="9895" y="7011"/>
                    <a:pt x="9267" y="7011"/>
                  </a:cubicBezTo>
                  <a:lnTo>
                    <a:pt x="9267" y="7312"/>
                  </a:lnTo>
                  <a:cubicBezTo>
                    <a:pt x="9856" y="7274"/>
                    <a:pt x="10309" y="7272"/>
                    <a:pt x="10761" y="7229"/>
                  </a:cubicBezTo>
                  <a:lnTo>
                    <a:pt x="10761" y="6967"/>
                  </a:lnTo>
                  <a:close/>
                  <a:moveTo>
                    <a:pt x="9267" y="7312"/>
                  </a:moveTo>
                  <a:cubicBezTo>
                    <a:pt x="9241" y="7314"/>
                    <a:pt x="9216" y="7315"/>
                    <a:pt x="9190" y="7317"/>
                  </a:cubicBezTo>
                  <a:lnTo>
                    <a:pt x="9267" y="7317"/>
                  </a:lnTo>
                  <a:lnTo>
                    <a:pt x="9267" y="7312"/>
                  </a:lnTo>
                  <a:close/>
                  <a:moveTo>
                    <a:pt x="7777" y="7142"/>
                  </a:moveTo>
                  <a:cubicBezTo>
                    <a:pt x="7382" y="7186"/>
                    <a:pt x="6991" y="7229"/>
                    <a:pt x="6596" y="7274"/>
                  </a:cubicBezTo>
                  <a:lnTo>
                    <a:pt x="6519" y="7186"/>
                  </a:lnTo>
                  <a:lnTo>
                    <a:pt x="6047" y="7274"/>
                  </a:lnTo>
                  <a:cubicBezTo>
                    <a:pt x="6283" y="7535"/>
                    <a:pt x="6519" y="7799"/>
                    <a:pt x="6755" y="8019"/>
                  </a:cubicBezTo>
                  <a:lnTo>
                    <a:pt x="7146" y="7887"/>
                  </a:lnTo>
                  <a:cubicBezTo>
                    <a:pt x="6991" y="7756"/>
                    <a:pt x="6910" y="7624"/>
                    <a:pt x="6755" y="7535"/>
                  </a:cubicBezTo>
                  <a:cubicBezTo>
                    <a:pt x="7146" y="7449"/>
                    <a:pt x="7541" y="7449"/>
                    <a:pt x="7854" y="7406"/>
                  </a:cubicBezTo>
                  <a:lnTo>
                    <a:pt x="7777" y="7142"/>
                  </a:lnTo>
                  <a:close/>
                  <a:moveTo>
                    <a:pt x="4947" y="7535"/>
                  </a:moveTo>
                  <a:cubicBezTo>
                    <a:pt x="4475" y="7624"/>
                    <a:pt x="4006" y="7756"/>
                    <a:pt x="3612" y="7844"/>
                  </a:cubicBezTo>
                  <a:lnTo>
                    <a:pt x="3829" y="8086"/>
                  </a:lnTo>
                  <a:cubicBezTo>
                    <a:pt x="4210" y="7965"/>
                    <a:pt x="4656" y="7882"/>
                    <a:pt x="5106" y="7799"/>
                  </a:cubicBezTo>
                  <a:lnTo>
                    <a:pt x="4947" y="7535"/>
                  </a:lnTo>
                  <a:close/>
                  <a:moveTo>
                    <a:pt x="3829" y="8086"/>
                  </a:moveTo>
                  <a:cubicBezTo>
                    <a:pt x="3809" y="8093"/>
                    <a:pt x="3790" y="8100"/>
                    <a:pt x="3770" y="8105"/>
                  </a:cubicBezTo>
                  <a:lnTo>
                    <a:pt x="3848" y="8105"/>
                  </a:lnTo>
                  <a:lnTo>
                    <a:pt x="3829" y="8086"/>
                  </a:lnTo>
                  <a:close/>
                  <a:moveTo>
                    <a:pt x="11075" y="7581"/>
                  </a:moveTo>
                  <a:cubicBezTo>
                    <a:pt x="10916" y="7799"/>
                    <a:pt x="10680" y="8019"/>
                    <a:pt x="10367" y="8151"/>
                  </a:cubicBezTo>
                  <a:lnTo>
                    <a:pt x="10680" y="8369"/>
                  </a:lnTo>
                  <a:cubicBezTo>
                    <a:pt x="11075" y="8194"/>
                    <a:pt x="11311" y="7930"/>
                    <a:pt x="11547" y="7667"/>
                  </a:cubicBezTo>
                  <a:lnTo>
                    <a:pt x="11075" y="7581"/>
                  </a:lnTo>
                  <a:close/>
                  <a:moveTo>
                    <a:pt x="8009" y="8412"/>
                  </a:moveTo>
                  <a:lnTo>
                    <a:pt x="7777" y="8632"/>
                  </a:lnTo>
                  <a:cubicBezTo>
                    <a:pt x="8090" y="8764"/>
                    <a:pt x="8482" y="8807"/>
                    <a:pt x="8876" y="8807"/>
                  </a:cubicBezTo>
                  <a:lnTo>
                    <a:pt x="9345" y="8807"/>
                  </a:lnTo>
                  <a:lnTo>
                    <a:pt x="9267" y="8544"/>
                  </a:lnTo>
                  <a:cubicBezTo>
                    <a:pt x="9151" y="8555"/>
                    <a:pt x="9038" y="8560"/>
                    <a:pt x="8928" y="8560"/>
                  </a:cubicBezTo>
                  <a:cubicBezTo>
                    <a:pt x="8601" y="8560"/>
                    <a:pt x="8307" y="8511"/>
                    <a:pt x="8009" y="8412"/>
                  </a:cubicBezTo>
                  <a:close/>
                  <a:moveTo>
                    <a:pt x="2276" y="8325"/>
                  </a:moveTo>
                  <a:cubicBezTo>
                    <a:pt x="1885" y="8500"/>
                    <a:pt x="1568" y="8675"/>
                    <a:pt x="1255" y="8895"/>
                  </a:cubicBezTo>
                  <a:lnTo>
                    <a:pt x="1568" y="9025"/>
                  </a:lnTo>
                  <a:lnTo>
                    <a:pt x="1568" y="9070"/>
                  </a:lnTo>
                  <a:cubicBezTo>
                    <a:pt x="1885" y="8850"/>
                    <a:pt x="2199" y="8675"/>
                    <a:pt x="2590" y="8544"/>
                  </a:cubicBezTo>
                  <a:lnTo>
                    <a:pt x="2276" y="8325"/>
                  </a:lnTo>
                  <a:close/>
                  <a:moveTo>
                    <a:pt x="469" y="9595"/>
                  </a:moveTo>
                  <a:cubicBezTo>
                    <a:pt x="236" y="9859"/>
                    <a:pt x="155" y="10122"/>
                    <a:pt x="78" y="10383"/>
                  </a:cubicBezTo>
                  <a:lnTo>
                    <a:pt x="550" y="10428"/>
                  </a:lnTo>
                  <a:cubicBezTo>
                    <a:pt x="550" y="10165"/>
                    <a:pt x="705" y="9947"/>
                    <a:pt x="863" y="9684"/>
                  </a:cubicBezTo>
                  <a:lnTo>
                    <a:pt x="469" y="9595"/>
                  </a:lnTo>
                  <a:close/>
                  <a:moveTo>
                    <a:pt x="0" y="11217"/>
                  </a:moveTo>
                  <a:cubicBezTo>
                    <a:pt x="78" y="11523"/>
                    <a:pt x="155" y="11787"/>
                    <a:pt x="314" y="12050"/>
                  </a:cubicBezTo>
                  <a:lnTo>
                    <a:pt x="705" y="12005"/>
                  </a:lnTo>
                  <a:cubicBezTo>
                    <a:pt x="627" y="11743"/>
                    <a:pt x="550" y="11480"/>
                    <a:pt x="550" y="11217"/>
                  </a:cubicBezTo>
                  <a:close/>
                  <a:moveTo>
                    <a:pt x="1099" y="12706"/>
                  </a:moveTo>
                  <a:lnTo>
                    <a:pt x="705" y="12838"/>
                  </a:lnTo>
                  <a:cubicBezTo>
                    <a:pt x="863" y="13056"/>
                    <a:pt x="1019" y="13320"/>
                    <a:pt x="1255" y="13583"/>
                  </a:cubicBezTo>
                  <a:lnTo>
                    <a:pt x="1727" y="13451"/>
                  </a:lnTo>
                  <a:cubicBezTo>
                    <a:pt x="1491" y="13188"/>
                    <a:pt x="1335" y="12970"/>
                    <a:pt x="1099" y="12706"/>
                  </a:cubicBezTo>
                  <a:close/>
                  <a:moveTo>
                    <a:pt x="2354" y="14196"/>
                  </a:moveTo>
                  <a:lnTo>
                    <a:pt x="1963" y="14328"/>
                  </a:lnTo>
                  <a:lnTo>
                    <a:pt x="2040" y="14414"/>
                  </a:lnTo>
                  <a:cubicBezTo>
                    <a:pt x="2276" y="14634"/>
                    <a:pt x="2512" y="14809"/>
                    <a:pt x="2671" y="14984"/>
                  </a:cubicBezTo>
                  <a:lnTo>
                    <a:pt x="3062" y="14853"/>
                  </a:lnTo>
                  <a:cubicBezTo>
                    <a:pt x="2904" y="14678"/>
                    <a:pt x="2671" y="14503"/>
                    <a:pt x="2512" y="14285"/>
                  </a:cubicBezTo>
                  <a:lnTo>
                    <a:pt x="2354" y="14196"/>
                  </a:lnTo>
                  <a:close/>
                  <a:moveTo>
                    <a:pt x="3848" y="15511"/>
                  </a:moveTo>
                  <a:lnTo>
                    <a:pt x="3453" y="15643"/>
                  </a:lnTo>
                  <a:cubicBezTo>
                    <a:pt x="3848" y="15861"/>
                    <a:pt x="4162" y="16079"/>
                    <a:pt x="4475" y="16299"/>
                  </a:cubicBezTo>
                  <a:lnTo>
                    <a:pt x="4789" y="16079"/>
                  </a:lnTo>
                  <a:cubicBezTo>
                    <a:pt x="4475" y="15904"/>
                    <a:pt x="4162" y="15686"/>
                    <a:pt x="3848" y="15511"/>
                  </a:cubicBezTo>
                  <a:close/>
                  <a:moveTo>
                    <a:pt x="5811" y="16649"/>
                  </a:moveTo>
                  <a:lnTo>
                    <a:pt x="5497" y="16869"/>
                  </a:lnTo>
                  <a:cubicBezTo>
                    <a:pt x="5891" y="17044"/>
                    <a:pt x="6283" y="17219"/>
                    <a:pt x="6674" y="17394"/>
                  </a:cubicBezTo>
                  <a:lnTo>
                    <a:pt x="6910" y="17176"/>
                  </a:lnTo>
                  <a:cubicBezTo>
                    <a:pt x="6519" y="17001"/>
                    <a:pt x="6205" y="16824"/>
                    <a:pt x="5811" y="16649"/>
                  </a:cubicBezTo>
                  <a:close/>
                  <a:moveTo>
                    <a:pt x="16258" y="16824"/>
                  </a:moveTo>
                  <a:cubicBezTo>
                    <a:pt x="16103" y="16824"/>
                    <a:pt x="15945" y="16824"/>
                    <a:pt x="15867" y="16869"/>
                  </a:cubicBezTo>
                  <a:lnTo>
                    <a:pt x="15945" y="17132"/>
                  </a:lnTo>
                  <a:lnTo>
                    <a:pt x="16336" y="17132"/>
                  </a:lnTo>
                  <a:cubicBezTo>
                    <a:pt x="16258" y="17176"/>
                    <a:pt x="16181" y="17219"/>
                    <a:pt x="16103" y="17262"/>
                  </a:cubicBezTo>
                  <a:lnTo>
                    <a:pt x="16417" y="17482"/>
                  </a:lnTo>
                  <a:cubicBezTo>
                    <a:pt x="16653" y="17394"/>
                    <a:pt x="16808" y="17262"/>
                    <a:pt x="16886" y="17087"/>
                  </a:cubicBezTo>
                  <a:cubicBezTo>
                    <a:pt x="16886" y="17044"/>
                    <a:pt x="16808" y="16824"/>
                    <a:pt x="16258" y="16824"/>
                  </a:cubicBezTo>
                  <a:close/>
                  <a:moveTo>
                    <a:pt x="8168" y="17526"/>
                  </a:moveTo>
                  <a:lnTo>
                    <a:pt x="8009" y="17789"/>
                  </a:lnTo>
                  <a:cubicBezTo>
                    <a:pt x="8404" y="17921"/>
                    <a:pt x="8876" y="18007"/>
                    <a:pt x="9345" y="18096"/>
                  </a:cubicBezTo>
                  <a:lnTo>
                    <a:pt x="9503" y="17832"/>
                  </a:lnTo>
                  <a:cubicBezTo>
                    <a:pt x="9031" y="17746"/>
                    <a:pt x="8640" y="17657"/>
                    <a:pt x="8168" y="17526"/>
                  </a:cubicBezTo>
                  <a:close/>
                  <a:moveTo>
                    <a:pt x="14451" y="17307"/>
                  </a:moveTo>
                  <a:cubicBezTo>
                    <a:pt x="14137" y="17482"/>
                    <a:pt x="13901" y="17701"/>
                    <a:pt x="13823" y="17921"/>
                  </a:cubicBezTo>
                  <a:lnTo>
                    <a:pt x="13587" y="17921"/>
                  </a:lnTo>
                  <a:lnTo>
                    <a:pt x="13746" y="18184"/>
                  </a:lnTo>
                  <a:lnTo>
                    <a:pt x="14137" y="18139"/>
                  </a:lnTo>
                  <a:cubicBezTo>
                    <a:pt x="14531" y="18096"/>
                    <a:pt x="14845" y="18007"/>
                    <a:pt x="15159" y="17964"/>
                  </a:cubicBezTo>
                  <a:lnTo>
                    <a:pt x="14923" y="17701"/>
                  </a:lnTo>
                  <a:lnTo>
                    <a:pt x="14373" y="17832"/>
                  </a:lnTo>
                  <a:cubicBezTo>
                    <a:pt x="14531" y="17701"/>
                    <a:pt x="14609" y="17614"/>
                    <a:pt x="14768" y="17526"/>
                  </a:cubicBezTo>
                  <a:lnTo>
                    <a:pt x="14451" y="17307"/>
                  </a:lnTo>
                  <a:close/>
                  <a:moveTo>
                    <a:pt x="10839" y="18007"/>
                  </a:moveTo>
                  <a:lnTo>
                    <a:pt x="10761" y="18271"/>
                  </a:lnTo>
                  <a:cubicBezTo>
                    <a:pt x="11152" y="18271"/>
                    <a:pt x="11466" y="18314"/>
                    <a:pt x="11861" y="18314"/>
                  </a:cubicBezTo>
                  <a:lnTo>
                    <a:pt x="12252" y="18314"/>
                  </a:lnTo>
                  <a:lnTo>
                    <a:pt x="12252" y="18007"/>
                  </a:lnTo>
                  <a:cubicBezTo>
                    <a:pt x="12097" y="18022"/>
                    <a:pt x="11938" y="18027"/>
                    <a:pt x="11780" y="18027"/>
                  </a:cubicBezTo>
                  <a:cubicBezTo>
                    <a:pt x="11466" y="18027"/>
                    <a:pt x="11152" y="18007"/>
                    <a:pt x="10839" y="18007"/>
                  </a:cubicBezTo>
                  <a:close/>
                  <a:moveTo>
                    <a:pt x="13587" y="18927"/>
                  </a:moveTo>
                  <a:cubicBezTo>
                    <a:pt x="13665" y="19190"/>
                    <a:pt x="13746" y="19497"/>
                    <a:pt x="13982" y="19760"/>
                  </a:cubicBezTo>
                  <a:lnTo>
                    <a:pt x="14373" y="19672"/>
                  </a:lnTo>
                  <a:cubicBezTo>
                    <a:pt x="14218" y="19454"/>
                    <a:pt x="14137" y="19190"/>
                    <a:pt x="14059" y="18927"/>
                  </a:cubicBezTo>
                  <a:close/>
                  <a:moveTo>
                    <a:pt x="15081" y="20287"/>
                  </a:moveTo>
                  <a:lnTo>
                    <a:pt x="14687" y="20462"/>
                  </a:lnTo>
                  <a:cubicBezTo>
                    <a:pt x="15000" y="20680"/>
                    <a:pt x="15395" y="20855"/>
                    <a:pt x="15786" y="21032"/>
                  </a:cubicBezTo>
                  <a:lnTo>
                    <a:pt x="16103" y="20855"/>
                  </a:lnTo>
                  <a:cubicBezTo>
                    <a:pt x="15709" y="20680"/>
                    <a:pt x="15395" y="20505"/>
                    <a:pt x="15081" y="20287"/>
                  </a:cubicBezTo>
                  <a:close/>
                  <a:moveTo>
                    <a:pt x="17280" y="21162"/>
                  </a:moveTo>
                  <a:lnTo>
                    <a:pt x="17122" y="21382"/>
                  </a:lnTo>
                  <a:cubicBezTo>
                    <a:pt x="17594" y="21513"/>
                    <a:pt x="18066" y="21557"/>
                    <a:pt x="18615" y="21600"/>
                  </a:cubicBezTo>
                  <a:lnTo>
                    <a:pt x="18615" y="21338"/>
                  </a:lnTo>
                  <a:cubicBezTo>
                    <a:pt x="18221" y="21293"/>
                    <a:pt x="17752" y="21250"/>
                    <a:pt x="17280" y="21162"/>
                  </a:cubicBezTo>
                  <a:close/>
                  <a:moveTo>
                    <a:pt x="21442" y="21207"/>
                  </a:moveTo>
                  <a:cubicBezTo>
                    <a:pt x="20973" y="21250"/>
                    <a:pt x="20578" y="21293"/>
                    <a:pt x="20106" y="21338"/>
                  </a:cubicBezTo>
                  <a:lnTo>
                    <a:pt x="20106" y="21600"/>
                  </a:lnTo>
                  <a:cubicBezTo>
                    <a:pt x="20578" y="21557"/>
                    <a:pt x="21050" y="21513"/>
                    <a:pt x="21600" y="21425"/>
                  </a:cubicBezTo>
                  <a:lnTo>
                    <a:pt x="21442" y="21207"/>
                  </a:lnTo>
                  <a:close/>
                </a:path>
              </a:pathLst>
            </a:custGeom>
            <a:solidFill>
              <a:srgbClr val="000000"/>
            </a:solidFill>
            <a:ln w="254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704" name="Google Shape;1589;p34"/>
          <p:cNvGrpSpPr/>
          <p:nvPr/>
        </p:nvGrpSpPr>
        <p:grpSpPr>
          <a:xfrm>
            <a:off x="21959606" y="4764581"/>
            <a:ext cx="3397145" cy="2694010"/>
            <a:chOff x="0" y="0"/>
            <a:chExt cx="3397143" cy="2694008"/>
          </a:xfrm>
        </p:grpSpPr>
        <p:grpSp>
          <p:nvGrpSpPr>
            <p:cNvPr id="1702" name="Google Shape;1590;p34"/>
            <p:cNvGrpSpPr/>
            <p:nvPr/>
          </p:nvGrpSpPr>
          <p:grpSpPr>
            <a:xfrm>
              <a:off x="187471" y="0"/>
              <a:ext cx="3209673" cy="2694009"/>
              <a:chOff x="0" y="0"/>
              <a:chExt cx="3209671" cy="2694008"/>
            </a:xfrm>
          </p:grpSpPr>
          <p:sp>
            <p:nvSpPr>
              <p:cNvPr id="1696" name="Google Shape;1591;p34"/>
              <p:cNvSpPr/>
              <p:nvPr/>
            </p:nvSpPr>
            <p:spPr>
              <a:xfrm flipH="1">
                <a:off x="941052" y="0"/>
                <a:ext cx="1417771" cy="1417771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697" name="Google Shape;1592;p34"/>
              <p:cNvSpPr/>
              <p:nvPr/>
            </p:nvSpPr>
            <p:spPr>
              <a:xfrm flipH="1">
                <a:off x="402192" y="482159"/>
                <a:ext cx="1417772" cy="1417772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698" name="Google Shape;1593;p34"/>
              <p:cNvSpPr/>
              <p:nvPr/>
            </p:nvSpPr>
            <p:spPr>
              <a:xfrm flipH="1">
                <a:off x="1678430" y="510509"/>
                <a:ext cx="1417772" cy="1417772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699" name="Google Shape;1594;p34"/>
              <p:cNvSpPr/>
              <p:nvPr/>
            </p:nvSpPr>
            <p:spPr>
              <a:xfrm flipH="1">
                <a:off x="1791901" y="1134417"/>
                <a:ext cx="1417771" cy="1417772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700" name="Google Shape;1595;p34"/>
              <p:cNvSpPr/>
              <p:nvPr/>
            </p:nvSpPr>
            <p:spPr>
              <a:xfrm flipH="1">
                <a:off x="1196342" y="1276237"/>
                <a:ext cx="1417772" cy="1417772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701" name="Google Shape;1596;p34"/>
              <p:cNvSpPr/>
              <p:nvPr/>
            </p:nvSpPr>
            <p:spPr>
              <a:xfrm flipH="1">
                <a:off x="0" y="1162839"/>
                <a:ext cx="1791643" cy="1417771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703" name="Google Shape;1597;p34"/>
            <p:cNvSpPr/>
            <p:nvPr/>
          </p:nvSpPr>
          <p:spPr>
            <a:xfrm flipH="1">
              <a:off x="-1" y="8128"/>
              <a:ext cx="3172696" cy="24339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5" h="21600" fill="norm" stroke="1" extrusionOk="0">
                  <a:moveTo>
                    <a:pt x="6045" y="4385"/>
                  </a:moveTo>
                  <a:cubicBezTo>
                    <a:pt x="6824" y="4615"/>
                    <a:pt x="7603" y="5299"/>
                    <a:pt x="7948" y="6209"/>
                  </a:cubicBezTo>
                  <a:cubicBezTo>
                    <a:pt x="7948" y="6551"/>
                    <a:pt x="7862" y="6776"/>
                    <a:pt x="7688" y="6894"/>
                  </a:cubicBezTo>
                  <a:cubicBezTo>
                    <a:pt x="7514" y="7119"/>
                    <a:pt x="7343" y="7119"/>
                    <a:pt x="7169" y="7236"/>
                  </a:cubicBezTo>
                  <a:cubicBezTo>
                    <a:pt x="6479" y="7236"/>
                    <a:pt x="5959" y="5979"/>
                    <a:pt x="5789" y="5412"/>
                  </a:cubicBezTo>
                  <a:lnTo>
                    <a:pt x="5789" y="5299"/>
                  </a:lnTo>
                  <a:cubicBezTo>
                    <a:pt x="5874" y="4957"/>
                    <a:pt x="5959" y="4727"/>
                    <a:pt x="6045" y="4385"/>
                  </a:cubicBezTo>
                  <a:close/>
                  <a:moveTo>
                    <a:pt x="13823" y="6096"/>
                  </a:moveTo>
                  <a:cubicBezTo>
                    <a:pt x="13909" y="6776"/>
                    <a:pt x="13823" y="7574"/>
                    <a:pt x="13478" y="8258"/>
                  </a:cubicBezTo>
                  <a:cubicBezTo>
                    <a:pt x="13304" y="8033"/>
                    <a:pt x="13389" y="7006"/>
                    <a:pt x="13823" y="6096"/>
                  </a:cubicBezTo>
                  <a:close/>
                  <a:moveTo>
                    <a:pt x="2492" y="10153"/>
                  </a:moveTo>
                  <a:cubicBezTo>
                    <a:pt x="2584" y="10153"/>
                    <a:pt x="2676" y="10167"/>
                    <a:pt x="2762" y="10195"/>
                  </a:cubicBezTo>
                  <a:cubicBezTo>
                    <a:pt x="3886" y="10308"/>
                    <a:pt x="4320" y="11222"/>
                    <a:pt x="4320" y="12019"/>
                  </a:cubicBezTo>
                  <a:cubicBezTo>
                    <a:pt x="4320" y="12474"/>
                    <a:pt x="3971" y="12929"/>
                    <a:pt x="3541" y="13042"/>
                  </a:cubicBezTo>
                  <a:cubicBezTo>
                    <a:pt x="3366" y="12929"/>
                    <a:pt x="3110" y="12929"/>
                    <a:pt x="2936" y="12816"/>
                  </a:cubicBezTo>
                  <a:cubicBezTo>
                    <a:pt x="2331" y="12244"/>
                    <a:pt x="1898" y="11447"/>
                    <a:pt x="1727" y="10537"/>
                  </a:cubicBezTo>
                  <a:cubicBezTo>
                    <a:pt x="1922" y="10279"/>
                    <a:pt x="2214" y="10153"/>
                    <a:pt x="2492" y="10153"/>
                  </a:cubicBezTo>
                  <a:close/>
                  <a:moveTo>
                    <a:pt x="18315" y="12132"/>
                  </a:moveTo>
                  <a:cubicBezTo>
                    <a:pt x="17885" y="13384"/>
                    <a:pt x="17191" y="14181"/>
                    <a:pt x="16761" y="14181"/>
                  </a:cubicBezTo>
                  <a:cubicBezTo>
                    <a:pt x="16587" y="14181"/>
                    <a:pt x="16416" y="14069"/>
                    <a:pt x="16327" y="13956"/>
                  </a:cubicBezTo>
                  <a:cubicBezTo>
                    <a:pt x="16068" y="13384"/>
                    <a:pt x="16156" y="13159"/>
                    <a:pt x="16156" y="13042"/>
                  </a:cubicBezTo>
                  <a:cubicBezTo>
                    <a:pt x="16327" y="12587"/>
                    <a:pt x="17191" y="12132"/>
                    <a:pt x="18141" y="12132"/>
                  </a:cubicBezTo>
                  <a:close/>
                  <a:moveTo>
                    <a:pt x="12614" y="15438"/>
                  </a:moveTo>
                  <a:cubicBezTo>
                    <a:pt x="12614" y="15438"/>
                    <a:pt x="12699" y="15550"/>
                    <a:pt x="12699" y="15550"/>
                  </a:cubicBezTo>
                  <a:cubicBezTo>
                    <a:pt x="12874" y="15893"/>
                    <a:pt x="12785" y="16915"/>
                    <a:pt x="12009" y="18055"/>
                  </a:cubicBezTo>
                  <a:cubicBezTo>
                    <a:pt x="11750" y="17600"/>
                    <a:pt x="11661" y="17032"/>
                    <a:pt x="11835" y="16460"/>
                  </a:cubicBezTo>
                  <a:cubicBezTo>
                    <a:pt x="11920" y="16005"/>
                    <a:pt x="12180" y="15663"/>
                    <a:pt x="12614" y="15550"/>
                  </a:cubicBezTo>
                  <a:lnTo>
                    <a:pt x="12614" y="15438"/>
                  </a:lnTo>
                  <a:close/>
                  <a:moveTo>
                    <a:pt x="6304" y="15780"/>
                  </a:moveTo>
                  <a:cubicBezTo>
                    <a:pt x="6393" y="15780"/>
                    <a:pt x="6738" y="15780"/>
                    <a:pt x="6824" y="16348"/>
                  </a:cubicBezTo>
                  <a:cubicBezTo>
                    <a:pt x="6738" y="17600"/>
                    <a:pt x="6219" y="18739"/>
                    <a:pt x="5355" y="19194"/>
                  </a:cubicBezTo>
                  <a:cubicBezTo>
                    <a:pt x="5095" y="18397"/>
                    <a:pt x="5184" y="17375"/>
                    <a:pt x="5529" y="16460"/>
                  </a:cubicBezTo>
                  <a:cubicBezTo>
                    <a:pt x="5700" y="16118"/>
                    <a:pt x="5959" y="15780"/>
                    <a:pt x="6304" y="15780"/>
                  </a:cubicBezTo>
                  <a:close/>
                  <a:moveTo>
                    <a:pt x="9587" y="741"/>
                  </a:moveTo>
                  <a:cubicBezTo>
                    <a:pt x="10021" y="741"/>
                    <a:pt x="10540" y="853"/>
                    <a:pt x="11056" y="1196"/>
                  </a:cubicBezTo>
                  <a:cubicBezTo>
                    <a:pt x="12354" y="1768"/>
                    <a:pt x="13389" y="3245"/>
                    <a:pt x="13734" y="4957"/>
                  </a:cubicBezTo>
                  <a:cubicBezTo>
                    <a:pt x="12959" y="6209"/>
                    <a:pt x="12614" y="8033"/>
                    <a:pt x="13219" y="8713"/>
                  </a:cubicBezTo>
                  <a:cubicBezTo>
                    <a:pt x="13304" y="8943"/>
                    <a:pt x="13478" y="9055"/>
                    <a:pt x="13564" y="9055"/>
                  </a:cubicBezTo>
                  <a:cubicBezTo>
                    <a:pt x="13823" y="9055"/>
                    <a:pt x="13994" y="8830"/>
                    <a:pt x="14083" y="8601"/>
                  </a:cubicBezTo>
                  <a:cubicBezTo>
                    <a:pt x="14513" y="7574"/>
                    <a:pt x="14599" y="6321"/>
                    <a:pt x="14343" y="5182"/>
                  </a:cubicBezTo>
                  <a:cubicBezTo>
                    <a:pt x="14773" y="4502"/>
                    <a:pt x="15463" y="4042"/>
                    <a:pt x="16156" y="4042"/>
                  </a:cubicBezTo>
                  <a:cubicBezTo>
                    <a:pt x="16761" y="4042"/>
                    <a:pt x="17366" y="4385"/>
                    <a:pt x="17796" y="4840"/>
                  </a:cubicBezTo>
                  <a:cubicBezTo>
                    <a:pt x="19265" y="6209"/>
                    <a:pt x="19265" y="9055"/>
                    <a:pt x="18575" y="11335"/>
                  </a:cubicBezTo>
                  <a:lnTo>
                    <a:pt x="18141" y="11335"/>
                  </a:lnTo>
                  <a:cubicBezTo>
                    <a:pt x="17277" y="11335"/>
                    <a:pt x="16068" y="11677"/>
                    <a:pt x="15723" y="12704"/>
                  </a:cubicBezTo>
                  <a:cubicBezTo>
                    <a:pt x="15463" y="13726"/>
                    <a:pt x="15982" y="14866"/>
                    <a:pt x="16761" y="14978"/>
                  </a:cubicBezTo>
                  <a:cubicBezTo>
                    <a:pt x="17711" y="14978"/>
                    <a:pt x="18490" y="13614"/>
                    <a:pt x="18920" y="12244"/>
                  </a:cubicBezTo>
                  <a:cubicBezTo>
                    <a:pt x="19784" y="12362"/>
                    <a:pt x="20474" y="13159"/>
                    <a:pt x="20734" y="14181"/>
                  </a:cubicBezTo>
                  <a:cubicBezTo>
                    <a:pt x="20819" y="15096"/>
                    <a:pt x="20563" y="16005"/>
                    <a:pt x="20044" y="16690"/>
                  </a:cubicBezTo>
                  <a:cubicBezTo>
                    <a:pt x="18746" y="18514"/>
                    <a:pt x="16932" y="19649"/>
                    <a:pt x="14947" y="19649"/>
                  </a:cubicBezTo>
                  <a:cubicBezTo>
                    <a:pt x="14343" y="19649"/>
                    <a:pt x="13649" y="19537"/>
                    <a:pt x="13130" y="19082"/>
                  </a:cubicBezTo>
                  <a:cubicBezTo>
                    <a:pt x="12874" y="18969"/>
                    <a:pt x="12699" y="18852"/>
                    <a:pt x="12525" y="18627"/>
                  </a:cubicBezTo>
                  <a:cubicBezTo>
                    <a:pt x="13389" y="17257"/>
                    <a:pt x="13649" y="15780"/>
                    <a:pt x="13219" y="15096"/>
                  </a:cubicBezTo>
                  <a:cubicBezTo>
                    <a:pt x="13044" y="14866"/>
                    <a:pt x="12874" y="14753"/>
                    <a:pt x="12614" y="14753"/>
                  </a:cubicBezTo>
                  <a:cubicBezTo>
                    <a:pt x="12009" y="14866"/>
                    <a:pt x="11490" y="15321"/>
                    <a:pt x="11316" y="16118"/>
                  </a:cubicBezTo>
                  <a:cubicBezTo>
                    <a:pt x="11056" y="17032"/>
                    <a:pt x="11230" y="18055"/>
                    <a:pt x="11661" y="18627"/>
                  </a:cubicBezTo>
                  <a:cubicBezTo>
                    <a:pt x="10626" y="19991"/>
                    <a:pt x="9242" y="20789"/>
                    <a:pt x="7862" y="20789"/>
                  </a:cubicBezTo>
                  <a:cubicBezTo>
                    <a:pt x="7702" y="20836"/>
                    <a:pt x="7539" y="20859"/>
                    <a:pt x="7378" y="20859"/>
                  </a:cubicBezTo>
                  <a:cubicBezTo>
                    <a:pt x="6745" y="20859"/>
                    <a:pt x="6112" y="20512"/>
                    <a:pt x="5700" y="19879"/>
                  </a:cubicBezTo>
                  <a:cubicBezTo>
                    <a:pt x="6738" y="19194"/>
                    <a:pt x="7428" y="17712"/>
                    <a:pt x="7428" y="16235"/>
                  </a:cubicBezTo>
                  <a:cubicBezTo>
                    <a:pt x="7350" y="15504"/>
                    <a:pt x="6984" y="14964"/>
                    <a:pt x="6457" y="14964"/>
                  </a:cubicBezTo>
                  <a:cubicBezTo>
                    <a:pt x="6408" y="14964"/>
                    <a:pt x="6358" y="14969"/>
                    <a:pt x="6304" y="14978"/>
                  </a:cubicBezTo>
                  <a:cubicBezTo>
                    <a:pt x="5789" y="14978"/>
                    <a:pt x="5269" y="15438"/>
                    <a:pt x="5010" y="16118"/>
                  </a:cubicBezTo>
                  <a:cubicBezTo>
                    <a:pt x="4579" y="17145"/>
                    <a:pt x="4490" y="18397"/>
                    <a:pt x="4835" y="19424"/>
                  </a:cubicBezTo>
                  <a:cubicBezTo>
                    <a:pt x="4665" y="19452"/>
                    <a:pt x="4498" y="19466"/>
                    <a:pt x="4334" y="19466"/>
                  </a:cubicBezTo>
                  <a:cubicBezTo>
                    <a:pt x="3843" y="19466"/>
                    <a:pt x="3388" y="19340"/>
                    <a:pt x="2936" y="19082"/>
                  </a:cubicBezTo>
                  <a:cubicBezTo>
                    <a:pt x="1727" y="18397"/>
                    <a:pt x="948" y="17032"/>
                    <a:pt x="777" y="15321"/>
                  </a:cubicBezTo>
                  <a:cubicBezTo>
                    <a:pt x="518" y="13956"/>
                    <a:pt x="688" y="12362"/>
                    <a:pt x="1293" y="11110"/>
                  </a:cubicBezTo>
                  <a:cubicBezTo>
                    <a:pt x="1553" y="12019"/>
                    <a:pt x="2072" y="12816"/>
                    <a:pt x="2676" y="13384"/>
                  </a:cubicBezTo>
                  <a:cubicBezTo>
                    <a:pt x="3021" y="13501"/>
                    <a:pt x="3281" y="13614"/>
                    <a:pt x="3626" y="13614"/>
                  </a:cubicBezTo>
                  <a:cubicBezTo>
                    <a:pt x="4320" y="13614"/>
                    <a:pt x="4924" y="12929"/>
                    <a:pt x="4924" y="11907"/>
                  </a:cubicBezTo>
                  <a:cubicBezTo>
                    <a:pt x="4924" y="10425"/>
                    <a:pt x="3971" y="9285"/>
                    <a:pt x="2851" y="9285"/>
                  </a:cubicBezTo>
                  <a:cubicBezTo>
                    <a:pt x="2769" y="9262"/>
                    <a:pt x="2691" y="9252"/>
                    <a:pt x="2612" y="9252"/>
                  </a:cubicBezTo>
                  <a:cubicBezTo>
                    <a:pt x="2260" y="9252"/>
                    <a:pt x="1922" y="9440"/>
                    <a:pt x="1641" y="9628"/>
                  </a:cubicBezTo>
                  <a:cubicBezTo>
                    <a:pt x="1382" y="7349"/>
                    <a:pt x="1986" y="4957"/>
                    <a:pt x="3626" y="4385"/>
                  </a:cubicBezTo>
                  <a:cubicBezTo>
                    <a:pt x="4071" y="4221"/>
                    <a:pt x="4558" y="4113"/>
                    <a:pt x="5027" y="4113"/>
                  </a:cubicBezTo>
                  <a:cubicBezTo>
                    <a:pt x="5198" y="4113"/>
                    <a:pt x="5365" y="4127"/>
                    <a:pt x="5529" y="4160"/>
                  </a:cubicBezTo>
                  <a:cubicBezTo>
                    <a:pt x="5355" y="4727"/>
                    <a:pt x="5184" y="5182"/>
                    <a:pt x="5184" y="5182"/>
                  </a:cubicBezTo>
                  <a:cubicBezTo>
                    <a:pt x="5184" y="5299"/>
                    <a:pt x="5184" y="5299"/>
                    <a:pt x="5184" y="5412"/>
                  </a:cubicBezTo>
                  <a:cubicBezTo>
                    <a:pt x="5269" y="5524"/>
                    <a:pt x="5959" y="7803"/>
                    <a:pt x="7169" y="7803"/>
                  </a:cubicBezTo>
                  <a:cubicBezTo>
                    <a:pt x="7514" y="7803"/>
                    <a:pt x="7773" y="7691"/>
                    <a:pt x="8033" y="7461"/>
                  </a:cubicBezTo>
                  <a:cubicBezTo>
                    <a:pt x="8378" y="7236"/>
                    <a:pt x="8638" y="6664"/>
                    <a:pt x="8552" y="6096"/>
                  </a:cubicBezTo>
                  <a:cubicBezTo>
                    <a:pt x="8207" y="4840"/>
                    <a:pt x="7343" y="3930"/>
                    <a:pt x="6393" y="3705"/>
                  </a:cubicBezTo>
                  <a:cubicBezTo>
                    <a:pt x="6909" y="1993"/>
                    <a:pt x="8118" y="853"/>
                    <a:pt x="9587" y="741"/>
                  </a:cubicBezTo>
                  <a:close/>
                  <a:moveTo>
                    <a:pt x="9527" y="0"/>
                  </a:moveTo>
                  <a:cubicBezTo>
                    <a:pt x="7862" y="0"/>
                    <a:pt x="6279" y="1383"/>
                    <a:pt x="5700" y="3587"/>
                  </a:cubicBezTo>
                  <a:cubicBezTo>
                    <a:pt x="5405" y="3503"/>
                    <a:pt x="5106" y="3466"/>
                    <a:pt x="4814" y="3466"/>
                  </a:cubicBezTo>
                  <a:cubicBezTo>
                    <a:pt x="4341" y="3466"/>
                    <a:pt x="3882" y="3559"/>
                    <a:pt x="3455" y="3705"/>
                  </a:cubicBezTo>
                  <a:cubicBezTo>
                    <a:pt x="1382" y="4385"/>
                    <a:pt x="603" y="7574"/>
                    <a:pt x="1037" y="10308"/>
                  </a:cubicBezTo>
                  <a:cubicBezTo>
                    <a:pt x="173" y="11789"/>
                    <a:pt x="-176" y="13726"/>
                    <a:pt x="84" y="15550"/>
                  </a:cubicBezTo>
                  <a:cubicBezTo>
                    <a:pt x="343" y="17487"/>
                    <a:pt x="1293" y="19082"/>
                    <a:pt x="2676" y="19879"/>
                  </a:cubicBezTo>
                  <a:cubicBezTo>
                    <a:pt x="3238" y="20127"/>
                    <a:pt x="3843" y="20310"/>
                    <a:pt x="4426" y="20310"/>
                  </a:cubicBezTo>
                  <a:cubicBezTo>
                    <a:pt x="4654" y="20310"/>
                    <a:pt x="4878" y="20282"/>
                    <a:pt x="5095" y="20221"/>
                  </a:cubicBezTo>
                  <a:cubicBezTo>
                    <a:pt x="5650" y="21056"/>
                    <a:pt x="6493" y="21600"/>
                    <a:pt x="7361" y="21600"/>
                  </a:cubicBezTo>
                  <a:cubicBezTo>
                    <a:pt x="7439" y="21600"/>
                    <a:pt x="7521" y="21595"/>
                    <a:pt x="7603" y="21586"/>
                  </a:cubicBezTo>
                  <a:lnTo>
                    <a:pt x="7862" y="21586"/>
                  </a:lnTo>
                  <a:cubicBezTo>
                    <a:pt x="9502" y="21473"/>
                    <a:pt x="10971" y="20676"/>
                    <a:pt x="12095" y="19194"/>
                  </a:cubicBezTo>
                  <a:cubicBezTo>
                    <a:pt x="12354" y="19424"/>
                    <a:pt x="12614" y="19649"/>
                    <a:pt x="12874" y="19879"/>
                  </a:cubicBezTo>
                  <a:cubicBezTo>
                    <a:pt x="13478" y="20221"/>
                    <a:pt x="14254" y="20446"/>
                    <a:pt x="15033" y="20446"/>
                  </a:cubicBezTo>
                  <a:cubicBezTo>
                    <a:pt x="17106" y="20446"/>
                    <a:pt x="19094" y="19194"/>
                    <a:pt x="20563" y="17257"/>
                  </a:cubicBezTo>
                  <a:cubicBezTo>
                    <a:pt x="21168" y="16348"/>
                    <a:pt x="21424" y="15208"/>
                    <a:pt x="21339" y="14069"/>
                  </a:cubicBezTo>
                  <a:cubicBezTo>
                    <a:pt x="21079" y="12704"/>
                    <a:pt x="20215" y="11677"/>
                    <a:pt x="19180" y="11564"/>
                  </a:cubicBezTo>
                  <a:cubicBezTo>
                    <a:pt x="19870" y="8943"/>
                    <a:pt x="19784" y="5867"/>
                    <a:pt x="18056" y="4272"/>
                  </a:cubicBezTo>
                  <a:cubicBezTo>
                    <a:pt x="17508" y="3658"/>
                    <a:pt x="16811" y="3348"/>
                    <a:pt x="16114" y="3348"/>
                  </a:cubicBezTo>
                  <a:cubicBezTo>
                    <a:pt x="15388" y="3348"/>
                    <a:pt x="14656" y="3686"/>
                    <a:pt x="14083" y="4385"/>
                  </a:cubicBezTo>
                  <a:cubicBezTo>
                    <a:pt x="13649" y="2565"/>
                    <a:pt x="12525" y="1196"/>
                    <a:pt x="11230" y="511"/>
                  </a:cubicBezTo>
                  <a:cubicBezTo>
                    <a:pt x="10679" y="164"/>
                    <a:pt x="10099" y="0"/>
                    <a:pt x="952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713" name="Google Shape;1598;p34"/>
          <p:cNvGrpSpPr/>
          <p:nvPr/>
        </p:nvGrpSpPr>
        <p:grpSpPr>
          <a:xfrm>
            <a:off x="9865327" y="-498190"/>
            <a:ext cx="4200304" cy="1848699"/>
            <a:chOff x="0" y="0"/>
            <a:chExt cx="4200303" cy="1848698"/>
          </a:xfrm>
        </p:grpSpPr>
        <p:grpSp>
          <p:nvGrpSpPr>
            <p:cNvPr id="1711" name="Google Shape;1599;p34"/>
            <p:cNvGrpSpPr/>
            <p:nvPr/>
          </p:nvGrpSpPr>
          <p:grpSpPr>
            <a:xfrm>
              <a:off x="0" y="-1"/>
              <a:ext cx="3715050" cy="1848700"/>
              <a:chOff x="0" y="0"/>
              <a:chExt cx="3715049" cy="1848698"/>
            </a:xfrm>
          </p:grpSpPr>
          <p:grpSp>
            <p:nvGrpSpPr>
              <p:cNvPr id="1709" name="Google Shape;1600;p34"/>
              <p:cNvGrpSpPr/>
              <p:nvPr/>
            </p:nvGrpSpPr>
            <p:grpSpPr>
              <a:xfrm>
                <a:off x="0" y="234274"/>
                <a:ext cx="3714618" cy="1614425"/>
                <a:chOff x="0" y="0"/>
                <a:chExt cx="3714617" cy="1614424"/>
              </a:xfrm>
            </p:grpSpPr>
            <p:sp>
              <p:nvSpPr>
                <p:cNvPr id="1705" name="Google Shape;1601;p34"/>
                <p:cNvSpPr/>
                <p:nvPr/>
              </p:nvSpPr>
              <p:spPr>
                <a:xfrm flipH="1" rot="10800000">
                  <a:off x="640580" y="12356"/>
                  <a:ext cx="1671783" cy="1500753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06" name="Google Shape;1602;p34"/>
                <p:cNvSpPr/>
                <p:nvPr/>
              </p:nvSpPr>
              <p:spPr>
                <a:xfrm flipH="1" rot="10800000">
                  <a:off x="1562912" y="426840"/>
                  <a:ext cx="1322924" cy="1187585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07" name="Google Shape;1603;p34"/>
                <p:cNvSpPr/>
                <p:nvPr/>
              </p:nvSpPr>
              <p:spPr>
                <a:xfrm flipH="1" rot="10800000">
                  <a:off x="0" y="62"/>
                  <a:ext cx="1322923" cy="854886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08" name="Google Shape;1604;p34"/>
                <p:cNvSpPr/>
                <p:nvPr/>
              </p:nvSpPr>
              <p:spPr>
                <a:xfrm flipH="1" rot="10800000">
                  <a:off x="2042835" y="0"/>
                  <a:ext cx="1671783" cy="1187585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1710" name="Google Shape;1605;p34"/>
              <p:cNvSpPr/>
              <p:nvPr/>
            </p:nvSpPr>
            <p:spPr>
              <a:xfrm flipH="1" rot="10800000">
                <a:off x="52436" y="0"/>
                <a:ext cx="3662614" cy="1039318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712" name="Google Shape;1606;p34"/>
            <p:cNvSpPr/>
            <p:nvPr/>
          </p:nvSpPr>
          <p:spPr>
            <a:xfrm flipH="1" rot="10800000">
              <a:off x="149348" y="152969"/>
              <a:ext cx="4050956" cy="16948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5" h="21600" fill="norm" stroke="1" extrusionOk="0">
                  <a:moveTo>
                    <a:pt x="10107" y="4204"/>
                  </a:moveTo>
                  <a:cubicBezTo>
                    <a:pt x="10515" y="5614"/>
                    <a:pt x="10515" y="7300"/>
                    <a:pt x="10241" y="8698"/>
                  </a:cubicBezTo>
                  <a:lnTo>
                    <a:pt x="10107" y="8698"/>
                  </a:lnTo>
                  <a:cubicBezTo>
                    <a:pt x="10107" y="8698"/>
                    <a:pt x="9972" y="8698"/>
                    <a:pt x="9833" y="8132"/>
                  </a:cubicBezTo>
                  <a:cubicBezTo>
                    <a:pt x="9698" y="7011"/>
                    <a:pt x="9698" y="5614"/>
                    <a:pt x="10107" y="4493"/>
                  </a:cubicBezTo>
                  <a:lnTo>
                    <a:pt x="10107" y="4204"/>
                  </a:lnTo>
                  <a:close/>
                  <a:moveTo>
                    <a:pt x="15946" y="6734"/>
                  </a:moveTo>
                  <a:lnTo>
                    <a:pt x="15946" y="7011"/>
                  </a:lnTo>
                  <a:cubicBezTo>
                    <a:pt x="16220" y="8698"/>
                    <a:pt x="16220" y="10384"/>
                    <a:pt x="15811" y="10939"/>
                  </a:cubicBezTo>
                  <a:cubicBezTo>
                    <a:pt x="15610" y="11077"/>
                    <a:pt x="15470" y="11158"/>
                    <a:pt x="15386" y="11158"/>
                  </a:cubicBezTo>
                  <a:cubicBezTo>
                    <a:pt x="15302" y="11158"/>
                    <a:pt x="15269" y="11077"/>
                    <a:pt x="15269" y="10939"/>
                  </a:cubicBezTo>
                  <a:cubicBezTo>
                    <a:pt x="15269" y="9264"/>
                    <a:pt x="15403" y="7855"/>
                    <a:pt x="15946" y="6734"/>
                  </a:cubicBezTo>
                  <a:close/>
                  <a:moveTo>
                    <a:pt x="3993" y="11782"/>
                  </a:moveTo>
                  <a:cubicBezTo>
                    <a:pt x="4536" y="11782"/>
                    <a:pt x="4944" y="12348"/>
                    <a:pt x="5213" y="13191"/>
                  </a:cubicBezTo>
                  <a:cubicBezTo>
                    <a:pt x="5353" y="14034"/>
                    <a:pt x="5213" y="14866"/>
                    <a:pt x="4804" y="15432"/>
                  </a:cubicBezTo>
                  <a:cubicBezTo>
                    <a:pt x="4737" y="15570"/>
                    <a:pt x="4670" y="15640"/>
                    <a:pt x="4603" y="15640"/>
                  </a:cubicBezTo>
                  <a:cubicBezTo>
                    <a:pt x="4536" y="15640"/>
                    <a:pt x="4469" y="15570"/>
                    <a:pt x="4402" y="15432"/>
                  </a:cubicBezTo>
                  <a:cubicBezTo>
                    <a:pt x="3993" y="14311"/>
                    <a:pt x="3993" y="13191"/>
                    <a:pt x="3993" y="12059"/>
                  </a:cubicBezTo>
                  <a:lnTo>
                    <a:pt x="3993" y="11782"/>
                  </a:lnTo>
                  <a:close/>
                  <a:moveTo>
                    <a:pt x="12959" y="843"/>
                  </a:moveTo>
                  <a:cubicBezTo>
                    <a:pt x="14318" y="1398"/>
                    <a:pt x="15403" y="3084"/>
                    <a:pt x="15811" y="5614"/>
                  </a:cubicBezTo>
                  <a:cubicBezTo>
                    <a:pt x="15135" y="7011"/>
                    <a:pt x="14726" y="8975"/>
                    <a:pt x="14861" y="11227"/>
                  </a:cubicBezTo>
                  <a:cubicBezTo>
                    <a:pt x="15017" y="11713"/>
                    <a:pt x="15129" y="12013"/>
                    <a:pt x="15358" y="12013"/>
                  </a:cubicBezTo>
                  <a:cubicBezTo>
                    <a:pt x="15521" y="12013"/>
                    <a:pt x="15744" y="11851"/>
                    <a:pt x="16085" y="11505"/>
                  </a:cubicBezTo>
                  <a:cubicBezTo>
                    <a:pt x="16896" y="10661"/>
                    <a:pt x="16762" y="7855"/>
                    <a:pt x="16354" y="5614"/>
                  </a:cubicBezTo>
                  <a:cubicBezTo>
                    <a:pt x="16494" y="5325"/>
                    <a:pt x="16628" y="5325"/>
                    <a:pt x="16896" y="5325"/>
                  </a:cubicBezTo>
                  <a:cubicBezTo>
                    <a:pt x="18395" y="6168"/>
                    <a:pt x="19754" y="8421"/>
                    <a:pt x="20431" y="11505"/>
                  </a:cubicBezTo>
                  <a:cubicBezTo>
                    <a:pt x="20839" y="13191"/>
                    <a:pt x="20839" y="15432"/>
                    <a:pt x="20157" y="17118"/>
                  </a:cubicBezTo>
                  <a:cubicBezTo>
                    <a:pt x="19206" y="19359"/>
                    <a:pt x="15543" y="20768"/>
                    <a:pt x="9698" y="20768"/>
                  </a:cubicBezTo>
                  <a:cubicBezTo>
                    <a:pt x="6029" y="20768"/>
                    <a:pt x="2769" y="20202"/>
                    <a:pt x="2769" y="20202"/>
                  </a:cubicBezTo>
                  <a:cubicBezTo>
                    <a:pt x="1544" y="19925"/>
                    <a:pt x="867" y="19082"/>
                    <a:pt x="593" y="17396"/>
                  </a:cubicBezTo>
                  <a:cubicBezTo>
                    <a:pt x="325" y="15998"/>
                    <a:pt x="1001" y="14034"/>
                    <a:pt x="2226" y="12902"/>
                  </a:cubicBezTo>
                  <a:cubicBezTo>
                    <a:pt x="2634" y="12348"/>
                    <a:pt x="3043" y="12059"/>
                    <a:pt x="3585" y="12059"/>
                  </a:cubicBezTo>
                  <a:cubicBezTo>
                    <a:pt x="3451" y="13468"/>
                    <a:pt x="3719" y="14866"/>
                    <a:pt x="4128" y="16275"/>
                  </a:cubicBezTo>
                  <a:cubicBezTo>
                    <a:pt x="4296" y="16622"/>
                    <a:pt x="4570" y="16864"/>
                    <a:pt x="4816" y="16864"/>
                  </a:cubicBezTo>
                  <a:cubicBezTo>
                    <a:pt x="4967" y="16864"/>
                    <a:pt x="5112" y="16772"/>
                    <a:pt x="5213" y="16552"/>
                  </a:cubicBezTo>
                  <a:cubicBezTo>
                    <a:pt x="5761" y="15709"/>
                    <a:pt x="6029" y="14311"/>
                    <a:pt x="5895" y="12902"/>
                  </a:cubicBezTo>
                  <a:cubicBezTo>
                    <a:pt x="5621" y="11782"/>
                    <a:pt x="4944" y="10661"/>
                    <a:pt x="4262" y="10661"/>
                  </a:cubicBezTo>
                  <a:cubicBezTo>
                    <a:pt x="4536" y="7855"/>
                    <a:pt x="5487" y="5325"/>
                    <a:pt x="6846" y="4204"/>
                  </a:cubicBezTo>
                  <a:cubicBezTo>
                    <a:pt x="7579" y="3200"/>
                    <a:pt x="8261" y="2691"/>
                    <a:pt x="8843" y="2691"/>
                  </a:cubicBezTo>
                  <a:cubicBezTo>
                    <a:pt x="9223" y="2691"/>
                    <a:pt x="9564" y="2922"/>
                    <a:pt x="9833" y="3361"/>
                  </a:cubicBezTo>
                  <a:cubicBezTo>
                    <a:pt x="9290" y="4770"/>
                    <a:pt x="9156" y="6734"/>
                    <a:pt x="9564" y="8421"/>
                  </a:cubicBezTo>
                  <a:cubicBezTo>
                    <a:pt x="9564" y="8975"/>
                    <a:pt x="9833" y="9541"/>
                    <a:pt x="10241" y="9541"/>
                  </a:cubicBezTo>
                  <a:cubicBezTo>
                    <a:pt x="10375" y="9541"/>
                    <a:pt x="10515" y="9264"/>
                    <a:pt x="10649" y="8975"/>
                  </a:cubicBezTo>
                  <a:cubicBezTo>
                    <a:pt x="11192" y="7300"/>
                    <a:pt x="11057" y="5048"/>
                    <a:pt x="10515" y="3361"/>
                  </a:cubicBezTo>
                  <a:cubicBezTo>
                    <a:pt x="10923" y="2530"/>
                    <a:pt x="11466" y="1686"/>
                    <a:pt x="12008" y="1398"/>
                  </a:cubicBezTo>
                  <a:cubicBezTo>
                    <a:pt x="12282" y="1120"/>
                    <a:pt x="12685" y="1120"/>
                    <a:pt x="12959" y="843"/>
                  </a:cubicBezTo>
                  <a:close/>
                  <a:moveTo>
                    <a:pt x="12825" y="0"/>
                  </a:moveTo>
                  <a:cubicBezTo>
                    <a:pt x="12416" y="0"/>
                    <a:pt x="12142" y="277"/>
                    <a:pt x="11734" y="566"/>
                  </a:cubicBezTo>
                  <a:cubicBezTo>
                    <a:pt x="11057" y="843"/>
                    <a:pt x="10515" y="1686"/>
                    <a:pt x="9972" y="2807"/>
                  </a:cubicBezTo>
                  <a:cubicBezTo>
                    <a:pt x="9598" y="2160"/>
                    <a:pt x="9139" y="1813"/>
                    <a:pt x="8608" y="1813"/>
                  </a:cubicBezTo>
                  <a:cubicBezTo>
                    <a:pt x="7976" y="1813"/>
                    <a:pt x="7249" y="2299"/>
                    <a:pt x="6438" y="3361"/>
                  </a:cubicBezTo>
                  <a:cubicBezTo>
                    <a:pt x="4944" y="4770"/>
                    <a:pt x="3993" y="7577"/>
                    <a:pt x="3585" y="10939"/>
                  </a:cubicBezTo>
                  <a:cubicBezTo>
                    <a:pt x="3043" y="10939"/>
                    <a:pt x="2500" y="11227"/>
                    <a:pt x="2092" y="11782"/>
                  </a:cubicBezTo>
                  <a:cubicBezTo>
                    <a:pt x="593" y="13468"/>
                    <a:pt x="-218" y="15709"/>
                    <a:pt x="50" y="17673"/>
                  </a:cubicBezTo>
                  <a:cubicBezTo>
                    <a:pt x="190" y="19636"/>
                    <a:pt x="1275" y="21046"/>
                    <a:pt x="2634" y="21323"/>
                  </a:cubicBezTo>
                  <a:cubicBezTo>
                    <a:pt x="2634" y="21323"/>
                    <a:pt x="6029" y="21600"/>
                    <a:pt x="9698" y="21600"/>
                  </a:cubicBezTo>
                  <a:cubicBezTo>
                    <a:pt x="15811" y="21600"/>
                    <a:pt x="19480" y="20480"/>
                    <a:pt x="20565" y="17961"/>
                  </a:cubicBezTo>
                  <a:cubicBezTo>
                    <a:pt x="21248" y="15998"/>
                    <a:pt x="21382" y="13468"/>
                    <a:pt x="20839" y="11227"/>
                  </a:cubicBezTo>
                  <a:cubicBezTo>
                    <a:pt x="20023" y="7855"/>
                    <a:pt x="18530" y="5048"/>
                    <a:pt x="16762" y="4204"/>
                  </a:cubicBezTo>
                  <a:cubicBezTo>
                    <a:pt x="16494" y="4204"/>
                    <a:pt x="16220" y="4493"/>
                    <a:pt x="16085" y="4770"/>
                  </a:cubicBezTo>
                  <a:cubicBezTo>
                    <a:pt x="15543" y="1964"/>
                    <a:pt x="14318" y="277"/>
                    <a:pt x="1282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171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">
    <p:bg>
      <p:bgPr>
        <a:solidFill>
          <a:srgbClr val="0E2A4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_AND_TWO_COLUMNS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8" name="Google Shape;174;p7"/>
          <p:cNvSpPr/>
          <p:nvPr/>
        </p:nvSpPr>
        <p:spPr>
          <a:xfrm flipH="1">
            <a:off x="20349556" y="-2830074"/>
            <a:ext cx="8001156" cy="78126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1729" name="Google Shape;116;p5"/>
          <p:cNvSpPr/>
          <p:nvPr/>
        </p:nvSpPr>
        <p:spPr>
          <a:xfrm rot="16200000">
            <a:off x="-94211" y="5809116"/>
            <a:ext cx="8001157" cy="78126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CECEC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1730" name="مستوى النص الأول…"/>
          <p:cNvSpPr txBox="1"/>
          <p:nvPr>
            <p:ph type="body" sz="quarter" idx="1"/>
          </p:nvPr>
        </p:nvSpPr>
        <p:spPr>
          <a:xfrm>
            <a:off x="4271199" y="7210533"/>
            <a:ext cx="7920801" cy="887201"/>
          </a:xfrm>
          <a:prstGeom prst="rect">
            <a:avLst/>
          </a:prstGeom>
        </p:spPr>
        <p:txBody>
          <a:bodyPr/>
          <a:lstStyle>
            <a:lvl1pPr marL="914400" indent="-800100">
              <a:buClrTx/>
              <a:buSzTx/>
              <a:buNone/>
              <a:defRPr sz="4800">
                <a:solidFill>
                  <a:srgbClr val="FFAB40"/>
                </a:solidFill>
              </a:defRPr>
            </a:lvl1pPr>
            <a:lvl2pPr marL="914400" indent="-317500">
              <a:buClrTx/>
              <a:buSzTx/>
              <a:buNone/>
              <a:defRPr sz="4800">
                <a:solidFill>
                  <a:srgbClr val="FFAB40"/>
                </a:solidFill>
              </a:defRPr>
            </a:lvl2pPr>
            <a:lvl3pPr marL="914400" indent="139700">
              <a:buClrTx/>
              <a:buSzTx/>
              <a:buNone/>
              <a:defRPr sz="4800">
                <a:solidFill>
                  <a:srgbClr val="FFAB40"/>
                </a:solidFill>
              </a:defRPr>
            </a:lvl3pPr>
            <a:lvl4pPr marL="914400" indent="596900">
              <a:buClrTx/>
              <a:buSzTx/>
              <a:buNone/>
              <a:defRPr sz="4800">
                <a:solidFill>
                  <a:srgbClr val="FFAB40"/>
                </a:solidFill>
              </a:defRPr>
            </a:lvl4pPr>
            <a:lvl5pPr marL="914400" indent="1054100">
              <a:buClrTx/>
              <a:buSzTx/>
              <a:buNone/>
              <a:defRPr sz="4800">
                <a:solidFill>
                  <a:srgbClr val="FFAB40"/>
                </a:solidFill>
              </a:defRPr>
            </a:lvl5pPr>
          </a:lstStyle>
          <a:p>
            <a:pPr rtl="0">
              <a:defRPr/>
            </a:pPr>
            <a:r>
              <a:t>مستوى النص الأول</a:t>
            </a:r>
          </a:p>
          <a:p>
            <a:pPr lvl="1" rtl="0">
              <a:defRPr/>
            </a:pPr>
            <a:r>
              <a:t>مستوى النص الثاني</a:t>
            </a:r>
          </a:p>
          <a:p>
            <a:pPr lvl="2" rtl="0">
              <a:defRPr/>
            </a:pPr>
            <a:r>
              <a:t>مستوى النص الثالث</a:t>
            </a:r>
          </a:p>
          <a:p>
            <a:pPr lvl="3" rtl="0">
              <a:defRPr/>
            </a:pPr>
            <a:r>
              <a:t>مستوى النص الرابع</a:t>
            </a:r>
          </a:p>
          <a:p>
            <a:pPr lvl="4" rtl="0">
              <a:defRPr/>
            </a:pPr>
            <a:r>
              <a:t>مستوى النص الخامس</a:t>
            </a:r>
          </a:p>
        </p:txBody>
      </p:sp>
      <p:grpSp>
        <p:nvGrpSpPr>
          <p:cNvPr id="1733" name="تجميع"/>
          <p:cNvGrpSpPr/>
          <p:nvPr/>
        </p:nvGrpSpPr>
        <p:grpSpPr>
          <a:xfrm flipH="1" rot="10800000">
            <a:off x="23770914" y="1367386"/>
            <a:ext cx="579221" cy="11209854"/>
            <a:chOff x="0" y="0"/>
            <a:chExt cx="579219" cy="11209852"/>
          </a:xfrm>
        </p:grpSpPr>
        <p:sp>
          <p:nvSpPr>
            <p:cNvPr id="1731" name="Google Shape;123;p5"/>
            <p:cNvSpPr/>
            <p:nvPr/>
          </p:nvSpPr>
          <p:spPr>
            <a:xfrm>
              <a:off x="0" y="265"/>
              <a:ext cx="579220" cy="112095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1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0733"/>
                  </a:lnTo>
                  <a:close/>
                </a:path>
              </a:pathLst>
            </a:custGeom>
            <a:solidFill>
              <a:srgbClr val="FF409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  <p:sp>
          <p:nvSpPr>
            <p:cNvPr id="1732" name="Google Shape;124;p5"/>
            <p:cNvSpPr/>
            <p:nvPr/>
          </p:nvSpPr>
          <p:spPr>
            <a:xfrm>
              <a:off x="0" y="0"/>
              <a:ext cx="579220" cy="93628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1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0733"/>
                  </a:lnTo>
                  <a:close/>
                </a:path>
              </a:pathLst>
            </a:custGeom>
            <a:solidFill>
              <a:srgbClr val="FFAB4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1736" name="تجميع"/>
          <p:cNvGrpSpPr/>
          <p:nvPr/>
        </p:nvGrpSpPr>
        <p:grpSpPr>
          <a:xfrm>
            <a:off x="20191079" y="295732"/>
            <a:ext cx="2279740" cy="521699"/>
            <a:chOff x="0" y="0"/>
            <a:chExt cx="2279739" cy="521697"/>
          </a:xfrm>
        </p:grpSpPr>
        <p:sp>
          <p:nvSpPr>
            <p:cNvPr id="1734" name="Google Shape;123;p5"/>
            <p:cNvSpPr/>
            <p:nvPr/>
          </p:nvSpPr>
          <p:spPr>
            <a:xfrm rot="16200000">
              <a:off x="998252" y="-759790"/>
              <a:ext cx="520305" cy="20426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1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0733"/>
                  </a:lnTo>
                  <a:close/>
                </a:path>
              </a:pathLst>
            </a:custGeom>
            <a:solidFill>
              <a:srgbClr val="FF409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  <p:sp>
          <p:nvSpPr>
            <p:cNvPr id="1735" name="Google Shape;124;p5"/>
            <p:cNvSpPr/>
            <p:nvPr/>
          </p:nvSpPr>
          <p:spPr>
            <a:xfrm rot="16200000">
              <a:off x="592919" y="-592920"/>
              <a:ext cx="520306" cy="17061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1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0733"/>
                  </a:lnTo>
                  <a:close/>
                </a:path>
              </a:pathLst>
            </a:custGeom>
            <a:solidFill>
              <a:srgbClr val="FFAB4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1821" name="Google Shape;10;p2"/>
          <p:cNvGrpSpPr/>
          <p:nvPr/>
        </p:nvGrpSpPr>
        <p:grpSpPr>
          <a:xfrm>
            <a:off x="-408741" y="-3679905"/>
            <a:ext cx="3058068" cy="6205727"/>
            <a:chOff x="0" y="0"/>
            <a:chExt cx="3058066" cy="6205726"/>
          </a:xfrm>
        </p:grpSpPr>
        <p:sp>
          <p:nvSpPr>
            <p:cNvPr id="1737" name="Google Shape;11;p2"/>
            <p:cNvSpPr/>
            <p:nvPr/>
          </p:nvSpPr>
          <p:spPr>
            <a:xfrm>
              <a:off x="2868222" y="0"/>
              <a:ext cx="189845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rgbClr val="FFAB4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38" name="Google Shape;12;p2"/>
            <p:cNvSpPr/>
            <p:nvPr/>
          </p:nvSpPr>
          <p:spPr>
            <a:xfrm>
              <a:off x="2868222" y="546763"/>
              <a:ext cx="189845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rgbClr val="FFAB4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39" name="Google Shape;13;p2"/>
            <p:cNvSpPr/>
            <p:nvPr/>
          </p:nvSpPr>
          <p:spPr>
            <a:xfrm>
              <a:off x="2868222" y="1082511"/>
              <a:ext cx="189845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rgbClr val="FFAB4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40" name="Google Shape;14;p2"/>
            <p:cNvSpPr/>
            <p:nvPr/>
          </p:nvSpPr>
          <p:spPr>
            <a:xfrm>
              <a:off x="2868222" y="1629278"/>
              <a:ext cx="189845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rgbClr val="FFAB4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41" name="Google Shape;15;p2"/>
            <p:cNvSpPr/>
            <p:nvPr/>
          </p:nvSpPr>
          <p:spPr>
            <a:xfrm>
              <a:off x="2868222" y="2176411"/>
              <a:ext cx="189845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rgbClr val="FFAB4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42" name="Google Shape;16;p2"/>
            <p:cNvSpPr/>
            <p:nvPr/>
          </p:nvSpPr>
          <p:spPr>
            <a:xfrm>
              <a:off x="2868222" y="2734557"/>
              <a:ext cx="189845" cy="1894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rgbClr val="FFAB4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43" name="Google Shape;17;p2"/>
            <p:cNvSpPr/>
            <p:nvPr/>
          </p:nvSpPr>
          <p:spPr>
            <a:xfrm>
              <a:off x="2868222" y="3281325"/>
              <a:ext cx="189845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rgbClr val="FFAB4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44" name="Google Shape;18;p2"/>
            <p:cNvSpPr/>
            <p:nvPr/>
          </p:nvSpPr>
          <p:spPr>
            <a:xfrm>
              <a:off x="2868222" y="3828088"/>
              <a:ext cx="189845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0194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94" y="0"/>
                  </a:cubicBezTo>
                  <a:close/>
                </a:path>
              </a:pathLst>
            </a:custGeom>
            <a:solidFill>
              <a:srgbClr val="FFAB4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45" name="Google Shape;19;p2"/>
            <p:cNvSpPr/>
            <p:nvPr/>
          </p:nvSpPr>
          <p:spPr>
            <a:xfrm>
              <a:off x="2868222" y="4363836"/>
              <a:ext cx="189845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rgbClr val="FFAB4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46" name="Google Shape;20;p2"/>
            <p:cNvSpPr/>
            <p:nvPr/>
          </p:nvSpPr>
          <p:spPr>
            <a:xfrm>
              <a:off x="2868222" y="4910970"/>
              <a:ext cx="189845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rgbClr val="FFAB4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47" name="Google Shape;21;p2"/>
            <p:cNvSpPr/>
            <p:nvPr/>
          </p:nvSpPr>
          <p:spPr>
            <a:xfrm>
              <a:off x="2868222" y="5469115"/>
              <a:ext cx="189845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rgbClr val="FFAB4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48" name="Google Shape;22;p2"/>
            <p:cNvSpPr/>
            <p:nvPr/>
          </p:nvSpPr>
          <p:spPr>
            <a:xfrm>
              <a:off x="2868222" y="6015882"/>
              <a:ext cx="189845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rgbClr val="FFAB4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49" name="Google Shape;23;p2"/>
            <p:cNvSpPr/>
            <p:nvPr/>
          </p:nvSpPr>
          <p:spPr>
            <a:xfrm>
              <a:off x="2868222" y="0"/>
              <a:ext cx="189845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rgbClr val="FFAB4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50" name="Google Shape;24;p2"/>
            <p:cNvSpPr/>
            <p:nvPr/>
          </p:nvSpPr>
          <p:spPr>
            <a:xfrm>
              <a:off x="2868222" y="546763"/>
              <a:ext cx="189845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rgbClr val="FFAB4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51" name="Google Shape;25;p2"/>
            <p:cNvSpPr/>
            <p:nvPr/>
          </p:nvSpPr>
          <p:spPr>
            <a:xfrm>
              <a:off x="2868222" y="1082511"/>
              <a:ext cx="189845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rgbClr val="FFAB4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52" name="Google Shape;26;p2"/>
            <p:cNvSpPr/>
            <p:nvPr/>
          </p:nvSpPr>
          <p:spPr>
            <a:xfrm>
              <a:off x="2868222" y="1629278"/>
              <a:ext cx="189845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rgbClr val="FFAB4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53" name="Google Shape;27;p2"/>
            <p:cNvSpPr/>
            <p:nvPr/>
          </p:nvSpPr>
          <p:spPr>
            <a:xfrm>
              <a:off x="2868222" y="2176411"/>
              <a:ext cx="189845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rgbClr val="FFAB4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54" name="Google Shape;28;p2"/>
            <p:cNvSpPr/>
            <p:nvPr/>
          </p:nvSpPr>
          <p:spPr>
            <a:xfrm>
              <a:off x="2868222" y="2734557"/>
              <a:ext cx="189845" cy="1894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rgbClr val="FFAB4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55" name="Google Shape;29;p2"/>
            <p:cNvSpPr/>
            <p:nvPr/>
          </p:nvSpPr>
          <p:spPr>
            <a:xfrm>
              <a:off x="2868222" y="3281325"/>
              <a:ext cx="189845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rgbClr val="FFAB4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56" name="Google Shape;30;p2"/>
            <p:cNvSpPr/>
            <p:nvPr/>
          </p:nvSpPr>
          <p:spPr>
            <a:xfrm>
              <a:off x="2868222" y="3828088"/>
              <a:ext cx="189845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0194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94" y="0"/>
                  </a:cubicBezTo>
                  <a:close/>
                </a:path>
              </a:pathLst>
            </a:custGeom>
            <a:solidFill>
              <a:srgbClr val="FFAB4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57" name="Google Shape;31;p2"/>
            <p:cNvSpPr/>
            <p:nvPr/>
          </p:nvSpPr>
          <p:spPr>
            <a:xfrm>
              <a:off x="2868222" y="4363836"/>
              <a:ext cx="189845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rgbClr val="FFAB4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58" name="Google Shape;32;p2"/>
            <p:cNvSpPr/>
            <p:nvPr/>
          </p:nvSpPr>
          <p:spPr>
            <a:xfrm>
              <a:off x="2868222" y="4910970"/>
              <a:ext cx="189845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rgbClr val="FFAB4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59" name="Google Shape;33;p2"/>
            <p:cNvSpPr/>
            <p:nvPr/>
          </p:nvSpPr>
          <p:spPr>
            <a:xfrm>
              <a:off x="2868222" y="5469115"/>
              <a:ext cx="189845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rgbClr val="FFAB4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60" name="Google Shape;34;p2"/>
            <p:cNvSpPr/>
            <p:nvPr/>
          </p:nvSpPr>
          <p:spPr>
            <a:xfrm>
              <a:off x="2868222" y="6015882"/>
              <a:ext cx="189845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rgbClr val="FFAB4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61" name="Google Shape;35;p2"/>
            <p:cNvSpPr/>
            <p:nvPr/>
          </p:nvSpPr>
          <p:spPr>
            <a:xfrm>
              <a:off x="2299058" y="0"/>
              <a:ext cx="189844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rgbClr val="FFAB4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62" name="Google Shape;36;p2"/>
            <p:cNvSpPr/>
            <p:nvPr/>
          </p:nvSpPr>
          <p:spPr>
            <a:xfrm>
              <a:off x="2299058" y="546763"/>
              <a:ext cx="189844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rgbClr val="FFAB4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63" name="Google Shape;37;p2"/>
            <p:cNvSpPr/>
            <p:nvPr/>
          </p:nvSpPr>
          <p:spPr>
            <a:xfrm>
              <a:off x="2299058" y="1082511"/>
              <a:ext cx="189844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18"/>
                    <a:pt x="0" y="10820"/>
                  </a:cubicBezTo>
                  <a:cubicBezTo>
                    <a:pt x="0" y="16822"/>
                    <a:pt x="3802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rgbClr val="FFAB4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64" name="Google Shape;38;p2"/>
            <p:cNvSpPr/>
            <p:nvPr/>
          </p:nvSpPr>
          <p:spPr>
            <a:xfrm>
              <a:off x="2299058" y="1629278"/>
              <a:ext cx="189844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09"/>
                    <a:pt x="0" y="10800"/>
                  </a:cubicBezTo>
                  <a:cubicBezTo>
                    <a:pt x="0" y="16791"/>
                    <a:pt x="3802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rgbClr val="FFAB4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65" name="Google Shape;39;p2"/>
            <p:cNvSpPr/>
            <p:nvPr/>
          </p:nvSpPr>
          <p:spPr>
            <a:xfrm>
              <a:off x="2299058" y="2176411"/>
              <a:ext cx="189844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55"/>
                    <a:pt x="0" y="11406"/>
                  </a:cubicBezTo>
                  <a:cubicBezTo>
                    <a:pt x="0" y="17756"/>
                    <a:pt x="3802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rgbClr val="FFAB4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66" name="Google Shape;40;p2"/>
            <p:cNvSpPr/>
            <p:nvPr/>
          </p:nvSpPr>
          <p:spPr>
            <a:xfrm>
              <a:off x="2299058" y="2734557"/>
              <a:ext cx="189844" cy="1894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65"/>
                    <a:pt x="0" y="11428"/>
                  </a:cubicBezTo>
                  <a:cubicBezTo>
                    <a:pt x="0" y="17791"/>
                    <a:pt x="3802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rgbClr val="FFAB4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67" name="Google Shape;41;p2"/>
            <p:cNvSpPr/>
            <p:nvPr/>
          </p:nvSpPr>
          <p:spPr>
            <a:xfrm>
              <a:off x="2299058" y="3281325"/>
              <a:ext cx="189844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rgbClr val="FFAB4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68" name="Google Shape;42;p2"/>
            <p:cNvSpPr/>
            <p:nvPr/>
          </p:nvSpPr>
          <p:spPr>
            <a:xfrm>
              <a:off x="2299058" y="3828088"/>
              <a:ext cx="189844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3844"/>
                    <a:pt x="0" y="10194"/>
                  </a:cubicBezTo>
                  <a:cubicBezTo>
                    <a:pt x="0" y="16545"/>
                    <a:pt x="3802" y="21600"/>
                    <a:pt x="10152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52" y="0"/>
                  </a:cubicBezTo>
                  <a:close/>
                </a:path>
              </a:pathLst>
            </a:custGeom>
            <a:solidFill>
              <a:srgbClr val="FFAB4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69" name="Google Shape;43;p2"/>
            <p:cNvSpPr/>
            <p:nvPr/>
          </p:nvSpPr>
          <p:spPr>
            <a:xfrm>
              <a:off x="2299058" y="4363836"/>
              <a:ext cx="189844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09"/>
                    <a:pt x="0" y="10800"/>
                  </a:cubicBezTo>
                  <a:cubicBezTo>
                    <a:pt x="0" y="16791"/>
                    <a:pt x="3802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rgbClr val="FFAB4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70" name="Google Shape;44;p2"/>
            <p:cNvSpPr/>
            <p:nvPr/>
          </p:nvSpPr>
          <p:spPr>
            <a:xfrm>
              <a:off x="2299058" y="4910970"/>
              <a:ext cx="189844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rgbClr val="FFAB4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71" name="Google Shape;45;p2"/>
            <p:cNvSpPr/>
            <p:nvPr/>
          </p:nvSpPr>
          <p:spPr>
            <a:xfrm>
              <a:off x="2299058" y="5469115"/>
              <a:ext cx="189844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rgbClr val="FFAB4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72" name="Google Shape;46;p2"/>
            <p:cNvSpPr/>
            <p:nvPr/>
          </p:nvSpPr>
          <p:spPr>
            <a:xfrm>
              <a:off x="2299058" y="6015882"/>
              <a:ext cx="189844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rgbClr val="FFAB4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73" name="Google Shape;47;p2"/>
            <p:cNvSpPr/>
            <p:nvPr/>
          </p:nvSpPr>
          <p:spPr>
            <a:xfrm>
              <a:off x="1718875" y="0"/>
              <a:ext cx="200859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rgbClr val="FFAB4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74" name="Google Shape;48;p2"/>
            <p:cNvSpPr/>
            <p:nvPr/>
          </p:nvSpPr>
          <p:spPr>
            <a:xfrm>
              <a:off x="1718875" y="546763"/>
              <a:ext cx="200859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rgbClr val="FFAB4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75" name="Google Shape;49;p2"/>
            <p:cNvSpPr/>
            <p:nvPr/>
          </p:nvSpPr>
          <p:spPr>
            <a:xfrm>
              <a:off x="1718875" y="1082511"/>
              <a:ext cx="200859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rgbClr val="FFAB4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76" name="Google Shape;50;p2"/>
            <p:cNvSpPr/>
            <p:nvPr/>
          </p:nvSpPr>
          <p:spPr>
            <a:xfrm>
              <a:off x="1718875" y="1629278"/>
              <a:ext cx="200859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rgbClr val="FFAB4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77" name="Google Shape;51;p2"/>
            <p:cNvSpPr/>
            <p:nvPr/>
          </p:nvSpPr>
          <p:spPr>
            <a:xfrm>
              <a:off x="1718875" y="2176411"/>
              <a:ext cx="200859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rgbClr val="FFAB4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78" name="Google Shape;52;p2"/>
            <p:cNvSpPr/>
            <p:nvPr/>
          </p:nvSpPr>
          <p:spPr>
            <a:xfrm>
              <a:off x="1718875" y="2734557"/>
              <a:ext cx="200859" cy="1894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rgbClr val="FFAB4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79" name="Google Shape;53;p2"/>
            <p:cNvSpPr/>
            <p:nvPr/>
          </p:nvSpPr>
          <p:spPr>
            <a:xfrm>
              <a:off x="1718875" y="3281325"/>
              <a:ext cx="200859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rgbClr val="FFAB4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80" name="Google Shape;54;p2"/>
            <p:cNvSpPr/>
            <p:nvPr/>
          </p:nvSpPr>
          <p:spPr>
            <a:xfrm>
              <a:off x="1718875" y="3828088"/>
              <a:ext cx="200859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3844"/>
                    <a:pt x="0" y="10194"/>
                  </a:cubicBezTo>
                  <a:cubicBezTo>
                    <a:pt x="0" y="16545"/>
                    <a:pt x="4778" y="21600"/>
                    <a:pt x="10780" y="21600"/>
                  </a:cubicBezTo>
                  <a:cubicBezTo>
                    <a:pt x="16782" y="21600"/>
                    <a:pt x="21600" y="16545"/>
                    <a:pt x="21600" y="10194"/>
                  </a:cubicBezTo>
                  <a:cubicBezTo>
                    <a:pt x="21600" y="3844"/>
                    <a:pt x="16782" y="0"/>
                    <a:pt x="10780" y="0"/>
                  </a:cubicBezTo>
                  <a:close/>
                </a:path>
              </a:pathLst>
            </a:custGeom>
            <a:solidFill>
              <a:srgbClr val="FFAB4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81" name="Google Shape;55;p2"/>
            <p:cNvSpPr/>
            <p:nvPr/>
          </p:nvSpPr>
          <p:spPr>
            <a:xfrm>
              <a:off x="1718875" y="4363836"/>
              <a:ext cx="200859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rgbClr val="FFAB4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82" name="Google Shape;56;p2"/>
            <p:cNvSpPr/>
            <p:nvPr/>
          </p:nvSpPr>
          <p:spPr>
            <a:xfrm>
              <a:off x="1718875" y="4910970"/>
              <a:ext cx="200859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rgbClr val="FFAB4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83" name="Google Shape;57;p2"/>
            <p:cNvSpPr/>
            <p:nvPr/>
          </p:nvSpPr>
          <p:spPr>
            <a:xfrm>
              <a:off x="1718875" y="5469115"/>
              <a:ext cx="200859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rgbClr val="FFAB4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84" name="Google Shape;58;p2"/>
            <p:cNvSpPr/>
            <p:nvPr/>
          </p:nvSpPr>
          <p:spPr>
            <a:xfrm>
              <a:off x="1718875" y="6015882"/>
              <a:ext cx="200859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rgbClr val="FFAB4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85" name="Google Shape;59;p2"/>
            <p:cNvSpPr/>
            <p:nvPr/>
          </p:nvSpPr>
          <p:spPr>
            <a:xfrm>
              <a:off x="1149343" y="0"/>
              <a:ext cx="189845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rgbClr val="FFAB4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86" name="Google Shape;60;p2"/>
            <p:cNvSpPr/>
            <p:nvPr/>
          </p:nvSpPr>
          <p:spPr>
            <a:xfrm>
              <a:off x="1149343" y="546763"/>
              <a:ext cx="189845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rgbClr val="FFAB4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87" name="Google Shape;61;p2"/>
            <p:cNvSpPr/>
            <p:nvPr/>
          </p:nvSpPr>
          <p:spPr>
            <a:xfrm>
              <a:off x="1149343" y="1082511"/>
              <a:ext cx="189845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1448" y="21600"/>
                  </a:cubicBezTo>
                  <a:cubicBezTo>
                    <a:pt x="17798" y="21600"/>
                    <a:pt x="21600" y="16822"/>
                    <a:pt x="21600" y="10820"/>
                  </a:cubicBezTo>
                  <a:cubicBezTo>
                    <a:pt x="21600" y="4818"/>
                    <a:pt x="17798" y="0"/>
                    <a:pt x="11448" y="0"/>
                  </a:cubicBezTo>
                  <a:close/>
                </a:path>
              </a:pathLst>
            </a:custGeom>
            <a:solidFill>
              <a:srgbClr val="FFAB4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88" name="Google Shape;62;p2"/>
            <p:cNvSpPr/>
            <p:nvPr/>
          </p:nvSpPr>
          <p:spPr>
            <a:xfrm>
              <a:off x="1149343" y="1629278"/>
              <a:ext cx="189845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rgbClr val="FFAB4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89" name="Google Shape;63;p2"/>
            <p:cNvSpPr/>
            <p:nvPr/>
          </p:nvSpPr>
          <p:spPr>
            <a:xfrm>
              <a:off x="1149343" y="2176411"/>
              <a:ext cx="189845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1448" y="21600"/>
                  </a:cubicBezTo>
                  <a:cubicBezTo>
                    <a:pt x="17798" y="21600"/>
                    <a:pt x="21600" y="17756"/>
                    <a:pt x="21600" y="11406"/>
                  </a:cubicBezTo>
                  <a:cubicBezTo>
                    <a:pt x="21600" y="5055"/>
                    <a:pt x="17798" y="0"/>
                    <a:pt x="11448" y="0"/>
                  </a:cubicBezTo>
                  <a:close/>
                </a:path>
              </a:pathLst>
            </a:custGeom>
            <a:solidFill>
              <a:srgbClr val="FFAB4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90" name="Google Shape;64;p2"/>
            <p:cNvSpPr/>
            <p:nvPr/>
          </p:nvSpPr>
          <p:spPr>
            <a:xfrm>
              <a:off x="1149343" y="2734557"/>
              <a:ext cx="189845" cy="1894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1448" y="21600"/>
                  </a:cubicBezTo>
                  <a:cubicBezTo>
                    <a:pt x="17798" y="21600"/>
                    <a:pt x="21600" y="17791"/>
                    <a:pt x="21600" y="11428"/>
                  </a:cubicBezTo>
                  <a:cubicBezTo>
                    <a:pt x="21600" y="5065"/>
                    <a:pt x="17798" y="0"/>
                    <a:pt x="11448" y="0"/>
                  </a:cubicBezTo>
                  <a:close/>
                </a:path>
              </a:pathLst>
            </a:custGeom>
            <a:solidFill>
              <a:srgbClr val="FFAB4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91" name="Google Shape;65;p2"/>
            <p:cNvSpPr/>
            <p:nvPr/>
          </p:nvSpPr>
          <p:spPr>
            <a:xfrm>
              <a:off x="1149343" y="3281325"/>
              <a:ext cx="189845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rgbClr val="FFAB4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92" name="Google Shape;66;p2"/>
            <p:cNvSpPr/>
            <p:nvPr/>
          </p:nvSpPr>
          <p:spPr>
            <a:xfrm>
              <a:off x="1149343" y="3828088"/>
              <a:ext cx="189845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1448" y="21600"/>
                  </a:cubicBezTo>
                  <a:cubicBezTo>
                    <a:pt x="17798" y="21600"/>
                    <a:pt x="21600" y="16545"/>
                    <a:pt x="21600" y="10194"/>
                  </a:cubicBezTo>
                  <a:cubicBezTo>
                    <a:pt x="21600" y="3844"/>
                    <a:pt x="17798" y="0"/>
                    <a:pt x="11448" y="0"/>
                  </a:cubicBezTo>
                  <a:close/>
                </a:path>
              </a:pathLst>
            </a:custGeom>
            <a:solidFill>
              <a:srgbClr val="FFAB4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93" name="Google Shape;67;p2"/>
            <p:cNvSpPr/>
            <p:nvPr/>
          </p:nvSpPr>
          <p:spPr>
            <a:xfrm>
              <a:off x="1149343" y="4363836"/>
              <a:ext cx="189845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rgbClr val="FFAB4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94" name="Google Shape;68;p2"/>
            <p:cNvSpPr/>
            <p:nvPr/>
          </p:nvSpPr>
          <p:spPr>
            <a:xfrm>
              <a:off x="1149343" y="4910970"/>
              <a:ext cx="189845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rgbClr val="FFAB4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95" name="Google Shape;69;p2"/>
            <p:cNvSpPr/>
            <p:nvPr/>
          </p:nvSpPr>
          <p:spPr>
            <a:xfrm>
              <a:off x="1149343" y="5469115"/>
              <a:ext cx="189845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rgbClr val="FFAB4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96" name="Google Shape;70;p2"/>
            <p:cNvSpPr/>
            <p:nvPr/>
          </p:nvSpPr>
          <p:spPr>
            <a:xfrm>
              <a:off x="1149343" y="6015882"/>
              <a:ext cx="189845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rgbClr val="FFAB4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97" name="Google Shape;71;p2"/>
            <p:cNvSpPr/>
            <p:nvPr/>
          </p:nvSpPr>
          <p:spPr>
            <a:xfrm>
              <a:off x="580179" y="0"/>
              <a:ext cx="189844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rgbClr val="FFAB4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98" name="Google Shape;72;p2"/>
            <p:cNvSpPr/>
            <p:nvPr/>
          </p:nvSpPr>
          <p:spPr>
            <a:xfrm>
              <a:off x="580179" y="546763"/>
              <a:ext cx="189844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rgbClr val="FFAB4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99" name="Google Shape;73;p2"/>
            <p:cNvSpPr/>
            <p:nvPr/>
          </p:nvSpPr>
          <p:spPr>
            <a:xfrm>
              <a:off x="580179" y="1082511"/>
              <a:ext cx="189844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rgbClr val="FFAB4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00" name="Google Shape;74;p2"/>
            <p:cNvSpPr/>
            <p:nvPr/>
          </p:nvSpPr>
          <p:spPr>
            <a:xfrm>
              <a:off x="580179" y="1629278"/>
              <a:ext cx="189844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rgbClr val="FFAB4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01" name="Google Shape;75;p2"/>
            <p:cNvSpPr/>
            <p:nvPr/>
          </p:nvSpPr>
          <p:spPr>
            <a:xfrm>
              <a:off x="580179" y="2176411"/>
              <a:ext cx="189844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rgbClr val="FFAB4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02" name="Google Shape;76;p2"/>
            <p:cNvSpPr/>
            <p:nvPr/>
          </p:nvSpPr>
          <p:spPr>
            <a:xfrm>
              <a:off x="580179" y="2734557"/>
              <a:ext cx="189844" cy="1894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rgbClr val="FFAB4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03" name="Google Shape;77;p2"/>
            <p:cNvSpPr/>
            <p:nvPr/>
          </p:nvSpPr>
          <p:spPr>
            <a:xfrm>
              <a:off x="580179" y="3281325"/>
              <a:ext cx="189844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rgbClr val="FFAB4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04" name="Google Shape;78;p2"/>
            <p:cNvSpPr/>
            <p:nvPr/>
          </p:nvSpPr>
          <p:spPr>
            <a:xfrm>
              <a:off x="580179" y="3828088"/>
              <a:ext cx="189844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0152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52" y="0"/>
                  </a:cubicBezTo>
                  <a:close/>
                </a:path>
              </a:pathLst>
            </a:custGeom>
            <a:solidFill>
              <a:srgbClr val="FFAB4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05" name="Google Shape;79;p2"/>
            <p:cNvSpPr/>
            <p:nvPr/>
          </p:nvSpPr>
          <p:spPr>
            <a:xfrm>
              <a:off x="580179" y="4363836"/>
              <a:ext cx="189844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rgbClr val="FFAB4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06" name="Google Shape;80;p2"/>
            <p:cNvSpPr/>
            <p:nvPr/>
          </p:nvSpPr>
          <p:spPr>
            <a:xfrm>
              <a:off x="580179" y="4910970"/>
              <a:ext cx="189844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rgbClr val="FFAB4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07" name="Google Shape;81;p2"/>
            <p:cNvSpPr/>
            <p:nvPr/>
          </p:nvSpPr>
          <p:spPr>
            <a:xfrm>
              <a:off x="580179" y="5469115"/>
              <a:ext cx="189844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rgbClr val="FFAB4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08" name="Google Shape;82;p2"/>
            <p:cNvSpPr/>
            <p:nvPr/>
          </p:nvSpPr>
          <p:spPr>
            <a:xfrm>
              <a:off x="580179" y="6015882"/>
              <a:ext cx="189844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rgbClr val="FFAB4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09" name="Google Shape;83;p2"/>
            <p:cNvSpPr/>
            <p:nvPr/>
          </p:nvSpPr>
          <p:spPr>
            <a:xfrm>
              <a:off x="0" y="0"/>
              <a:ext cx="200859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rgbClr val="FFAB4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10" name="Google Shape;84;p2"/>
            <p:cNvSpPr/>
            <p:nvPr/>
          </p:nvSpPr>
          <p:spPr>
            <a:xfrm>
              <a:off x="0" y="546763"/>
              <a:ext cx="200859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rgbClr val="FFAB4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11" name="Google Shape;85;p2"/>
            <p:cNvSpPr/>
            <p:nvPr/>
          </p:nvSpPr>
          <p:spPr>
            <a:xfrm>
              <a:off x="0" y="1082511"/>
              <a:ext cx="200859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rgbClr val="FFAB4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12" name="Google Shape;86;p2"/>
            <p:cNvSpPr/>
            <p:nvPr/>
          </p:nvSpPr>
          <p:spPr>
            <a:xfrm>
              <a:off x="0" y="1629278"/>
              <a:ext cx="200859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rgbClr val="FFAB4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13" name="Google Shape;87;p2"/>
            <p:cNvSpPr/>
            <p:nvPr/>
          </p:nvSpPr>
          <p:spPr>
            <a:xfrm>
              <a:off x="0" y="2176411"/>
              <a:ext cx="200859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rgbClr val="FFAB4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14" name="Google Shape;88;p2"/>
            <p:cNvSpPr/>
            <p:nvPr/>
          </p:nvSpPr>
          <p:spPr>
            <a:xfrm>
              <a:off x="0" y="2734557"/>
              <a:ext cx="200859" cy="1894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rgbClr val="FFAB4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15" name="Google Shape;89;p2"/>
            <p:cNvSpPr/>
            <p:nvPr/>
          </p:nvSpPr>
          <p:spPr>
            <a:xfrm>
              <a:off x="0" y="3281325"/>
              <a:ext cx="200859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rgbClr val="FFAB4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16" name="Google Shape;90;p2"/>
            <p:cNvSpPr/>
            <p:nvPr/>
          </p:nvSpPr>
          <p:spPr>
            <a:xfrm>
              <a:off x="0" y="3828088"/>
              <a:ext cx="200859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3844"/>
                    <a:pt x="0" y="10194"/>
                  </a:cubicBezTo>
                  <a:cubicBezTo>
                    <a:pt x="0" y="16545"/>
                    <a:pt x="4778" y="21600"/>
                    <a:pt x="10780" y="21600"/>
                  </a:cubicBezTo>
                  <a:cubicBezTo>
                    <a:pt x="16782" y="21600"/>
                    <a:pt x="21600" y="16545"/>
                    <a:pt x="21600" y="10194"/>
                  </a:cubicBezTo>
                  <a:cubicBezTo>
                    <a:pt x="21600" y="3844"/>
                    <a:pt x="16782" y="0"/>
                    <a:pt x="10780" y="0"/>
                  </a:cubicBezTo>
                  <a:close/>
                </a:path>
              </a:pathLst>
            </a:custGeom>
            <a:solidFill>
              <a:srgbClr val="FFAB4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17" name="Google Shape;91;p2"/>
            <p:cNvSpPr/>
            <p:nvPr/>
          </p:nvSpPr>
          <p:spPr>
            <a:xfrm>
              <a:off x="0" y="4363836"/>
              <a:ext cx="200859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rgbClr val="FFAB4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18" name="Google Shape;92;p2"/>
            <p:cNvSpPr/>
            <p:nvPr/>
          </p:nvSpPr>
          <p:spPr>
            <a:xfrm>
              <a:off x="0" y="4910970"/>
              <a:ext cx="200859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rgbClr val="FFAB4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19" name="Google Shape;93;p2"/>
            <p:cNvSpPr/>
            <p:nvPr/>
          </p:nvSpPr>
          <p:spPr>
            <a:xfrm>
              <a:off x="0" y="5469115"/>
              <a:ext cx="200859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rgbClr val="FFAB4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20" name="Google Shape;94;p2"/>
            <p:cNvSpPr/>
            <p:nvPr/>
          </p:nvSpPr>
          <p:spPr>
            <a:xfrm>
              <a:off x="0" y="6015882"/>
              <a:ext cx="200859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rgbClr val="FFAB4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pic>
        <p:nvPicPr>
          <p:cNvPr id="1822" name="phonto 2.png" descr="phonto 2.png"/>
          <p:cNvPicPr>
            <a:picLocks noChangeAspect="1"/>
          </p:cNvPicPr>
          <p:nvPr/>
        </p:nvPicPr>
        <p:blipFill>
          <a:blip r:embed="rId2">
            <a:extLst/>
          </a:blip>
          <a:srcRect l="36278" t="40938" r="29266" b="39211"/>
          <a:stretch>
            <a:fillRect/>
          </a:stretch>
        </p:blipFill>
        <p:spPr>
          <a:xfrm>
            <a:off x="21705443" y="12875046"/>
            <a:ext cx="2633353" cy="6694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823" name="IMG_5556.png" descr="IMG_5556.png"/>
          <p:cNvPicPr>
            <a:picLocks noChangeAspect="1"/>
          </p:cNvPicPr>
          <p:nvPr/>
        </p:nvPicPr>
        <p:blipFill>
          <a:blip r:embed="rId3">
            <a:extLst/>
          </a:blip>
          <a:srcRect l="25747" t="26126" r="26126" b="30859"/>
          <a:stretch>
            <a:fillRect/>
          </a:stretch>
        </p:blipFill>
        <p:spPr>
          <a:xfrm>
            <a:off x="22183927" y="-38100"/>
            <a:ext cx="2167619" cy="1937391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1824" name="الجدول ١-١"/>
          <p:cNvGraphicFramePr/>
          <p:nvPr/>
        </p:nvGraphicFramePr>
        <p:xfrm>
          <a:off x="20001895" y="164121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39900"/>
                <a:gridCol w="1054659"/>
                <a:gridCol w="2134928"/>
                <a:gridCol w="1344871"/>
                <a:gridCol w="5635431"/>
              </a:tblGrid>
              <a:tr h="482600">
                <a:tc gridSpan="2"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3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الصف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 hMerge="1">
                  <a:tcPr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التاريخ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3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الصفحة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3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الموضوع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  <a:tr h="531142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خامس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rtl="0">
                        <a:defRPr sz="3600">
                          <a:solidFill>
                            <a:srgbClr val="0C1E4F"/>
                          </a:solidFill>
                        </a:defRPr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rtl="0">
                        <a:defRPr sz="3600">
                          <a:solidFill>
                            <a:srgbClr val="0C1E4F"/>
                          </a:solidFill>
                        </a:defRPr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0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الكسور غير الفعلية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</a:tr>
            </a:tbl>
          </a:graphicData>
        </a:graphic>
      </p:graphicFrame>
      <p:sp>
        <p:nvSpPr>
          <p:cNvPr id="182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_AND_TWO_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مستوى النص الأول…"/>
          <p:cNvSpPr txBox="1"/>
          <p:nvPr>
            <p:ph type="body" sz="quarter" idx="1"/>
          </p:nvPr>
        </p:nvSpPr>
        <p:spPr>
          <a:xfrm>
            <a:off x="2327466" y="10410133"/>
            <a:ext cx="7069601" cy="2264001"/>
          </a:xfrm>
          <a:prstGeom prst="rect">
            <a:avLst/>
          </a:prstGeom>
        </p:spPr>
        <p:txBody>
          <a:bodyPr/>
          <a:lstStyle>
            <a:lvl1pPr marL="846666" indent="-706966" algn="ctr">
              <a:buClrTx/>
              <a:buSzTx/>
              <a:buNone/>
              <a:defRPr sz="3600"/>
            </a:lvl1pPr>
            <a:lvl2pPr marL="846666" indent="-249766" algn="ctr">
              <a:buClrTx/>
              <a:buSzTx/>
              <a:buNone/>
              <a:defRPr sz="3600"/>
            </a:lvl2pPr>
            <a:lvl3pPr marL="846666" indent="207433" algn="ctr">
              <a:buClrTx/>
              <a:buSzTx/>
              <a:buNone/>
              <a:defRPr sz="3600"/>
            </a:lvl3pPr>
            <a:lvl4pPr marL="846666" indent="664633" algn="ctr">
              <a:buClrTx/>
              <a:buSzTx/>
              <a:buNone/>
              <a:defRPr sz="3600"/>
            </a:lvl4pPr>
            <a:lvl5pPr marL="846666" indent="1121833" algn="ctr">
              <a:buClrTx/>
              <a:buSzTx/>
              <a:buNone/>
              <a:defRPr sz="3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149" name="Google Shape;156;p5"/>
          <p:cNvGrpSpPr/>
          <p:nvPr/>
        </p:nvGrpSpPr>
        <p:grpSpPr>
          <a:xfrm>
            <a:off x="18474444" y="21"/>
            <a:ext cx="5327365" cy="3418332"/>
            <a:chOff x="0" y="0"/>
            <a:chExt cx="5327363" cy="3418330"/>
          </a:xfrm>
        </p:grpSpPr>
        <p:grpSp>
          <p:nvGrpSpPr>
            <p:cNvPr id="147" name="Google Shape;157;p5"/>
            <p:cNvGrpSpPr/>
            <p:nvPr/>
          </p:nvGrpSpPr>
          <p:grpSpPr>
            <a:xfrm>
              <a:off x="0" y="-1"/>
              <a:ext cx="5133621" cy="3292743"/>
              <a:chOff x="0" y="0"/>
              <a:chExt cx="5133619" cy="3292741"/>
            </a:xfrm>
          </p:grpSpPr>
          <p:grpSp>
            <p:nvGrpSpPr>
              <p:cNvPr id="144" name="Google Shape;158;p5"/>
              <p:cNvGrpSpPr/>
              <p:nvPr/>
            </p:nvGrpSpPr>
            <p:grpSpPr>
              <a:xfrm>
                <a:off x="0" y="-1"/>
                <a:ext cx="5133621" cy="3292743"/>
                <a:chOff x="0" y="0"/>
                <a:chExt cx="5133620" cy="3292741"/>
              </a:xfrm>
            </p:grpSpPr>
            <p:sp>
              <p:nvSpPr>
                <p:cNvPr id="138" name="Google Shape;159;p5"/>
                <p:cNvSpPr/>
                <p:nvPr/>
              </p:nvSpPr>
              <p:spPr>
                <a:xfrm flipH="1" rot="1481318">
                  <a:off x="2776295" y="200815"/>
                  <a:ext cx="1341404" cy="1735665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9" name="Google Shape;160;p5"/>
                <p:cNvSpPr/>
                <p:nvPr/>
              </p:nvSpPr>
              <p:spPr>
                <a:xfrm flipH="1">
                  <a:off x="1355170" y="432275"/>
                  <a:ext cx="1738849" cy="1535879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0" name="Google Shape;161;p5"/>
                <p:cNvSpPr/>
                <p:nvPr/>
              </p:nvSpPr>
              <p:spPr>
                <a:xfrm flipH="1">
                  <a:off x="3597742" y="987778"/>
                  <a:ext cx="1535879" cy="1535879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1" name="Google Shape;162;p5"/>
                <p:cNvSpPr/>
                <p:nvPr/>
              </p:nvSpPr>
              <p:spPr>
                <a:xfrm flipH="1">
                  <a:off x="3238917" y="1694876"/>
                  <a:ext cx="1463851" cy="1463852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2" name="Google Shape;163;p5"/>
                <p:cNvSpPr/>
                <p:nvPr/>
              </p:nvSpPr>
              <p:spPr>
                <a:xfrm flipH="1">
                  <a:off x="2071377" y="1658877"/>
                  <a:ext cx="1535879" cy="1535879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3" name="Google Shape;164;p5"/>
                <p:cNvSpPr/>
                <p:nvPr/>
              </p:nvSpPr>
              <p:spPr>
                <a:xfrm flipH="1" rot="2967336">
                  <a:off x="244105" y="1287617"/>
                  <a:ext cx="1941142" cy="1536433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145" name="Google Shape;165;p5"/>
              <p:cNvSpPr/>
              <p:nvPr/>
            </p:nvSpPr>
            <p:spPr>
              <a:xfrm flipH="1">
                <a:off x="2457930" y="1229365"/>
                <a:ext cx="1535846" cy="1535846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6" name="Google Shape;166;p5"/>
              <p:cNvSpPr/>
              <p:nvPr/>
            </p:nvSpPr>
            <p:spPr>
              <a:xfrm flipH="1">
                <a:off x="1470102" y="1229365"/>
                <a:ext cx="1535847" cy="1535846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48" name="Google Shape;167;p5"/>
            <p:cNvSpPr/>
            <p:nvPr/>
          </p:nvSpPr>
          <p:spPr>
            <a:xfrm flipH="1">
              <a:off x="617815" y="590114"/>
              <a:ext cx="4709549" cy="282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51" h="21600" fill="norm" stroke="1" extrusionOk="0">
                  <a:moveTo>
                    <a:pt x="5148" y="5289"/>
                  </a:moveTo>
                  <a:cubicBezTo>
                    <a:pt x="5571" y="5474"/>
                    <a:pt x="5680" y="5651"/>
                    <a:pt x="5785" y="6005"/>
                  </a:cubicBezTo>
                  <a:cubicBezTo>
                    <a:pt x="5785" y="6189"/>
                    <a:pt x="5571" y="6543"/>
                    <a:pt x="5466" y="6728"/>
                  </a:cubicBezTo>
                  <a:cubicBezTo>
                    <a:pt x="5362" y="6728"/>
                    <a:pt x="5362" y="6905"/>
                    <a:pt x="5148" y="6905"/>
                  </a:cubicBezTo>
                  <a:cubicBezTo>
                    <a:pt x="5148" y="6366"/>
                    <a:pt x="5148" y="6005"/>
                    <a:pt x="5148" y="5474"/>
                  </a:cubicBezTo>
                  <a:lnTo>
                    <a:pt x="5148" y="5289"/>
                  </a:lnTo>
                  <a:close/>
                  <a:moveTo>
                    <a:pt x="10867" y="3497"/>
                  </a:moveTo>
                  <a:cubicBezTo>
                    <a:pt x="11290" y="4397"/>
                    <a:pt x="11504" y="5651"/>
                    <a:pt x="11290" y="6905"/>
                  </a:cubicBezTo>
                  <a:cubicBezTo>
                    <a:pt x="11190" y="7244"/>
                    <a:pt x="11042" y="7421"/>
                    <a:pt x="10881" y="7421"/>
                  </a:cubicBezTo>
                  <a:cubicBezTo>
                    <a:pt x="10702" y="7421"/>
                    <a:pt x="10506" y="7200"/>
                    <a:pt x="10336" y="6728"/>
                  </a:cubicBezTo>
                  <a:cubicBezTo>
                    <a:pt x="10022" y="5651"/>
                    <a:pt x="10231" y="4220"/>
                    <a:pt x="10867" y="3497"/>
                  </a:cubicBezTo>
                  <a:close/>
                  <a:moveTo>
                    <a:pt x="17219" y="7443"/>
                  </a:moveTo>
                  <a:cubicBezTo>
                    <a:pt x="17328" y="8159"/>
                    <a:pt x="17219" y="9052"/>
                    <a:pt x="17010" y="9775"/>
                  </a:cubicBezTo>
                  <a:cubicBezTo>
                    <a:pt x="16905" y="9952"/>
                    <a:pt x="16905" y="9952"/>
                    <a:pt x="16796" y="9952"/>
                  </a:cubicBezTo>
                  <a:cubicBezTo>
                    <a:pt x="16691" y="9952"/>
                    <a:pt x="16587" y="9775"/>
                    <a:pt x="16478" y="9775"/>
                  </a:cubicBezTo>
                  <a:cubicBezTo>
                    <a:pt x="16269" y="9413"/>
                    <a:pt x="16269" y="9413"/>
                    <a:pt x="16269" y="8875"/>
                  </a:cubicBezTo>
                  <a:cubicBezTo>
                    <a:pt x="16373" y="8336"/>
                    <a:pt x="16691" y="7798"/>
                    <a:pt x="17219" y="7443"/>
                  </a:cubicBezTo>
                  <a:close/>
                  <a:moveTo>
                    <a:pt x="4407" y="13714"/>
                  </a:moveTo>
                  <a:cubicBezTo>
                    <a:pt x="3984" y="14430"/>
                    <a:pt x="3561" y="14968"/>
                    <a:pt x="3139" y="15330"/>
                  </a:cubicBezTo>
                  <a:cubicBezTo>
                    <a:pt x="3243" y="14614"/>
                    <a:pt x="3666" y="14075"/>
                    <a:pt x="4089" y="13714"/>
                  </a:cubicBezTo>
                  <a:close/>
                  <a:moveTo>
                    <a:pt x="13622" y="14430"/>
                  </a:moveTo>
                  <a:cubicBezTo>
                    <a:pt x="13622" y="14430"/>
                    <a:pt x="13727" y="14430"/>
                    <a:pt x="13936" y="14791"/>
                  </a:cubicBezTo>
                  <a:cubicBezTo>
                    <a:pt x="14150" y="15145"/>
                    <a:pt x="14255" y="15868"/>
                    <a:pt x="14150" y="16399"/>
                  </a:cubicBezTo>
                  <a:cubicBezTo>
                    <a:pt x="13622" y="15684"/>
                    <a:pt x="13622" y="14791"/>
                    <a:pt x="13622" y="14430"/>
                  </a:cubicBezTo>
                  <a:close/>
                  <a:moveTo>
                    <a:pt x="7267" y="14968"/>
                  </a:moveTo>
                  <a:cubicBezTo>
                    <a:pt x="7480" y="15145"/>
                    <a:pt x="7690" y="15330"/>
                    <a:pt x="7794" y="15684"/>
                  </a:cubicBezTo>
                  <a:cubicBezTo>
                    <a:pt x="7903" y="16584"/>
                    <a:pt x="7794" y="17299"/>
                    <a:pt x="7585" y="18015"/>
                  </a:cubicBezTo>
                  <a:cubicBezTo>
                    <a:pt x="7162" y="17299"/>
                    <a:pt x="6948" y="16222"/>
                    <a:pt x="7053" y="15145"/>
                  </a:cubicBezTo>
                  <a:cubicBezTo>
                    <a:pt x="7053" y="14968"/>
                    <a:pt x="7162" y="14968"/>
                    <a:pt x="7162" y="14968"/>
                  </a:cubicBezTo>
                  <a:close/>
                  <a:moveTo>
                    <a:pt x="7210" y="848"/>
                  </a:moveTo>
                  <a:cubicBezTo>
                    <a:pt x="7681" y="848"/>
                    <a:pt x="8234" y="1025"/>
                    <a:pt x="8853" y="1350"/>
                  </a:cubicBezTo>
                  <a:cubicBezTo>
                    <a:pt x="9490" y="1704"/>
                    <a:pt x="10022" y="2243"/>
                    <a:pt x="10549" y="3143"/>
                  </a:cubicBezTo>
                  <a:cubicBezTo>
                    <a:pt x="9808" y="4035"/>
                    <a:pt x="9595" y="5828"/>
                    <a:pt x="10022" y="7082"/>
                  </a:cubicBezTo>
                  <a:cubicBezTo>
                    <a:pt x="10445" y="7982"/>
                    <a:pt x="10763" y="8336"/>
                    <a:pt x="10972" y="8336"/>
                  </a:cubicBezTo>
                  <a:cubicBezTo>
                    <a:pt x="11395" y="8159"/>
                    <a:pt x="11713" y="7798"/>
                    <a:pt x="11822" y="7266"/>
                  </a:cubicBezTo>
                  <a:cubicBezTo>
                    <a:pt x="12031" y="5828"/>
                    <a:pt x="11822" y="4220"/>
                    <a:pt x="11290" y="3143"/>
                  </a:cubicBezTo>
                  <a:cubicBezTo>
                    <a:pt x="12136" y="2243"/>
                    <a:pt x="13195" y="1704"/>
                    <a:pt x="14255" y="1704"/>
                  </a:cubicBezTo>
                  <a:lnTo>
                    <a:pt x="14891" y="1704"/>
                  </a:lnTo>
                  <a:cubicBezTo>
                    <a:pt x="16164" y="2427"/>
                    <a:pt x="17114" y="4397"/>
                    <a:pt x="17219" y="6543"/>
                  </a:cubicBezTo>
                  <a:cubicBezTo>
                    <a:pt x="16587" y="6905"/>
                    <a:pt x="16055" y="7620"/>
                    <a:pt x="15950" y="8698"/>
                  </a:cubicBezTo>
                  <a:cubicBezTo>
                    <a:pt x="15846" y="9413"/>
                    <a:pt x="15950" y="9952"/>
                    <a:pt x="16269" y="10490"/>
                  </a:cubicBezTo>
                  <a:cubicBezTo>
                    <a:pt x="16425" y="10756"/>
                    <a:pt x="16613" y="10889"/>
                    <a:pt x="16796" y="10889"/>
                  </a:cubicBezTo>
                  <a:cubicBezTo>
                    <a:pt x="16983" y="10889"/>
                    <a:pt x="17167" y="10756"/>
                    <a:pt x="17328" y="10490"/>
                  </a:cubicBezTo>
                  <a:cubicBezTo>
                    <a:pt x="17646" y="9413"/>
                    <a:pt x="17751" y="8336"/>
                    <a:pt x="17646" y="7266"/>
                  </a:cubicBezTo>
                  <a:cubicBezTo>
                    <a:pt x="17855" y="7266"/>
                    <a:pt x="18173" y="7082"/>
                    <a:pt x="18387" y="7082"/>
                  </a:cubicBezTo>
                  <a:cubicBezTo>
                    <a:pt x="19337" y="7082"/>
                    <a:pt x="20078" y="7982"/>
                    <a:pt x="20506" y="9413"/>
                  </a:cubicBezTo>
                  <a:cubicBezTo>
                    <a:pt x="20929" y="11383"/>
                    <a:pt x="20820" y="13537"/>
                    <a:pt x="20187" y="15330"/>
                  </a:cubicBezTo>
                  <a:cubicBezTo>
                    <a:pt x="19394" y="17262"/>
                    <a:pt x="18165" y="18332"/>
                    <a:pt x="16861" y="18332"/>
                  </a:cubicBezTo>
                  <a:cubicBezTo>
                    <a:pt x="16595" y="18332"/>
                    <a:pt x="16325" y="18288"/>
                    <a:pt x="16055" y="18192"/>
                  </a:cubicBezTo>
                  <a:cubicBezTo>
                    <a:pt x="15423" y="18015"/>
                    <a:pt x="14891" y="17476"/>
                    <a:pt x="14468" y="16938"/>
                  </a:cubicBezTo>
                  <a:cubicBezTo>
                    <a:pt x="14677" y="16045"/>
                    <a:pt x="14573" y="14968"/>
                    <a:pt x="14255" y="14252"/>
                  </a:cubicBezTo>
                  <a:cubicBezTo>
                    <a:pt x="13993" y="13891"/>
                    <a:pt x="13753" y="13714"/>
                    <a:pt x="13553" y="13714"/>
                  </a:cubicBezTo>
                  <a:cubicBezTo>
                    <a:pt x="13357" y="13714"/>
                    <a:pt x="13195" y="13891"/>
                    <a:pt x="13091" y="14252"/>
                  </a:cubicBezTo>
                  <a:cubicBezTo>
                    <a:pt x="13091" y="15507"/>
                    <a:pt x="13304" y="16584"/>
                    <a:pt x="13936" y="17122"/>
                  </a:cubicBezTo>
                  <a:cubicBezTo>
                    <a:pt x="13239" y="19320"/>
                    <a:pt x="11975" y="20715"/>
                    <a:pt x="10497" y="20715"/>
                  </a:cubicBezTo>
                  <a:cubicBezTo>
                    <a:pt x="10410" y="20715"/>
                    <a:pt x="10323" y="20715"/>
                    <a:pt x="10231" y="20700"/>
                  </a:cubicBezTo>
                  <a:cubicBezTo>
                    <a:pt x="9385" y="20700"/>
                    <a:pt x="8431" y="19807"/>
                    <a:pt x="7903" y="18553"/>
                  </a:cubicBezTo>
                  <a:cubicBezTo>
                    <a:pt x="8221" y="17653"/>
                    <a:pt x="8431" y="16584"/>
                    <a:pt x="8221" y="15507"/>
                  </a:cubicBezTo>
                  <a:cubicBezTo>
                    <a:pt x="8112" y="14968"/>
                    <a:pt x="7794" y="14430"/>
                    <a:pt x="7371" y="14252"/>
                  </a:cubicBezTo>
                  <a:cubicBezTo>
                    <a:pt x="7315" y="14216"/>
                    <a:pt x="7258" y="14201"/>
                    <a:pt x="7197" y="14201"/>
                  </a:cubicBezTo>
                  <a:cubicBezTo>
                    <a:pt x="6944" y="14201"/>
                    <a:pt x="6717" y="14496"/>
                    <a:pt x="6630" y="14791"/>
                  </a:cubicBezTo>
                  <a:cubicBezTo>
                    <a:pt x="6526" y="16222"/>
                    <a:pt x="6739" y="17653"/>
                    <a:pt x="7371" y="18730"/>
                  </a:cubicBezTo>
                  <a:cubicBezTo>
                    <a:pt x="6844" y="19630"/>
                    <a:pt x="6103" y="20169"/>
                    <a:pt x="5362" y="20346"/>
                  </a:cubicBezTo>
                  <a:lnTo>
                    <a:pt x="5043" y="20346"/>
                  </a:lnTo>
                  <a:cubicBezTo>
                    <a:pt x="4407" y="20346"/>
                    <a:pt x="3880" y="19807"/>
                    <a:pt x="3452" y="19092"/>
                  </a:cubicBezTo>
                  <a:cubicBezTo>
                    <a:pt x="3030" y="18192"/>
                    <a:pt x="2925" y="17299"/>
                    <a:pt x="3030" y="16399"/>
                  </a:cubicBezTo>
                  <a:cubicBezTo>
                    <a:pt x="3880" y="15868"/>
                    <a:pt x="4939" y="14430"/>
                    <a:pt x="4830" y="13537"/>
                  </a:cubicBezTo>
                  <a:cubicBezTo>
                    <a:pt x="4830" y="13279"/>
                    <a:pt x="4725" y="13028"/>
                    <a:pt x="4438" y="13028"/>
                  </a:cubicBezTo>
                  <a:cubicBezTo>
                    <a:pt x="4320" y="13028"/>
                    <a:pt x="4172" y="13072"/>
                    <a:pt x="3984" y="13175"/>
                  </a:cubicBezTo>
                  <a:cubicBezTo>
                    <a:pt x="3348" y="13537"/>
                    <a:pt x="2820" y="14614"/>
                    <a:pt x="2711" y="15868"/>
                  </a:cubicBezTo>
                  <a:cubicBezTo>
                    <a:pt x="2633" y="15883"/>
                    <a:pt x="2559" y="15890"/>
                    <a:pt x="2480" y="15890"/>
                  </a:cubicBezTo>
                  <a:cubicBezTo>
                    <a:pt x="1656" y="15890"/>
                    <a:pt x="1098" y="14983"/>
                    <a:pt x="806" y="13175"/>
                  </a:cubicBezTo>
                  <a:cubicBezTo>
                    <a:pt x="279" y="11206"/>
                    <a:pt x="383" y="9052"/>
                    <a:pt x="911" y="7082"/>
                  </a:cubicBezTo>
                  <a:cubicBezTo>
                    <a:pt x="1547" y="5828"/>
                    <a:pt x="2502" y="5112"/>
                    <a:pt x="3561" y="5112"/>
                  </a:cubicBezTo>
                  <a:lnTo>
                    <a:pt x="4830" y="5112"/>
                  </a:lnTo>
                  <a:lnTo>
                    <a:pt x="4830" y="5474"/>
                  </a:lnTo>
                  <a:cubicBezTo>
                    <a:pt x="4725" y="6189"/>
                    <a:pt x="4830" y="6905"/>
                    <a:pt x="5043" y="7443"/>
                  </a:cubicBezTo>
                  <a:cubicBezTo>
                    <a:pt x="5100" y="7635"/>
                    <a:pt x="5222" y="7783"/>
                    <a:pt x="5392" y="7783"/>
                  </a:cubicBezTo>
                  <a:cubicBezTo>
                    <a:pt x="5527" y="7783"/>
                    <a:pt x="5697" y="7687"/>
                    <a:pt x="5889" y="7443"/>
                  </a:cubicBezTo>
                  <a:cubicBezTo>
                    <a:pt x="6312" y="6728"/>
                    <a:pt x="6421" y="6543"/>
                    <a:pt x="6312" y="5828"/>
                  </a:cubicBezTo>
                  <a:cubicBezTo>
                    <a:pt x="6207" y="5289"/>
                    <a:pt x="5889" y="4751"/>
                    <a:pt x="5253" y="4574"/>
                  </a:cubicBezTo>
                  <a:cubicBezTo>
                    <a:pt x="5253" y="3497"/>
                    <a:pt x="5466" y="2427"/>
                    <a:pt x="5889" y="1704"/>
                  </a:cubicBezTo>
                  <a:cubicBezTo>
                    <a:pt x="6181" y="1114"/>
                    <a:pt x="6635" y="848"/>
                    <a:pt x="7210" y="848"/>
                  </a:cubicBezTo>
                  <a:close/>
                  <a:moveTo>
                    <a:pt x="7044" y="0"/>
                  </a:moveTo>
                  <a:cubicBezTo>
                    <a:pt x="6395" y="0"/>
                    <a:pt x="5867" y="310"/>
                    <a:pt x="5466" y="989"/>
                  </a:cubicBezTo>
                  <a:cubicBezTo>
                    <a:pt x="5043" y="1889"/>
                    <a:pt x="4725" y="3143"/>
                    <a:pt x="4725" y="4397"/>
                  </a:cubicBezTo>
                  <a:cubicBezTo>
                    <a:pt x="4512" y="4308"/>
                    <a:pt x="4302" y="4264"/>
                    <a:pt x="4089" y="4264"/>
                  </a:cubicBezTo>
                  <a:cubicBezTo>
                    <a:pt x="3880" y="4264"/>
                    <a:pt x="3666" y="4308"/>
                    <a:pt x="3452" y="4397"/>
                  </a:cubicBezTo>
                  <a:cubicBezTo>
                    <a:pt x="2288" y="4397"/>
                    <a:pt x="1229" y="5112"/>
                    <a:pt x="488" y="6543"/>
                  </a:cubicBezTo>
                  <a:cubicBezTo>
                    <a:pt x="-144" y="8698"/>
                    <a:pt x="-144" y="11206"/>
                    <a:pt x="383" y="13352"/>
                  </a:cubicBezTo>
                  <a:cubicBezTo>
                    <a:pt x="806" y="15868"/>
                    <a:pt x="1656" y="16399"/>
                    <a:pt x="2288" y="16399"/>
                  </a:cubicBezTo>
                  <a:lnTo>
                    <a:pt x="2502" y="16399"/>
                  </a:lnTo>
                  <a:cubicBezTo>
                    <a:pt x="2502" y="17653"/>
                    <a:pt x="2711" y="18730"/>
                    <a:pt x="3139" y="19446"/>
                  </a:cubicBezTo>
                  <a:cubicBezTo>
                    <a:pt x="3561" y="20523"/>
                    <a:pt x="4302" y="21061"/>
                    <a:pt x="5043" y="21061"/>
                  </a:cubicBezTo>
                  <a:lnTo>
                    <a:pt x="5362" y="21061"/>
                  </a:lnTo>
                  <a:cubicBezTo>
                    <a:pt x="6207" y="20884"/>
                    <a:pt x="7053" y="20346"/>
                    <a:pt x="7585" y="19269"/>
                  </a:cubicBezTo>
                  <a:cubicBezTo>
                    <a:pt x="8326" y="20523"/>
                    <a:pt x="9281" y="21423"/>
                    <a:pt x="10231" y="21600"/>
                  </a:cubicBezTo>
                  <a:lnTo>
                    <a:pt x="10445" y="21600"/>
                  </a:lnTo>
                  <a:cubicBezTo>
                    <a:pt x="12031" y="21423"/>
                    <a:pt x="13513" y="19984"/>
                    <a:pt x="14255" y="17653"/>
                  </a:cubicBezTo>
                  <a:cubicBezTo>
                    <a:pt x="14786" y="18192"/>
                    <a:pt x="15314" y="18553"/>
                    <a:pt x="15950" y="18730"/>
                  </a:cubicBezTo>
                  <a:cubicBezTo>
                    <a:pt x="16269" y="18870"/>
                    <a:pt x="16595" y="18930"/>
                    <a:pt x="16922" y="18930"/>
                  </a:cubicBezTo>
                  <a:cubicBezTo>
                    <a:pt x="18330" y="18930"/>
                    <a:pt x="19730" y="17720"/>
                    <a:pt x="20506" y="15684"/>
                  </a:cubicBezTo>
                  <a:cubicBezTo>
                    <a:pt x="21351" y="13714"/>
                    <a:pt x="21456" y="11029"/>
                    <a:pt x="20929" y="8875"/>
                  </a:cubicBezTo>
                  <a:cubicBezTo>
                    <a:pt x="20506" y="7266"/>
                    <a:pt x="19446" y="6189"/>
                    <a:pt x="18387" y="6189"/>
                  </a:cubicBezTo>
                  <a:cubicBezTo>
                    <a:pt x="18173" y="6189"/>
                    <a:pt x="17855" y="6189"/>
                    <a:pt x="17537" y="6366"/>
                  </a:cubicBezTo>
                  <a:cubicBezTo>
                    <a:pt x="17432" y="3681"/>
                    <a:pt x="16373" y="1704"/>
                    <a:pt x="14891" y="989"/>
                  </a:cubicBezTo>
                  <a:cubicBezTo>
                    <a:pt x="14786" y="900"/>
                    <a:pt x="14651" y="856"/>
                    <a:pt x="14520" y="856"/>
                  </a:cubicBezTo>
                  <a:cubicBezTo>
                    <a:pt x="14390" y="856"/>
                    <a:pt x="14255" y="900"/>
                    <a:pt x="14150" y="989"/>
                  </a:cubicBezTo>
                  <a:cubicBezTo>
                    <a:pt x="12986" y="989"/>
                    <a:pt x="11822" y="1527"/>
                    <a:pt x="10867" y="2427"/>
                  </a:cubicBezTo>
                  <a:cubicBezTo>
                    <a:pt x="10336" y="1704"/>
                    <a:pt x="9595" y="989"/>
                    <a:pt x="8962" y="634"/>
                  </a:cubicBezTo>
                  <a:cubicBezTo>
                    <a:pt x="8234" y="221"/>
                    <a:pt x="7594" y="0"/>
                    <a:pt x="7044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56" name="Google Shape;168;p5"/>
          <p:cNvGrpSpPr/>
          <p:nvPr/>
        </p:nvGrpSpPr>
        <p:grpSpPr>
          <a:xfrm>
            <a:off x="-99877" y="11678798"/>
            <a:ext cx="2473561" cy="1918211"/>
            <a:chOff x="0" y="0"/>
            <a:chExt cx="2473559" cy="1918209"/>
          </a:xfrm>
        </p:grpSpPr>
        <p:sp>
          <p:nvSpPr>
            <p:cNvPr id="150" name="Google Shape;169;p5"/>
            <p:cNvSpPr/>
            <p:nvPr/>
          </p:nvSpPr>
          <p:spPr>
            <a:xfrm rot="2398771">
              <a:off x="1654554" y="1343550"/>
              <a:ext cx="827687" cy="2473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72" h="21600" fill="norm" stroke="1" extrusionOk="0">
                  <a:moveTo>
                    <a:pt x="19992" y="0"/>
                  </a:moveTo>
                  <a:lnTo>
                    <a:pt x="830" y="15570"/>
                  </a:lnTo>
                  <a:cubicBezTo>
                    <a:pt x="142" y="15570"/>
                    <a:pt x="-217" y="16805"/>
                    <a:pt x="142" y="19178"/>
                  </a:cubicBezTo>
                  <a:cubicBezTo>
                    <a:pt x="142" y="20414"/>
                    <a:pt x="486" y="21600"/>
                    <a:pt x="830" y="21600"/>
                  </a:cubicBezTo>
                  <a:lnTo>
                    <a:pt x="1189" y="21600"/>
                  </a:lnTo>
                  <a:lnTo>
                    <a:pt x="20350" y="5981"/>
                  </a:lnTo>
                  <a:cubicBezTo>
                    <a:pt x="21383" y="5981"/>
                    <a:pt x="21039" y="0"/>
                    <a:pt x="19992" y="0"/>
                  </a:cubicBezTo>
                  <a:close/>
                </a:path>
              </a:pathLst>
            </a:custGeom>
            <a:solidFill>
              <a:srgbClr val="261B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1" name="Google Shape;170;p5"/>
            <p:cNvSpPr/>
            <p:nvPr/>
          </p:nvSpPr>
          <p:spPr>
            <a:xfrm rot="2398771">
              <a:off x="1848442" y="992683"/>
              <a:ext cx="296171" cy="903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86" h="21600" fill="norm" stroke="1" extrusionOk="0">
                  <a:moveTo>
                    <a:pt x="2569" y="0"/>
                  </a:moveTo>
                  <a:cubicBezTo>
                    <a:pt x="1073" y="0"/>
                    <a:pt x="-461" y="433"/>
                    <a:pt x="129" y="1231"/>
                  </a:cubicBezTo>
                  <a:lnTo>
                    <a:pt x="15395" y="21275"/>
                  </a:lnTo>
                  <a:cubicBezTo>
                    <a:pt x="16378" y="21600"/>
                    <a:pt x="17323" y="21600"/>
                    <a:pt x="18267" y="21600"/>
                  </a:cubicBezTo>
                  <a:lnTo>
                    <a:pt x="19250" y="21600"/>
                  </a:lnTo>
                  <a:cubicBezTo>
                    <a:pt x="20195" y="21600"/>
                    <a:pt x="21139" y="20951"/>
                    <a:pt x="20195" y="20626"/>
                  </a:cubicBezTo>
                  <a:lnTo>
                    <a:pt x="4890" y="582"/>
                  </a:lnTo>
                  <a:cubicBezTo>
                    <a:pt x="4536" y="189"/>
                    <a:pt x="3552" y="0"/>
                    <a:pt x="2569" y="0"/>
                  </a:cubicBezTo>
                  <a:close/>
                </a:path>
              </a:pathLst>
            </a:custGeom>
            <a:solidFill>
              <a:srgbClr val="261B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2" name="Google Shape;171;p5"/>
            <p:cNvSpPr/>
            <p:nvPr/>
          </p:nvSpPr>
          <p:spPr>
            <a:xfrm rot="2398771">
              <a:off x="1750564" y="1086468"/>
              <a:ext cx="528393" cy="7114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69" h="21600" fill="norm" stroke="1" extrusionOk="0">
                  <a:moveTo>
                    <a:pt x="19743" y="0"/>
                  </a:moveTo>
                  <a:cubicBezTo>
                    <a:pt x="19333" y="0"/>
                    <a:pt x="18900" y="103"/>
                    <a:pt x="18626" y="309"/>
                  </a:cubicBezTo>
                  <a:lnTo>
                    <a:pt x="376" y="19933"/>
                  </a:lnTo>
                  <a:cubicBezTo>
                    <a:pt x="-194" y="20346"/>
                    <a:pt x="-194" y="21188"/>
                    <a:pt x="922" y="21600"/>
                  </a:cubicBezTo>
                  <a:lnTo>
                    <a:pt x="2586" y="21600"/>
                  </a:lnTo>
                  <a:lnTo>
                    <a:pt x="20859" y="1564"/>
                  </a:lnTo>
                  <a:cubicBezTo>
                    <a:pt x="21406" y="1151"/>
                    <a:pt x="21406" y="309"/>
                    <a:pt x="20859" y="309"/>
                  </a:cubicBezTo>
                  <a:cubicBezTo>
                    <a:pt x="20563" y="103"/>
                    <a:pt x="20153" y="0"/>
                    <a:pt x="19743" y="0"/>
                  </a:cubicBezTo>
                  <a:close/>
                </a:path>
              </a:pathLst>
            </a:custGeom>
            <a:solidFill>
              <a:srgbClr val="261B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3" name="Google Shape;172;p5"/>
            <p:cNvSpPr/>
            <p:nvPr/>
          </p:nvSpPr>
          <p:spPr>
            <a:xfrm rot="2398771">
              <a:off x="1608532" y="1148445"/>
              <a:ext cx="788641" cy="5246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55" h="21600" fill="norm" stroke="1" extrusionOk="0">
                  <a:moveTo>
                    <a:pt x="1194" y="0"/>
                  </a:moveTo>
                  <a:cubicBezTo>
                    <a:pt x="241" y="0"/>
                    <a:pt x="-519" y="1911"/>
                    <a:pt x="449" y="2913"/>
                  </a:cubicBezTo>
                  <a:lnTo>
                    <a:pt x="19279" y="21600"/>
                  </a:lnTo>
                  <a:lnTo>
                    <a:pt x="19994" y="21600"/>
                  </a:lnTo>
                  <a:cubicBezTo>
                    <a:pt x="20723" y="21600"/>
                    <a:pt x="21081" y="19340"/>
                    <a:pt x="20366" y="18757"/>
                  </a:cubicBezTo>
                  <a:lnTo>
                    <a:pt x="1537" y="93"/>
                  </a:lnTo>
                  <a:cubicBezTo>
                    <a:pt x="1418" y="23"/>
                    <a:pt x="1313" y="0"/>
                    <a:pt x="1194" y="0"/>
                  </a:cubicBezTo>
                  <a:close/>
                </a:path>
              </a:pathLst>
            </a:custGeom>
            <a:solidFill>
              <a:srgbClr val="261B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4" name="Google Shape;173;p5"/>
            <p:cNvSpPr/>
            <p:nvPr/>
          </p:nvSpPr>
          <p:spPr>
            <a:xfrm rot="2398771">
              <a:off x="158334" y="158459"/>
              <a:ext cx="775101" cy="7748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52" h="21600" fill="norm" stroke="1" extrusionOk="0">
                  <a:moveTo>
                    <a:pt x="9289" y="2051"/>
                  </a:moveTo>
                  <a:cubicBezTo>
                    <a:pt x="13224" y="2051"/>
                    <a:pt x="16485" y="5885"/>
                    <a:pt x="16822" y="10871"/>
                  </a:cubicBezTo>
                  <a:cubicBezTo>
                    <a:pt x="16822" y="16062"/>
                    <a:pt x="13062" y="19675"/>
                    <a:pt x="9114" y="19675"/>
                  </a:cubicBezTo>
                  <a:cubicBezTo>
                    <a:pt x="7228" y="19675"/>
                    <a:pt x="5314" y="18855"/>
                    <a:pt x="3724" y="17009"/>
                  </a:cubicBezTo>
                  <a:cubicBezTo>
                    <a:pt x="-857" y="11644"/>
                    <a:pt x="2417" y="2051"/>
                    <a:pt x="9289" y="2051"/>
                  </a:cubicBezTo>
                  <a:close/>
                  <a:moveTo>
                    <a:pt x="9060" y="0"/>
                  </a:moveTo>
                  <a:cubicBezTo>
                    <a:pt x="6810" y="0"/>
                    <a:pt x="4533" y="978"/>
                    <a:pt x="2740" y="3203"/>
                  </a:cubicBezTo>
                  <a:cubicBezTo>
                    <a:pt x="-3148" y="10098"/>
                    <a:pt x="1110" y="21600"/>
                    <a:pt x="9289" y="21600"/>
                  </a:cubicBezTo>
                  <a:cubicBezTo>
                    <a:pt x="14194" y="21600"/>
                    <a:pt x="18452" y="17009"/>
                    <a:pt x="18452" y="10871"/>
                  </a:cubicBezTo>
                  <a:cubicBezTo>
                    <a:pt x="18452" y="4370"/>
                    <a:pt x="13790" y="0"/>
                    <a:pt x="9060" y="0"/>
                  </a:cubicBezTo>
                  <a:close/>
                </a:path>
              </a:pathLst>
            </a:custGeom>
            <a:solidFill>
              <a:srgbClr val="261B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5" name="Google Shape;174;p5"/>
            <p:cNvSpPr/>
            <p:nvPr/>
          </p:nvSpPr>
          <p:spPr>
            <a:xfrm rot="2398771">
              <a:off x="453629" y="1316036"/>
              <a:ext cx="509939" cy="4963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21" h="21600" fill="norm" stroke="1" extrusionOk="0">
                  <a:moveTo>
                    <a:pt x="9072" y="3054"/>
                  </a:moveTo>
                  <a:cubicBezTo>
                    <a:pt x="12585" y="3054"/>
                    <a:pt x="15603" y="6625"/>
                    <a:pt x="15603" y="10812"/>
                  </a:cubicBezTo>
                  <a:cubicBezTo>
                    <a:pt x="15603" y="15319"/>
                    <a:pt x="12337" y="18398"/>
                    <a:pt x="9154" y="18398"/>
                  </a:cubicBezTo>
                  <a:cubicBezTo>
                    <a:pt x="7666" y="18398"/>
                    <a:pt x="6178" y="17733"/>
                    <a:pt x="5062" y="16206"/>
                  </a:cubicBezTo>
                  <a:cubicBezTo>
                    <a:pt x="1052" y="11428"/>
                    <a:pt x="3553" y="3054"/>
                    <a:pt x="9072" y="3054"/>
                  </a:cubicBezTo>
                  <a:close/>
                  <a:moveTo>
                    <a:pt x="9092" y="0"/>
                  </a:moveTo>
                  <a:cubicBezTo>
                    <a:pt x="6798" y="0"/>
                    <a:pt x="4483" y="936"/>
                    <a:pt x="2561" y="3054"/>
                  </a:cubicBezTo>
                  <a:cubicBezTo>
                    <a:pt x="-2979" y="10221"/>
                    <a:pt x="1052" y="21600"/>
                    <a:pt x="9072" y="21600"/>
                  </a:cubicBezTo>
                  <a:cubicBezTo>
                    <a:pt x="14094" y="21600"/>
                    <a:pt x="18125" y="16797"/>
                    <a:pt x="18621" y="10812"/>
                  </a:cubicBezTo>
                  <a:cubicBezTo>
                    <a:pt x="18621" y="4310"/>
                    <a:pt x="13970" y="0"/>
                    <a:pt x="9092" y="0"/>
                  </a:cubicBezTo>
                  <a:close/>
                </a:path>
              </a:pathLst>
            </a:custGeom>
            <a:solidFill>
              <a:srgbClr val="261B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61" name="Google Shape;175;p5"/>
          <p:cNvGrpSpPr/>
          <p:nvPr/>
        </p:nvGrpSpPr>
        <p:grpSpPr>
          <a:xfrm>
            <a:off x="502010" y="422479"/>
            <a:ext cx="1318083" cy="1251369"/>
            <a:chOff x="0" y="0"/>
            <a:chExt cx="1318082" cy="1251368"/>
          </a:xfrm>
        </p:grpSpPr>
        <p:sp>
          <p:nvSpPr>
            <p:cNvPr id="157" name="Google Shape;176;p5"/>
            <p:cNvSpPr/>
            <p:nvPr/>
          </p:nvSpPr>
          <p:spPr>
            <a:xfrm flipH="1">
              <a:off x="46674" y="19250"/>
              <a:ext cx="718959" cy="7407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8" h="21600" fill="norm" stroke="1" extrusionOk="0">
                  <a:moveTo>
                    <a:pt x="12808" y="1839"/>
                  </a:moveTo>
                  <a:cubicBezTo>
                    <a:pt x="11058" y="6611"/>
                    <a:pt x="8620" y="11382"/>
                    <a:pt x="5493" y="15467"/>
                  </a:cubicBezTo>
                  <a:cubicBezTo>
                    <a:pt x="5135" y="15818"/>
                    <a:pt x="5135" y="16154"/>
                    <a:pt x="5493" y="16491"/>
                  </a:cubicBezTo>
                  <a:cubicBezTo>
                    <a:pt x="5665" y="16660"/>
                    <a:pt x="5924" y="16744"/>
                    <a:pt x="6139" y="16744"/>
                  </a:cubicBezTo>
                  <a:cubicBezTo>
                    <a:pt x="6354" y="16744"/>
                    <a:pt x="6540" y="16660"/>
                    <a:pt x="6540" y="16491"/>
                  </a:cubicBezTo>
                  <a:cubicBezTo>
                    <a:pt x="10011" y="14105"/>
                    <a:pt x="13855" y="12407"/>
                    <a:pt x="18029" y="11382"/>
                  </a:cubicBezTo>
                  <a:cubicBezTo>
                    <a:pt x="19076" y="11382"/>
                    <a:pt x="19420" y="12056"/>
                    <a:pt x="19420" y="12056"/>
                  </a:cubicBezTo>
                  <a:cubicBezTo>
                    <a:pt x="19420" y="12056"/>
                    <a:pt x="19420" y="12407"/>
                    <a:pt x="19420" y="12407"/>
                  </a:cubicBezTo>
                  <a:cubicBezTo>
                    <a:pt x="18732" y="14442"/>
                    <a:pt x="12449" y="17853"/>
                    <a:pt x="8276" y="19565"/>
                  </a:cubicBezTo>
                  <a:lnTo>
                    <a:pt x="2008" y="14793"/>
                  </a:lnTo>
                  <a:cubicBezTo>
                    <a:pt x="5135" y="9333"/>
                    <a:pt x="10370" y="2175"/>
                    <a:pt x="12808" y="1839"/>
                  </a:cubicBezTo>
                  <a:close/>
                  <a:moveTo>
                    <a:pt x="13640" y="0"/>
                  </a:moveTo>
                  <a:cubicBezTo>
                    <a:pt x="13496" y="0"/>
                    <a:pt x="13339" y="42"/>
                    <a:pt x="13152" y="126"/>
                  </a:cubicBezTo>
                  <a:cubicBezTo>
                    <a:pt x="8620" y="126"/>
                    <a:pt x="1649" y="12056"/>
                    <a:pt x="258" y="14793"/>
                  </a:cubicBezTo>
                  <a:cubicBezTo>
                    <a:pt x="-86" y="15130"/>
                    <a:pt x="-86" y="15467"/>
                    <a:pt x="258" y="15818"/>
                  </a:cubicBezTo>
                  <a:lnTo>
                    <a:pt x="7229" y="21263"/>
                  </a:lnTo>
                  <a:cubicBezTo>
                    <a:pt x="7573" y="21263"/>
                    <a:pt x="7573" y="21263"/>
                    <a:pt x="7932" y="21600"/>
                  </a:cubicBezTo>
                  <a:lnTo>
                    <a:pt x="8620" y="21600"/>
                  </a:lnTo>
                  <a:cubicBezTo>
                    <a:pt x="10370" y="20589"/>
                    <a:pt x="20123" y="16828"/>
                    <a:pt x="21170" y="13081"/>
                  </a:cubicBezTo>
                  <a:cubicBezTo>
                    <a:pt x="21514" y="12407"/>
                    <a:pt x="21514" y="11719"/>
                    <a:pt x="21170" y="11032"/>
                  </a:cubicBezTo>
                  <a:cubicBezTo>
                    <a:pt x="20467" y="10021"/>
                    <a:pt x="19420" y="9670"/>
                    <a:pt x="18029" y="9670"/>
                  </a:cubicBezTo>
                  <a:cubicBezTo>
                    <a:pt x="14902" y="10021"/>
                    <a:pt x="12105" y="11032"/>
                    <a:pt x="9323" y="12744"/>
                  </a:cubicBezTo>
                  <a:cubicBezTo>
                    <a:pt x="12105" y="8646"/>
                    <a:pt x="15590" y="2849"/>
                    <a:pt x="14543" y="814"/>
                  </a:cubicBezTo>
                  <a:cubicBezTo>
                    <a:pt x="14285" y="309"/>
                    <a:pt x="14041" y="0"/>
                    <a:pt x="1364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8" name="Google Shape;177;p5"/>
            <p:cNvSpPr/>
            <p:nvPr/>
          </p:nvSpPr>
          <p:spPr>
            <a:xfrm flipH="1">
              <a:off x="462957" y="506807"/>
              <a:ext cx="681954" cy="7445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4" h="21600" fill="norm" stroke="1" extrusionOk="0">
                  <a:moveTo>
                    <a:pt x="12780" y="0"/>
                  </a:moveTo>
                  <a:cubicBezTo>
                    <a:pt x="12571" y="0"/>
                    <a:pt x="12333" y="84"/>
                    <a:pt x="12034" y="223"/>
                  </a:cubicBezTo>
                  <a:cubicBezTo>
                    <a:pt x="11676" y="572"/>
                    <a:pt x="794" y="7693"/>
                    <a:pt x="77" y="14814"/>
                  </a:cubicBezTo>
                  <a:cubicBezTo>
                    <a:pt x="-296" y="16853"/>
                    <a:pt x="794" y="17523"/>
                    <a:pt x="1152" y="17523"/>
                  </a:cubicBezTo>
                  <a:cubicBezTo>
                    <a:pt x="1256" y="17537"/>
                    <a:pt x="1361" y="17551"/>
                    <a:pt x="1465" y="17551"/>
                  </a:cubicBezTo>
                  <a:cubicBezTo>
                    <a:pt x="4063" y="17551"/>
                    <a:pt x="8556" y="13655"/>
                    <a:pt x="12034" y="10402"/>
                  </a:cubicBezTo>
                  <a:cubicBezTo>
                    <a:pt x="10228" y="13460"/>
                    <a:pt x="9870" y="16853"/>
                    <a:pt x="9870" y="20246"/>
                  </a:cubicBezTo>
                  <a:cubicBezTo>
                    <a:pt x="10228" y="20916"/>
                    <a:pt x="10944" y="21600"/>
                    <a:pt x="12034" y="21600"/>
                  </a:cubicBezTo>
                  <a:lnTo>
                    <a:pt x="12407" y="21600"/>
                  </a:lnTo>
                  <a:cubicBezTo>
                    <a:pt x="17483" y="21600"/>
                    <a:pt x="20378" y="9048"/>
                    <a:pt x="21110" y="6674"/>
                  </a:cubicBezTo>
                  <a:cubicBezTo>
                    <a:pt x="21304" y="5906"/>
                    <a:pt x="20826" y="5473"/>
                    <a:pt x="20304" y="5473"/>
                  </a:cubicBezTo>
                  <a:cubicBezTo>
                    <a:pt x="19886" y="5473"/>
                    <a:pt x="19453" y="5739"/>
                    <a:pt x="19289" y="6339"/>
                  </a:cubicBezTo>
                  <a:cubicBezTo>
                    <a:pt x="17841" y="13111"/>
                    <a:pt x="14572" y="19897"/>
                    <a:pt x="12407" y="19897"/>
                  </a:cubicBezTo>
                  <a:lnTo>
                    <a:pt x="12034" y="19897"/>
                  </a:lnTo>
                  <a:cubicBezTo>
                    <a:pt x="10944" y="17523"/>
                    <a:pt x="15661" y="7693"/>
                    <a:pt x="16020" y="6674"/>
                  </a:cubicBezTo>
                  <a:lnTo>
                    <a:pt x="16020" y="6339"/>
                  </a:lnTo>
                  <a:cubicBezTo>
                    <a:pt x="16393" y="5990"/>
                    <a:pt x="16020" y="5655"/>
                    <a:pt x="15661" y="5320"/>
                  </a:cubicBezTo>
                  <a:cubicBezTo>
                    <a:pt x="15482" y="5152"/>
                    <a:pt x="15303" y="5068"/>
                    <a:pt x="15124" y="5068"/>
                  </a:cubicBezTo>
                  <a:cubicBezTo>
                    <a:pt x="14945" y="5068"/>
                    <a:pt x="14751" y="5152"/>
                    <a:pt x="14572" y="5320"/>
                  </a:cubicBezTo>
                  <a:cubicBezTo>
                    <a:pt x="11034" y="8964"/>
                    <a:pt x="3690" y="15847"/>
                    <a:pt x="1988" y="15847"/>
                  </a:cubicBezTo>
                  <a:cubicBezTo>
                    <a:pt x="1958" y="15847"/>
                    <a:pt x="1913" y="15833"/>
                    <a:pt x="1883" y="15833"/>
                  </a:cubicBezTo>
                  <a:lnTo>
                    <a:pt x="1883" y="14814"/>
                  </a:lnTo>
                  <a:cubicBezTo>
                    <a:pt x="2615" y="8713"/>
                    <a:pt x="13124" y="1592"/>
                    <a:pt x="13124" y="1592"/>
                  </a:cubicBezTo>
                  <a:cubicBezTo>
                    <a:pt x="13855" y="1243"/>
                    <a:pt x="13855" y="908"/>
                    <a:pt x="13482" y="572"/>
                  </a:cubicBezTo>
                  <a:cubicBezTo>
                    <a:pt x="13273" y="168"/>
                    <a:pt x="13064" y="0"/>
                    <a:pt x="1278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9" name="Google Shape;178;p5"/>
            <p:cNvSpPr/>
            <p:nvPr/>
          </p:nvSpPr>
          <p:spPr>
            <a:xfrm flipH="1">
              <a:off x="747943" y="0"/>
              <a:ext cx="570140" cy="5116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7" h="21600" fill="norm" stroke="1" extrusionOk="0">
                  <a:moveTo>
                    <a:pt x="16740" y="0"/>
                  </a:moveTo>
                  <a:cubicBezTo>
                    <a:pt x="15869" y="0"/>
                    <a:pt x="15416" y="508"/>
                    <a:pt x="14980" y="996"/>
                  </a:cubicBezTo>
                  <a:cubicBezTo>
                    <a:pt x="13221" y="5446"/>
                    <a:pt x="13221" y="10383"/>
                    <a:pt x="14545" y="15321"/>
                  </a:cubicBezTo>
                  <a:cubicBezTo>
                    <a:pt x="12532" y="15098"/>
                    <a:pt x="10610" y="14996"/>
                    <a:pt x="8723" y="14996"/>
                  </a:cubicBezTo>
                  <a:cubicBezTo>
                    <a:pt x="6039" y="14996"/>
                    <a:pt x="3464" y="15220"/>
                    <a:pt x="889" y="15809"/>
                  </a:cubicBezTo>
                  <a:cubicBezTo>
                    <a:pt x="453" y="15809"/>
                    <a:pt x="0" y="16784"/>
                    <a:pt x="0" y="17292"/>
                  </a:cubicBezTo>
                  <a:cubicBezTo>
                    <a:pt x="453" y="17780"/>
                    <a:pt x="889" y="18268"/>
                    <a:pt x="1759" y="18268"/>
                  </a:cubicBezTo>
                  <a:cubicBezTo>
                    <a:pt x="3972" y="17536"/>
                    <a:pt x="6275" y="17170"/>
                    <a:pt x="8651" y="17170"/>
                  </a:cubicBezTo>
                  <a:cubicBezTo>
                    <a:pt x="11027" y="17170"/>
                    <a:pt x="13439" y="17536"/>
                    <a:pt x="15869" y="18268"/>
                  </a:cubicBezTo>
                  <a:cubicBezTo>
                    <a:pt x="16740" y="19751"/>
                    <a:pt x="18517" y="20747"/>
                    <a:pt x="19823" y="21234"/>
                  </a:cubicBezTo>
                  <a:cubicBezTo>
                    <a:pt x="20058" y="21478"/>
                    <a:pt x="20276" y="21600"/>
                    <a:pt x="20494" y="21600"/>
                  </a:cubicBezTo>
                  <a:cubicBezTo>
                    <a:pt x="20711" y="21600"/>
                    <a:pt x="20929" y="21478"/>
                    <a:pt x="21147" y="21234"/>
                  </a:cubicBezTo>
                  <a:cubicBezTo>
                    <a:pt x="21600" y="20747"/>
                    <a:pt x="21600" y="20239"/>
                    <a:pt x="21147" y="19751"/>
                  </a:cubicBezTo>
                  <a:cubicBezTo>
                    <a:pt x="20276" y="18268"/>
                    <a:pt x="18952" y="17292"/>
                    <a:pt x="17628" y="16297"/>
                  </a:cubicBezTo>
                  <a:cubicBezTo>
                    <a:pt x="17193" y="16297"/>
                    <a:pt x="17193" y="15809"/>
                    <a:pt x="16740" y="15321"/>
                  </a:cubicBezTo>
                  <a:cubicBezTo>
                    <a:pt x="15416" y="10871"/>
                    <a:pt x="15416" y="5933"/>
                    <a:pt x="17193" y="1991"/>
                  </a:cubicBezTo>
                  <a:cubicBezTo>
                    <a:pt x="17628" y="996"/>
                    <a:pt x="17193" y="508"/>
                    <a:pt x="1674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0" name="Google Shape;179;p5"/>
            <p:cNvSpPr/>
            <p:nvPr/>
          </p:nvSpPr>
          <p:spPr>
            <a:xfrm flipH="1">
              <a:off x="-1" y="699325"/>
              <a:ext cx="530651" cy="4581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85" h="21600" fill="norm" stroke="1" extrusionOk="0">
                  <a:moveTo>
                    <a:pt x="1592" y="0"/>
                  </a:moveTo>
                  <a:cubicBezTo>
                    <a:pt x="432" y="0"/>
                    <a:pt x="-501" y="1429"/>
                    <a:pt x="298" y="2859"/>
                  </a:cubicBezTo>
                  <a:lnTo>
                    <a:pt x="19253" y="21055"/>
                  </a:lnTo>
                  <a:cubicBezTo>
                    <a:pt x="19253" y="21600"/>
                    <a:pt x="19710" y="21600"/>
                    <a:pt x="19710" y="21600"/>
                  </a:cubicBezTo>
                  <a:cubicBezTo>
                    <a:pt x="20186" y="21600"/>
                    <a:pt x="20642" y="21600"/>
                    <a:pt x="20642" y="21055"/>
                  </a:cubicBezTo>
                  <a:cubicBezTo>
                    <a:pt x="21099" y="20511"/>
                    <a:pt x="21099" y="19399"/>
                    <a:pt x="20642" y="18855"/>
                  </a:cubicBezTo>
                  <a:lnTo>
                    <a:pt x="2144" y="113"/>
                  </a:lnTo>
                  <a:cubicBezTo>
                    <a:pt x="1973" y="45"/>
                    <a:pt x="1783" y="0"/>
                    <a:pt x="159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73" name="Google Shape;180;p5"/>
          <p:cNvGrpSpPr/>
          <p:nvPr/>
        </p:nvGrpSpPr>
        <p:grpSpPr>
          <a:xfrm>
            <a:off x="22518134" y="11598116"/>
            <a:ext cx="2085810" cy="2135754"/>
            <a:chOff x="0" y="0"/>
            <a:chExt cx="2085809" cy="2135753"/>
          </a:xfrm>
        </p:grpSpPr>
        <p:sp>
          <p:nvSpPr>
            <p:cNvPr id="162" name="Google Shape;181;p5"/>
            <p:cNvSpPr/>
            <p:nvPr/>
          </p:nvSpPr>
          <p:spPr>
            <a:xfrm rot="3680024">
              <a:off x="250165" y="559982"/>
              <a:ext cx="1878756" cy="10157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4" h="21600" fill="norm" stroke="1" extrusionOk="0">
                  <a:moveTo>
                    <a:pt x="20850" y="0"/>
                  </a:moveTo>
                  <a:cubicBezTo>
                    <a:pt x="20850" y="315"/>
                    <a:pt x="11747" y="20324"/>
                    <a:pt x="3356" y="20324"/>
                  </a:cubicBezTo>
                  <a:cubicBezTo>
                    <a:pt x="2405" y="20324"/>
                    <a:pt x="1469" y="20066"/>
                    <a:pt x="557" y="19507"/>
                  </a:cubicBezTo>
                  <a:cubicBezTo>
                    <a:pt x="503" y="19407"/>
                    <a:pt x="449" y="19364"/>
                    <a:pt x="394" y="19364"/>
                  </a:cubicBezTo>
                  <a:cubicBezTo>
                    <a:pt x="263" y="19364"/>
                    <a:pt x="131" y="19608"/>
                    <a:pt x="0" y="19851"/>
                  </a:cubicBezTo>
                  <a:cubicBezTo>
                    <a:pt x="0" y="20195"/>
                    <a:pt x="0" y="20554"/>
                    <a:pt x="186" y="20554"/>
                  </a:cubicBezTo>
                  <a:cubicBezTo>
                    <a:pt x="1315" y="21242"/>
                    <a:pt x="2250" y="21600"/>
                    <a:pt x="3194" y="21600"/>
                  </a:cubicBezTo>
                  <a:cubicBezTo>
                    <a:pt x="7324" y="20898"/>
                    <a:pt x="11268" y="17759"/>
                    <a:pt x="14462" y="12885"/>
                  </a:cubicBezTo>
                  <a:cubicBezTo>
                    <a:pt x="16906" y="9403"/>
                    <a:pt x="19350" y="5576"/>
                    <a:pt x="21414" y="1046"/>
                  </a:cubicBezTo>
                  <a:cubicBezTo>
                    <a:pt x="21600" y="702"/>
                    <a:pt x="21600" y="358"/>
                    <a:pt x="2141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3" name="Google Shape;182;p5"/>
            <p:cNvSpPr/>
            <p:nvPr/>
          </p:nvSpPr>
          <p:spPr>
            <a:xfrm rot="3680024">
              <a:off x="272365" y="586533"/>
              <a:ext cx="546964" cy="6551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18" h="21600" fill="norm" stroke="1" extrusionOk="0">
                  <a:moveTo>
                    <a:pt x="1527" y="0"/>
                  </a:moveTo>
                  <a:cubicBezTo>
                    <a:pt x="899" y="0"/>
                    <a:pt x="272" y="556"/>
                    <a:pt x="272" y="1089"/>
                  </a:cubicBezTo>
                  <a:cubicBezTo>
                    <a:pt x="-382" y="1089"/>
                    <a:pt x="272" y="2178"/>
                    <a:pt x="899" y="2178"/>
                  </a:cubicBezTo>
                  <a:cubicBezTo>
                    <a:pt x="6626" y="3778"/>
                    <a:pt x="12981" y="5400"/>
                    <a:pt x="18681" y="7578"/>
                  </a:cubicBezTo>
                  <a:cubicBezTo>
                    <a:pt x="14236" y="12422"/>
                    <a:pt x="8509" y="16200"/>
                    <a:pt x="2808" y="19444"/>
                  </a:cubicBezTo>
                  <a:cubicBezTo>
                    <a:pt x="2181" y="19978"/>
                    <a:pt x="2181" y="20533"/>
                    <a:pt x="2808" y="21067"/>
                  </a:cubicBezTo>
                  <a:cubicBezTo>
                    <a:pt x="2808" y="21067"/>
                    <a:pt x="3436" y="21600"/>
                    <a:pt x="3436" y="21600"/>
                  </a:cubicBezTo>
                  <a:cubicBezTo>
                    <a:pt x="4064" y="21067"/>
                    <a:pt x="4064" y="21067"/>
                    <a:pt x="4064" y="21067"/>
                  </a:cubicBezTo>
                  <a:cubicBezTo>
                    <a:pt x="9163" y="17822"/>
                    <a:pt x="21218" y="10267"/>
                    <a:pt x="21218" y="7578"/>
                  </a:cubicBezTo>
                  <a:cubicBezTo>
                    <a:pt x="21218" y="7022"/>
                    <a:pt x="20590" y="6489"/>
                    <a:pt x="19963" y="6489"/>
                  </a:cubicBezTo>
                  <a:cubicBezTo>
                    <a:pt x="14236" y="3778"/>
                    <a:pt x="7881" y="2178"/>
                    <a:pt x="152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4" name="Google Shape;183;p5"/>
            <p:cNvSpPr/>
            <p:nvPr/>
          </p:nvSpPr>
          <p:spPr>
            <a:xfrm rot="3680024">
              <a:off x="688278" y="830954"/>
              <a:ext cx="552399" cy="7717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90" h="21600" fill="norm" stroke="1" extrusionOk="0">
                  <a:moveTo>
                    <a:pt x="813" y="0"/>
                  </a:moveTo>
                  <a:cubicBezTo>
                    <a:pt x="-58" y="0"/>
                    <a:pt x="-379" y="1434"/>
                    <a:pt x="607" y="1434"/>
                  </a:cubicBezTo>
                  <a:cubicBezTo>
                    <a:pt x="6179" y="2811"/>
                    <a:pt x="11751" y="5112"/>
                    <a:pt x="16773" y="7395"/>
                  </a:cubicBezTo>
                  <a:cubicBezTo>
                    <a:pt x="17873" y="7848"/>
                    <a:pt x="14525" y="14281"/>
                    <a:pt x="10077" y="20223"/>
                  </a:cubicBezTo>
                  <a:cubicBezTo>
                    <a:pt x="9527" y="20694"/>
                    <a:pt x="9527" y="21147"/>
                    <a:pt x="10077" y="21600"/>
                  </a:cubicBezTo>
                  <a:lnTo>
                    <a:pt x="10627" y="21600"/>
                  </a:lnTo>
                  <a:cubicBezTo>
                    <a:pt x="11201" y="21147"/>
                    <a:pt x="11751" y="21147"/>
                    <a:pt x="11751" y="20694"/>
                  </a:cubicBezTo>
                  <a:cubicBezTo>
                    <a:pt x="14525" y="17016"/>
                    <a:pt x="21221" y="7848"/>
                    <a:pt x="17873" y="5565"/>
                  </a:cubicBezTo>
                  <a:cubicBezTo>
                    <a:pt x="12875" y="3264"/>
                    <a:pt x="7303" y="1434"/>
                    <a:pt x="1157" y="57"/>
                  </a:cubicBezTo>
                  <a:cubicBezTo>
                    <a:pt x="1043" y="19"/>
                    <a:pt x="928" y="0"/>
                    <a:pt x="81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5" name="Google Shape;184;p5"/>
            <p:cNvSpPr/>
            <p:nvPr/>
          </p:nvSpPr>
          <p:spPr>
            <a:xfrm rot="3680024">
              <a:off x="1201232" y="1173909"/>
              <a:ext cx="508347" cy="5567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10" h="21600" fill="norm" stroke="1" extrusionOk="0">
                  <a:moveTo>
                    <a:pt x="484" y="0"/>
                  </a:moveTo>
                  <a:cubicBezTo>
                    <a:pt x="-162" y="0"/>
                    <a:pt x="-162" y="1909"/>
                    <a:pt x="484" y="2537"/>
                  </a:cubicBezTo>
                  <a:cubicBezTo>
                    <a:pt x="6383" y="2537"/>
                    <a:pt x="12281" y="3164"/>
                    <a:pt x="18152" y="4446"/>
                  </a:cubicBezTo>
                  <a:cubicBezTo>
                    <a:pt x="17506" y="10146"/>
                    <a:pt x="14893" y="15246"/>
                    <a:pt x="12281" y="20319"/>
                  </a:cubicBezTo>
                  <a:cubicBezTo>
                    <a:pt x="11608" y="20319"/>
                    <a:pt x="12281" y="21600"/>
                    <a:pt x="12281" y="21600"/>
                  </a:cubicBezTo>
                  <a:lnTo>
                    <a:pt x="12927" y="21600"/>
                  </a:lnTo>
                  <a:cubicBezTo>
                    <a:pt x="13574" y="21600"/>
                    <a:pt x="13574" y="21600"/>
                    <a:pt x="14220" y="20946"/>
                  </a:cubicBezTo>
                  <a:cubicBezTo>
                    <a:pt x="15540" y="19037"/>
                    <a:pt x="21438" y="6982"/>
                    <a:pt x="20118" y="3164"/>
                  </a:cubicBezTo>
                  <a:cubicBezTo>
                    <a:pt x="20118" y="3164"/>
                    <a:pt x="19472" y="2537"/>
                    <a:pt x="18826" y="1909"/>
                  </a:cubicBezTo>
                  <a:cubicBezTo>
                    <a:pt x="12927" y="628"/>
                    <a:pt x="7029" y="0"/>
                    <a:pt x="48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6" name="Google Shape;185;p5"/>
            <p:cNvSpPr/>
            <p:nvPr/>
          </p:nvSpPr>
          <p:spPr>
            <a:xfrm rot="3680024">
              <a:off x="1139253" y="1583075"/>
              <a:ext cx="229201" cy="229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638" y="0"/>
                    <a:pt x="0" y="4638"/>
                    <a:pt x="0" y="10800"/>
                  </a:cubicBezTo>
                  <a:cubicBezTo>
                    <a:pt x="0" y="16962"/>
                    <a:pt x="4638" y="21600"/>
                    <a:pt x="10800" y="21600"/>
                  </a:cubicBezTo>
                  <a:cubicBezTo>
                    <a:pt x="16962" y="21600"/>
                    <a:pt x="21600" y="16962"/>
                    <a:pt x="21600" y="10800"/>
                  </a:cubicBezTo>
                  <a:cubicBezTo>
                    <a:pt x="21600" y="4638"/>
                    <a:pt x="16962" y="0"/>
                    <a:pt x="108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7" name="Google Shape;186;p5"/>
            <p:cNvSpPr/>
            <p:nvPr/>
          </p:nvSpPr>
          <p:spPr>
            <a:xfrm rot="3680024">
              <a:off x="1487952" y="976606"/>
              <a:ext cx="213021" cy="229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620" y="0"/>
                  </a:moveTo>
                  <a:cubicBezTo>
                    <a:pt x="4990" y="0"/>
                    <a:pt x="0" y="4638"/>
                    <a:pt x="0" y="10800"/>
                  </a:cubicBezTo>
                  <a:cubicBezTo>
                    <a:pt x="0" y="17026"/>
                    <a:pt x="4990" y="21600"/>
                    <a:pt x="11620" y="21600"/>
                  </a:cubicBezTo>
                  <a:cubicBezTo>
                    <a:pt x="16610" y="21600"/>
                    <a:pt x="21600" y="17026"/>
                    <a:pt x="21600" y="10800"/>
                  </a:cubicBezTo>
                  <a:cubicBezTo>
                    <a:pt x="21600" y="4638"/>
                    <a:pt x="16610" y="0"/>
                    <a:pt x="1162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8" name="Google Shape;187;p5"/>
            <p:cNvSpPr/>
            <p:nvPr/>
          </p:nvSpPr>
          <p:spPr>
            <a:xfrm rot="3680024">
              <a:off x="1040216" y="685320"/>
              <a:ext cx="229201" cy="229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638" y="0"/>
                    <a:pt x="0" y="4638"/>
                    <a:pt x="0" y="10800"/>
                  </a:cubicBezTo>
                  <a:cubicBezTo>
                    <a:pt x="0" y="16962"/>
                    <a:pt x="4638" y="21600"/>
                    <a:pt x="10800" y="21600"/>
                  </a:cubicBezTo>
                  <a:cubicBezTo>
                    <a:pt x="16962" y="21600"/>
                    <a:pt x="21600" y="16962"/>
                    <a:pt x="21600" y="10800"/>
                  </a:cubicBezTo>
                  <a:cubicBezTo>
                    <a:pt x="21600" y="4638"/>
                    <a:pt x="16962" y="0"/>
                    <a:pt x="108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9" name="Google Shape;188;p5"/>
            <p:cNvSpPr/>
            <p:nvPr/>
          </p:nvSpPr>
          <p:spPr>
            <a:xfrm rot="3680024">
              <a:off x="498659" y="1298362"/>
              <a:ext cx="229201" cy="229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638" y="0"/>
                    <a:pt x="0" y="4624"/>
                    <a:pt x="0" y="10768"/>
                  </a:cubicBezTo>
                  <a:cubicBezTo>
                    <a:pt x="0" y="16976"/>
                    <a:pt x="4638" y="21600"/>
                    <a:pt x="10800" y="21600"/>
                  </a:cubicBezTo>
                  <a:cubicBezTo>
                    <a:pt x="16962" y="21600"/>
                    <a:pt x="21600" y="16976"/>
                    <a:pt x="21600" y="10768"/>
                  </a:cubicBezTo>
                  <a:cubicBezTo>
                    <a:pt x="21600" y="4624"/>
                    <a:pt x="16962" y="0"/>
                    <a:pt x="108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0" name="Google Shape;189;p5"/>
            <p:cNvSpPr/>
            <p:nvPr/>
          </p:nvSpPr>
          <p:spPr>
            <a:xfrm rot="3680024">
              <a:off x="589860" y="397986"/>
              <a:ext cx="229200" cy="2129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638" y="0"/>
                    <a:pt x="0" y="4990"/>
                    <a:pt x="0" y="11620"/>
                  </a:cubicBezTo>
                  <a:cubicBezTo>
                    <a:pt x="0" y="16610"/>
                    <a:pt x="4638" y="21600"/>
                    <a:pt x="10800" y="21600"/>
                  </a:cubicBezTo>
                  <a:cubicBezTo>
                    <a:pt x="17026" y="21600"/>
                    <a:pt x="21600" y="16610"/>
                    <a:pt x="21600" y="11620"/>
                  </a:cubicBezTo>
                  <a:cubicBezTo>
                    <a:pt x="21600" y="4990"/>
                    <a:pt x="17026" y="0"/>
                    <a:pt x="108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1" name="Google Shape;190;p5"/>
            <p:cNvSpPr/>
            <p:nvPr/>
          </p:nvSpPr>
          <p:spPr>
            <a:xfrm rot="3680024">
              <a:off x="234990" y="304258"/>
              <a:ext cx="229200" cy="229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6162" y="0"/>
                    <a:pt x="0" y="4638"/>
                    <a:pt x="0" y="10800"/>
                  </a:cubicBezTo>
                  <a:cubicBezTo>
                    <a:pt x="0" y="16962"/>
                    <a:pt x="6162" y="21600"/>
                    <a:pt x="10800" y="21600"/>
                  </a:cubicBezTo>
                  <a:cubicBezTo>
                    <a:pt x="16962" y="21600"/>
                    <a:pt x="21600" y="16962"/>
                    <a:pt x="21600" y="10800"/>
                  </a:cubicBezTo>
                  <a:cubicBezTo>
                    <a:pt x="21600" y="4638"/>
                    <a:pt x="16962" y="0"/>
                    <a:pt x="108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2" name="Google Shape;191;p5"/>
            <p:cNvSpPr/>
            <p:nvPr/>
          </p:nvSpPr>
          <p:spPr>
            <a:xfrm rot="3680024">
              <a:off x="33524" y="814653"/>
              <a:ext cx="229201" cy="2123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638" y="0"/>
                    <a:pt x="0" y="5006"/>
                    <a:pt x="0" y="9943"/>
                  </a:cubicBezTo>
                  <a:cubicBezTo>
                    <a:pt x="0" y="16663"/>
                    <a:pt x="4638" y="21600"/>
                    <a:pt x="10800" y="21600"/>
                  </a:cubicBezTo>
                  <a:cubicBezTo>
                    <a:pt x="16962" y="21600"/>
                    <a:pt x="21600" y="16663"/>
                    <a:pt x="21600" y="9943"/>
                  </a:cubicBezTo>
                  <a:cubicBezTo>
                    <a:pt x="21600" y="5006"/>
                    <a:pt x="16962" y="0"/>
                    <a:pt x="108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174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17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grpSp>
        <p:nvGrpSpPr>
          <p:cNvPr id="196" name="Google Shape;195;p6"/>
          <p:cNvGrpSpPr/>
          <p:nvPr/>
        </p:nvGrpSpPr>
        <p:grpSpPr>
          <a:xfrm>
            <a:off x="-217206" y="264717"/>
            <a:ext cx="2720898" cy="3836563"/>
            <a:chOff x="0" y="0"/>
            <a:chExt cx="2720896" cy="3836562"/>
          </a:xfrm>
        </p:grpSpPr>
        <p:sp>
          <p:nvSpPr>
            <p:cNvPr id="183" name="Google Shape;196;p6"/>
            <p:cNvSpPr/>
            <p:nvPr/>
          </p:nvSpPr>
          <p:spPr>
            <a:xfrm flipH="1" rot="442687">
              <a:off x="718662" y="489704"/>
              <a:ext cx="374610" cy="3768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84" h="21600" fill="norm" stroke="1" extrusionOk="0">
                  <a:moveTo>
                    <a:pt x="8939" y="3159"/>
                  </a:moveTo>
                  <a:cubicBezTo>
                    <a:pt x="17830" y="3159"/>
                    <a:pt x="17830" y="18653"/>
                    <a:pt x="8939" y="18653"/>
                  </a:cubicBezTo>
                  <a:cubicBezTo>
                    <a:pt x="5147" y="17924"/>
                    <a:pt x="2585" y="14977"/>
                    <a:pt x="2585" y="10542"/>
                  </a:cubicBezTo>
                  <a:cubicBezTo>
                    <a:pt x="2585" y="6106"/>
                    <a:pt x="5775" y="3159"/>
                    <a:pt x="8939" y="3159"/>
                  </a:cubicBezTo>
                  <a:close/>
                  <a:moveTo>
                    <a:pt x="9436" y="0"/>
                  </a:moveTo>
                  <a:cubicBezTo>
                    <a:pt x="7109" y="0"/>
                    <a:pt x="4677" y="972"/>
                    <a:pt x="2585" y="3159"/>
                  </a:cubicBezTo>
                  <a:cubicBezTo>
                    <a:pt x="-3116" y="9813"/>
                    <a:pt x="1330" y="20871"/>
                    <a:pt x="8939" y="21600"/>
                  </a:cubicBezTo>
                  <a:cubicBezTo>
                    <a:pt x="14038" y="21600"/>
                    <a:pt x="18484" y="16435"/>
                    <a:pt x="18484" y="10542"/>
                  </a:cubicBezTo>
                  <a:cubicBezTo>
                    <a:pt x="18484" y="4101"/>
                    <a:pt x="14195" y="0"/>
                    <a:pt x="9436" y="0"/>
                  </a:cubicBezTo>
                  <a:close/>
                </a:path>
              </a:pathLst>
            </a:custGeom>
            <a:solidFill>
              <a:srgbClr val="261D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4" name="Google Shape;197;p6"/>
            <p:cNvSpPr/>
            <p:nvPr/>
          </p:nvSpPr>
          <p:spPr>
            <a:xfrm flipH="1" rot="442687">
              <a:off x="2118985" y="569441"/>
              <a:ext cx="567782" cy="5681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17" h="21600" fill="norm" stroke="1" extrusionOk="0">
                  <a:moveTo>
                    <a:pt x="12991" y="8866"/>
                  </a:moveTo>
                  <a:cubicBezTo>
                    <a:pt x="12991" y="8866"/>
                    <a:pt x="12991" y="8866"/>
                    <a:pt x="12991" y="9369"/>
                  </a:cubicBezTo>
                  <a:cubicBezTo>
                    <a:pt x="12991" y="9369"/>
                    <a:pt x="12526" y="9853"/>
                    <a:pt x="11115" y="9853"/>
                  </a:cubicBezTo>
                  <a:cubicBezTo>
                    <a:pt x="11579" y="9369"/>
                    <a:pt x="12043" y="8866"/>
                    <a:pt x="12526" y="8866"/>
                  </a:cubicBezTo>
                  <a:close/>
                  <a:moveTo>
                    <a:pt x="7247" y="1934"/>
                  </a:moveTo>
                  <a:cubicBezTo>
                    <a:pt x="7576" y="1934"/>
                    <a:pt x="7943" y="1954"/>
                    <a:pt x="8291" y="2015"/>
                  </a:cubicBezTo>
                  <a:cubicBezTo>
                    <a:pt x="10631" y="2015"/>
                    <a:pt x="12991" y="2519"/>
                    <a:pt x="14866" y="3002"/>
                  </a:cubicBezTo>
                  <a:cubicBezTo>
                    <a:pt x="17690" y="3990"/>
                    <a:pt x="19565" y="7415"/>
                    <a:pt x="18618" y="10337"/>
                  </a:cubicBezTo>
                  <a:cubicBezTo>
                    <a:pt x="17690" y="14749"/>
                    <a:pt x="13455" y="19646"/>
                    <a:pt x="10631" y="19646"/>
                  </a:cubicBezTo>
                  <a:lnTo>
                    <a:pt x="9703" y="19646"/>
                  </a:lnTo>
                  <a:cubicBezTo>
                    <a:pt x="7827" y="17691"/>
                    <a:pt x="8291" y="14749"/>
                    <a:pt x="9703" y="12311"/>
                  </a:cubicBezTo>
                  <a:cubicBezTo>
                    <a:pt x="11579" y="11807"/>
                    <a:pt x="14402" y="11324"/>
                    <a:pt x="14866" y="9853"/>
                  </a:cubicBezTo>
                  <a:cubicBezTo>
                    <a:pt x="15330" y="8866"/>
                    <a:pt x="14866" y="7899"/>
                    <a:pt x="14402" y="7415"/>
                  </a:cubicBezTo>
                  <a:cubicBezTo>
                    <a:pt x="13938" y="6911"/>
                    <a:pt x="13455" y="6911"/>
                    <a:pt x="12991" y="6911"/>
                  </a:cubicBezTo>
                  <a:cubicBezTo>
                    <a:pt x="11579" y="6911"/>
                    <a:pt x="10167" y="8382"/>
                    <a:pt x="8756" y="10337"/>
                  </a:cubicBezTo>
                  <a:cubicBezTo>
                    <a:pt x="8350" y="10437"/>
                    <a:pt x="7924" y="10478"/>
                    <a:pt x="7518" y="10478"/>
                  </a:cubicBezTo>
                  <a:cubicBezTo>
                    <a:pt x="5604" y="10478"/>
                    <a:pt x="3728" y="9591"/>
                    <a:pt x="2181" y="8382"/>
                  </a:cubicBezTo>
                  <a:cubicBezTo>
                    <a:pt x="1717" y="7415"/>
                    <a:pt x="1717" y="6911"/>
                    <a:pt x="2181" y="5944"/>
                  </a:cubicBezTo>
                  <a:cubicBezTo>
                    <a:pt x="3012" y="3365"/>
                    <a:pt x="4907" y="1934"/>
                    <a:pt x="7247" y="1934"/>
                  </a:cubicBezTo>
                  <a:close/>
                  <a:moveTo>
                    <a:pt x="7286" y="0"/>
                  </a:moveTo>
                  <a:cubicBezTo>
                    <a:pt x="4269" y="0"/>
                    <a:pt x="1156" y="1934"/>
                    <a:pt x="305" y="5440"/>
                  </a:cubicBezTo>
                  <a:cubicBezTo>
                    <a:pt x="-159" y="6911"/>
                    <a:pt x="-159" y="8382"/>
                    <a:pt x="769" y="9369"/>
                  </a:cubicBezTo>
                  <a:cubicBezTo>
                    <a:pt x="2664" y="11324"/>
                    <a:pt x="5468" y="12311"/>
                    <a:pt x="7827" y="12311"/>
                  </a:cubicBezTo>
                  <a:cubicBezTo>
                    <a:pt x="6416" y="14749"/>
                    <a:pt x="6416" y="18658"/>
                    <a:pt x="8756" y="21116"/>
                  </a:cubicBezTo>
                  <a:cubicBezTo>
                    <a:pt x="9239" y="21600"/>
                    <a:pt x="9703" y="21600"/>
                    <a:pt x="10631" y="21600"/>
                  </a:cubicBezTo>
                  <a:cubicBezTo>
                    <a:pt x="14402" y="21600"/>
                    <a:pt x="19565" y="15737"/>
                    <a:pt x="20513" y="10840"/>
                  </a:cubicBezTo>
                  <a:cubicBezTo>
                    <a:pt x="21441" y="6428"/>
                    <a:pt x="19101" y="2519"/>
                    <a:pt x="15814" y="1531"/>
                  </a:cubicBezTo>
                  <a:cubicBezTo>
                    <a:pt x="13455" y="564"/>
                    <a:pt x="11115" y="60"/>
                    <a:pt x="8291" y="60"/>
                  </a:cubicBezTo>
                  <a:cubicBezTo>
                    <a:pt x="7963" y="20"/>
                    <a:pt x="7615" y="0"/>
                    <a:pt x="7286" y="0"/>
                  </a:cubicBezTo>
                  <a:close/>
                </a:path>
              </a:pathLst>
            </a:custGeom>
            <a:solidFill>
              <a:srgbClr val="261D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5" name="Google Shape;198;p6"/>
            <p:cNvSpPr/>
            <p:nvPr/>
          </p:nvSpPr>
          <p:spPr>
            <a:xfrm flipH="1" rot="442687">
              <a:off x="1682612" y="33747"/>
              <a:ext cx="562219" cy="5681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65" h="21600" fill="norm" stroke="1" extrusionOk="0">
                  <a:moveTo>
                    <a:pt x="9208" y="12493"/>
                  </a:moveTo>
                  <a:cubicBezTo>
                    <a:pt x="9010" y="13299"/>
                    <a:pt x="7805" y="13722"/>
                    <a:pt x="7805" y="13722"/>
                  </a:cubicBezTo>
                  <a:cubicBezTo>
                    <a:pt x="8200" y="12916"/>
                    <a:pt x="8575" y="12775"/>
                    <a:pt x="9208" y="12493"/>
                  </a:cubicBezTo>
                  <a:close/>
                  <a:moveTo>
                    <a:pt x="9129" y="1773"/>
                  </a:moveTo>
                  <a:cubicBezTo>
                    <a:pt x="9761" y="1773"/>
                    <a:pt x="10354" y="2116"/>
                    <a:pt x="10690" y="2458"/>
                  </a:cubicBezTo>
                  <a:cubicBezTo>
                    <a:pt x="11639" y="4896"/>
                    <a:pt x="11639" y="7354"/>
                    <a:pt x="10690" y="9793"/>
                  </a:cubicBezTo>
                  <a:cubicBezTo>
                    <a:pt x="8773" y="9793"/>
                    <a:pt x="7330" y="10780"/>
                    <a:pt x="6362" y="12251"/>
                  </a:cubicBezTo>
                  <a:cubicBezTo>
                    <a:pt x="5888" y="12734"/>
                    <a:pt x="5888" y="13722"/>
                    <a:pt x="6362" y="13722"/>
                  </a:cubicBezTo>
                  <a:cubicBezTo>
                    <a:pt x="6856" y="14689"/>
                    <a:pt x="7330" y="15172"/>
                    <a:pt x="8279" y="15172"/>
                  </a:cubicBezTo>
                  <a:cubicBezTo>
                    <a:pt x="10216" y="15172"/>
                    <a:pt x="11639" y="12734"/>
                    <a:pt x="12133" y="11263"/>
                  </a:cubicBezTo>
                  <a:lnTo>
                    <a:pt x="15018" y="11263"/>
                  </a:lnTo>
                  <a:cubicBezTo>
                    <a:pt x="15255" y="11183"/>
                    <a:pt x="15532" y="11143"/>
                    <a:pt x="15808" y="11143"/>
                  </a:cubicBezTo>
                  <a:cubicBezTo>
                    <a:pt x="17093" y="11143"/>
                    <a:pt x="18536" y="12009"/>
                    <a:pt x="19326" y="13218"/>
                  </a:cubicBezTo>
                  <a:cubicBezTo>
                    <a:pt x="19326" y="13722"/>
                    <a:pt x="19326" y="14689"/>
                    <a:pt x="18852" y="15172"/>
                  </a:cubicBezTo>
                  <a:cubicBezTo>
                    <a:pt x="16441" y="18114"/>
                    <a:pt x="12607" y="19585"/>
                    <a:pt x="8773" y="19585"/>
                  </a:cubicBezTo>
                  <a:cubicBezTo>
                    <a:pt x="8516" y="19625"/>
                    <a:pt x="8279" y="19646"/>
                    <a:pt x="8022" y="19646"/>
                  </a:cubicBezTo>
                  <a:cubicBezTo>
                    <a:pt x="4939" y="19646"/>
                    <a:pt x="2054" y="16885"/>
                    <a:pt x="2054" y="13722"/>
                  </a:cubicBezTo>
                  <a:cubicBezTo>
                    <a:pt x="1560" y="10296"/>
                    <a:pt x="2528" y="6367"/>
                    <a:pt x="4445" y="3425"/>
                  </a:cubicBezTo>
                  <a:cubicBezTo>
                    <a:pt x="5414" y="2458"/>
                    <a:pt x="6856" y="1975"/>
                    <a:pt x="8279" y="1975"/>
                  </a:cubicBezTo>
                  <a:cubicBezTo>
                    <a:pt x="8575" y="1813"/>
                    <a:pt x="8852" y="1773"/>
                    <a:pt x="9129" y="1773"/>
                  </a:cubicBezTo>
                  <a:close/>
                  <a:moveTo>
                    <a:pt x="8279" y="0"/>
                  </a:moveTo>
                  <a:cubicBezTo>
                    <a:pt x="6362" y="0"/>
                    <a:pt x="4445" y="987"/>
                    <a:pt x="3003" y="2458"/>
                  </a:cubicBezTo>
                  <a:cubicBezTo>
                    <a:pt x="611" y="5884"/>
                    <a:pt x="-357" y="10296"/>
                    <a:pt x="117" y="14205"/>
                  </a:cubicBezTo>
                  <a:cubicBezTo>
                    <a:pt x="117" y="18336"/>
                    <a:pt x="3497" y="21600"/>
                    <a:pt x="7469" y="21600"/>
                  </a:cubicBezTo>
                  <a:cubicBezTo>
                    <a:pt x="7745" y="21600"/>
                    <a:pt x="8002" y="21580"/>
                    <a:pt x="8279" y="21540"/>
                  </a:cubicBezTo>
                  <a:cubicBezTo>
                    <a:pt x="12607" y="21540"/>
                    <a:pt x="16935" y="19585"/>
                    <a:pt x="20294" y="16643"/>
                  </a:cubicBezTo>
                  <a:cubicBezTo>
                    <a:pt x="20769" y="15172"/>
                    <a:pt x="21243" y="14205"/>
                    <a:pt x="20769" y="12734"/>
                  </a:cubicBezTo>
                  <a:cubicBezTo>
                    <a:pt x="19524" y="11042"/>
                    <a:pt x="17547" y="9712"/>
                    <a:pt x="15472" y="9712"/>
                  </a:cubicBezTo>
                  <a:cubicBezTo>
                    <a:pt x="15156" y="9712"/>
                    <a:pt x="14840" y="9732"/>
                    <a:pt x="14524" y="9793"/>
                  </a:cubicBezTo>
                  <a:lnTo>
                    <a:pt x="12607" y="9793"/>
                  </a:lnTo>
                  <a:cubicBezTo>
                    <a:pt x="13575" y="7354"/>
                    <a:pt x="13081" y="4413"/>
                    <a:pt x="12133" y="1975"/>
                  </a:cubicBezTo>
                  <a:cubicBezTo>
                    <a:pt x="11164" y="987"/>
                    <a:pt x="9722" y="0"/>
                    <a:pt x="8279" y="0"/>
                  </a:cubicBezTo>
                  <a:close/>
                </a:path>
              </a:pathLst>
            </a:custGeom>
            <a:solidFill>
              <a:srgbClr val="261D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6" name="Google Shape;199;p6"/>
            <p:cNvSpPr/>
            <p:nvPr/>
          </p:nvSpPr>
          <p:spPr>
            <a:xfrm flipH="1" rot="442687">
              <a:off x="1604966" y="629331"/>
              <a:ext cx="472642" cy="4589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41" h="21600" fill="norm" stroke="1" extrusionOk="0">
                  <a:moveTo>
                    <a:pt x="8119" y="0"/>
                  </a:moveTo>
                  <a:cubicBezTo>
                    <a:pt x="3977" y="0"/>
                    <a:pt x="789" y="2394"/>
                    <a:pt x="399" y="4165"/>
                  </a:cubicBezTo>
                  <a:cubicBezTo>
                    <a:pt x="-664" y="9029"/>
                    <a:pt x="399" y="13868"/>
                    <a:pt x="3565" y="17509"/>
                  </a:cubicBezTo>
                  <a:cubicBezTo>
                    <a:pt x="6926" y="19954"/>
                    <a:pt x="10808" y="21600"/>
                    <a:pt x="13801" y="21600"/>
                  </a:cubicBezTo>
                  <a:cubicBezTo>
                    <a:pt x="15970" y="21600"/>
                    <a:pt x="17640" y="20752"/>
                    <a:pt x="18312" y="18707"/>
                  </a:cubicBezTo>
                  <a:cubicBezTo>
                    <a:pt x="20936" y="12047"/>
                    <a:pt x="18312" y="4165"/>
                    <a:pt x="13042" y="1147"/>
                  </a:cubicBezTo>
                  <a:cubicBezTo>
                    <a:pt x="11329" y="324"/>
                    <a:pt x="9659" y="0"/>
                    <a:pt x="811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7" name="Google Shape;200;p6"/>
            <p:cNvSpPr/>
            <p:nvPr/>
          </p:nvSpPr>
          <p:spPr>
            <a:xfrm flipH="1" rot="442687">
              <a:off x="1834188" y="654613"/>
              <a:ext cx="244313" cy="2575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21600"/>
                  </a:lnTo>
                  <a:cubicBezTo>
                    <a:pt x="0" y="21600"/>
                    <a:pt x="20475" y="4356"/>
                    <a:pt x="216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8" name="Google Shape;201;p6"/>
            <p:cNvSpPr/>
            <p:nvPr/>
          </p:nvSpPr>
          <p:spPr>
            <a:xfrm flipH="1" rot="442687">
              <a:off x="1808266" y="627902"/>
              <a:ext cx="292939" cy="3100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8" h="21600" fill="norm" stroke="1" extrusionOk="0">
                  <a:moveTo>
                    <a:pt x="19233" y="0"/>
                  </a:moveTo>
                  <a:cubicBezTo>
                    <a:pt x="18576" y="0"/>
                    <a:pt x="17958" y="295"/>
                    <a:pt x="17610" y="960"/>
                  </a:cubicBezTo>
                  <a:cubicBezTo>
                    <a:pt x="12896" y="7237"/>
                    <a:pt x="7293" y="13514"/>
                    <a:pt x="724" y="18018"/>
                  </a:cubicBezTo>
                  <a:cubicBezTo>
                    <a:pt x="-242" y="18905"/>
                    <a:pt x="-242" y="19791"/>
                    <a:pt x="724" y="20714"/>
                  </a:cubicBezTo>
                  <a:cubicBezTo>
                    <a:pt x="724" y="20714"/>
                    <a:pt x="1651" y="20714"/>
                    <a:pt x="1651" y="21600"/>
                  </a:cubicBezTo>
                  <a:cubicBezTo>
                    <a:pt x="2579" y="20714"/>
                    <a:pt x="2579" y="20714"/>
                    <a:pt x="2579" y="20714"/>
                  </a:cubicBezTo>
                  <a:cubicBezTo>
                    <a:pt x="10075" y="15323"/>
                    <a:pt x="15716" y="9046"/>
                    <a:pt x="21358" y="1846"/>
                  </a:cubicBezTo>
                  <a:cubicBezTo>
                    <a:pt x="21358" y="738"/>
                    <a:pt x="20276" y="0"/>
                    <a:pt x="19233" y="0"/>
                  </a:cubicBezTo>
                  <a:close/>
                </a:path>
              </a:pathLst>
            </a:custGeom>
            <a:solidFill>
              <a:srgbClr val="261D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9" name="Google Shape;202;p6"/>
            <p:cNvSpPr/>
            <p:nvPr/>
          </p:nvSpPr>
          <p:spPr>
            <a:xfrm flipH="1" rot="442687">
              <a:off x="1694761" y="703652"/>
              <a:ext cx="270280" cy="3089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21600"/>
                  </a:lnTo>
                  <a:cubicBezTo>
                    <a:pt x="8216" y="14412"/>
                    <a:pt x="15459" y="7188"/>
                    <a:pt x="216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0" name="Google Shape;203;p6"/>
            <p:cNvSpPr/>
            <p:nvPr/>
          </p:nvSpPr>
          <p:spPr>
            <a:xfrm flipH="1" rot="442687">
              <a:off x="1668242" y="686203"/>
              <a:ext cx="331624" cy="352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6" h="21600" fill="norm" stroke="1" extrusionOk="0">
                  <a:moveTo>
                    <a:pt x="19028" y="0"/>
                  </a:moveTo>
                  <a:cubicBezTo>
                    <a:pt x="18481" y="0"/>
                    <a:pt x="18071" y="551"/>
                    <a:pt x="18071" y="1103"/>
                  </a:cubicBezTo>
                  <a:cubicBezTo>
                    <a:pt x="13081" y="8205"/>
                    <a:pt x="7271" y="14497"/>
                    <a:pt x="640" y="19232"/>
                  </a:cubicBezTo>
                  <a:cubicBezTo>
                    <a:pt x="-214" y="20011"/>
                    <a:pt x="-214" y="20789"/>
                    <a:pt x="640" y="21600"/>
                  </a:cubicBezTo>
                  <a:lnTo>
                    <a:pt x="3101" y="21600"/>
                  </a:lnTo>
                  <a:cubicBezTo>
                    <a:pt x="9766" y="16054"/>
                    <a:pt x="16396" y="8984"/>
                    <a:pt x="21386" y="1881"/>
                  </a:cubicBezTo>
                  <a:cubicBezTo>
                    <a:pt x="21386" y="1103"/>
                    <a:pt x="20566" y="324"/>
                    <a:pt x="19711" y="324"/>
                  </a:cubicBezTo>
                  <a:cubicBezTo>
                    <a:pt x="19472" y="65"/>
                    <a:pt x="19233" y="0"/>
                    <a:pt x="19028" y="0"/>
                  </a:cubicBezTo>
                  <a:close/>
                </a:path>
              </a:pathLst>
            </a:custGeom>
            <a:solidFill>
              <a:srgbClr val="261D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1" name="Google Shape;204;p6"/>
            <p:cNvSpPr/>
            <p:nvPr/>
          </p:nvSpPr>
          <p:spPr>
            <a:xfrm flipH="1" rot="442687">
              <a:off x="2289632" y="425840"/>
              <a:ext cx="371294" cy="1515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59" h="21600" fill="norm" stroke="1" extrusionOk="0">
                  <a:moveTo>
                    <a:pt x="6862" y="0"/>
                  </a:moveTo>
                  <a:cubicBezTo>
                    <a:pt x="4788" y="0"/>
                    <a:pt x="2714" y="1057"/>
                    <a:pt x="788" y="3248"/>
                  </a:cubicBezTo>
                  <a:cubicBezTo>
                    <a:pt x="-664" y="5136"/>
                    <a:pt x="77" y="10573"/>
                    <a:pt x="1499" y="10573"/>
                  </a:cubicBezTo>
                  <a:cubicBezTo>
                    <a:pt x="3277" y="8912"/>
                    <a:pt x="5143" y="8081"/>
                    <a:pt x="6980" y="8081"/>
                  </a:cubicBezTo>
                  <a:cubicBezTo>
                    <a:pt x="11069" y="8081"/>
                    <a:pt x="15069" y="12159"/>
                    <a:pt x="18062" y="19787"/>
                  </a:cubicBezTo>
                  <a:cubicBezTo>
                    <a:pt x="18773" y="21600"/>
                    <a:pt x="18773" y="21600"/>
                    <a:pt x="19484" y="21600"/>
                  </a:cubicBezTo>
                  <a:lnTo>
                    <a:pt x="20225" y="21600"/>
                  </a:lnTo>
                  <a:cubicBezTo>
                    <a:pt x="20936" y="19787"/>
                    <a:pt x="20936" y="16087"/>
                    <a:pt x="20225" y="16087"/>
                  </a:cubicBezTo>
                  <a:cubicBezTo>
                    <a:pt x="16669" y="5815"/>
                    <a:pt x="11721" y="0"/>
                    <a:pt x="6862" y="0"/>
                  </a:cubicBezTo>
                  <a:close/>
                </a:path>
              </a:pathLst>
            </a:custGeom>
            <a:solidFill>
              <a:srgbClr val="261D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2" name="Google Shape;205;p6"/>
            <p:cNvSpPr/>
            <p:nvPr/>
          </p:nvSpPr>
          <p:spPr>
            <a:xfrm flipH="1" rot="442687">
              <a:off x="1621817" y="793462"/>
              <a:ext cx="206157" cy="244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21600"/>
                  </a:lnTo>
                  <a:cubicBezTo>
                    <a:pt x="0" y="21600"/>
                    <a:pt x="20212" y="6826"/>
                    <a:pt x="216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3" name="Google Shape;206;p6"/>
            <p:cNvSpPr/>
            <p:nvPr/>
          </p:nvSpPr>
          <p:spPr>
            <a:xfrm flipH="1" rot="442687">
              <a:off x="1596543" y="765502"/>
              <a:ext cx="267101" cy="2989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46" h="21600" fill="norm" stroke="1" extrusionOk="0">
                  <a:moveTo>
                    <a:pt x="19313" y="0"/>
                  </a:moveTo>
                  <a:cubicBezTo>
                    <a:pt x="18551" y="0"/>
                    <a:pt x="17746" y="689"/>
                    <a:pt x="17238" y="2068"/>
                  </a:cubicBezTo>
                  <a:cubicBezTo>
                    <a:pt x="16221" y="5783"/>
                    <a:pt x="6946" y="14170"/>
                    <a:pt x="762" y="17885"/>
                  </a:cubicBezTo>
                  <a:cubicBezTo>
                    <a:pt x="-254" y="18843"/>
                    <a:pt x="-254" y="19762"/>
                    <a:pt x="762" y="20681"/>
                  </a:cubicBezTo>
                  <a:cubicBezTo>
                    <a:pt x="762" y="20681"/>
                    <a:pt x="1821" y="21600"/>
                    <a:pt x="2838" y="21600"/>
                  </a:cubicBezTo>
                  <a:cubicBezTo>
                    <a:pt x="2838" y="21600"/>
                    <a:pt x="2838" y="20681"/>
                    <a:pt x="2838" y="20681"/>
                  </a:cubicBezTo>
                  <a:cubicBezTo>
                    <a:pt x="4913" y="18843"/>
                    <a:pt x="20330" y="8579"/>
                    <a:pt x="21346" y="2068"/>
                  </a:cubicBezTo>
                  <a:cubicBezTo>
                    <a:pt x="20838" y="689"/>
                    <a:pt x="20075" y="0"/>
                    <a:pt x="19313" y="0"/>
                  </a:cubicBezTo>
                  <a:close/>
                </a:path>
              </a:pathLst>
            </a:custGeom>
            <a:solidFill>
              <a:srgbClr val="261D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4" name="Google Shape;207;p6"/>
            <p:cNvSpPr/>
            <p:nvPr/>
          </p:nvSpPr>
          <p:spPr>
            <a:xfrm flipH="1" rot="442687">
              <a:off x="2256813" y="162904"/>
              <a:ext cx="166810" cy="3704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477" h="21600" fill="norm" stroke="1" extrusionOk="0">
                  <a:moveTo>
                    <a:pt x="4983" y="0"/>
                  </a:moveTo>
                  <a:cubicBezTo>
                    <a:pt x="4317" y="0"/>
                    <a:pt x="3651" y="185"/>
                    <a:pt x="2984" y="556"/>
                  </a:cubicBezTo>
                  <a:cubicBezTo>
                    <a:pt x="-3790" y="7324"/>
                    <a:pt x="1652" y="16347"/>
                    <a:pt x="12424" y="21600"/>
                  </a:cubicBezTo>
                  <a:lnTo>
                    <a:pt x="16477" y="21600"/>
                  </a:lnTo>
                  <a:cubicBezTo>
                    <a:pt x="17810" y="20827"/>
                    <a:pt x="17810" y="20086"/>
                    <a:pt x="16477" y="19344"/>
                  </a:cubicBezTo>
                  <a:cubicBezTo>
                    <a:pt x="5705" y="15574"/>
                    <a:pt x="2984" y="8065"/>
                    <a:pt x="7038" y="2070"/>
                  </a:cubicBezTo>
                  <a:cubicBezTo>
                    <a:pt x="8370" y="1329"/>
                    <a:pt x="8370" y="556"/>
                    <a:pt x="7038" y="556"/>
                  </a:cubicBezTo>
                  <a:cubicBezTo>
                    <a:pt x="6371" y="185"/>
                    <a:pt x="5705" y="0"/>
                    <a:pt x="4983" y="0"/>
                  </a:cubicBezTo>
                  <a:close/>
                </a:path>
              </a:pathLst>
            </a:custGeom>
            <a:solidFill>
              <a:srgbClr val="261D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5" name="Google Shape;208;p6"/>
            <p:cNvSpPr/>
            <p:nvPr/>
          </p:nvSpPr>
          <p:spPr>
            <a:xfrm flipH="1" rot="442687">
              <a:off x="174301" y="1007541"/>
              <a:ext cx="978313" cy="2777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14" y="0"/>
                  </a:moveTo>
                  <a:cubicBezTo>
                    <a:pt x="1416" y="0"/>
                    <a:pt x="995" y="25"/>
                    <a:pt x="562" y="74"/>
                  </a:cubicBezTo>
                  <a:cubicBezTo>
                    <a:pt x="281" y="74"/>
                    <a:pt x="0" y="173"/>
                    <a:pt x="0" y="276"/>
                  </a:cubicBezTo>
                  <a:cubicBezTo>
                    <a:pt x="281" y="375"/>
                    <a:pt x="281" y="474"/>
                    <a:pt x="562" y="474"/>
                  </a:cubicBezTo>
                  <a:lnTo>
                    <a:pt x="854" y="375"/>
                  </a:lnTo>
                  <a:lnTo>
                    <a:pt x="2843" y="375"/>
                  </a:lnTo>
                  <a:cubicBezTo>
                    <a:pt x="2925" y="404"/>
                    <a:pt x="3007" y="416"/>
                    <a:pt x="3089" y="416"/>
                  </a:cubicBezTo>
                  <a:cubicBezTo>
                    <a:pt x="3265" y="416"/>
                    <a:pt x="3405" y="346"/>
                    <a:pt x="3405" y="276"/>
                  </a:cubicBezTo>
                  <a:cubicBezTo>
                    <a:pt x="3405" y="173"/>
                    <a:pt x="3124" y="74"/>
                    <a:pt x="2843" y="74"/>
                  </a:cubicBezTo>
                  <a:cubicBezTo>
                    <a:pt x="2563" y="25"/>
                    <a:pt x="2200" y="0"/>
                    <a:pt x="1814" y="0"/>
                  </a:cubicBezTo>
                  <a:close/>
                  <a:moveTo>
                    <a:pt x="5113" y="173"/>
                  </a:moveTo>
                  <a:cubicBezTo>
                    <a:pt x="4833" y="173"/>
                    <a:pt x="4552" y="276"/>
                    <a:pt x="4552" y="375"/>
                  </a:cubicBezTo>
                  <a:cubicBezTo>
                    <a:pt x="4552" y="474"/>
                    <a:pt x="4552" y="577"/>
                    <a:pt x="4833" y="577"/>
                  </a:cubicBezTo>
                  <a:cubicBezTo>
                    <a:pt x="5687" y="676"/>
                    <a:pt x="6248" y="676"/>
                    <a:pt x="6822" y="775"/>
                  </a:cubicBezTo>
                  <a:lnTo>
                    <a:pt x="7102" y="775"/>
                  </a:lnTo>
                  <a:cubicBezTo>
                    <a:pt x="7383" y="775"/>
                    <a:pt x="7383" y="775"/>
                    <a:pt x="7676" y="676"/>
                  </a:cubicBezTo>
                  <a:cubicBezTo>
                    <a:pt x="7676" y="577"/>
                    <a:pt x="7676" y="474"/>
                    <a:pt x="7383" y="474"/>
                  </a:cubicBezTo>
                  <a:cubicBezTo>
                    <a:pt x="6541" y="375"/>
                    <a:pt x="5967" y="276"/>
                    <a:pt x="5113" y="173"/>
                  </a:cubicBezTo>
                  <a:close/>
                  <a:moveTo>
                    <a:pt x="9092" y="800"/>
                  </a:moveTo>
                  <a:cubicBezTo>
                    <a:pt x="8951" y="800"/>
                    <a:pt x="8811" y="824"/>
                    <a:pt x="8811" y="874"/>
                  </a:cubicBezTo>
                  <a:cubicBezTo>
                    <a:pt x="8530" y="977"/>
                    <a:pt x="8530" y="1076"/>
                    <a:pt x="8811" y="1175"/>
                  </a:cubicBezTo>
                  <a:cubicBezTo>
                    <a:pt x="9384" y="1278"/>
                    <a:pt x="9946" y="1475"/>
                    <a:pt x="10227" y="1578"/>
                  </a:cubicBezTo>
                  <a:cubicBezTo>
                    <a:pt x="10519" y="1677"/>
                    <a:pt x="10519" y="1677"/>
                    <a:pt x="10800" y="1677"/>
                  </a:cubicBezTo>
                  <a:lnTo>
                    <a:pt x="11373" y="1677"/>
                  </a:lnTo>
                  <a:cubicBezTo>
                    <a:pt x="11373" y="1578"/>
                    <a:pt x="11373" y="1475"/>
                    <a:pt x="11373" y="1377"/>
                  </a:cubicBezTo>
                  <a:cubicBezTo>
                    <a:pt x="10800" y="1175"/>
                    <a:pt x="10227" y="977"/>
                    <a:pt x="9384" y="874"/>
                  </a:cubicBezTo>
                  <a:cubicBezTo>
                    <a:pt x="9384" y="824"/>
                    <a:pt x="9232" y="800"/>
                    <a:pt x="9092" y="800"/>
                  </a:cubicBezTo>
                  <a:close/>
                  <a:moveTo>
                    <a:pt x="12075" y="1801"/>
                  </a:moveTo>
                  <a:cubicBezTo>
                    <a:pt x="11935" y="1801"/>
                    <a:pt x="11795" y="1826"/>
                    <a:pt x="11654" y="1875"/>
                  </a:cubicBezTo>
                  <a:cubicBezTo>
                    <a:pt x="11373" y="1875"/>
                    <a:pt x="11373" y="2077"/>
                    <a:pt x="11654" y="2176"/>
                  </a:cubicBezTo>
                  <a:cubicBezTo>
                    <a:pt x="11935" y="2378"/>
                    <a:pt x="12216" y="2576"/>
                    <a:pt x="12508" y="2778"/>
                  </a:cubicBezTo>
                  <a:cubicBezTo>
                    <a:pt x="12508" y="2877"/>
                    <a:pt x="12789" y="2980"/>
                    <a:pt x="13070" y="2980"/>
                  </a:cubicBezTo>
                  <a:lnTo>
                    <a:pt x="13070" y="2877"/>
                  </a:lnTo>
                  <a:cubicBezTo>
                    <a:pt x="13363" y="2778"/>
                    <a:pt x="13643" y="2679"/>
                    <a:pt x="13363" y="2576"/>
                  </a:cubicBezTo>
                  <a:cubicBezTo>
                    <a:pt x="13070" y="2378"/>
                    <a:pt x="12789" y="2077"/>
                    <a:pt x="12508" y="1875"/>
                  </a:cubicBezTo>
                  <a:cubicBezTo>
                    <a:pt x="12368" y="1826"/>
                    <a:pt x="12216" y="1801"/>
                    <a:pt x="12075" y="1801"/>
                  </a:cubicBezTo>
                  <a:close/>
                  <a:moveTo>
                    <a:pt x="13363" y="3276"/>
                  </a:moveTo>
                  <a:cubicBezTo>
                    <a:pt x="13070" y="3380"/>
                    <a:pt x="13070" y="3478"/>
                    <a:pt x="13070" y="3577"/>
                  </a:cubicBezTo>
                  <a:cubicBezTo>
                    <a:pt x="13070" y="3779"/>
                    <a:pt x="13363" y="4080"/>
                    <a:pt x="13363" y="4080"/>
                  </a:cubicBezTo>
                  <a:lnTo>
                    <a:pt x="13363" y="4278"/>
                  </a:lnTo>
                  <a:cubicBezTo>
                    <a:pt x="13363" y="4381"/>
                    <a:pt x="13643" y="4480"/>
                    <a:pt x="13924" y="4480"/>
                  </a:cubicBezTo>
                  <a:cubicBezTo>
                    <a:pt x="14205" y="4480"/>
                    <a:pt x="14498" y="4381"/>
                    <a:pt x="14498" y="4278"/>
                  </a:cubicBezTo>
                  <a:cubicBezTo>
                    <a:pt x="14498" y="4179"/>
                    <a:pt x="14498" y="4179"/>
                    <a:pt x="14498" y="4080"/>
                  </a:cubicBezTo>
                  <a:cubicBezTo>
                    <a:pt x="14205" y="3878"/>
                    <a:pt x="14205" y="3680"/>
                    <a:pt x="14205" y="3478"/>
                  </a:cubicBezTo>
                  <a:cubicBezTo>
                    <a:pt x="13924" y="3380"/>
                    <a:pt x="13643" y="3276"/>
                    <a:pt x="13363" y="3276"/>
                  </a:cubicBezTo>
                  <a:close/>
                  <a:moveTo>
                    <a:pt x="13924" y="4880"/>
                  </a:moveTo>
                  <a:cubicBezTo>
                    <a:pt x="13643" y="4880"/>
                    <a:pt x="13363" y="4979"/>
                    <a:pt x="13363" y="5082"/>
                  </a:cubicBezTo>
                  <a:cubicBezTo>
                    <a:pt x="13363" y="5279"/>
                    <a:pt x="13363" y="5580"/>
                    <a:pt x="13070" y="5782"/>
                  </a:cubicBezTo>
                  <a:cubicBezTo>
                    <a:pt x="13070" y="5881"/>
                    <a:pt x="13363" y="5980"/>
                    <a:pt x="13643" y="5980"/>
                  </a:cubicBezTo>
                  <a:cubicBezTo>
                    <a:pt x="13924" y="5980"/>
                    <a:pt x="14205" y="5980"/>
                    <a:pt x="14205" y="5881"/>
                  </a:cubicBezTo>
                  <a:cubicBezTo>
                    <a:pt x="14205" y="5580"/>
                    <a:pt x="14498" y="5382"/>
                    <a:pt x="14498" y="5082"/>
                  </a:cubicBezTo>
                  <a:cubicBezTo>
                    <a:pt x="14498" y="4979"/>
                    <a:pt x="14205" y="4880"/>
                    <a:pt x="13924" y="4880"/>
                  </a:cubicBezTo>
                  <a:close/>
                  <a:moveTo>
                    <a:pt x="12941" y="6380"/>
                  </a:moveTo>
                  <a:cubicBezTo>
                    <a:pt x="12777" y="6380"/>
                    <a:pt x="12602" y="6413"/>
                    <a:pt x="12508" y="6483"/>
                  </a:cubicBezTo>
                  <a:cubicBezTo>
                    <a:pt x="12216" y="6681"/>
                    <a:pt x="11654" y="6982"/>
                    <a:pt x="11373" y="7184"/>
                  </a:cubicBezTo>
                  <a:cubicBezTo>
                    <a:pt x="11081" y="7184"/>
                    <a:pt x="11081" y="7381"/>
                    <a:pt x="11373" y="7381"/>
                  </a:cubicBezTo>
                  <a:lnTo>
                    <a:pt x="12216" y="7381"/>
                  </a:lnTo>
                  <a:cubicBezTo>
                    <a:pt x="12789" y="7184"/>
                    <a:pt x="13070" y="6883"/>
                    <a:pt x="13363" y="6681"/>
                  </a:cubicBezTo>
                  <a:cubicBezTo>
                    <a:pt x="13538" y="6487"/>
                    <a:pt x="13246" y="6380"/>
                    <a:pt x="12941" y="6380"/>
                  </a:cubicBezTo>
                  <a:close/>
                  <a:moveTo>
                    <a:pt x="5113" y="7381"/>
                  </a:moveTo>
                  <a:cubicBezTo>
                    <a:pt x="4598" y="7381"/>
                    <a:pt x="4552" y="7798"/>
                    <a:pt x="4973" y="7798"/>
                  </a:cubicBezTo>
                  <a:cubicBezTo>
                    <a:pt x="5020" y="7798"/>
                    <a:pt x="5067" y="7793"/>
                    <a:pt x="5113" y="7785"/>
                  </a:cubicBezTo>
                  <a:lnTo>
                    <a:pt x="7383" y="7785"/>
                  </a:lnTo>
                  <a:cubicBezTo>
                    <a:pt x="7676" y="7785"/>
                    <a:pt x="7957" y="7785"/>
                    <a:pt x="7957" y="7583"/>
                  </a:cubicBezTo>
                  <a:cubicBezTo>
                    <a:pt x="7957" y="7484"/>
                    <a:pt x="7676" y="7484"/>
                    <a:pt x="7383" y="7381"/>
                  </a:cubicBezTo>
                  <a:close/>
                  <a:moveTo>
                    <a:pt x="2843" y="7583"/>
                  </a:moveTo>
                  <a:cubicBezTo>
                    <a:pt x="1989" y="7682"/>
                    <a:pt x="1135" y="7884"/>
                    <a:pt x="854" y="8086"/>
                  </a:cubicBezTo>
                  <a:cubicBezTo>
                    <a:pt x="562" y="8185"/>
                    <a:pt x="562" y="8284"/>
                    <a:pt x="854" y="8284"/>
                  </a:cubicBezTo>
                  <a:cubicBezTo>
                    <a:pt x="854" y="8333"/>
                    <a:pt x="854" y="8358"/>
                    <a:pt x="889" y="8358"/>
                  </a:cubicBezTo>
                  <a:cubicBezTo>
                    <a:pt x="924" y="8358"/>
                    <a:pt x="995" y="8333"/>
                    <a:pt x="1135" y="8284"/>
                  </a:cubicBezTo>
                  <a:cubicBezTo>
                    <a:pt x="1135" y="8333"/>
                    <a:pt x="1205" y="8358"/>
                    <a:pt x="1275" y="8358"/>
                  </a:cubicBezTo>
                  <a:cubicBezTo>
                    <a:pt x="1346" y="8358"/>
                    <a:pt x="1416" y="8333"/>
                    <a:pt x="1416" y="8284"/>
                  </a:cubicBezTo>
                  <a:cubicBezTo>
                    <a:pt x="1989" y="8185"/>
                    <a:pt x="2563" y="7983"/>
                    <a:pt x="3124" y="7983"/>
                  </a:cubicBezTo>
                  <a:cubicBezTo>
                    <a:pt x="3405" y="7983"/>
                    <a:pt x="3698" y="7884"/>
                    <a:pt x="3405" y="7682"/>
                  </a:cubicBezTo>
                  <a:cubicBezTo>
                    <a:pt x="3405" y="7583"/>
                    <a:pt x="3124" y="7583"/>
                    <a:pt x="2843" y="7583"/>
                  </a:cubicBezTo>
                  <a:close/>
                  <a:moveTo>
                    <a:pt x="9384" y="7583"/>
                  </a:moveTo>
                  <a:cubicBezTo>
                    <a:pt x="9092" y="7583"/>
                    <a:pt x="8811" y="7583"/>
                    <a:pt x="8811" y="7682"/>
                  </a:cubicBezTo>
                  <a:cubicBezTo>
                    <a:pt x="8811" y="7785"/>
                    <a:pt x="8811" y="7884"/>
                    <a:pt x="9092" y="7983"/>
                  </a:cubicBezTo>
                  <a:lnTo>
                    <a:pt x="8237" y="8185"/>
                  </a:lnTo>
                  <a:cubicBezTo>
                    <a:pt x="7957" y="8284"/>
                    <a:pt x="7957" y="8383"/>
                    <a:pt x="8237" y="8486"/>
                  </a:cubicBezTo>
                  <a:lnTo>
                    <a:pt x="8811" y="8486"/>
                  </a:lnTo>
                  <a:cubicBezTo>
                    <a:pt x="8811" y="8486"/>
                    <a:pt x="8811" y="8486"/>
                    <a:pt x="8811" y="8383"/>
                  </a:cubicBezTo>
                  <a:cubicBezTo>
                    <a:pt x="9384" y="8284"/>
                    <a:pt x="9665" y="8185"/>
                    <a:pt x="10227" y="7983"/>
                  </a:cubicBezTo>
                  <a:lnTo>
                    <a:pt x="11081" y="8086"/>
                  </a:lnTo>
                  <a:cubicBezTo>
                    <a:pt x="11163" y="8115"/>
                    <a:pt x="11256" y="8127"/>
                    <a:pt x="11338" y="8127"/>
                  </a:cubicBezTo>
                  <a:cubicBezTo>
                    <a:pt x="11537" y="8127"/>
                    <a:pt x="11736" y="8053"/>
                    <a:pt x="11935" y="7983"/>
                  </a:cubicBezTo>
                  <a:cubicBezTo>
                    <a:pt x="11935" y="7884"/>
                    <a:pt x="11654" y="7785"/>
                    <a:pt x="11654" y="7785"/>
                  </a:cubicBezTo>
                  <a:lnTo>
                    <a:pt x="10519" y="7583"/>
                  </a:lnTo>
                  <a:close/>
                  <a:moveTo>
                    <a:pt x="13363" y="8210"/>
                  </a:moveTo>
                  <a:cubicBezTo>
                    <a:pt x="13210" y="8210"/>
                    <a:pt x="13070" y="8234"/>
                    <a:pt x="13070" y="8284"/>
                  </a:cubicBezTo>
                  <a:cubicBezTo>
                    <a:pt x="12789" y="8383"/>
                    <a:pt x="12789" y="8486"/>
                    <a:pt x="13070" y="8585"/>
                  </a:cubicBezTo>
                  <a:cubicBezTo>
                    <a:pt x="13643" y="8684"/>
                    <a:pt x="13924" y="8886"/>
                    <a:pt x="14498" y="9083"/>
                  </a:cubicBezTo>
                  <a:cubicBezTo>
                    <a:pt x="14498" y="9083"/>
                    <a:pt x="14778" y="9083"/>
                    <a:pt x="14778" y="9186"/>
                  </a:cubicBezTo>
                  <a:lnTo>
                    <a:pt x="15352" y="9186"/>
                  </a:lnTo>
                  <a:cubicBezTo>
                    <a:pt x="15633" y="9083"/>
                    <a:pt x="15633" y="8985"/>
                    <a:pt x="15352" y="8886"/>
                  </a:cubicBezTo>
                  <a:cubicBezTo>
                    <a:pt x="14778" y="8684"/>
                    <a:pt x="14205" y="8486"/>
                    <a:pt x="13643" y="8284"/>
                  </a:cubicBezTo>
                  <a:cubicBezTo>
                    <a:pt x="13643" y="8234"/>
                    <a:pt x="13503" y="8210"/>
                    <a:pt x="13363" y="8210"/>
                  </a:cubicBezTo>
                  <a:close/>
                  <a:moveTo>
                    <a:pt x="6833" y="8544"/>
                  </a:moveTo>
                  <a:cubicBezTo>
                    <a:pt x="6728" y="8544"/>
                    <a:pt x="6623" y="8556"/>
                    <a:pt x="6541" y="8585"/>
                  </a:cubicBezTo>
                  <a:cubicBezTo>
                    <a:pt x="5967" y="8684"/>
                    <a:pt x="5394" y="8787"/>
                    <a:pt x="4833" y="8886"/>
                  </a:cubicBezTo>
                  <a:cubicBezTo>
                    <a:pt x="4259" y="8886"/>
                    <a:pt x="4259" y="9186"/>
                    <a:pt x="4833" y="9285"/>
                  </a:cubicBezTo>
                  <a:lnTo>
                    <a:pt x="5113" y="9186"/>
                  </a:lnTo>
                  <a:cubicBezTo>
                    <a:pt x="5687" y="9083"/>
                    <a:pt x="6541" y="8985"/>
                    <a:pt x="7102" y="8886"/>
                  </a:cubicBezTo>
                  <a:cubicBezTo>
                    <a:pt x="7383" y="8886"/>
                    <a:pt x="7383" y="8787"/>
                    <a:pt x="7383" y="8684"/>
                  </a:cubicBezTo>
                  <a:cubicBezTo>
                    <a:pt x="7383" y="8614"/>
                    <a:pt x="7102" y="8544"/>
                    <a:pt x="6833" y="8544"/>
                  </a:cubicBezTo>
                  <a:close/>
                  <a:moveTo>
                    <a:pt x="562" y="8684"/>
                  </a:moveTo>
                  <a:cubicBezTo>
                    <a:pt x="281" y="8787"/>
                    <a:pt x="0" y="8886"/>
                    <a:pt x="281" y="8985"/>
                  </a:cubicBezTo>
                  <a:cubicBezTo>
                    <a:pt x="854" y="9186"/>
                    <a:pt x="1708" y="9384"/>
                    <a:pt x="2563" y="9384"/>
                  </a:cubicBezTo>
                  <a:lnTo>
                    <a:pt x="2843" y="9384"/>
                  </a:lnTo>
                  <a:cubicBezTo>
                    <a:pt x="2843" y="9384"/>
                    <a:pt x="3124" y="9285"/>
                    <a:pt x="3124" y="9186"/>
                  </a:cubicBezTo>
                  <a:cubicBezTo>
                    <a:pt x="3124" y="9083"/>
                    <a:pt x="2843" y="8985"/>
                    <a:pt x="2563" y="8985"/>
                  </a:cubicBezTo>
                  <a:cubicBezTo>
                    <a:pt x="2270" y="8985"/>
                    <a:pt x="1416" y="8985"/>
                    <a:pt x="1135" y="8787"/>
                  </a:cubicBezTo>
                  <a:cubicBezTo>
                    <a:pt x="1135" y="8684"/>
                    <a:pt x="854" y="8684"/>
                    <a:pt x="562" y="8684"/>
                  </a:cubicBezTo>
                  <a:close/>
                  <a:moveTo>
                    <a:pt x="15913" y="9384"/>
                  </a:moveTo>
                  <a:cubicBezTo>
                    <a:pt x="15633" y="9487"/>
                    <a:pt x="15352" y="9586"/>
                    <a:pt x="15633" y="9685"/>
                  </a:cubicBezTo>
                  <a:cubicBezTo>
                    <a:pt x="15633" y="9887"/>
                    <a:pt x="15913" y="10085"/>
                    <a:pt x="15913" y="10386"/>
                  </a:cubicBezTo>
                  <a:cubicBezTo>
                    <a:pt x="15913" y="10489"/>
                    <a:pt x="16206" y="10588"/>
                    <a:pt x="16487" y="10588"/>
                  </a:cubicBezTo>
                  <a:cubicBezTo>
                    <a:pt x="16767" y="10588"/>
                    <a:pt x="17048" y="10489"/>
                    <a:pt x="17048" y="10386"/>
                  </a:cubicBezTo>
                  <a:cubicBezTo>
                    <a:pt x="17048" y="10085"/>
                    <a:pt x="16767" y="9784"/>
                    <a:pt x="16487" y="9586"/>
                  </a:cubicBezTo>
                  <a:cubicBezTo>
                    <a:pt x="16487" y="9487"/>
                    <a:pt x="15913" y="9384"/>
                    <a:pt x="15913" y="9384"/>
                  </a:cubicBezTo>
                  <a:close/>
                  <a:moveTo>
                    <a:pt x="16393" y="10946"/>
                  </a:moveTo>
                  <a:cubicBezTo>
                    <a:pt x="16171" y="10946"/>
                    <a:pt x="16112" y="11016"/>
                    <a:pt x="15913" y="11086"/>
                  </a:cubicBezTo>
                  <a:cubicBezTo>
                    <a:pt x="15913" y="11387"/>
                    <a:pt x="15633" y="11589"/>
                    <a:pt x="15352" y="11787"/>
                  </a:cubicBezTo>
                  <a:cubicBezTo>
                    <a:pt x="15352" y="11890"/>
                    <a:pt x="15633" y="11989"/>
                    <a:pt x="15913" y="12088"/>
                  </a:cubicBezTo>
                  <a:cubicBezTo>
                    <a:pt x="16206" y="12088"/>
                    <a:pt x="16487" y="12088"/>
                    <a:pt x="16487" y="11989"/>
                  </a:cubicBezTo>
                  <a:cubicBezTo>
                    <a:pt x="16767" y="11688"/>
                    <a:pt x="17048" y="11387"/>
                    <a:pt x="17048" y="11189"/>
                  </a:cubicBezTo>
                  <a:cubicBezTo>
                    <a:pt x="17048" y="11086"/>
                    <a:pt x="17048" y="10988"/>
                    <a:pt x="16767" y="10988"/>
                  </a:cubicBezTo>
                  <a:cubicBezTo>
                    <a:pt x="16604" y="10959"/>
                    <a:pt x="16487" y="10946"/>
                    <a:pt x="16393" y="10946"/>
                  </a:cubicBezTo>
                  <a:close/>
                  <a:moveTo>
                    <a:pt x="15059" y="12446"/>
                  </a:moveTo>
                  <a:cubicBezTo>
                    <a:pt x="14872" y="12446"/>
                    <a:pt x="14685" y="12488"/>
                    <a:pt x="14498" y="12488"/>
                  </a:cubicBezTo>
                  <a:lnTo>
                    <a:pt x="13643" y="13188"/>
                  </a:lnTo>
                  <a:cubicBezTo>
                    <a:pt x="13363" y="13291"/>
                    <a:pt x="13643" y="13390"/>
                    <a:pt x="13924" y="13489"/>
                  </a:cubicBezTo>
                  <a:cubicBezTo>
                    <a:pt x="14205" y="13489"/>
                    <a:pt x="14498" y="13489"/>
                    <a:pt x="14498" y="13390"/>
                  </a:cubicBezTo>
                  <a:cubicBezTo>
                    <a:pt x="14778" y="13188"/>
                    <a:pt x="15352" y="12990"/>
                    <a:pt x="15633" y="12690"/>
                  </a:cubicBezTo>
                  <a:cubicBezTo>
                    <a:pt x="15633" y="12591"/>
                    <a:pt x="15633" y="12488"/>
                    <a:pt x="15352" y="12488"/>
                  </a:cubicBezTo>
                  <a:cubicBezTo>
                    <a:pt x="15258" y="12455"/>
                    <a:pt x="15153" y="12446"/>
                    <a:pt x="15059" y="12446"/>
                  </a:cubicBezTo>
                  <a:close/>
                  <a:moveTo>
                    <a:pt x="13140" y="13807"/>
                  </a:moveTo>
                  <a:cubicBezTo>
                    <a:pt x="13000" y="13807"/>
                    <a:pt x="12871" y="13831"/>
                    <a:pt x="12789" y="13889"/>
                  </a:cubicBezTo>
                  <a:cubicBezTo>
                    <a:pt x="12216" y="14190"/>
                    <a:pt x="11935" y="14392"/>
                    <a:pt x="11654" y="14594"/>
                  </a:cubicBezTo>
                  <a:cubicBezTo>
                    <a:pt x="11373" y="14594"/>
                    <a:pt x="11373" y="14693"/>
                    <a:pt x="11654" y="14792"/>
                  </a:cubicBezTo>
                  <a:lnTo>
                    <a:pt x="12508" y="14792"/>
                  </a:lnTo>
                  <a:cubicBezTo>
                    <a:pt x="12789" y="14594"/>
                    <a:pt x="13363" y="14392"/>
                    <a:pt x="13643" y="14091"/>
                  </a:cubicBezTo>
                  <a:cubicBezTo>
                    <a:pt x="13842" y="13951"/>
                    <a:pt x="13480" y="13807"/>
                    <a:pt x="13140" y="13807"/>
                  </a:cubicBezTo>
                  <a:close/>
                  <a:moveTo>
                    <a:pt x="8237" y="14693"/>
                  </a:moveTo>
                  <a:cubicBezTo>
                    <a:pt x="7383" y="14693"/>
                    <a:pt x="6541" y="14792"/>
                    <a:pt x="5967" y="14993"/>
                  </a:cubicBezTo>
                  <a:cubicBezTo>
                    <a:pt x="5687" y="14993"/>
                    <a:pt x="5687" y="15191"/>
                    <a:pt x="5967" y="15191"/>
                  </a:cubicBezTo>
                  <a:cubicBezTo>
                    <a:pt x="5967" y="15241"/>
                    <a:pt x="5967" y="15265"/>
                    <a:pt x="6003" y="15265"/>
                  </a:cubicBezTo>
                  <a:cubicBezTo>
                    <a:pt x="6038" y="15265"/>
                    <a:pt x="6108" y="15241"/>
                    <a:pt x="6248" y="15191"/>
                  </a:cubicBezTo>
                  <a:cubicBezTo>
                    <a:pt x="6248" y="15191"/>
                    <a:pt x="6248" y="15294"/>
                    <a:pt x="6541" y="15294"/>
                  </a:cubicBezTo>
                  <a:cubicBezTo>
                    <a:pt x="7102" y="15092"/>
                    <a:pt x="7676" y="15092"/>
                    <a:pt x="8237" y="15092"/>
                  </a:cubicBezTo>
                  <a:cubicBezTo>
                    <a:pt x="8530" y="15092"/>
                    <a:pt x="8811" y="14993"/>
                    <a:pt x="8811" y="14890"/>
                  </a:cubicBezTo>
                  <a:cubicBezTo>
                    <a:pt x="8811" y="14792"/>
                    <a:pt x="8530" y="14693"/>
                    <a:pt x="8237" y="14693"/>
                  </a:cubicBezTo>
                  <a:close/>
                  <a:moveTo>
                    <a:pt x="10519" y="14792"/>
                  </a:moveTo>
                  <a:cubicBezTo>
                    <a:pt x="10227" y="14792"/>
                    <a:pt x="9946" y="14890"/>
                    <a:pt x="9946" y="14993"/>
                  </a:cubicBezTo>
                  <a:cubicBezTo>
                    <a:pt x="9665" y="14993"/>
                    <a:pt x="9946" y="15092"/>
                    <a:pt x="9946" y="15191"/>
                  </a:cubicBezTo>
                  <a:cubicBezTo>
                    <a:pt x="9665" y="15393"/>
                    <a:pt x="9092" y="15492"/>
                    <a:pt x="8530" y="15694"/>
                  </a:cubicBezTo>
                  <a:cubicBezTo>
                    <a:pt x="8530" y="15793"/>
                    <a:pt x="8530" y="15892"/>
                    <a:pt x="8530" y="15995"/>
                  </a:cubicBezTo>
                  <a:lnTo>
                    <a:pt x="9384" y="15995"/>
                  </a:lnTo>
                  <a:cubicBezTo>
                    <a:pt x="9946" y="15793"/>
                    <a:pt x="10519" y="15591"/>
                    <a:pt x="11081" y="15393"/>
                  </a:cubicBezTo>
                  <a:cubicBezTo>
                    <a:pt x="11081" y="15393"/>
                    <a:pt x="11081" y="15294"/>
                    <a:pt x="11081" y="15294"/>
                  </a:cubicBezTo>
                  <a:cubicBezTo>
                    <a:pt x="11373" y="15294"/>
                    <a:pt x="11935" y="15393"/>
                    <a:pt x="12216" y="15393"/>
                  </a:cubicBezTo>
                  <a:cubicBezTo>
                    <a:pt x="12309" y="15422"/>
                    <a:pt x="12391" y="15434"/>
                    <a:pt x="12473" y="15434"/>
                  </a:cubicBezTo>
                  <a:cubicBezTo>
                    <a:pt x="12672" y="15434"/>
                    <a:pt x="12871" y="15364"/>
                    <a:pt x="13070" y="15294"/>
                  </a:cubicBezTo>
                  <a:cubicBezTo>
                    <a:pt x="13070" y="15294"/>
                    <a:pt x="13070" y="15092"/>
                    <a:pt x="12789" y="15092"/>
                  </a:cubicBezTo>
                  <a:cubicBezTo>
                    <a:pt x="11935" y="14993"/>
                    <a:pt x="11373" y="14890"/>
                    <a:pt x="10519" y="14792"/>
                  </a:cubicBezTo>
                  <a:close/>
                  <a:moveTo>
                    <a:pt x="14392" y="15418"/>
                  </a:moveTo>
                  <a:cubicBezTo>
                    <a:pt x="14287" y="15418"/>
                    <a:pt x="14205" y="15443"/>
                    <a:pt x="14205" y="15492"/>
                  </a:cubicBezTo>
                  <a:cubicBezTo>
                    <a:pt x="13924" y="15591"/>
                    <a:pt x="13924" y="15694"/>
                    <a:pt x="14205" y="15793"/>
                  </a:cubicBezTo>
                  <a:cubicBezTo>
                    <a:pt x="14778" y="15892"/>
                    <a:pt x="15352" y="15995"/>
                    <a:pt x="15913" y="16193"/>
                  </a:cubicBezTo>
                  <a:lnTo>
                    <a:pt x="16206" y="16193"/>
                  </a:lnTo>
                  <a:cubicBezTo>
                    <a:pt x="16206" y="16193"/>
                    <a:pt x="16323" y="16238"/>
                    <a:pt x="16498" y="16238"/>
                  </a:cubicBezTo>
                  <a:cubicBezTo>
                    <a:pt x="16580" y="16238"/>
                    <a:pt x="16674" y="16226"/>
                    <a:pt x="16767" y="16193"/>
                  </a:cubicBezTo>
                  <a:cubicBezTo>
                    <a:pt x="16767" y="16193"/>
                    <a:pt x="16767" y="15995"/>
                    <a:pt x="16767" y="15995"/>
                  </a:cubicBezTo>
                  <a:cubicBezTo>
                    <a:pt x="16206" y="15793"/>
                    <a:pt x="15352" y="15591"/>
                    <a:pt x="14778" y="15492"/>
                  </a:cubicBezTo>
                  <a:cubicBezTo>
                    <a:pt x="14638" y="15443"/>
                    <a:pt x="14498" y="15418"/>
                    <a:pt x="14392" y="15418"/>
                  </a:cubicBezTo>
                  <a:close/>
                  <a:moveTo>
                    <a:pt x="5394" y="15591"/>
                  </a:moveTo>
                  <a:cubicBezTo>
                    <a:pt x="5113" y="15591"/>
                    <a:pt x="4833" y="15694"/>
                    <a:pt x="5113" y="15793"/>
                  </a:cubicBezTo>
                  <a:cubicBezTo>
                    <a:pt x="5113" y="16094"/>
                    <a:pt x="5687" y="16395"/>
                    <a:pt x="6822" y="16395"/>
                  </a:cubicBezTo>
                  <a:lnTo>
                    <a:pt x="7102" y="16395"/>
                  </a:lnTo>
                  <a:cubicBezTo>
                    <a:pt x="7383" y="16395"/>
                    <a:pt x="7676" y="16292"/>
                    <a:pt x="7676" y="16094"/>
                  </a:cubicBezTo>
                  <a:cubicBezTo>
                    <a:pt x="7383" y="15995"/>
                    <a:pt x="7102" y="15995"/>
                    <a:pt x="6822" y="15995"/>
                  </a:cubicBezTo>
                  <a:cubicBezTo>
                    <a:pt x="6541" y="15995"/>
                    <a:pt x="5967" y="15995"/>
                    <a:pt x="5967" y="15694"/>
                  </a:cubicBezTo>
                  <a:cubicBezTo>
                    <a:pt x="5967" y="15591"/>
                    <a:pt x="5687" y="15591"/>
                    <a:pt x="5394" y="15591"/>
                  </a:cubicBezTo>
                  <a:close/>
                  <a:moveTo>
                    <a:pt x="17774" y="16329"/>
                  </a:moveTo>
                  <a:cubicBezTo>
                    <a:pt x="17306" y="16329"/>
                    <a:pt x="16896" y="16539"/>
                    <a:pt x="17341" y="16696"/>
                  </a:cubicBezTo>
                  <a:cubicBezTo>
                    <a:pt x="17622" y="16893"/>
                    <a:pt x="18195" y="17095"/>
                    <a:pt x="18476" y="17293"/>
                  </a:cubicBezTo>
                  <a:cubicBezTo>
                    <a:pt x="18757" y="17293"/>
                    <a:pt x="18757" y="17396"/>
                    <a:pt x="19037" y="17396"/>
                  </a:cubicBezTo>
                  <a:lnTo>
                    <a:pt x="19037" y="17293"/>
                  </a:lnTo>
                  <a:lnTo>
                    <a:pt x="19330" y="17293"/>
                  </a:lnTo>
                  <a:cubicBezTo>
                    <a:pt x="19611" y="17293"/>
                    <a:pt x="19611" y="17194"/>
                    <a:pt x="19611" y="17095"/>
                  </a:cubicBezTo>
                  <a:cubicBezTo>
                    <a:pt x="19037" y="16893"/>
                    <a:pt x="18757" y="16593"/>
                    <a:pt x="18195" y="16395"/>
                  </a:cubicBezTo>
                  <a:cubicBezTo>
                    <a:pt x="18055" y="16345"/>
                    <a:pt x="17914" y="16329"/>
                    <a:pt x="17774" y="16329"/>
                  </a:cubicBezTo>
                  <a:close/>
                  <a:moveTo>
                    <a:pt x="20137" y="17656"/>
                  </a:moveTo>
                  <a:cubicBezTo>
                    <a:pt x="20067" y="17656"/>
                    <a:pt x="19974" y="17664"/>
                    <a:pt x="19892" y="17697"/>
                  </a:cubicBezTo>
                  <a:cubicBezTo>
                    <a:pt x="19611" y="17697"/>
                    <a:pt x="19330" y="17796"/>
                    <a:pt x="19611" y="17895"/>
                  </a:cubicBezTo>
                  <a:cubicBezTo>
                    <a:pt x="19892" y="18196"/>
                    <a:pt x="20184" y="18398"/>
                    <a:pt x="20184" y="18596"/>
                  </a:cubicBezTo>
                  <a:cubicBezTo>
                    <a:pt x="20184" y="18694"/>
                    <a:pt x="20465" y="18797"/>
                    <a:pt x="20746" y="18797"/>
                  </a:cubicBezTo>
                  <a:cubicBezTo>
                    <a:pt x="21038" y="18797"/>
                    <a:pt x="21319" y="18596"/>
                    <a:pt x="21319" y="18497"/>
                  </a:cubicBezTo>
                  <a:cubicBezTo>
                    <a:pt x="21038" y="18295"/>
                    <a:pt x="20746" y="17994"/>
                    <a:pt x="20465" y="17796"/>
                  </a:cubicBezTo>
                  <a:cubicBezTo>
                    <a:pt x="20465" y="17726"/>
                    <a:pt x="20325" y="17656"/>
                    <a:pt x="20137" y="17656"/>
                  </a:cubicBezTo>
                  <a:close/>
                  <a:moveTo>
                    <a:pt x="21038" y="19098"/>
                  </a:moveTo>
                  <a:cubicBezTo>
                    <a:pt x="20746" y="19197"/>
                    <a:pt x="20465" y="19296"/>
                    <a:pt x="20465" y="19399"/>
                  </a:cubicBezTo>
                  <a:lnTo>
                    <a:pt x="20465" y="20100"/>
                  </a:lnTo>
                  <a:cubicBezTo>
                    <a:pt x="20465" y="20199"/>
                    <a:pt x="20746" y="20298"/>
                    <a:pt x="21038" y="20298"/>
                  </a:cubicBezTo>
                  <a:cubicBezTo>
                    <a:pt x="21319" y="20298"/>
                    <a:pt x="21600" y="20199"/>
                    <a:pt x="21600" y="20100"/>
                  </a:cubicBezTo>
                  <a:lnTo>
                    <a:pt x="21600" y="19296"/>
                  </a:lnTo>
                  <a:cubicBezTo>
                    <a:pt x="21600" y="19197"/>
                    <a:pt x="21319" y="19098"/>
                    <a:pt x="21038" y="19098"/>
                  </a:cubicBezTo>
                  <a:close/>
                  <a:moveTo>
                    <a:pt x="21038" y="20697"/>
                  </a:moveTo>
                  <a:cubicBezTo>
                    <a:pt x="20746" y="20697"/>
                    <a:pt x="20465" y="20697"/>
                    <a:pt x="20465" y="20800"/>
                  </a:cubicBezTo>
                  <a:cubicBezTo>
                    <a:pt x="20184" y="20998"/>
                    <a:pt x="20184" y="21200"/>
                    <a:pt x="20184" y="21299"/>
                  </a:cubicBezTo>
                  <a:cubicBezTo>
                    <a:pt x="19892" y="21398"/>
                    <a:pt x="20184" y="21501"/>
                    <a:pt x="20465" y="21600"/>
                  </a:cubicBezTo>
                  <a:cubicBezTo>
                    <a:pt x="20746" y="21600"/>
                    <a:pt x="21038" y="21501"/>
                    <a:pt x="21038" y="21398"/>
                  </a:cubicBezTo>
                  <a:cubicBezTo>
                    <a:pt x="21319" y="21299"/>
                    <a:pt x="21319" y="21101"/>
                    <a:pt x="21319" y="20899"/>
                  </a:cubicBezTo>
                  <a:cubicBezTo>
                    <a:pt x="21600" y="20800"/>
                    <a:pt x="21319" y="20697"/>
                    <a:pt x="21038" y="20697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08" name="Google Shape;209;p6"/>
          <p:cNvGrpSpPr/>
          <p:nvPr/>
        </p:nvGrpSpPr>
        <p:grpSpPr>
          <a:xfrm>
            <a:off x="22081737" y="10554302"/>
            <a:ext cx="1883522" cy="3275754"/>
            <a:chOff x="0" y="0"/>
            <a:chExt cx="1883520" cy="3275753"/>
          </a:xfrm>
        </p:grpSpPr>
        <p:sp>
          <p:nvSpPr>
            <p:cNvPr id="197" name="Google Shape;210;p6"/>
            <p:cNvSpPr/>
            <p:nvPr/>
          </p:nvSpPr>
          <p:spPr>
            <a:xfrm flipH="1">
              <a:off x="553857" y="730130"/>
              <a:ext cx="195201" cy="24761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309" h="21600" fill="norm" stroke="1" extrusionOk="0">
                  <a:moveTo>
                    <a:pt x="16543" y="0"/>
                  </a:moveTo>
                  <a:cubicBezTo>
                    <a:pt x="15808" y="0"/>
                    <a:pt x="15072" y="72"/>
                    <a:pt x="15072" y="148"/>
                  </a:cubicBezTo>
                  <a:cubicBezTo>
                    <a:pt x="14337" y="877"/>
                    <a:pt x="-4291" y="18453"/>
                    <a:pt x="918" y="21455"/>
                  </a:cubicBezTo>
                  <a:cubicBezTo>
                    <a:pt x="918" y="21528"/>
                    <a:pt x="918" y="21600"/>
                    <a:pt x="1683" y="21600"/>
                  </a:cubicBezTo>
                  <a:lnTo>
                    <a:pt x="2419" y="21600"/>
                  </a:lnTo>
                  <a:cubicBezTo>
                    <a:pt x="3154" y="21528"/>
                    <a:pt x="3154" y="21455"/>
                    <a:pt x="3154" y="21380"/>
                  </a:cubicBezTo>
                  <a:cubicBezTo>
                    <a:pt x="-1319" y="18453"/>
                    <a:pt x="17309" y="365"/>
                    <a:pt x="17309" y="220"/>
                  </a:cubicBezTo>
                  <a:cubicBezTo>
                    <a:pt x="17309" y="72"/>
                    <a:pt x="17309" y="72"/>
                    <a:pt x="1654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8" name="Google Shape;211;p6"/>
            <p:cNvSpPr/>
            <p:nvPr/>
          </p:nvSpPr>
          <p:spPr>
            <a:xfrm flipH="1">
              <a:off x="-1" y="0"/>
              <a:ext cx="1108062" cy="10995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473" y="658"/>
                  </a:moveTo>
                  <a:cubicBezTo>
                    <a:pt x="12602" y="1154"/>
                    <a:pt x="12602" y="4779"/>
                    <a:pt x="12602" y="4779"/>
                  </a:cubicBezTo>
                  <a:cubicBezTo>
                    <a:pt x="12602" y="4942"/>
                    <a:pt x="12763" y="5112"/>
                    <a:pt x="12932" y="5112"/>
                  </a:cubicBezTo>
                  <a:cubicBezTo>
                    <a:pt x="13093" y="5112"/>
                    <a:pt x="13255" y="5112"/>
                    <a:pt x="13255" y="4942"/>
                  </a:cubicBezTo>
                  <a:cubicBezTo>
                    <a:pt x="13908" y="3625"/>
                    <a:pt x="15222" y="1643"/>
                    <a:pt x="16037" y="1643"/>
                  </a:cubicBezTo>
                  <a:cubicBezTo>
                    <a:pt x="16198" y="1643"/>
                    <a:pt x="16367" y="1643"/>
                    <a:pt x="16367" y="1812"/>
                  </a:cubicBezTo>
                  <a:cubicBezTo>
                    <a:pt x="17512" y="2634"/>
                    <a:pt x="16690" y="5437"/>
                    <a:pt x="16198" y="6428"/>
                  </a:cubicBezTo>
                  <a:cubicBezTo>
                    <a:pt x="16070" y="6700"/>
                    <a:pt x="16259" y="6965"/>
                    <a:pt x="16515" y="6965"/>
                  </a:cubicBezTo>
                  <a:cubicBezTo>
                    <a:pt x="16569" y="6965"/>
                    <a:pt x="16629" y="6951"/>
                    <a:pt x="16690" y="6924"/>
                  </a:cubicBezTo>
                  <a:cubicBezTo>
                    <a:pt x="17512" y="6591"/>
                    <a:pt x="18488" y="6265"/>
                    <a:pt x="19472" y="6265"/>
                  </a:cubicBezTo>
                  <a:cubicBezTo>
                    <a:pt x="19802" y="6265"/>
                    <a:pt x="20293" y="6265"/>
                    <a:pt x="20617" y="6591"/>
                  </a:cubicBezTo>
                  <a:cubicBezTo>
                    <a:pt x="20617" y="6591"/>
                    <a:pt x="20617" y="6754"/>
                    <a:pt x="20617" y="6754"/>
                  </a:cubicBezTo>
                  <a:cubicBezTo>
                    <a:pt x="20455" y="7745"/>
                    <a:pt x="18488" y="9558"/>
                    <a:pt x="17182" y="10719"/>
                  </a:cubicBezTo>
                  <a:cubicBezTo>
                    <a:pt x="17020" y="10719"/>
                    <a:pt x="17020" y="10881"/>
                    <a:pt x="17020" y="11044"/>
                  </a:cubicBezTo>
                  <a:cubicBezTo>
                    <a:pt x="17182" y="11044"/>
                    <a:pt x="17182" y="11207"/>
                    <a:pt x="17343" y="11207"/>
                  </a:cubicBezTo>
                  <a:cubicBezTo>
                    <a:pt x="18327" y="11207"/>
                    <a:pt x="21108" y="11703"/>
                    <a:pt x="21108" y="13027"/>
                  </a:cubicBezTo>
                  <a:cubicBezTo>
                    <a:pt x="21108" y="14343"/>
                    <a:pt x="17673" y="14676"/>
                    <a:pt x="16367" y="14676"/>
                  </a:cubicBezTo>
                  <a:cubicBezTo>
                    <a:pt x="16367" y="14676"/>
                    <a:pt x="16198" y="14676"/>
                    <a:pt x="16198" y="14839"/>
                  </a:cubicBezTo>
                  <a:cubicBezTo>
                    <a:pt x="16037" y="15002"/>
                    <a:pt x="16037" y="15002"/>
                    <a:pt x="16198" y="15165"/>
                  </a:cubicBezTo>
                  <a:cubicBezTo>
                    <a:pt x="16198" y="15165"/>
                    <a:pt x="18165" y="17310"/>
                    <a:pt x="17020" y="18959"/>
                  </a:cubicBezTo>
                  <a:cubicBezTo>
                    <a:pt x="16858" y="19122"/>
                    <a:pt x="16528" y="19292"/>
                    <a:pt x="16367" y="19292"/>
                  </a:cubicBezTo>
                  <a:cubicBezTo>
                    <a:pt x="15222" y="19292"/>
                    <a:pt x="13417" y="16984"/>
                    <a:pt x="12763" y="16156"/>
                  </a:cubicBezTo>
                  <a:cubicBezTo>
                    <a:pt x="12683" y="16074"/>
                    <a:pt x="12602" y="16034"/>
                    <a:pt x="12541" y="16034"/>
                  </a:cubicBezTo>
                  <a:cubicBezTo>
                    <a:pt x="12480" y="16034"/>
                    <a:pt x="12440" y="16074"/>
                    <a:pt x="12440" y="16156"/>
                  </a:cubicBezTo>
                  <a:cubicBezTo>
                    <a:pt x="12272" y="16156"/>
                    <a:pt x="12110" y="16319"/>
                    <a:pt x="12110" y="16488"/>
                  </a:cubicBezTo>
                  <a:cubicBezTo>
                    <a:pt x="12110" y="16488"/>
                    <a:pt x="12602" y="20113"/>
                    <a:pt x="10635" y="20942"/>
                  </a:cubicBezTo>
                  <a:lnTo>
                    <a:pt x="10150" y="20942"/>
                  </a:lnTo>
                  <a:cubicBezTo>
                    <a:pt x="8837" y="20942"/>
                    <a:pt x="8183" y="17805"/>
                    <a:pt x="8183" y="16651"/>
                  </a:cubicBezTo>
                  <a:cubicBezTo>
                    <a:pt x="8183" y="16488"/>
                    <a:pt x="8022" y="16488"/>
                    <a:pt x="7853" y="16488"/>
                  </a:cubicBezTo>
                  <a:cubicBezTo>
                    <a:pt x="7853" y="16488"/>
                    <a:pt x="7853" y="16651"/>
                    <a:pt x="7853" y="16651"/>
                  </a:cubicBezTo>
                  <a:cubicBezTo>
                    <a:pt x="7038" y="17310"/>
                    <a:pt x="6055" y="17805"/>
                    <a:pt x="5078" y="17805"/>
                  </a:cubicBezTo>
                  <a:cubicBezTo>
                    <a:pt x="4418" y="17805"/>
                    <a:pt x="3927" y="17642"/>
                    <a:pt x="3442" y="17473"/>
                  </a:cubicBezTo>
                  <a:cubicBezTo>
                    <a:pt x="3112" y="17310"/>
                    <a:pt x="2782" y="16984"/>
                    <a:pt x="2782" y="16651"/>
                  </a:cubicBezTo>
                  <a:cubicBezTo>
                    <a:pt x="2620" y="15165"/>
                    <a:pt x="4910" y="12694"/>
                    <a:pt x="5893" y="11703"/>
                  </a:cubicBezTo>
                  <a:cubicBezTo>
                    <a:pt x="5893" y="11540"/>
                    <a:pt x="5893" y="11540"/>
                    <a:pt x="5893" y="11377"/>
                  </a:cubicBezTo>
                  <a:cubicBezTo>
                    <a:pt x="5732" y="11207"/>
                    <a:pt x="5563" y="11207"/>
                    <a:pt x="5563" y="11207"/>
                  </a:cubicBezTo>
                  <a:lnTo>
                    <a:pt x="4748" y="11207"/>
                  </a:lnTo>
                  <a:cubicBezTo>
                    <a:pt x="3603" y="11207"/>
                    <a:pt x="1313" y="11044"/>
                    <a:pt x="983" y="9558"/>
                  </a:cubicBezTo>
                  <a:cubicBezTo>
                    <a:pt x="822" y="9395"/>
                    <a:pt x="822" y="9232"/>
                    <a:pt x="983" y="9069"/>
                  </a:cubicBezTo>
                  <a:cubicBezTo>
                    <a:pt x="1475" y="8241"/>
                    <a:pt x="3765" y="8078"/>
                    <a:pt x="5563" y="8078"/>
                  </a:cubicBezTo>
                  <a:lnTo>
                    <a:pt x="5732" y="8078"/>
                  </a:lnTo>
                  <a:cubicBezTo>
                    <a:pt x="6055" y="7915"/>
                    <a:pt x="6223" y="7582"/>
                    <a:pt x="5893" y="7419"/>
                  </a:cubicBezTo>
                  <a:cubicBezTo>
                    <a:pt x="5240" y="6924"/>
                    <a:pt x="3442" y="5274"/>
                    <a:pt x="3442" y="4120"/>
                  </a:cubicBezTo>
                  <a:cubicBezTo>
                    <a:pt x="3442" y="3788"/>
                    <a:pt x="3442" y="3625"/>
                    <a:pt x="3603" y="3462"/>
                  </a:cubicBezTo>
                  <a:cubicBezTo>
                    <a:pt x="3927" y="3292"/>
                    <a:pt x="4095" y="3129"/>
                    <a:pt x="4418" y="3129"/>
                  </a:cubicBezTo>
                  <a:cubicBezTo>
                    <a:pt x="6055" y="3462"/>
                    <a:pt x="7530" y="4283"/>
                    <a:pt x="8837" y="5274"/>
                  </a:cubicBezTo>
                  <a:lnTo>
                    <a:pt x="9167" y="5274"/>
                  </a:lnTo>
                  <a:cubicBezTo>
                    <a:pt x="9328" y="5112"/>
                    <a:pt x="9328" y="5112"/>
                    <a:pt x="9328" y="4942"/>
                  </a:cubicBezTo>
                  <a:cubicBezTo>
                    <a:pt x="9167" y="4120"/>
                    <a:pt x="9005" y="1812"/>
                    <a:pt x="9658" y="984"/>
                  </a:cubicBezTo>
                  <a:cubicBezTo>
                    <a:pt x="9820" y="658"/>
                    <a:pt x="10150" y="658"/>
                    <a:pt x="10473" y="658"/>
                  </a:cubicBezTo>
                  <a:close/>
                  <a:moveTo>
                    <a:pt x="10312" y="0"/>
                  </a:moveTo>
                  <a:cubicBezTo>
                    <a:pt x="9820" y="0"/>
                    <a:pt x="9328" y="163"/>
                    <a:pt x="9005" y="489"/>
                  </a:cubicBezTo>
                  <a:cubicBezTo>
                    <a:pt x="8345" y="1643"/>
                    <a:pt x="8183" y="2966"/>
                    <a:pt x="8345" y="4283"/>
                  </a:cubicBezTo>
                  <a:cubicBezTo>
                    <a:pt x="7200" y="3292"/>
                    <a:pt x="5893" y="2634"/>
                    <a:pt x="4257" y="2471"/>
                  </a:cubicBezTo>
                  <a:cubicBezTo>
                    <a:pt x="3927" y="2471"/>
                    <a:pt x="3442" y="2634"/>
                    <a:pt x="3112" y="2797"/>
                  </a:cubicBezTo>
                  <a:cubicBezTo>
                    <a:pt x="2782" y="3129"/>
                    <a:pt x="2620" y="3625"/>
                    <a:pt x="2620" y="3958"/>
                  </a:cubicBezTo>
                  <a:cubicBezTo>
                    <a:pt x="2950" y="5274"/>
                    <a:pt x="3765" y="6428"/>
                    <a:pt x="4748" y="7250"/>
                  </a:cubicBezTo>
                  <a:cubicBezTo>
                    <a:pt x="3442" y="7250"/>
                    <a:pt x="1152" y="7582"/>
                    <a:pt x="330" y="8573"/>
                  </a:cubicBezTo>
                  <a:cubicBezTo>
                    <a:pt x="0" y="8899"/>
                    <a:pt x="0" y="9232"/>
                    <a:pt x="0" y="9727"/>
                  </a:cubicBezTo>
                  <a:cubicBezTo>
                    <a:pt x="492" y="11540"/>
                    <a:pt x="3112" y="11703"/>
                    <a:pt x="4587" y="11703"/>
                  </a:cubicBezTo>
                  <a:cubicBezTo>
                    <a:pt x="3442" y="12857"/>
                    <a:pt x="1637" y="15002"/>
                    <a:pt x="1805" y="16651"/>
                  </a:cubicBezTo>
                  <a:cubicBezTo>
                    <a:pt x="1967" y="17147"/>
                    <a:pt x="2297" y="17642"/>
                    <a:pt x="2782" y="17805"/>
                  </a:cubicBezTo>
                  <a:cubicBezTo>
                    <a:pt x="3442" y="18138"/>
                    <a:pt x="4095" y="18301"/>
                    <a:pt x="4748" y="18301"/>
                  </a:cubicBezTo>
                  <a:cubicBezTo>
                    <a:pt x="5732" y="18301"/>
                    <a:pt x="6708" y="17968"/>
                    <a:pt x="7530" y="17310"/>
                  </a:cubicBezTo>
                  <a:cubicBezTo>
                    <a:pt x="7853" y="18634"/>
                    <a:pt x="8513" y="21600"/>
                    <a:pt x="10150" y="21600"/>
                  </a:cubicBezTo>
                  <a:cubicBezTo>
                    <a:pt x="10312" y="21600"/>
                    <a:pt x="10635" y="21600"/>
                    <a:pt x="10803" y="21437"/>
                  </a:cubicBezTo>
                  <a:cubicBezTo>
                    <a:pt x="12272" y="20609"/>
                    <a:pt x="13093" y="18959"/>
                    <a:pt x="12763" y="17310"/>
                  </a:cubicBezTo>
                  <a:cubicBezTo>
                    <a:pt x="13747" y="18464"/>
                    <a:pt x="15222" y="19950"/>
                    <a:pt x="16367" y="19950"/>
                  </a:cubicBezTo>
                  <a:cubicBezTo>
                    <a:pt x="16858" y="19950"/>
                    <a:pt x="17182" y="19788"/>
                    <a:pt x="17512" y="19455"/>
                  </a:cubicBezTo>
                  <a:cubicBezTo>
                    <a:pt x="18165" y="17968"/>
                    <a:pt x="18003" y="16319"/>
                    <a:pt x="17020" y="15335"/>
                  </a:cubicBezTo>
                  <a:cubicBezTo>
                    <a:pt x="18488" y="15165"/>
                    <a:pt x="21600" y="14676"/>
                    <a:pt x="21600" y="13027"/>
                  </a:cubicBezTo>
                  <a:cubicBezTo>
                    <a:pt x="21600" y="11377"/>
                    <a:pt x="19310" y="10881"/>
                    <a:pt x="18003" y="10719"/>
                  </a:cubicBezTo>
                  <a:cubicBezTo>
                    <a:pt x="18980" y="9727"/>
                    <a:pt x="21108" y="8078"/>
                    <a:pt x="21108" y="6924"/>
                  </a:cubicBezTo>
                  <a:cubicBezTo>
                    <a:pt x="21108" y="6591"/>
                    <a:pt x="20947" y="6428"/>
                    <a:pt x="20785" y="6096"/>
                  </a:cubicBezTo>
                  <a:cubicBezTo>
                    <a:pt x="20455" y="5770"/>
                    <a:pt x="19802" y="5600"/>
                    <a:pt x="19310" y="5600"/>
                  </a:cubicBezTo>
                  <a:cubicBezTo>
                    <a:pt x="18488" y="5600"/>
                    <a:pt x="17673" y="5770"/>
                    <a:pt x="16858" y="6096"/>
                  </a:cubicBezTo>
                  <a:cubicBezTo>
                    <a:pt x="17182" y="4942"/>
                    <a:pt x="17835" y="2308"/>
                    <a:pt x="16690" y="1317"/>
                  </a:cubicBezTo>
                  <a:cubicBezTo>
                    <a:pt x="16367" y="1154"/>
                    <a:pt x="16198" y="984"/>
                    <a:pt x="15875" y="984"/>
                  </a:cubicBezTo>
                  <a:cubicBezTo>
                    <a:pt x="14730" y="984"/>
                    <a:pt x="13585" y="2634"/>
                    <a:pt x="12932" y="3788"/>
                  </a:cubicBezTo>
                  <a:cubicBezTo>
                    <a:pt x="12763" y="2471"/>
                    <a:pt x="12110" y="489"/>
                    <a:pt x="1031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9" name="Google Shape;212;p6"/>
            <p:cNvSpPr/>
            <p:nvPr/>
          </p:nvSpPr>
          <p:spPr>
            <a:xfrm flipH="1">
              <a:off x="902252" y="1331030"/>
              <a:ext cx="393747" cy="18082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0" h="21600" fill="norm" stroke="1" extrusionOk="0">
                  <a:moveTo>
                    <a:pt x="764" y="0"/>
                  </a:moveTo>
                  <a:cubicBezTo>
                    <a:pt x="681" y="0"/>
                    <a:pt x="569" y="12"/>
                    <a:pt x="472" y="41"/>
                  </a:cubicBezTo>
                  <a:cubicBezTo>
                    <a:pt x="139" y="41"/>
                    <a:pt x="-195" y="140"/>
                    <a:pt x="139" y="244"/>
                  </a:cubicBezTo>
                  <a:cubicBezTo>
                    <a:pt x="472" y="442"/>
                    <a:pt x="20057" y="13576"/>
                    <a:pt x="12968" y="21398"/>
                  </a:cubicBezTo>
                  <a:cubicBezTo>
                    <a:pt x="12968" y="21501"/>
                    <a:pt x="12968" y="21600"/>
                    <a:pt x="13302" y="21600"/>
                  </a:cubicBezTo>
                  <a:cubicBezTo>
                    <a:pt x="13983" y="21600"/>
                    <a:pt x="14316" y="21600"/>
                    <a:pt x="14316" y="21398"/>
                  </a:cubicBezTo>
                  <a:cubicBezTo>
                    <a:pt x="21405" y="13576"/>
                    <a:pt x="1487" y="244"/>
                    <a:pt x="1153" y="140"/>
                  </a:cubicBezTo>
                  <a:cubicBezTo>
                    <a:pt x="1153" y="70"/>
                    <a:pt x="986" y="0"/>
                    <a:pt x="76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0" name="Google Shape;213;p6"/>
            <p:cNvSpPr/>
            <p:nvPr/>
          </p:nvSpPr>
          <p:spPr>
            <a:xfrm flipH="1">
              <a:off x="772226" y="768837"/>
              <a:ext cx="1111295" cy="10943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2" h="21600" fill="norm" stroke="1" extrusionOk="0">
                  <a:moveTo>
                    <a:pt x="10017" y="662"/>
                  </a:moveTo>
                  <a:cubicBezTo>
                    <a:pt x="10110" y="662"/>
                    <a:pt x="10204" y="675"/>
                    <a:pt x="10298" y="730"/>
                  </a:cubicBezTo>
                  <a:cubicBezTo>
                    <a:pt x="12410" y="1057"/>
                    <a:pt x="12571" y="4870"/>
                    <a:pt x="12571" y="4870"/>
                  </a:cubicBezTo>
                  <a:cubicBezTo>
                    <a:pt x="12571" y="5033"/>
                    <a:pt x="12571" y="5033"/>
                    <a:pt x="12731" y="5033"/>
                  </a:cubicBezTo>
                  <a:cubicBezTo>
                    <a:pt x="12778" y="5081"/>
                    <a:pt x="12831" y="5102"/>
                    <a:pt x="12871" y="5102"/>
                  </a:cubicBezTo>
                  <a:cubicBezTo>
                    <a:pt x="12978" y="5102"/>
                    <a:pt x="13059" y="4986"/>
                    <a:pt x="13059" y="4870"/>
                  </a:cubicBezTo>
                  <a:cubicBezTo>
                    <a:pt x="13707" y="3710"/>
                    <a:pt x="15004" y="1555"/>
                    <a:pt x="15820" y="1555"/>
                  </a:cubicBezTo>
                  <a:cubicBezTo>
                    <a:pt x="15980" y="1555"/>
                    <a:pt x="16147" y="1719"/>
                    <a:pt x="16308" y="1719"/>
                  </a:cubicBezTo>
                  <a:cubicBezTo>
                    <a:pt x="17284" y="2714"/>
                    <a:pt x="16468" y="5531"/>
                    <a:pt x="16147" y="6527"/>
                  </a:cubicBezTo>
                  <a:cubicBezTo>
                    <a:pt x="15980" y="6527"/>
                    <a:pt x="15980" y="6691"/>
                    <a:pt x="16147" y="6854"/>
                  </a:cubicBezTo>
                  <a:lnTo>
                    <a:pt x="16468" y="6854"/>
                  </a:lnTo>
                  <a:cubicBezTo>
                    <a:pt x="17284" y="6363"/>
                    <a:pt x="18253" y="6193"/>
                    <a:pt x="19229" y="6193"/>
                  </a:cubicBezTo>
                  <a:cubicBezTo>
                    <a:pt x="19557" y="6193"/>
                    <a:pt x="20045" y="6193"/>
                    <a:pt x="20366" y="6527"/>
                  </a:cubicBezTo>
                  <a:cubicBezTo>
                    <a:pt x="20366" y="6527"/>
                    <a:pt x="20366" y="6691"/>
                    <a:pt x="20366" y="6691"/>
                  </a:cubicBezTo>
                  <a:cubicBezTo>
                    <a:pt x="20205" y="7687"/>
                    <a:pt x="18253" y="9508"/>
                    <a:pt x="16956" y="10503"/>
                  </a:cubicBezTo>
                  <a:cubicBezTo>
                    <a:pt x="16956" y="10667"/>
                    <a:pt x="16796" y="10831"/>
                    <a:pt x="16796" y="10831"/>
                  </a:cubicBezTo>
                  <a:cubicBezTo>
                    <a:pt x="16956" y="11001"/>
                    <a:pt x="16956" y="11165"/>
                    <a:pt x="17116" y="11165"/>
                  </a:cubicBezTo>
                  <a:cubicBezTo>
                    <a:pt x="17116" y="11165"/>
                    <a:pt x="20854" y="11663"/>
                    <a:pt x="20854" y="12986"/>
                  </a:cubicBezTo>
                  <a:cubicBezTo>
                    <a:pt x="20854" y="14316"/>
                    <a:pt x="17444" y="14643"/>
                    <a:pt x="16308" y="14643"/>
                  </a:cubicBezTo>
                  <a:cubicBezTo>
                    <a:pt x="16147" y="14643"/>
                    <a:pt x="15980" y="14643"/>
                    <a:pt x="15980" y="14807"/>
                  </a:cubicBezTo>
                  <a:cubicBezTo>
                    <a:pt x="15820" y="14807"/>
                    <a:pt x="15820" y="14977"/>
                    <a:pt x="15980" y="15141"/>
                  </a:cubicBezTo>
                  <a:cubicBezTo>
                    <a:pt x="15980" y="15141"/>
                    <a:pt x="17932" y="17296"/>
                    <a:pt x="16796" y="18954"/>
                  </a:cubicBezTo>
                  <a:cubicBezTo>
                    <a:pt x="16628" y="19117"/>
                    <a:pt x="16468" y="19281"/>
                    <a:pt x="16147" y="19281"/>
                  </a:cubicBezTo>
                  <a:cubicBezTo>
                    <a:pt x="15004" y="19281"/>
                    <a:pt x="13219" y="16962"/>
                    <a:pt x="12571" y="15966"/>
                  </a:cubicBezTo>
                  <a:cubicBezTo>
                    <a:pt x="12571" y="15966"/>
                    <a:pt x="12497" y="15898"/>
                    <a:pt x="12403" y="15898"/>
                  </a:cubicBezTo>
                  <a:cubicBezTo>
                    <a:pt x="12357" y="15898"/>
                    <a:pt x="12303" y="15912"/>
                    <a:pt x="12243" y="15966"/>
                  </a:cubicBezTo>
                  <a:cubicBezTo>
                    <a:pt x="12083" y="15966"/>
                    <a:pt x="12083" y="16137"/>
                    <a:pt x="12083" y="16301"/>
                  </a:cubicBezTo>
                  <a:cubicBezTo>
                    <a:pt x="12083" y="16301"/>
                    <a:pt x="12571" y="19943"/>
                    <a:pt x="10458" y="20775"/>
                  </a:cubicBezTo>
                  <a:lnTo>
                    <a:pt x="10137" y="20775"/>
                  </a:lnTo>
                  <a:cubicBezTo>
                    <a:pt x="8833" y="20775"/>
                    <a:pt x="8185" y="17794"/>
                    <a:pt x="8025" y="16635"/>
                  </a:cubicBezTo>
                  <a:cubicBezTo>
                    <a:pt x="8025" y="16464"/>
                    <a:pt x="7864" y="16464"/>
                    <a:pt x="7864" y="16464"/>
                  </a:cubicBezTo>
                  <a:lnTo>
                    <a:pt x="7537" y="16464"/>
                  </a:lnTo>
                  <a:cubicBezTo>
                    <a:pt x="6728" y="17133"/>
                    <a:pt x="5752" y="17624"/>
                    <a:pt x="4615" y="17624"/>
                  </a:cubicBezTo>
                  <a:cubicBezTo>
                    <a:pt x="4127" y="17624"/>
                    <a:pt x="3479" y="17460"/>
                    <a:pt x="2991" y="17296"/>
                  </a:cubicBezTo>
                  <a:cubicBezTo>
                    <a:pt x="2663" y="17133"/>
                    <a:pt x="2503" y="16798"/>
                    <a:pt x="2342" y="16464"/>
                  </a:cubicBezTo>
                  <a:cubicBezTo>
                    <a:pt x="2175" y="15141"/>
                    <a:pt x="4615" y="12488"/>
                    <a:pt x="5424" y="11499"/>
                  </a:cubicBezTo>
                  <a:cubicBezTo>
                    <a:pt x="5591" y="11329"/>
                    <a:pt x="5424" y="11001"/>
                    <a:pt x="5264" y="11001"/>
                  </a:cubicBezTo>
                  <a:lnTo>
                    <a:pt x="4288" y="11001"/>
                  </a:lnTo>
                  <a:cubicBezTo>
                    <a:pt x="3311" y="11001"/>
                    <a:pt x="1038" y="10831"/>
                    <a:pt x="718" y="9508"/>
                  </a:cubicBezTo>
                  <a:cubicBezTo>
                    <a:pt x="718" y="9344"/>
                    <a:pt x="718" y="9173"/>
                    <a:pt x="878" y="9010"/>
                  </a:cubicBezTo>
                  <a:cubicBezTo>
                    <a:pt x="1366" y="8184"/>
                    <a:pt x="3639" y="8014"/>
                    <a:pt x="5424" y="8014"/>
                  </a:cubicBezTo>
                  <a:lnTo>
                    <a:pt x="5752" y="8014"/>
                  </a:lnTo>
                  <a:cubicBezTo>
                    <a:pt x="5752" y="8014"/>
                    <a:pt x="5912" y="7850"/>
                    <a:pt x="6072" y="7850"/>
                  </a:cubicBezTo>
                  <a:cubicBezTo>
                    <a:pt x="6072" y="7687"/>
                    <a:pt x="5912" y="7523"/>
                    <a:pt x="5912" y="7352"/>
                  </a:cubicBezTo>
                  <a:cubicBezTo>
                    <a:pt x="5264" y="6854"/>
                    <a:pt x="3311" y="5197"/>
                    <a:pt x="3311" y="4038"/>
                  </a:cubicBezTo>
                  <a:cubicBezTo>
                    <a:pt x="3311" y="3874"/>
                    <a:pt x="3479" y="3547"/>
                    <a:pt x="3639" y="3376"/>
                  </a:cubicBezTo>
                  <a:cubicBezTo>
                    <a:pt x="3799" y="3212"/>
                    <a:pt x="4127" y="3212"/>
                    <a:pt x="4448" y="3212"/>
                  </a:cubicBezTo>
                  <a:cubicBezTo>
                    <a:pt x="5912" y="3547"/>
                    <a:pt x="7537" y="4208"/>
                    <a:pt x="8673" y="5197"/>
                  </a:cubicBezTo>
                  <a:cubicBezTo>
                    <a:pt x="8753" y="5286"/>
                    <a:pt x="8833" y="5327"/>
                    <a:pt x="8894" y="5327"/>
                  </a:cubicBezTo>
                  <a:cubicBezTo>
                    <a:pt x="8960" y="5327"/>
                    <a:pt x="9001" y="5286"/>
                    <a:pt x="9001" y="5197"/>
                  </a:cubicBezTo>
                  <a:cubicBezTo>
                    <a:pt x="9161" y="5197"/>
                    <a:pt x="9321" y="5033"/>
                    <a:pt x="9161" y="4870"/>
                  </a:cubicBezTo>
                  <a:cubicBezTo>
                    <a:pt x="9001" y="4038"/>
                    <a:pt x="8833" y="1719"/>
                    <a:pt x="9489" y="893"/>
                  </a:cubicBezTo>
                  <a:cubicBezTo>
                    <a:pt x="9602" y="778"/>
                    <a:pt x="9796" y="662"/>
                    <a:pt x="10017" y="662"/>
                  </a:cubicBezTo>
                  <a:close/>
                  <a:moveTo>
                    <a:pt x="9910" y="0"/>
                  </a:moveTo>
                  <a:cubicBezTo>
                    <a:pt x="9509" y="0"/>
                    <a:pt x="9081" y="191"/>
                    <a:pt x="8833" y="559"/>
                  </a:cubicBezTo>
                  <a:cubicBezTo>
                    <a:pt x="8345" y="1719"/>
                    <a:pt x="8025" y="3049"/>
                    <a:pt x="8345" y="4208"/>
                  </a:cubicBezTo>
                  <a:cubicBezTo>
                    <a:pt x="7209" y="3212"/>
                    <a:pt x="5752" y="2714"/>
                    <a:pt x="4288" y="2380"/>
                  </a:cubicBezTo>
                  <a:cubicBezTo>
                    <a:pt x="3799" y="2380"/>
                    <a:pt x="3479" y="2551"/>
                    <a:pt x="2991" y="2878"/>
                  </a:cubicBezTo>
                  <a:cubicBezTo>
                    <a:pt x="2663" y="3049"/>
                    <a:pt x="2503" y="3547"/>
                    <a:pt x="2503" y="3874"/>
                  </a:cubicBezTo>
                  <a:cubicBezTo>
                    <a:pt x="2663" y="5197"/>
                    <a:pt x="3967" y="6527"/>
                    <a:pt x="4776" y="7189"/>
                  </a:cubicBezTo>
                  <a:cubicBezTo>
                    <a:pt x="3311" y="7352"/>
                    <a:pt x="1038" y="7523"/>
                    <a:pt x="230" y="8512"/>
                  </a:cubicBezTo>
                  <a:cubicBezTo>
                    <a:pt x="69" y="8846"/>
                    <a:pt x="-98" y="9344"/>
                    <a:pt x="69" y="9671"/>
                  </a:cubicBezTo>
                  <a:cubicBezTo>
                    <a:pt x="390" y="11499"/>
                    <a:pt x="2991" y="11663"/>
                    <a:pt x="4448" y="11663"/>
                  </a:cubicBezTo>
                  <a:cubicBezTo>
                    <a:pt x="3479" y="12822"/>
                    <a:pt x="1527" y="15141"/>
                    <a:pt x="1854" y="16635"/>
                  </a:cubicBezTo>
                  <a:cubicBezTo>
                    <a:pt x="1854" y="17296"/>
                    <a:pt x="2175" y="17624"/>
                    <a:pt x="2830" y="17958"/>
                  </a:cubicBezTo>
                  <a:cubicBezTo>
                    <a:pt x="3311" y="18292"/>
                    <a:pt x="3967" y="18456"/>
                    <a:pt x="4615" y="18456"/>
                  </a:cubicBezTo>
                  <a:cubicBezTo>
                    <a:pt x="5752" y="18292"/>
                    <a:pt x="6728" y="17958"/>
                    <a:pt x="7537" y="17460"/>
                  </a:cubicBezTo>
                  <a:cubicBezTo>
                    <a:pt x="7697" y="18620"/>
                    <a:pt x="8345" y="21600"/>
                    <a:pt x="10137" y="21600"/>
                  </a:cubicBezTo>
                  <a:lnTo>
                    <a:pt x="10786" y="21600"/>
                  </a:lnTo>
                  <a:cubicBezTo>
                    <a:pt x="12083" y="20775"/>
                    <a:pt x="12898" y="19117"/>
                    <a:pt x="12731" y="17460"/>
                  </a:cubicBezTo>
                  <a:cubicBezTo>
                    <a:pt x="13547" y="18456"/>
                    <a:pt x="15004" y="20113"/>
                    <a:pt x="16308" y="20113"/>
                  </a:cubicBezTo>
                  <a:cubicBezTo>
                    <a:pt x="16628" y="20113"/>
                    <a:pt x="17116" y="19779"/>
                    <a:pt x="17284" y="19452"/>
                  </a:cubicBezTo>
                  <a:cubicBezTo>
                    <a:pt x="18093" y="18122"/>
                    <a:pt x="17932" y="16464"/>
                    <a:pt x="16956" y="15305"/>
                  </a:cubicBezTo>
                  <a:cubicBezTo>
                    <a:pt x="18253" y="15141"/>
                    <a:pt x="21502" y="14643"/>
                    <a:pt x="21502" y="12986"/>
                  </a:cubicBezTo>
                  <a:cubicBezTo>
                    <a:pt x="21502" y="11329"/>
                    <a:pt x="19229" y="10831"/>
                    <a:pt x="17932" y="10667"/>
                  </a:cubicBezTo>
                  <a:cubicBezTo>
                    <a:pt x="18901" y="9842"/>
                    <a:pt x="20854" y="8014"/>
                    <a:pt x="20854" y="6854"/>
                  </a:cubicBezTo>
                  <a:cubicBezTo>
                    <a:pt x="20854" y="6691"/>
                    <a:pt x="20854" y="6363"/>
                    <a:pt x="20693" y="6193"/>
                  </a:cubicBezTo>
                  <a:cubicBezTo>
                    <a:pt x="20325" y="5825"/>
                    <a:pt x="19958" y="5634"/>
                    <a:pt x="19523" y="5634"/>
                  </a:cubicBezTo>
                  <a:cubicBezTo>
                    <a:pt x="19383" y="5634"/>
                    <a:pt x="19229" y="5654"/>
                    <a:pt x="19069" y="5695"/>
                  </a:cubicBezTo>
                  <a:cubicBezTo>
                    <a:pt x="18253" y="5695"/>
                    <a:pt x="17444" y="5865"/>
                    <a:pt x="16796" y="6029"/>
                  </a:cubicBezTo>
                  <a:cubicBezTo>
                    <a:pt x="17116" y="4870"/>
                    <a:pt x="17765" y="2380"/>
                    <a:pt x="16468" y="1221"/>
                  </a:cubicBezTo>
                  <a:cubicBezTo>
                    <a:pt x="16308" y="1057"/>
                    <a:pt x="15980" y="1057"/>
                    <a:pt x="15820" y="893"/>
                  </a:cubicBezTo>
                  <a:cubicBezTo>
                    <a:pt x="14683" y="893"/>
                    <a:pt x="13547" y="2551"/>
                    <a:pt x="12898" y="3710"/>
                  </a:cubicBezTo>
                  <a:cubicBezTo>
                    <a:pt x="12731" y="2380"/>
                    <a:pt x="12083" y="396"/>
                    <a:pt x="10298" y="61"/>
                  </a:cubicBezTo>
                  <a:cubicBezTo>
                    <a:pt x="10177" y="20"/>
                    <a:pt x="10044" y="0"/>
                    <a:pt x="991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1" name="Google Shape;214;p6"/>
            <p:cNvSpPr/>
            <p:nvPr/>
          </p:nvSpPr>
          <p:spPr>
            <a:xfrm flipH="1">
              <a:off x="301984" y="293707"/>
              <a:ext cx="495462" cy="4868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981" y="0"/>
                  </a:moveTo>
                  <a:cubicBezTo>
                    <a:pt x="5121" y="0"/>
                    <a:pt x="0" y="4844"/>
                    <a:pt x="0" y="10792"/>
                  </a:cubicBezTo>
                  <a:cubicBezTo>
                    <a:pt x="0" y="16756"/>
                    <a:pt x="5121" y="21600"/>
                    <a:pt x="10981" y="21600"/>
                  </a:cubicBezTo>
                  <a:cubicBezTo>
                    <a:pt x="16840" y="21600"/>
                    <a:pt x="21600" y="16756"/>
                    <a:pt x="21600" y="10792"/>
                  </a:cubicBezTo>
                  <a:cubicBezTo>
                    <a:pt x="21600" y="4844"/>
                    <a:pt x="16840" y="0"/>
                    <a:pt x="10981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2" name="Google Shape;215;p6"/>
            <p:cNvSpPr/>
            <p:nvPr/>
          </p:nvSpPr>
          <p:spPr>
            <a:xfrm flipH="1">
              <a:off x="1082840" y="1082585"/>
              <a:ext cx="495118" cy="4868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27" y="0"/>
                  </a:moveTo>
                  <a:cubicBezTo>
                    <a:pt x="4763" y="0"/>
                    <a:pt x="0" y="4844"/>
                    <a:pt x="0" y="10808"/>
                  </a:cubicBezTo>
                  <a:cubicBezTo>
                    <a:pt x="0" y="16756"/>
                    <a:pt x="4763" y="21600"/>
                    <a:pt x="10627" y="21600"/>
                  </a:cubicBezTo>
                  <a:cubicBezTo>
                    <a:pt x="16852" y="21600"/>
                    <a:pt x="21600" y="16756"/>
                    <a:pt x="21600" y="10808"/>
                  </a:cubicBezTo>
                  <a:cubicBezTo>
                    <a:pt x="21600" y="4844"/>
                    <a:pt x="16852" y="0"/>
                    <a:pt x="106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3" name="Google Shape;216;p6"/>
            <p:cNvSpPr/>
            <p:nvPr/>
          </p:nvSpPr>
          <p:spPr>
            <a:xfrm flipH="1">
              <a:off x="149197" y="2707677"/>
              <a:ext cx="1504427" cy="5680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2" h="21600" fill="norm" stroke="1" extrusionOk="0">
                  <a:moveTo>
                    <a:pt x="12270" y="0"/>
                  </a:moveTo>
                  <a:cubicBezTo>
                    <a:pt x="12164" y="0"/>
                    <a:pt x="12072" y="145"/>
                    <a:pt x="12004" y="447"/>
                  </a:cubicBezTo>
                  <a:cubicBezTo>
                    <a:pt x="11180" y="3324"/>
                    <a:pt x="9301" y="10025"/>
                    <a:pt x="9301" y="10025"/>
                  </a:cubicBezTo>
                  <a:cubicBezTo>
                    <a:pt x="9301" y="10025"/>
                    <a:pt x="8865" y="1274"/>
                    <a:pt x="7765" y="1274"/>
                  </a:cubicBezTo>
                  <a:cubicBezTo>
                    <a:pt x="7591" y="1274"/>
                    <a:pt x="7392" y="1511"/>
                    <a:pt x="7179" y="2050"/>
                  </a:cubicBezTo>
                  <a:cubicBezTo>
                    <a:pt x="6239" y="4599"/>
                    <a:pt x="5299" y="7147"/>
                    <a:pt x="4476" y="9709"/>
                  </a:cubicBezTo>
                  <a:cubicBezTo>
                    <a:pt x="4476" y="9709"/>
                    <a:pt x="3255" y="959"/>
                    <a:pt x="2388" y="959"/>
                  </a:cubicBezTo>
                  <a:cubicBezTo>
                    <a:pt x="2248" y="959"/>
                    <a:pt x="2117" y="1196"/>
                    <a:pt x="2001" y="1721"/>
                  </a:cubicBezTo>
                  <a:cubicBezTo>
                    <a:pt x="1177" y="8107"/>
                    <a:pt x="475" y="14492"/>
                    <a:pt x="0" y="21193"/>
                  </a:cubicBezTo>
                  <a:cubicBezTo>
                    <a:pt x="0" y="21193"/>
                    <a:pt x="5033" y="21600"/>
                    <a:pt x="10168" y="21600"/>
                  </a:cubicBezTo>
                  <a:cubicBezTo>
                    <a:pt x="15298" y="21600"/>
                    <a:pt x="20534" y="21193"/>
                    <a:pt x="20946" y="19603"/>
                  </a:cubicBezTo>
                  <a:cubicBezTo>
                    <a:pt x="21600" y="16936"/>
                    <a:pt x="19934" y="1419"/>
                    <a:pt x="18471" y="1419"/>
                  </a:cubicBezTo>
                  <a:cubicBezTo>
                    <a:pt x="18354" y="1419"/>
                    <a:pt x="18238" y="1511"/>
                    <a:pt x="18122" y="1721"/>
                  </a:cubicBezTo>
                  <a:cubicBezTo>
                    <a:pt x="17066" y="4599"/>
                    <a:pt x="16242" y="8435"/>
                    <a:pt x="15889" y="12258"/>
                  </a:cubicBezTo>
                  <a:cubicBezTo>
                    <a:pt x="15889" y="12258"/>
                    <a:pt x="13292" y="0"/>
                    <a:pt x="1227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4" name="Google Shape;217;p6"/>
            <p:cNvSpPr/>
            <p:nvPr/>
          </p:nvSpPr>
          <p:spPr>
            <a:xfrm flipH="1">
              <a:off x="315929" y="2958890"/>
              <a:ext cx="67944" cy="278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84" h="21600" fill="norm" stroke="1" extrusionOk="0">
                  <a:moveTo>
                    <a:pt x="15061" y="0"/>
                  </a:moveTo>
                  <a:cubicBezTo>
                    <a:pt x="13178" y="0"/>
                    <a:pt x="11395" y="321"/>
                    <a:pt x="11395" y="964"/>
                  </a:cubicBezTo>
                  <a:cubicBezTo>
                    <a:pt x="11395" y="6825"/>
                    <a:pt x="9017" y="13329"/>
                    <a:pt x="1784" y="19807"/>
                  </a:cubicBezTo>
                  <a:cubicBezTo>
                    <a:pt x="-594" y="19807"/>
                    <a:pt x="-594" y="21118"/>
                    <a:pt x="1784" y="21118"/>
                  </a:cubicBezTo>
                  <a:lnTo>
                    <a:pt x="4162" y="21118"/>
                  </a:lnTo>
                  <a:cubicBezTo>
                    <a:pt x="4162" y="21439"/>
                    <a:pt x="4756" y="21600"/>
                    <a:pt x="5648" y="21600"/>
                  </a:cubicBezTo>
                  <a:cubicBezTo>
                    <a:pt x="6540" y="21600"/>
                    <a:pt x="7828" y="21439"/>
                    <a:pt x="9017" y="21118"/>
                  </a:cubicBezTo>
                  <a:cubicBezTo>
                    <a:pt x="18628" y="14614"/>
                    <a:pt x="21006" y="7468"/>
                    <a:pt x="18628" y="964"/>
                  </a:cubicBezTo>
                  <a:cubicBezTo>
                    <a:pt x="18628" y="321"/>
                    <a:pt x="16845" y="0"/>
                    <a:pt x="1506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5" name="Google Shape;218;p6"/>
            <p:cNvSpPr/>
            <p:nvPr/>
          </p:nvSpPr>
          <p:spPr>
            <a:xfrm flipH="1">
              <a:off x="708837" y="2870433"/>
              <a:ext cx="71685" cy="361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783" h="21600" fill="norm" stroke="1" extrusionOk="0">
                  <a:moveTo>
                    <a:pt x="11811" y="0"/>
                  </a:moveTo>
                  <a:cubicBezTo>
                    <a:pt x="9789" y="0"/>
                    <a:pt x="7847" y="517"/>
                    <a:pt x="9789" y="1013"/>
                  </a:cubicBezTo>
                  <a:cubicBezTo>
                    <a:pt x="11811" y="7544"/>
                    <a:pt x="9789" y="18086"/>
                    <a:pt x="0" y="19595"/>
                  </a:cubicBezTo>
                  <a:cubicBezTo>
                    <a:pt x="0" y="20091"/>
                    <a:pt x="0" y="20587"/>
                    <a:pt x="0" y="21104"/>
                  </a:cubicBezTo>
                  <a:cubicBezTo>
                    <a:pt x="1942" y="21104"/>
                    <a:pt x="1942" y="21600"/>
                    <a:pt x="3883" y="21600"/>
                  </a:cubicBezTo>
                  <a:lnTo>
                    <a:pt x="5906" y="21600"/>
                  </a:lnTo>
                  <a:cubicBezTo>
                    <a:pt x="21600" y="19099"/>
                    <a:pt x="15694" y="4031"/>
                    <a:pt x="15694" y="1013"/>
                  </a:cubicBezTo>
                  <a:cubicBezTo>
                    <a:pt x="15694" y="0"/>
                    <a:pt x="13753" y="0"/>
                    <a:pt x="1181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6" name="Google Shape;219;p6"/>
            <p:cNvSpPr/>
            <p:nvPr/>
          </p:nvSpPr>
          <p:spPr>
            <a:xfrm flipH="1">
              <a:off x="1124648" y="2912581"/>
              <a:ext cx="58734" cy="3020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374" y="0"/>
                  </a:moveTo>
                  <a:cubicBezTo>
                    <a:pt x="12325" y="0"/>
                    <a:pt x="9275" y="593"/>
                    <a:pt x="9275" y="1211"/>
                  </a:cubicBezTo>
                  <a:cubicBezTo>
                    <a:pt x="9275" y="7810"/>
                    <a:pt x="6099" y="13815"/>
                    <a:pt x="0" y="20414"/>
                  </a:cubicBezTo>
                  <a:cubicBezTo>
                    <a:pt x="0" y="21007"/>
                    <a:pt x="0" y="21600"/>
                    <a:pt x="6099" y="21600"/>
                  </a:cubicBezTo>
                  <a:cubicBezTo>
                    <a:pt x="9275" y="21600"/>
                    <a:pt x="12325" y="21600"/>
                    <a:pt x="12325" y="21007"/>
                  </a:cubicBezTo>
                  <a:cubicBezTo>
                    <a:pt x="18551" y="14408"/>
                    <a:pt x="21600" y="7810"/>
                    <a:pt x="21600" y="1211"/>
                  </a:cubicBezTo>
                  <a:cubicBezTo>
                    <a:pt x="21600" y="593"/>
                    <a:pt x="18551" y="0"/>
                    <a:pt x="1537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7" name="Google Shape;220;p6"/>
            <p:cNvSpPr/>
            <p:nvPr/>
          </p:nvSpPr>
          <p:spPr>
            <a:xfrm flipH="1">
              <a:off x="1440129" y="2887360"/>
              <a:ext cx="81168" cy="3189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04" h="21600" fill="norm" stroke="1" extrusionOk="0">
                  <a:moveTo>
                    <a:pt x="6390" y="0"/>
                  </a:moveTo>
                  <a:cubicBezTo>
                    <a:pt x="4449" y="0"/>
                    <a:pt x="2426" y="0"/>
                    <a:pt x="485" y="562"/>
                  </a:cubicBezTo>
                  <a:cubicBezTo>
                    <a:pt x="-1457" y="7395"/>
                    <a:pt x="2426" y="14205"/>
                    <a:pt x="12296" y="21038"/>
                  </a:cubicBezTo>
                  <a:cubicBezTo>
                    <a:pt x="12296" y="21038"/>
                    <a:pt x="14237" y="21600"/>
                    <a:pt x="14237" y="21600"/>
                  </a:cubicBezTo>
                  <a:lnTo>
                    <a:pt x="16179" y="21600"/>
                  </a:lnTo>
                  <a:cubicBezTo>
                    <a:pt x="18201" y="21038"/>
                    <a:pt x="20143" y="20477"/>
                    <a:pt x="18201" y="19892"/>
                  </a:cubicBezTo>
                  <a:cubicBezTo>
                    <a:pt x="10354" y="14205"/>
                    <a:pt x="6390" y="7395"/>
                    <a:pt x="8332" y="1147"/>
                  </a:cubicBezTo>
                  <a:cubicBezTo>
                    <a:pt x="8332" y="562"/>
                    <a:pt x="8332" y="0"/>
                    <a:pt x="639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18" name="Google Shape;221;p6"/>
          <p:cNvGrpSpPr/>
          <p:nvPr/>
        </p:nvGrpSpPr>
        <p:grpSpPr>
          <a:xfrm>
            <a:off x="354499" y="11892472"/>
            <a:ext cx="1431317" cy="1481638"/>
            <a:chOff x="0" y="0"/>
            <a:chExt cx="1431316" cy="1481636"/>
          </a:xfrm>
        </p:grpSpPr>
        <p:sp>
          <p:nvSpPr>
            <p:cNvPr id="209" name="Google Shape;222;p6"/>
            <p:cNvSpPr/>
            <p:nvPr/>
          </p:nvSpPr>
          <p:spPr>
            <a:xfrm flipH="1">
              <a:off x="977270" y="880994"/>
              <a:ext cx="209577" cy="6006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10" h="21600" fill="norm" stroke="1" extrusionOk="0">
                  <a:moveTo>
                    <a:pt x="3010" y="0"/>
                  </a:moveTo>
                  <a:cubicBezTo>
                    <a:pt x="1368" y="0"/>
                    <a:pt x="-402" y="551"/>
                    <a:pt x="81" y="1394"/>
                  </a:cubicBezTo>
                  <a:lnTo>
                    <a:pt x="15726" y="21038"/>
                  </a:lnTo>
                  <a:cubicBezTo>
                    <a:pt x="15726" y="21319"/>
                    <a:pt x="16498" y="21600"/>
                    <a:pt x="18043" y="21600"/>
                  </a:cubicBezTo>
                  <a:lnTo>
                    <a:pt x="18848" y="21600"/>
                  </a:lnTo>
                  <a:cubicBezTo>
                    <a:pt x="20393" y="21600"/>
                    <a:pt x="21198" y="21038"/>
                    <a:pt x="20393" y="20464"/>
                  </a:cubicBezTo>
                  <a:lnTo>
                    <a:pt x="5553" y="832"/>
                  </a:lnTo>
                  <a:cubicBezTo>
                    <a:pt x="5231" y="258"/>
                    <a:pt x="4137" y="0"/>
                    <a:pt x="301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0" name="Google Shape;223;p6"/>
            <p:cNvSpPr/>
            <p:nvPr/>
          </p:nvSpPr>
          <p:spPr>
            <a:xfrm flipH="1">
              <a:off x="779358" y="1011611"/>
              <a:ext cx="651959" cy="2563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4" h="21600" fill="norm" stroke="1" extrusionOk="0">
                  <a:moveTo>
                    <a:pt x="20711" y="0"/>
                  </a:moveTo>
                  <a:cubicBezTo>
                    <a:pt x="20571" y="0"/>
                    <a:pt x="20432" y="82"/>
                    <a:pt x="20293" y="274"/>
                  </a:cubicBezTo>
                  <a:lnTo>
                    <a:pt x="514" y="16934"/>
                  </a:lnTo>
                  <a:cubicBezTo>
                    <a:pt x="257" y="17620"/>
                    <a:pt x="0" y="18279"/>
                    <a:pt x="0" y="19596"/>
                  </a:cubicBezTo>
                  <a:cubicBezTo>
                    <a:pt x="0" y="20283"/>
                    <a:pt x="514" y="20941"/>
                    <a:pt x="782" y="20941"/>
                  </a:cubicBezTo>
                  <a:lnTo>
                    <a:pt x="1039" y="21600"/>
                  </a:lnTo>
                  <a:lnTo>
                    <a:pt x="20818" y="4940"/>
                  </a:lnTo>
                  <a:cubicBezTo>
                    <a:pt x="21343" y="4282"/>
                    <a:pt x="21600" y="2937"/>
                    <a:pt x="21343" y="1619"/>
                  </a:cubicBezTo>
                  <a:cubicBezTo>
                    <a:pt x="21343" y="631"/>
                    <a:pt x="21064" y="0"/>
                    <a:pt x="2071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1" name="Google Shape;224;p6"/>
            <p:cNvSpPr/>
            <p:nvPr/>
          </p:nvSpPr>
          <p:spPr>
            <a:xfrm flipH="1">
              <a:off x="810961" y="971548"/>
              <a:ext cx="548462" cy="3517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73" h="21600" fill="norm" stroke="1" extrusionOk="0">
                  <a:moveTo>
                    <a:pt x="925" y="0"/>
                  </a:moveTo>
                  <a:cubicBezTo>
                    <a:pt x="28" y="0"/>
                    <a:pt x="-445" y="1840"/>
                    <a:pt x="576" y="2660"/>
                  </a:cubicBezTo>
                  <a:lnTo>
                    <a:pt x="19336" y="21600"/>
                  </a:lnTo>
                  <a:lnTo>
                    <a:pt x="19947" y="21600"/>
                  </a:lnTo>
                  <a:cubicBezTo>
                    <a:pt x="20246" y="21600"/>
                    <a:pt x="20545" y="21600"/>
                    <a:pt x="20844" y="21120"/>
                  </a:cubicBezTo>
                  <a:cubicBezTo>
                    <a:pt x="21155" y="20140"/>
                    <a:pt x="20844" y="19180"/>
                    <a:pt x="20545" y="18700"/>
                  </a:cubicBezTo>
                  <a:lnTo>
                    <a:pt x="1486" y="220"/>
                  </a:lnTo>
                  <a:cubicBezTo>
                    <a:pt x="1286" y="80"/>
                    <a:pt x="1100" y="0"/>
                    <a:pt x="92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2" name="Google Shape;225;p6"/>
            <p:cNvSpPr/>
            <p:nvPr/>
          </p:nvSpPr>
          <p:spPr>
            <a:xfrm flipH="1">
              <a:off x="897938" y="827575"/>
              <a:ext cx="354841" cy="590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45" h="21600" fill="norm" stroke="1" extrusionOk="0">
                  <a:moveTo>
                    <a:pt x="19241" y="0"/>
                  </a:moveTo>
                  <a:cubicBezTo>
                    <a:pt x="18739" y="0"/>
                    <a:pt x="18314" y="143"/>
                    <a:pt x="18024" y="488"/>
                  </a:cubicBezTo>
                  <a:lnTo>
                    <a:pt x="192" y="20445"/>
                  </a:lnTo>
                  <a:cubicBezTo>
                    <a:pt x="-272" y="20731"/>
                    <a:pt x="192" y="21314"/>
                    <a:pt x="675" y="21600"/>
                  </a:cubicBezTo>
                  <a:lnTo>
                    <a:pt x="1602" y="21600"/>
                  </a:lnTo>
                  <a:cubicBezTo>
                    <a:pt x="2085" y="21600"/>
                    <a:pt x="2549" y="21600"/>
                    <a:pt x="3012" y="21314"/>
                  </a:cubicBezTo>
                  <a:lnTo>
                    <a:pt x="20845" y="1346"/>
                  </a:lnTo>
                  <a:cubicBezTo>
                    <a:pt x="21328" y="1060"/>
                    <a:pt x="20845" y="488"/>
                    <a:pt x="20381" y="191"/>
                  </a:cubicBezTo>
                  <a:cubicBezTo>
                    <a:pt x="19995" y="71"/>
                    <a:pt x="19608" y="0"/>
                    <a:pt x="192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3" name="Google Shape;226;p6"/>
            <p:cNvSpPr/>
            <p:nvPr/>
          </p:nvSpPr>
          <p:spPr>
            <a:xfrm flipH="1">
              <a:off x="7129" y="0"/>
              <a:ext cx="563105" cy="5631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21" h="21600" fill="norm" stroke="1" extrusionOk="0">
                  <a:moveTo>
                    <a:pt x="9414" y="2174"/>
                  </a:moveTo>
                  <a:cubicBezTo>
                    <a:pt x="13582" y="2174"/>
                    <a:pt x="16967" y="5822"/>
                    <a:pt x="16967" y="10681"/>
                  </a:cubicBezTo>
                  <a:cubicBezTo>
                    <a:pt x="16967" y="16041"/>
                    <a:pt x="13110" y="19589"/>
                    <a:pt x="9178" y="19589"/>
                  </a:cubicBezTo>
                  <a:cubicBezTo>
                    <a:pt x="7325" y="19589"/>
                    <a:pt x="5450" y="18802"/>
                    <a:pt x="3950" y="17053"/>
                  </a:cubicBezTo>
                  <a:cubicBezTo>
                    <a:pt x="-733" y="11593"/>
                    <a:pt x="2642" y="2174"/>
                    <a:pt x="9414" y="2174"/>
                  </a:cubicBezTo>
                  <a:close/>
                  <a:moveTo>
                    <a:pt x="9157" y="0"/>
                  </a:moveTo>
                  <a:cubicBezTo>
                    <a:pt x="6885" y="0"/>
                    <a:pt x="4571" y="949"/>
                    <a:pt x="2642" y="3086"/>
                  </a:cubicBezTo>
                  <a:cubicBezTo>
                    <a:pt x="-3079" y="10069"/>
                    <a:pt x="1089" y="21600"/>
                    <a:pt x="9414" y="21600"/>
                  </a:cubicBezTo>
                  <a:cubicBezTo>
                    <a:pt x="14364" y="21600"/>
                    <a:pt x="18521" y="16753"/>
                    <a:pt x="18521" y="10681"/>
                  </a:cubicBezTo>
                  <a:cubicBezTo>
                    <a:pt x="18521" y="4285"/>
                    <a:pt x="13957" y="0"/>
                    <a:pt x="915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4" name="Google Shape;227;p6"/>
            <p:cNvSpPr/>
            <p:nvPr/>
          </p:nvSpPr>
          <p:spPr>
            <a:xfrm flipH="1">
              <a:off x="109698" y="783427"/>
              <a:ext cx="116162" cy="3329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10" h="21600" fill="norm" stroke="1" extrusionOk="0">
                  <a:moveTo>
                    <a:pt x="3010" y="0"/>
                  </a:moveTo>
                  <a:cubicBezTo>
                    <a:pt x="1368" y="0"/>
                    <a:pt x="-402" y="551"/>
                    <a:pt x="81" y="1394"/>
                  </a:cubicBezTo>
                  <a:lnTo>
                    <a:pt x="15726" y="21038"/>
                  </a:lnTo>
                  <a:cubicBezTo>
                    <a:pt x="15726" y="21319"/>
                    <a:pt x="16498" y="21600"/>
                    <a:pt x="18043" y="21600"/>
                  </a:cubicBezTo>
                  <a:lnTo>
                    <a:pt x="18848" y="21600"/>
                  </a:lnTo>
                  <a:cubicBezTo>
                    <a:pt x="20393" y="21600"/>
                    <a:pt x="21198" y="21038"/>
                    <a:pt x="20393" y="20464"/>
                  </a:cubicBezTo>
                  <a:lnTo>
                    <a:pt x="5553" y="832"/>
                  </a:lnTo>
                  <a:cubicBezTo>
                    <a:pt x="5231" y="258"/>
                    <a:pt x="4137" y="0"/>
                    <a:pt x="301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5" name="Google Shape;228;p6"/>
            <p:cNvSpPr/>
            <p:nvPr/>
          </p:nvSpPr>
          <p:spPr>
            <a:xfrm flipH="1">
              <a:off x="0" y="855824"/>
              <a:ext cx="361365" cy="1420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4" h="21600" fill="norm" stroke="1" extrusionOk="0">
                  <a:moveTo>
                    <a:pt x="20711" y="0"/>
                  </a:moveTo>
                  <a:cubicBezTo>
                    <a:pt x="20571" y="0"/>
                    <a:pt x="20432" y="82"/>
                    <a:pt x="20293" y="274"/>
                  </a:cubicBezTo>
                  <a:lnTo>
                    <a:pt x="514" y="16934"/>
                  </a:lnTo>
                  <a:cubicBezTo>
                    <a:pt x="257" y="17620"/>
                    <a:pt x="0" y="18279"/>
                    <a:pt x="0" y="19596"/>
                  </a:cubicBezTo>
                  <a:cubicBezTo>
                    <a:pt x="0" y="20283"/>
                    <a:pt x="514" y="20941"/>
                    <a:pt x="782" y="20941"/>
                  </a:cubicBezTo>
                  <a:lnTo>
                    <a:pt x="1039" y="21600"/>
                  </a:lnTo>
                  <a:lnTo>
                    <a:pt x="20818" y="4940"/>
                  </a:lnTo>
                  <a:cubicBezTo>
                    <a:pt x="21343" y="4282"/>
                    <a:pt x="21600" y="2937"/>
                    <a:pt x="21343" y="1619"/>
                  </a:cubicBezTo>
                  <a:cubicBezTo>
                    <a:pt x="21343" y="631"/>
                    <a:pt x="21064" y="0"/>
                    <a:pt x="2071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6" name="Google Shape;229;p6"/>
            <p:cNvSpPr/>
            <p:nvPr/>
          </p:nvSpPr>
          <p:spPr>
            <a:xfrm flipH="1">
              <a:off x="17517" y="833615"/>
              <a:ext cx="304000" cy="1949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73" h="21600" fill="norm" stroke="1" extrusionOk="0">
                  <a:moveTo>
                    <a:pt x="925" y="0"/>
                  </a:moveTo>
                  <a:cubicBezTo>
                    <a:pt x="28" y="0"/>
                    <a:pt x="-445" y="1840"/>
                    <a:pt x="576" y="2660"/>
                  </a:cubicBezTo>
                  <a:lnTo>
                    <a:pt x="19336" y="21600"/>
                  </a:lnTo>
                  <a:lnTo>
                    <a:pt x="19947" y="21600"/>
                  </a:lnTo>
                  <a:cubicBezTo>
                    <a:pt x="20246" y="21600"/>
                    <a:pt x="20545" y="21600"/>
                    <a:pt x="20844" y="21120"/>
                  </a:cubicBezTo>
                  <a:cubicBezTo>
                    <a:pt x="21155" y="20140"/>
                    <a:pt x="20844" y="19180"/>
                    <a:pt x="20545" y="18700"/>
                  </a:cubicBezTo>
                  <a:lnTo>
                    <a:pt x="1486" y="220"/>
                  </a:lnTo>
                  <a:cubicBezTo>
                    <a:pt x="1286" y="80"/>
                    <a:pt x="1100" y="0"/>
                    <a:pt x="92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7" name="Google Shape;230;p6"/>
            <p:cNvSpPr/>
            <p:nvPr/>
          </p:nvSpPr>
          <p:spPr>
            <a:xfrm flipH="1">
              <a:off x="65727" y="753819"/>
              <a:ext cx="196679" cy="3275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45" h="21600" fill="norm" stroke="1" extrusionOk="0">
                  <a:moveTo>
                    <a:pt x="19241" y="0"/>
                  </a:moveTo>
                  <a:cubicBezTo>
                    <a:pt x="18739" y="0"/>
                    <a:pt x="18314" y="143"/>
                    <a:pt x="18024" y="488"/>
                  </a:cubicBezTo>
                  <a:lnTo>
                    <a:pt x="192" y="20445"/>
                  </a:lnTo>
                  <a:cubicBezTo>
                    <a:pt x="-272" y="20731"/>
                    <a:pt x="192" y="21314"/>
                    <a:pt x="675" y="21600"/>
                  </a:cubicBezTo>
                  <a:lnTo>
                    <a:pt x="1602" y="21600"/>
                  </a:lnTo>
                  <a:cubicBezTo>
                    <a:pt x="2085" y="21600"/>
                    <a:pt x="2549" y="21600"/>
                    <a:pt x="3012" y="21314"/>
                  </a:cubicBezTo>
                  <a:lnTo>
                    <a:pt x="20845" y="1346"/>
                  </a:lnTo>
                  <a:cubicBezTo>
                    <a:pt x="21328" y="1060"/>
                    <a:pt x="20845" y="488"/>
                    <a:pt x="20381" y="191"/>
                  </a:cubicBezTo>
                  <a:cubicBezTo>
                    <a:pt x="19995" y="71"/>
                    <a:pt x="19609" y="0"/>
                    <a:pt x="192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27" name="Google Shape;231;p6"/>
          <p:cNvGrpSpPr/>
          <p:nvPr/>
        </p:nvGrpSpPr>
        <p:grpSpPr>
          <a:xfrm>
            <a:off x="22730902" y="430301"/>
            <a:ext cx="822766" cy="1445125"/>
            <a:chOff x="0" y="0"/>
            <a:chExt cx="822764" cy="1445123"/>
          </a:xfrm>
        </p:grpSpPr>
        <p:sp>
          <p:nvSpPr>
            <p:cNvPr id="219" name="Google Shape;232;p6"/>
            <p:cNvSpPr/>
            <p:nvPr/>
          </p:nvSpPr>
          <p:spPr>
            <a:xfrm flipH="1" rot="14395327">
              <a:off x="286872" y="45337"/>
              <a:ext cx="209575" cy="6006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10" h="21600" fill="norm" stroke="1" extrusionOk="0">
                  <a:moveTo>
                    <a:pt x="3010" y="0"/>
                  </a:moveTo>
                  <a:cubicBezTo>
                    <a:pt x="1368" y="0"/>
                    <a:pt x="-402" y="551"/>
                    <a:pt x="81" y="1394"/>
                  </a:cubicBezTo>
                  <a:lnTo>
                    <a:pt x="15726" y="21038"/>
                  </a:lnTo>
                  <a:cubicBezTo>
                    <a:pt x="15726" y="21319"/>
                    <a:pt x="16498" y="21600"/>
                    <a:pt x="18043" y="21600"/>
                  </a:cubicBezTo>
                  <a:lnTo>
                    <a:pt x="18848" y="21600"/>
                  </a:lnTo>
                  <a:cubicBezTo>
                    <a:pt x="20393" y="21600"/>
                    <a:pt x="21198" y="21038"/>
                    <a:pt x="20393" y="20464"/>
                  </a:cubicBezTo>
                  <a:lnTo>
                    <a:pt x="5553" y="832"/>
                  </a:lnTo>
                  <a:cubicBezTo>
                    <a:pt x="5231" y="258"/>
                    <a:pt x="4137" y="0"/>
                    <a:pt x="301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0" name="Google Shape;233;p6"/>
            <p:cNvSpPr/>
            <p:nvPr/>
          </p:nvSpPr>
          <p:spPr>
            <a:xfrm flipH="1" rot="14395327">
              <a:off x="18077" y="218148"/>
              <a:ext cx="651957" cy="2563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4" h="21600" fill="norm" stroke="1" extrusionOk="0">
                  <a:moveTo>
                    <a:pt x="20711" y="0"/>
                  </a:moveTo>
                  <a:cubicBezTo>
                    <a:pt x="20571" y="0"/>
                    <a:pt x="20432" y="82"/>
                    <a:pt x="20293" y="274"/>
                  </a:cubicBezTo>
                  <a:lnTo>
                    <a:pt x="514" y="16934"/>
                  </a:lnTo>
                  <a:cubicBezTo>
                    <a:pt x="257" y="17620"/>
                    <a:pt x="0" y="18279"/>
                    <a:pt x="0" y="19596"/>
                  </a:cubicBezTo>
                  <a:cubicBezTo>
                    <a:pt x="0" y="20283"/>
                    <a:pt x="514" y="20941"/>
                    <a:pt x="782" y="20941"/>
                  </a:cubicBezTo>
                  <a:lnTo>
                    <a:pt x="1039" y="21600"/>
                  </a:lnTo>
                  <a:lnTo>
                    <a:pt x="20818" y="4940"/>
                  </a:lnTo>
                  <a:cubicBezTo>
                    <a:pt x="21343" y="4282"/>
                    <a:pt x="21600" y="2937"/>
                    <a:pt x="21343" y="1619"/>
                  </a:cubicBezTo>
                  <a:cubicBezTo>
                    <a:pt x="21343" y="631"/>
                    <a:pt x="21064" y="0"/>
                    <a:pt x="2071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1" name="Google Shape;234;p6"/>
            <p:cNvSpPr/>
            <p:nvPr/>
          </p:nvSpPr>
          <p:spPr>
            <a:xfrm flipH="1" rot="14395327">
              <a:off x="86546" y="184027"/>
              <a:ext cx="548460" cy="3517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73" h="21600" fill="norm" stroke="1" extrusionOk="0">
                  <a:moveTo>
                    <a:pt x="925" y="0"/>
                  </a:moveTo>
                  <a:cubicBezTo>
                    <a:pt x="28" y="0"/>
                    <a:pt x="-445" y="1840"/>
                    <a:pt x="576" y="2660"/>
                  </a:cubicBezTo>
                  <a:lnTo>
                    <a:pt x="19336" y="21600"/>
                  </a:lnTo>
                  <a:lnTo>
                    <a:pt x="19947" y="21600"/>
                  </a:lnTo>
                  <a:cubicBezTo>
                    <a:pt x="20246" y="21600"/>
                    <a:pt x="20545" y="21600"/>
                    <a:pt x="20844" y="21120"/>
                  </a:cubicBezTo>
                  <a:cubicBezTo>
                    <a:pt x="21155" y="20140"/>
                    <a:pt x="20844" y="19180"/>
                    <a:pt x="20545" y="18700"/>
                  </a:cubicBezTo>
                  <a:lnTo>
                    <a:pt x="1486" y="220"/>
                  </a:lnTo>
                  <a:cubicBezTo>
                    <a:pt x="1286" y="80"/>
                    <a:pt x="1100" y="0"/>
                    <a:pt x="92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2" name="Google Shape;235;p6"/>
            <p:cNvSpPr/>
            <p:nvPr/>
          </p:nvSpPr>
          <p:spPr>
            <a:xfrm flipH="1" rot="14395327">
              <a:off x="167144" y="85241"/>
              <a:ext cx="354839" cy="5908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45" h="21600" fill="norm" stroke="1" extrusionOk="0">
                  <a:moveTo>
                    <a:pt x="19241" y="0"/>
                  </a:moveTo>
                  <a:cubicBezTo>
                    <a:pt x="18739" y="0"/>
                    <a:pt x="18314" y="143"/>
                    <a:pt x="18024" y="488"/>
                  </a:cubicBezTo>
                  <a:lnTo>
                    <a:pt x="192" y="20445"/>
                  </a:lnTo>
                  <a:cubicBezTo>
                    <a:pt x="-272" y="20731"/>
                    <a:pt x="192" y="21314"/>
                    <a:pt x="675" y="21600"/>
                  </a:cubicBezTo>
                  <a:lnTo>
                    <a:pt x="1602" y="21600"/>
                  </a:lnTo>
                  <a:cubicBezTo>
                    <a:pt x="2085" y="21600"/>
                    <a:pt x="2549" y="21600"/>
                    <a:pt x="3012" y="21314"/>
                  </a:cubicBezTo>
                  <a:lnTo>
                    <a:pt x="20845" y="1346"/>
                  </a:lnTo>
                  <a:cubicBezTo>
                    <a:pt x="21328" y="1060"/>
                    <a:pt x="20845" y="488"/>
                    <a:pt x="20381" y="191"/>
                  </a:cubicBezTo>
                  <a:cubicBezTo>
                    <a:pt x="19995" y="71"/>
                    <a:pt x="19609" y="0"/>
                    <a:pt x="192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3" name="Google Shape;236;p6"/>
            <p:cNvSpPr/>
            <p:nvPr/>
          </p:nvSpPr>
          <p:spPr>
            <a:xfrm flipH="1" rot="14395327">
              <a:off x="591534" y="1086340"/>
              <a:ext cx="116161" cy="332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10" h="21600" fill="norm" stroke="1" extrusionOk="0">
                  <a:moveTo>
                    <a:pt x="3010" y="0"/>
                  </a:moveTo>
                  <a:cubicBezTo>
                    <a:pt x="1368" y="0"/>
                    <a:pt x="-402" y="551"/>
                    <a:pt x="81" y="1394"/>
                  </a:cubicBezTo>
                  <a:lnTo>
                    <a:pt x="15726" y="21038"/>
                  </a:lnTo>
                  <a:cubicBezTo>
                    <a:pt x="15726" y="21319"/>
                    <a:pt x="16498" y="21600"/>
                    <a:pt x="18043" y="21600"/>
                  </a:cubicBezTo>
                  <a:lnTo>
                    <a:pt x="18848" y="21600"/>
                  </a:lnTo>
                  <a:cubicBezTo>
                    <a:pt x="20393" y="21600"/>
                    <a:pt x="21198" y="21038"/>
                    <a:pt x="20393" y="20464"/>
                  </a:cubicBezTo>
                  <a:lnTo>
                    <a:pt x="5553" y="832"/>
                  </a:lnTo>
                  <a:cubicBezTo>
                    <a:pt x="5231" y="258"/>
                    <a:pt x="4137" y="0"/>
                    <a:pt x="301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4" name="Google Shape;237;p6"/>
            <p:cNvSpPr/>
            <p:nvPr/>
          </p:nvSpPr>
          <p:spPr>
            <a:xfrm flipH="1" rot="14395327">
              <a:off x="442544" y="1182127"/>
              <a:ext cx="361365" cy="1420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4" h="21600" fill="norm" stroke="1" extrusionOk="0">
                  <a:moveTo>
                    <a:pt x="20711" y="0"/>
                  </a:moveTo>
                  <a:cubicBezTo>
                    <a:pt x="20571" y="0"/>
                    <a:pt x="20432" y="82"/>
                    <a:pt x="20293" y="274"/>
                  </a:cubicBezTo>
                  <a:lnTo>
                    <a:pt x="514" y="16934"/>
                  </a:lnTo>
                  <a:cubicBezTo>
                    <a:pt x="257" y="17620"/>
                    <a:pt x="0" y="18279"/>
                    <a:pt x="0" y="19596"/>
                  </a:cubicBezTo>
                  <a:cubicBezTo>
                    <a:pt x="0" y="20283"/>
                    <a:pt x="514" y="20941"/>
                    <a:pt x="782" y="20941"/>
                  </a:cubicBezTo>
                  <a:lnTo>
                    <a:pt x="1039" y="21600"/>
                  </a:lnTo>
                  <a:lnTo>
                    <a:pt x="20818" y="4940"/>
                  </a:lnTo>
                  <a:cubicBezTo>
                    <a:pt x="21343" y="4282"/>
                    <a:pt x="21600" y="2937"/>
                    <a:pt x="21343" y="1619"/>
                  </a:cubicBezTo>
                  <a:cubicBezTo>
                    <a:pt x="21343" y="631"/>
                    <a:pt x="21064" y="0"/>
                    <a:pt x="2071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5" name="Google Shape;238;p6"/>
            <p:cNvSpPr/>
            <p:nvPr/>
          </p:nvSpPr>
          <p:spPr>
            <a:xfrm flipH="1" rot="14395327">
              <a:off x="480492" y="1163214"/>
              <a:ext cx="304000" cy="1949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73" h="21600" fill="norm" stroke="1" extrusionOk="0">
                  <a:moveTo>
                    <a:pt x="925" y="0"/>
                  </a:moveTo>
                  <a:cubicBezTo>
                    <a:pt x="28" y="0"/>
                    <a:pt x="-445" y="1840"/>
                    <a:pt x="576" y="2660"/>
                  </a:cubicBezTo>
                  <a:lnTo>
                    <a:pt x="19336" y="21600"/>
                  </a:lnTo>
                  <a:lnTo>
                    <a:pt x="19947" y="21600"/>
                  </a:lnTo>
                  <a:cubicBezTo>
                    <a:pt x="20246" y="21600"/>
                    <a:pt x="20545" y="21600"/>
                    <a:pt x="20844" y="21120"/>
                  </a:cubicBezTo>
                  <a:cubicBezTo>
                    <a:pt x="21155" y="20140"/>
                    <a:pt x="20844" y="19180"/>
                    <a:pt x="20545" y="18700"/>
                  </a:cubicBezTo>
                  <a:lnTo>
                    <a:pt x="1486" y="220"/>
                  </a:lnTo>
                  <a:cubicBezTo>
                    <a:pt x="1286" y="80"/>
                    <a:pt x="1100" y="0"/>
                    <a:pt x="92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6" name="Google Shape;239;p6"/>
            <p:cNvSpPr/>
            <p:nvPr/>
          </p:nvSpPr>
          <p:spPr>
            <a:xfrm flipH="1" rot="14395327">
              <a:off x="525172" y="1108457"/>
              <a:ext cx="196677" cy="327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45" h="21600" fill="norm" stroke="1" extrusionOk="0">
                  <a:moveTo>
                    <a:pt x="19241" y="0"/>
                  </a:moveTo>
                  <a:cubicBezTo>
                    <a:pt x="18739" y="0"/>
                    <a:pt x="18314" y="143"/>
                    <a:pt x="18024" y="488"/>
                  </a:cubicBezTo>
                  <a:lnTo>
                    <a:pt x="192" y="20445"/>
                  </a:lnTo>
                  <a:cubicBezTo>
                    <a:pt x="-272" y="20731"/>
                    <a:pt x="192" y="21314"/>
                    <a:pt x="675" y="21600"/>
                  </a:cubicBezTo>
                  <a:lnTo>
                    <a:pt x="1602" y="21600"/>
                  </a:lnTo>
                  <a:cubicBezTo>
                    <a:pt x="2085" y="21600"/>
                    <a:pt x="2549" y="21600"/>
                    <a:pt x="3012" y="21314"/>
                  </a:cubicBezTo>
                  <a:lnTo>
                    <a:pt x="20845" y="1346"/>
                  </a:lnTo>
                  <a:cubicBezTo>
                    <a:pt x="21328" y="1060"/>
                    <a:pt x="20845" y="488"/>
                    <a:pt x="20381" y="191"/>
                  </a:cubicBezTo>
                  <a:cubicBezTo>
                    <a:pt x="19995" y="71"/>
                    <a:pt x="19609" y="0"/>
                    <a:pt x="192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22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ONE_COLUMN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نص العنوان"/>
          <p:cNvSpPr txBox="1"/>
          <p:nvPr>
            <p:ph type="title"/>
          </p:nvPr>
        </p:nvSpPr>
        <p:spPr>
          <a:xfrm>
            <a:off x="2333866" y="4808533"/>
            <a:ext cx="8377601" cy="1361601"/>
          </a:xfrm>
          <a:prstGeom prst="rect">
            <a:avLst/>
          </a:prstGeom>
          <a:ln w="12700"/>
        </p:spPr>
        <p:txBody>
          <a:bodyPr lIns="0" tIns="0" rIns="0" bIns="0"/>
          <a:lstStyle/>
          <a:p>
            <a:pPr/>
            <a:r>
              <a:t>نص العنوان</a:t>
            </a:r>
          </a:p>
        </p:txBody>
      </p:sp>
      <p:sp>
        <p:nvSpPr>
          <p:cNvPr id="236" name="مستوى النص الأول…"/>
          <p:cNvSpPr txBox="1"/>
          <p:nvPr>
            <p:ph type="body" sz="quarter" idx="1"/>
          </p:nvPr>
        </p:nvSpPr>
        <p:spPr>
          <a:xfrm>
            <a:off x="2333866" y="6336133"/>
            <a:ext cx="8518401" cy="3536001"/>
          </a:xfrm>
          <a:prstGeom prst="rect">
            <a:avLst/>
          </a:prstGeom>
        </p:spPr>
        <p:txBody>
          <a:bodyPr/>
          <a:lstStyle>
            <a:lvl1pPr marL="846666" indent="-706966">
              <a:buClrTx/>
              <a:buSzTx/>
              <a:buNone/>
              <a:defRPr sz="4800"/>
            </a:lvl1pPr>
            <a:lvl2pPr marL="846666" indent="-249766">
              <a:buClrTx/>
              <a:buSzTx/>
              <a:buNone/>
              <a:defRPr sz="4800"/>
            </a:lvl2pPr>
            <a:lvl3pPr marL="846666" indent="207433">
              <a:buClrTx/>
              <a:buSzTx/>
              <a:buNone/>
              <a:defRPr sz="4800"/>
            </a:lvl3pPr>
            <a:lvl4pPr marL="846666" indent="664633">
              <a:buClrTx/>
              <a:buSzTx/>
              <a:buNone/>
              <a:defRPr sz="4800"/>
            </a:lvl4pPr>
            <a:lvl5pPr marL="846666" indent="1121833">
              <a:buClrTx/>
              <a:buSzTx/>
              <a:buNone/>
              <a:defRPr sz="48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241" name="Google Shape;243;p7"/>
          <p:cNvGrpSpPr/>
          <p:nvPr/>
        </p:nvGrpSpPr>
        <p:grpSpPr>
          <a:xfrm>
            <a:off x="20699482" y="10506697"/>
            <a:ext cx="3679660" cy="3323512"/>
            <a:chOff x="0" y="0"/>
            <a:chExt cx="3679659" cy="3323511"/>
          </a:xfrm>
        </p:grpSpPr>
        <p:sp>
          <p:nvSpPr>
            <p:cNvPr id="237" name="Google Shape;244;p7"/>
            <p:cNvSpPr/>
            <p:nvPr/>
          </p:nvSpPr>
          <p:spPr>
            <a:xfrm flipH="1" rot="20346552">
              <a:off x="168036" y="589738"/>
              <a:ext cx="725369" cy="7842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0" h="21600" fill="norm" stroke="1" extrusionOk="0">
                  <a:moveTo>
                    <a:pt x="15426" y="1626"/>
                  </a:moveTo>
                  <a:cubicBezTo>
                    <a:pt x="17565" y="1626"/>
                    <a:pt x="18982" y="2293"/>
                    <a:pt x="19461" y="3847"/>
                  </a:cubicBezTo>
                  <a:cubicBezTo>
                    <a:pt x="19939" y="4733"/>
                    <a:pt x="19695" y="5619"/>
                    <a:pt x="19226" y="6286"/>
                  </a:cubicBezTo>
                  <a:cubicBezTo>
                    <a:pt x="17565" y="8287"/>
                    <a:pt x="12104" y="9174"/>
                    <a:pt x="7835" y="9174"/>
                  </a:cubicBezTo>
                  <a:lnTo>
                    <a:pt x="7591" y="9174"/>
                  </a:lnTo>
                  <a:cubicBezTo>
                    <a:pt x="6887" y="9174"/>
                    <a:pt x="6643" y="9621"/>
                    <a:pt x="6887" y="10288"/>
                  </a:cubicBezTo>
                  <a:cubicBezTo>
                    <a:pt x="7835" y="12061"/>
                    <a:pt x="10209" y="17388"/>
                    <a:pt x="8069" y="19827"/>
                  </a:cubicBezTo>
                  <a:cubicBezTo>
                    <a:pt x="7835" y="20047"/>
                    <a:pt x="7591" y="20047"/>
                    <a:pt x="7591" y="20047"/>
                  </a:cubicBezTo>
                  <a:cubicBezTo>
                    <a:pt x="6174" y="20047"/>
                    <a:pt x="3556" y="16273"/>
                    <a:pt x="1661" y="12499"/>
                  </a:cubicBezTo>
                  <a:lnTo>
                    <a:pt x="4748" y="4514"/>
                  </a:lnTo>
                  <a:cubicBezTo>
                    <a:pt x="8069" y="2960"/>
                    <a:pt x="11626" y="1846"/>
                    <a:pt x="15426" y="1626"/>
                  </a:cubicBezTo>
                  <a:close/>
                  <a:moveTo>
                    <a:pt x="16246" y="0"/>
                  </a:moveTo>
                  <a:cubicBezTo>
                    <a:pt x="15973" y="0"/>
                    <a:pt x="15699" y="27"/>
                    <a:pt x="15426" y="73"/>
                  </a:cubicBezTo>
                  <a:cubicBezTo>
                    <a:pt x="11157" y="292"/>
                    <a:pt x="7356" y="1407"/>
                    <a:pt x="3800" y="3180"/>
                  </a:cubicBezTo>
                  <a:cubicBezTo>
                    <a:pt x="3556" y="3408"/>
                    <a:pt x="3322" y="3408"/>
                    <a:pt x="3322" y="3627"/>
                  </a:cubicBezTo>
                  <a:lnTo>
                    <a:pt x="0" y="12280"/>
                  </a:lnTo>
                  <a:cubicBezTo>
                    <a:pt x="0" y="12280"/>
                    <a:pt x="0" y="12499"/>
                    <a:pt x="0" y="12728"/>
                  </a:cubicBezTo>
                  <a:cubicBezTo>
                    <a:pt x="713" y="14281"/>
                    <a:pt x="4269" y="21600"/>
                    <a:pt x="7591" y="21600"/>
                  </a:cubicBezTo>
                  <a:cubicBezTo>
                    <a:pt x="8304" y="21600"/>
                    <a:pt x="9017" y="21381"/>
                    <a:pt x="9496" y="20714"/>
                  </a:cubicBezTo>
                  <a:cubicBezTo>
                    <a:pt x="11870" y="17836"/>
                    <a:pt x="9965" y="12728"/>
                    <a:pt x="8783" y="10508"/>
                  </a:cubicBezTo>
                  <a:cubicBezTo>
                    <a:pt x="11870" y="10508"/>
                    <a:pt x="18278" y="10060"/>
                    <a:pt x="20408" y="7173"/>
                  </a:cubicBezTo>
                  <a:cubicBezTo>
                    <a:pt x="21356" y="6067"/>
                    <a:pt x="21600" y="4733"/>
                    <a:pt x="21121" y="3408"/>
                  </a:cubicBezTo>
                  <a:cubicBezTo>
                    <a:pt x="20281" y="1444"/>
                    <a:pt x="18327" y="0"/>
                    <a:pt x="1624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8" name="Google Shape;245;p7"/>
            <p:cNvSpPr/>
            <p:nvPr/>
          </p:nvSpPr>
          <p:spPr>
            <a:xfrm flipH="1" rot="20346552">
              <a:off x="608293" y="162421"/>
              <a:ext cx="583773" cy="8526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0" h="21600" fill="norm" stroke="1" extrusionOk="0">
                  <a:moveTo>
                    <a:pt x="7339" y="0"/>
                  </a:moveTo>
                  <a:cubicBezTo>
                    <a:pt x="6714" y="0"/>
                    <a:pt x="6053" y="50"/>
                    <a:pt x="5380" y="160"/>
                  </a:cubicBezTo>
                  <a:cubicBezTo>
                    <a:pt x="3925" y="370"/>
                    <a:pt x="2471" y="1185"/>
                    <a:pt x="1882" y="2202"/>
                  </a:cubicBezTo>
                  <a:cubicBezTo>
                    <a:pt x="716" y="5060"/>
                    <a:pt x="5680" y="9354"/>
                    <a:pt x="9479" y="12615"/>
                  </a:cubicBezTo>
                  <a:cubicBezTo>
                    <a:pt x="7135" y="13229"/>
                    <a:pt x="5091" y="14044"/>
                    <a:pt x="3048" y="15070"/>
                  </a:cubicBezTo>
                  <a:cubicBezTo>
                    <a:pt x="1004" y="15885"/>
                    <a:pt x="-450" y="17725"/>
                    <a:pt x="127" y="19558"/>
                  </a:cubicBezTo>
                  <a:cubicBezTo>
                    <a:pt x="127" y="20171"/>
                    <a:pt x="1004" y="20986"/>
                    <a:pt x="1882" y="21197"/>
                  </a:cubicBezTo>
                  <a:cubicBezTo>
                    <a:pt x="2759" y="21398"/>
                    <a:pt x="3637" y="21600"/>
                    <a:pt x="4514" y="21600"/>
                  </a:cubicBezTo>
                  <a:cubicBezTo>
                    <a:pt x="8601" y="21197"/>
                    <a:pt x="12688" y="20373"/>
                    <a:pt x="16486" y="18944"/>
                  </a:cubicBezTo>
                  <a:cubicBezTo>
                    <a:pt x="17063" y="18742"/>
                    <a:pt x="17063" y="18331"/>
                    <a:pt x="16775" y="17927"/>
                  </a:cubicBezTo>
                  <a:cubicBezTo>
                    <a:pt x="16775" y="17784"/>
                    <a:pt x="16330" y="17641"/>
                    <a:pt x="15969" y="17641"/>
                  </a:cubicBezTo>
                  <a:cubicBezTo>
                    <a:pt x="15825" y="17641"/>
                    <a:pt x="15693" y="17658"/>
                    <a:pt x="15609" y="17725"/>
                  </a:cubicBezTo>
                  <a:cubicBezTo>
                    <a:pt x="12460" y="18734"/>
                    <a:pt x="7519" y="20171"/>
                    <a:pt x="4418" y="20171"/>
                  </a:cubicBezTo>
                  <a:cubicBezTo>
                    <a:pt x="3769" y="20171"/>
                    <a:pt x="3204" y="20112"/>
                    <a:pt x="2759" y="19969"/>
                  </a:cubicBezTo>
                  <a:cubicBezTo>
                    <a:pt x="2471" y="19768"/>
                    <a:pt x="2170" y="19558"/>
                    <a:pt x="1882" y="19154"/>
                  </a:cubicBezTo>
                  <a:cubicBezTo>
                    <a:pt x="1882" y="18541"/>
                    <a:pt x="2170" y="17725"/>
                    <a:pt x="2759" y="17112"/>
                  </a:cubicBezTo>
                  <a:cubicBezTo>
                    <a:pt x="5091" y="15473"/>
                    <a:pt x="8012" y="14254"/>
                    <a:pt x="11221" y="13842"/>
                  </a:cubicBezTo>
                  <a:cubicBezTo>
                    <a:pt x="11522" y="13842"/>
                    <a:pt x="11810" y="13641"/>
                    <a:pt x="12099" y="13431"/>
                  </a:cubicBezTo>
                  <a:cubicBezTo>
                    <a:pt x="12688" y="13027"/>
                    <a:pt x="12387" y="12826"/>
                    <a:pt x="11522" y="12002"/>
                  </a:cubicBezTo>
                  <a:cubicBezTo>
                    <a:pt x="4214" y="6085"/>
                    <a:pt x="3336" y="3631"/>
                    <a:pt x="3925" y="2614"/>
                  </a:cubicBezTo>
                  <a:cubicBezTo>
                    <a:pt x="3925" y="2412"/>
                    <a:pt x="4214" y="1799"/>
                    <a:pt x="5680" y="1597"/>
                  </a:cubicBezTo>
                  <a:cubicBezTo>
                    <a:pt x="6197" y="1504"/>
                    <a:pt x="6702" y="1462"/>
                    <a:pt x="7183" y="1462"/>
                  </a:cubicBezTo>
                  <a:cubicBezTo>
                    <a:pt x="14491" y="1462"/>
                    <a:pt x="19107" y="10783"/>
                    <a:pt x="19107" y="10783"/>
                  </a:cubicBezTo>
                  <a:cubicBezTo>
                    <a:pt x="19395" y="10985"/>
                    <a:pt x="19984" y="11187"/>
                    <a:pt x="20273" y="11187"/>
                  </a:cubicBezTo>
                  <a:cubicBezTo>
                    <a:pt x="20862" y="10985"/>
                    <a:pt x="21150" y="10573"/>
                    <a:pt x="21150" y="10170"/>
                  </a:cubicBezTo>
                  <a:cubicBezTo>
                    <a:pt x="20886" y="9791"/>
                    <a:pt x="16041" y="0"/>
                    <a:pt x="733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9" name="Google Shape;246;p7"/>
            <p:cNvSpPr/>
            <p:nvPr/>
          </p:nvSpPr>
          <p:spPr>
            <a:xfrm flipH="1" rot="20346552">
              <a:off x="81399" y="93128"/>
              <a:ext cx="627833" cy="5722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4" h="21600" fill="norm" stroke="1" extrusionOk="0">
                  <a:moveTo>
                    <a:pt x="958" y="0"/>
                  </a:moveTo>
                  <a:cubicBezTo>
                    <a:pt x="262" y="0"/>
                    <a:pt x="-366" y="914"/>
                    <a:pt x="251" y="1828"/>
                  </a:cubicBezTo>
                  <a:cubicBezTo>
                    <a:pt x="3516" y="5785"/>
                    <a:pt x="5974" y="10355"/>
                    <a:pt x="7612" y="15527"/>
                  </a:cubicBezTo>
                  <a:cubicBezTo>
                    <a:pt x="7062" y="17343"/>
                    <a:pt x="6793" y="19171"/>
                    <a:pt x="7062" y="20698"/>
                  </a:cubicBezTo>
                  <a:cubicBezTo>
                    <a:pt x="7062" y="21299"/>
                    <a:pt x="7612" y="21600"/>
                    <a:pt x="7881" y="21600"/>
                  </a:cubicBezTo>
                  <a:cubicBezTo>
                    <a:pt x="8431" y="21600"/>
                    <a:pt x="8700" y="21299"/>
                    <a:pt x="8970" y="20999"/>
                  </a:cubicBezTo>
                  <a:cubicBezTo>
                    <a:pt x="9520" y="19171"/>
                    <a:pt x="9520" y="17656"/>
                    <a:pt x="9250" y="15827"/>
                  </a:cubicBezTo>
                  <a:cubicBezTo>
                    <a:pt x="9520" y="15527"/>
                    <a:pt x="9789" y="15214"/>
                    <a:pt x="9789" y="14913"/>
                  </a:cubicBezTo>
                  <a:cubicBezTo>
                    <a:pt x="12515" y="10957"/>
                    <a:pt x="16331" y="8828"/>
                    <a:pt x="20426" y="8227"/>
                  </a:cubicBezTo>
                  <a:cubicBezTo>
                    <a:pt x="20965" y="7914"/>
                    <a:pt x="21234" y="7613"/>
                    <a:pt x="21234" y="7000"/>
                  </a:cubicBezTo>
                  <a:cubicBezTo>
                    <a:pt x="20965" y="6399"/>
                    <a:pt x="20426" y="6098"/>
                    <a:pt x="20146" y="6098"/>
                  </a:cubicBezTo>
                  <a:cubicBezTo>
                    <a:pt x="15792" y="6699"/>
                    <a:pt x="11696" y="9128"/>
                    <a:pt x="8700" y="13085"/>
                  </a:cubicBezTo>
                  <a:cubicBezTo>
                    <a:pt x="7062" y="8227"/>
                    <a:pt x="4616" y="3969"/>
                    <a:pt x="1609" y="313"/>
                  </a:cubicBezTo>
                  <a:cubicBezTo>
                    <a:pt x="1418" y="88"/>
                    <a:pt x="1182" y="0"/>
                    <a:pt x="95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0" name="Google Shape;247;p7"/>
            <p:cNvSpPr/>
            <p:nvPr/>
          </p:nvSpPr>
          <p:spPr>
            <a:xfrm flipH="1" rot="20346552">
              <a:off x="1399965" y="898151"/>
              <a:ext cx="1961518" cy="2146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fill="norm" stroke="1" extrusionOk="0">
                  <a:moveTo>
                    <a:pt x="21288" y="0"/>
                  </a:moveTo>
                  <a:cubicBezTo>
                    <a:pt x="21259" y="0"/>
                    <a:pt x="21226" y="7"/>
                    <a:pt x="21194" y="23"/>
                  </a:cubicBezTo>
                  <a:cubicBezTo>
                    <a:pt x="21015" y="23"/>
                    <a:pt x="20927" y="104"/>
                    <a:pt x="20927" y="267"/>
                  </a:cubicBezTo>
                  <a:cubicBezTo>
                    <a:pt x="20927" y="835"/>
                    <a:pt x="20840" y="1322"/>
                    <a:pt x="20840" y="1890"/>
                  </a:cubicBezTo>
                  <a:cubicBezTo>
                    <a:pt x="20749" y="1970"/>
                    <a:pt x="20840" y="2130"/>
                    <a:pt x="21015" y="2130"/>
                  </a:cubicBezTo>
                  <a:lnTo>
                    <a:pt x="21015" y="2050"/>
                  </a:lnTo>
                  <a:cubicBezTo>
                    <a:pt x="21048" y="2067"/>
                    <a:pt x="21084" y="2074"/>
                    <a:pt x="21117" y="2074"/>
                  </a:cubicBezTo>
                  <a:cubicBezTo>
                    <a:pt x="21255" y="2074"/>
                    <a:pt x="21368" y="1953"/>
                    <a:pt x="21368" y="1890"/>
                  </a:cubicBezTo>
                  <a:cubicBezTo>
                    <a:pt x="21460" y="1322"/>
                    <a:pt x="21547" y="751"/>
                    <a:pt x="21547" y="267"/>
                  </a:cubicBezTo>
                  <a:cubicBezTo>
                    <a:pt x="21547" y="134"/>
                    <a:pt x="21430" y="0"/>
                    <a:pt x="21288" y="0"/>
                  </a:cubicBezTo>
                  <a:close/>
                  <a:moveTo>
                    <a:pt x="20650" y="3246"/>
                  </a:moveTo>
                  <a:cubicBezTo>
                    <a:pt x="20512" y="3246"/>
                    <a:pt x="20395" y="3362"/>
                    <a:pt x="20395" y="3429"/>
                  </a:cubicBezTo>
                  <a:cubicBezTo>
                    <a:pt x="20220" y="3997"/>
                    <a:pt x="20042" y="4484"/>
                    <a:pt x="19776" y="4972"/>
                  </a:cubicBezTo>
                  <a:cubicBezTo>
                    <a:pt x="19688" y="5052"/>
                    <a:pt x="19776" y="5216"/>
                    <a:pt x="19954" y="5296"/>
                  </a:cubicBezTo>
                  <a:lnTo>
                    <a:pt x="20042" y="5296"/>
                  </a:lnTo>
                  <a:lnTo>
                    <a:pt x="20042" y="5216"/>
                  </a:lnTo>
                  <a:cubicBezTo>
                    <a:pt x="20071" y="5242"/>
                    <a:pt x="20100" y="5249"/>
                    <a:pt x="20129" y="5249"/>
                  </a:cubicBezTo>
                  <a:cubicBezTo>
                    <a:pt x="20188" y="5249"/>
                    <a:pt x="20250" y="5216"/>
                    <a:pt x="20308" y="5216"/>
                  </a:cubicBezTo>
                  <a:cubicBezTo>
                    <a:pt x="20574" y="4648"/>
                    <a:pt x="20840" y="4160"/>
                    <a:pt x="21015" y="3593"/>
                  </a:cubicBezTo>
                  <a:cubicBezTo>
                    <a:pt x="21015" y="3429"/>
                    <a:pt x="20927" y="3349"/>
                    <a:pt x="20749" y="3269"/>
                  </a:cubicBezTo>
                  <a:cubicBezTo>
                    <a:pt x="20716" y="3252"/>
                    <a:pt x="20683" y="3246"/>
                    <a:pt x="20650" y="3246"/>
                  </a:cubicBezTo>
                  <a:close/>
                  <a:moveTo>
                    <a:pt x="15625" y="5853"/>
                  </a:moveTo>
                  <a:cubicBezTo>
                    <a:pt x="15312" y="5853"/>
                    <a:pt x="15118" y="6274"/>
                    <a:pt x="15527" y="6351"/>
                  </a:cubicBezTo>
                  <a:cubicBezTo>
                    <a:pt x="15971" y="6595"/>
                    <a:pt x="16500" y="6835"/>
                    <a:pt x="16853" y="7242"/>
                  </a:cubicBezTo>
                  <a:cubicBezTo>
                    <a:pt x="16853" y="7322"/>
                    <a:pt x="16944" y="7322"/>
                    <a:pt x="17032" y="7322"/>
                  </a:cubicBezTo>
                  <a:cubicBezTo>
                    <a:pt x="17119" y="7322"/>
                    <a:pt x="17210" y="7322"/>
                    <a:pt x="17298" y="7242"/>
                  </a:cubicBezTo>
                  <a:cubicBezTo>
                    <a:pt x="17385" y="7162"/>
                    <a:pt x="17385" y="6999"/>
                    <a:pt x="17298" y="6918"/>
                  </a:cubicBezTo>
                  <a:cubicBezTo>
                    <a:pt x="16853" y="6431"/>
                    <a:pt x="16325" y="6107"/>
                    <a:pt x="15705" y="5863"/>
                  </a:cubicBezTo>
                  <a:cubicBezTo>
                    <a:pt x="15676" y="5857"/>
                    <a:pt x="15650" y="5853"/>
                    <a:pt x="15625" y="5853"/>
                  </a:cubicBezTo>
                  <a:close/>
                  <a:moveTo>
                    <a:pt x="13755" y="5783"/>
                  </a:moveTo>
                  <a:cubicBezTo>
                    <a:pt x="13048" y="5943"/>
                    <a:pt x="12604" y="6431"/>
                    <a:pt x="12604" y="7079"/>
                  </a:cubicBezTo>
                  <a:cubicBezTo>
                    <a:pt x="12516" y="7162"/>
                    <a:pt x="12516" y="7242"/>
                    <a:pt x="12604" y="7322"/>
                  </a:cubicBezTo>
                  <a:cubicBezTo>
                    <a:pt x="12604" y="7486"/>
                    <a:pt x="12695" y="7566"/>
                    <a:pt x="12870" y="7566"/>
                  </a:cubicBezTo>
                  <a:lnTo>
                    <a:pt x="12961" y="7566"/>
                  </a:lnTo>
                  <a:cubicBezTo>
                    <a:pt x="13136" y="7486"/>
                    <a:pt x="13223" y="7322"/>
                    <a:pt x="13136" y="7242"/>
                  </a:cubicBezTo>
                  <a:lnTo>
                    <a:pt x="13136" y="7079"/>
                  </a:lnTo>
                  <a:cubicBezTo>
                    <a:pt x="13223" y="6675"/>
                    <a:pt x="13489" y="6431"/>
                    <a:pt x="13934" y="6351"/>
                  </a:cubicBezTo>
                  <a:cubicBezTo>
                    <a:pt x="14109" y="6267"/>
                    <a:pt x="14200" y="6107"/>
                    <a:pt x="14109" y="5943"/>
                  </a:cubicBezTo>
                  <a:cubicBezTo>
                    <a:pt x="14109" y="5863"/>
                    <a:pt x="13934" y="5783"/>
                    <a:pt x="13755" y="5783"/>
                  </a:cubicBezTo>
                  <a:close/>
                  <a:moveTo>
                    <a:pt x="19069" y="6127"/>
                  </a:moveTo>
                  <a:cubicBezTo>
                    <a:pt x="19003" y="6127"/>
                    <a:pt x="18934" y="6147"/>
                    <a:pt x="18890" y="6187"/>
                  </a:cubicBezTo>
                  <a:cubicBezTo>
                    <a:pt x="18449" y="6595"/>
                    <a:pt x="18096" y="6918"/>
                    <a:pt x="17564" y="7242"/>
                  </a:cubicBezTo>
                  <a:cubicBezTo>
                    <a:pt x="17385" y="7242"/>
                    <a:pt x="17385" y="7403"/>
                    <a:pt x="17476" y="7566"/>
                  </a:cubicBezTo>
                  <a:cubicBezTo>
                    <a:pt x="17476" y="7646"/>
                    <a:pt x="17651" y="7730"/>
                    <a:pt x="17739" y="7730"/>
                  </a:cubicBezTo>
                  <a:lnTo>
                    <a:pt x="17739" y="7646"/>
                  </a:lnTo>
                  <a:cubicBezTo>
                    <a:pt x="17739" y="7646"/>
                    <a:pt x="17830" y="7646"/>
                    <a:pt x="17830" y="7730"/>
                  </a:cubicBezTo>
                  <a:cubicBezTo>
                    <a:pt x="18358" y="7403"/>
                    <a:pt x="18890" y="6999"/>
                    <a:pt x="19244" y="6595"/>
                  </a:cubicBezTo>
                  <a:cubicBezTo>
                    <a:pt x="19422" y="6431"/>
                    <a:pt x="19422" y="6267"/>
                    <a:pt x="19244" y="6187"/>
                  </a:cubicBezTo>
                  <a:cubicBezTo>
                    <a:pt x="19200" y="6147"/>
                    <a:pt x="19134" y="6127"/>
                    <a:pt x="19069" y="6127"/>
                  </a:cubicBezTo>
                  <a:close/>
                  <a:moveTo>
                    <a:pt x="16037" y="7720"/>
                  </a:moveTo>
                  <a:cubicBezTo>
                    <a:pt x="16015" y="7720"/>
                    <a:pt x="15993" y="7723"/>
                    <a:pt x="15971" y="7730"/>
                  </a:cubicBezTo>
                  <a:cubicBezTo>
                    <a:pt x="15527" y="7810"/>
                    <a:pt x="15173" y="7890"/>
                    <a:pt x="14728" y="7890"/>
                  </a:cubicBezTo>
                  <a:lnTo>
                    <a:pt x="14287" y="7890"/>
                  </a:lnTo>
                  <a:cubicBezTo>
                    <a:pt x="14266" y="7887"/>
                    <a:pt x="14247" y="7883"/>
                    <a:pt x="14229" y="7883"/>
                  </a:cubicBezTo>
                  <a:cubicBezTo>
                    <a:pt x="13923" y="7883"/>
                    <a:pt x="13865" y="8458"/>
                    <a:pt x="14200" y="8458"/>
                  </a:cubicBezTo>
                  <a:lnTo>
                    <a:pt x="14728" y="8458"/>
                  </a:lnTo>
                  <a:lnTo>
                    <a:pt x="14728" y="8378"/>
                  </a:lnTo>
                  <a:cubicBezTo>
                    <a:pt x="15173" y="8378"/>
                    <a:pt x="15614" y="8378"/>
                    <a:pt x="16059" y="8297"/>
                  </a:cubicBezTo>
                  <a:cubicBezTo>
                    <a:pt x="16470" y="8221"/>
                    <a:pt x="16343" y="7720"/>
                    <a:pt x="16037" y="7720"/>
                  </a:cubicBezTo>
                  <a:close/>
                  <a:moveTo>
                    <a:pt x="17968" y="8184"/>
                  </a:moveTo>
                  <a:cubicBezTo>
                    <a:pt x="17925" y="8184"/>
                    <a:pt x="17877" y="8194"/>
                    <a:pt x="17830" y="8214"/>
                  </a:cubicBezTo>
                  <a:cubicBezTo>
                    <a:pt x="17651" y="8297"/>
                    <a:pt x="17651" y="8458"/>
                    <a:pt x="17651" y="8621"/>
                  </a:cubicBezTo>
                  <a:cubicBezTo>
                    <a:pt x="17917" y="9109"/>
                    <a:pt x="18005" y="9593"/>
                    <a:pt x="18096" y="10080"/>
                  </a:cubicBezTo>
                  <a:cubicBezTo>
                    <a:pt x="18096" y="10244"/>
                    <a:pt x="18271" y="10324"/>
                    <a:pt x="18449" y="10324"/>
                  </a:cubicBezTo>
                  <a:cubicBezTo>
                    <a:pt x="18624" y="10324"/>
                    <a:pt x="18715" y="10161"/>
                    <a:pt x="18715" y="10080"/>
                  </a:cubicBezTo>
                  <a:cubicBezTo>
                    <a:pt x="18624" y="9433"/>
                    <a:pt x="18449" y="8945"/>
                    <a:pt x="18271" y="8378"/>
                  </a:cubicBezTo>
                  <a:cubicBezTo>
                    <a:pt x="18205" y="8257"/>
                    <a:pt x="18096" y="8184"/>
                    <a:pt x="17968" y="8184"/>
                  </a:cubicBezTo>
                  <a:close/>
                  <a:moveTo>
                    <a:pt x="18449" y="11459"/>
                  </a:moveTo>
                  <a:cubicBezTo>
                    <a:pt x="18271" y="11459"/>
                    <a:pt x="18183" y="11540"/>
                    <a:pt x="18096" y="11703"/>
                  </a:cubicBezTo>
                  <a:cubicBezTo>
                    <a:pt x="18005" y="12191"/>
                    <a:pt x="17917" y="12758"/>
                    <a:pt x="17739" y="13242"/>
                  </a:cubicBezTo>
                  <a:cubicBezTo>
                    <a:pt x="17651" y="13326"/>
                    <a:pt x="17739" y="13486"/>
                    <a:pt x="17830" y="13570"/>
                  </a:cubicBezTo>
                  <a:lnTo>
                    <a:pt x="18005" y="13570"/>
                  </a:lnTo>
                  <a:cubicBezTo>
                    <a:pt x="18096" y="13570"/>
                    <a:pt x="18183" y="13486"/>
                    <a:pt x="18271" y="13406"/>
                  </a:cubicBezTo>
                  <a:cubicBezTo>
                    <a:pt x="18449" y="12919"/>
                    <a:pt x="18624" y="12351"/>
                    <a:pt x="18715" y="11783"/>
                  </a:cubicBezTo>
                  <a:cubicBezTo>
                    <a:pt x="18715" y="11623"/>
                    <a:pt x="18624" y="11459"/>
                    <a:pt x="18449" y="11459"/>
                  </a:cubicBezTo>
                  <a:close/>
                  <a:moveTo>
                    <a:pt x="17083" y="14488"/>
                  </a:moveTo>
                  <a:cubicBezTo>
                    <a:pt x="16988" y="14488"/>
                    <a:pt x="16908" y="14528"/>
                    <a:pt x="16853" y="14621"/>
                  </a:cubicBezTo>
                  <a:cubicBezTo>
                    <a:pt x="16500" y="15029"/>
                    <a:pt x="16059" y="15433"/>
                    <a:pt x="15705" y="15760"/>
                  </a:cubicBezTo>
                  <a:cubicBezTo>
                    <a:pt x="15527" y="15840"/>
                    <a:pt x="15527" y="16000"/>
                    <a:pt x="15705" y="16164"/>
                  </a:cubicBezTo>
                  <a:cubicBezTo>
                    <a:pt x="15705" y="16164"/>
                    <a:pt x="15793" y="16244"/>
                    <a:pt x="15880" y="16244"/>
                  </a:cubicBezTo>
                  <a:lnTo>
                    <a:pt x="15880" y="16164"/>
                  </a:lnTo>
                  <a:lnTo>
                    <a:pt x="16059" y="16164"/>
                  </a:lnTo>
                  <a:cubicBezTo>
                    <a:pt x="16500" y="15760"/>
                    <a:pt x="16944" y="15353"/>
                    <a:pt x="17298" y="14949"/>
                  </a:cubicBezTo>
                  <a:cubicBezTo>
                    <a:pt x="17385" y="14785"/>
                    <a:pt x="17385" y="14621"/>
                    <a:pt x="17298" y="14541"/>
                  </a:cubicBezTo>
                  <a:cubicBezTo>
                    <a:pt x="17225" y="14508"/>
                    <a:pt x="17152" y="14488"/>
                    <a:pt x="17083" y="14488"/>
                  </a:cubicBezTo>
                  <a:close/>
                  <a:moveTo>
                    <a:pt x="14430" y="16598"/>
                  </a:moveTo>
                  <a:cubicBezTo>
                    <a:pt x="14375" y="16598"/>
                    <a:pt x="14324" y="16618"/>
                    <a:pt x="14287" y="16652"/>
                  </a:cubicBezTo>
                  <a:cubicBezTo>
                    <a:pt x="13755" y="16895"/>
                    <a:pt x="13223" y="17056"/>
                    <a:pt x="12604" y="17139"/>
                  </a:cubicBezTo>
                  <a:cubicBezTo>
                    <a:pt x="12516" y="17219"/>
                    <a:pt x="12341" y="17380"/>
                    <a:pt x="12429" y="17543"/>
                  </a:cubicBezTo>
                  <a:cubicBezTo>
                    <a:pt x="12429" y="17623"/>
                    <a:pt x="12604" y="17707"/>
                    <a:pt x="12695" y="17707"/>
                  </a:cubicBezTo>
                  <a:lnTo>
                    <a:pt x="12782" y="17707"/>
                  </a:lnTo>
                  <a:cubicBezTo>
                    <a:pt x="13402" y="17543"/>
                    <a:pt x="13934" y="17380"/>
                    <a:pt x="14554" y="17139"/>
                  </a:cubicBezTo>
                  <a:cubicBezTo>
                    <a:pt x="14641" y="17056"/>
                    <a:pt x="14728" y="16895"/>
                    <a:pt x="14641" y="16732"/>
                  </a:cubicBezTo>
                  <a:cubicBezTo>
                    <a:pt x="14590" y="16638"/>
                    <a:pt x="14506" y="16598"/>
                    <a:pt x="14430" y="16598"/>
                  </a:cubicBezTo>
                  <a:close/>
                  <a:moveTo>
                    <a:pt x="5523" y="17380"/>
                  </a:moveTo>
                  <a:cubicBezTo>
                    <a:pt x="5169" y="17380"/>
                    <a:pt x="5169" y="17947"/>
                    <a:pt x="5523" y="17947"/>
                  </a:cubicBezTo>
                  <a:lnTo>
                    <a:pt x="7381" y="17947"/>
                  </a:lnTo>
                  <a:cubicBezTo>
                    <a:pt x="7469" y="17947"/>
                    <a:pt x="7647" y="17787"/>
                    <a:pt x="7647" y="17707"/>
                  </a:cubicBezTo>
                  <a:cubicBezTo>
                    <a:pt x="7647" y="17543"/>
                    <a:pt x="7560" y="17380"/>
                    <a:pt x="7381" y="17380"/>
                  </a:cubicBezTo>
                  <a:close/>
                  <a:moveTo>
                    <a:pt x="9153" y="17380"/>
                  </a:moveTo>
                  <a:cubicBezTo>
                    <a:pt x="8974" y="17380"/>
                    <a:pt x="8887" y="17543"/>
                    <a:pt x="8887" y="17623"/>
                  </a:cubicBezTo>
                  <a:cubicBezTo>
                    <a:pt x="8799" y="17787"/>
                    <a:pt x="8974" y="17947"/>
                    <a:pt x="9153" y="17947"/>
                  </a:cubicBezTo>
                  <a:lnTo>
                    <a:pt x="10924" y="17947"/>
                  </a:lnTo>
                  <a:cubicBezTo>
                    <a:pt x="11099" y="17947"/>
                    <a:pt x="11277" y="17787"/>
                    <a:pt x="11277" y="17623"/>
                  </a:cubicBezTo>
                  <a:cubicBezTo>
                    <a:pt x="11190" y="17463"/>
                    <a:pt x="11099" y="17380"/>
                    <a:pt x="10924" y="17380"/>
                  </a:cubicBezTo>
                  <a:close/>
                  <a:moveTo>
                    <a:pt x="3748" y="17597"/>
                  </a:moveTo>
                  <a:cubicBezTo>
                    <a:pt x="3723" y="17597"/>
                    <a:pt x="3693" y="17607"/>
                    <a:pt x="3664" y="17623"/>
                  </a:cubicBezTo>
                  <a:cubicBezTo>
                    <a:pt x="3045" y="17787"/>
                    <a:pt x="2425" y="18031"/>
                    <a:pt x="1981" y="18354"/>
                  </a:cubicBezTo>
                  <a:cubicBezTo>
                    <a:pt x="1806" y="18515"/>
                    <a:pt x="1806" y="18678"/>
                    <a:pt x="1981" y="18759"/>
                  </a:cubicBezTo>
                  <a:cubicBezTo>
                    <a:pt x="1981" y="18842"/>
                    <a:pt x="2072" y="18842"/>
                    <a:pt x="2159" y="18922"/>
                  </a:cubicBezTo>
                  <a:cubicBezTo>
                    <a:pt x="2247" y="18842"/>
                    <a:pt x="2247" y="18842"/>
                    <a:pt x="2338" y="18842"/>
                  </a:cubicBezTo>
                  <a:cubicBezTo>
                    <a:pt x="2779" y="18515"/>
                    <a:pt x="3220" y="18274"/>
                    <a:pt x="3839" y="18111"/>
                  </a:cubicBezTo>
                  <a:cubicBezTo>
                    <a:pt x="4076" y="18111"/>
                    <a:pt x="3963" y="17597"/>
                    <a:pt x="3748" y="17597"/>
                  </a:cubicBezTo>
                  <a:close/>
                  <a:moveTo>
                    <a:pt x="1018" y="19580"/>
                  </a:moveTo>
                  <a:cubicBezTo>
                    <a:pt x="909" y="19580"/>
                    <a:pt x="800" y="19623"/>
                    <a:pt x="741" y="19733"/>
                  </a:cubicBezTo>
                  <a:cubicBezTo>
                    <a:pt x="388" y="20221"/>
                    <a:pt x="213" y="20705"/>
                    <a:pt x="34" y="21273"/>
                  </a:cubicBezTo>
                  <a:cubicBezTo>
                    <a:pt x="-53" y="21436"/>
                    <a:pt x="34" y="21600"/>
                    <a:pt x="213" y="21600"/>
                  </a:cubicBezTo>
                  <a:lnTo>
                    <a:pt x="301" y="21600"/>
                  </a:lnTo>
                  <a:cubicBezTo>
                    <a:pt x="388" y="21600"/>
                    <a:pt x="475" y="21517"/>
                    <a:pt x="567" y="21436"/>
                  </a:cubicBezTo>
                  <a:cubicBezTo>
                    <a:pt x="741" y="20949"/>
                    <a:pt x="1008" y="20465"/>
                    <a:pt x="1274" y="19977"/>
                  </a:cubicBezTo>
                  <a:cubicBezTo>
                    <a:pt x="1452" y="19760"/>
                    <a:pt x="1233" y="19580"/>
                    <a:pt x="1018" y="1958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50" name="Google Shape;248;p7"/>
          <p:cNvGrpSpPr/>
          <p:nvPr/>
        </p:nvGrpSpPr>
        <p:grpSpPr>
          <a:xfrm>
            <a:off x="6608909" y="10184247"/>
            <a:ext cx="4157352" cy="3296868"/>
            <a:chOff x="0" y="0"/>
            <a:chExt cx="4157351" cy="3296867"/>
          </a:xfrm>
        </p:grpSpPr>
        <p:grpSp>
          <p:nvGrpSpPr>
            <p:cNvPr id="248" name="Google Shape;249;p7"/>
            <p:cNvGrpSpPr/>
            <p:nvPr/>
          </p:nvGrpSpPr>
          <p:grpSpPr>
            <a:xfrm>
              <a:off x="0" y="-1"/>
              <a:ext cx="3927925" cy="3296869"/>
              <a:chOff x="0" y="0"/>
              <a:chExt cx="3927924" cy="3296867"/>
            </a:xfrm>
          </p:grpSpPr>
          <p:sp>
            <p:nvSpPr>
              <p:cNvPr id="242" name="Google Shape;250;p7"/>
              <p:cNvSpPr/>
              <p:nvPr/>
            </p:nvSpPr>
            <p:spPr>
              <a:xfrm>
                <a:off x="1041250" y="-1"/>
                <a:ext cx="1735036" cy="1735036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43" name="Google Shape;251;p7"/>
              <p:cNvSpPr/>
              <p:nvPr/>
            </p:nvSpPr>
            <p:spPr>
              <a:xfrm>
                <a:off x="1700695" y="590056"/>
                <a:ext cx="1735035" cy="1735036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44" name="Google Shape;252;p7"/>
              <p:cNvSpPr/>
              <p:nvPr/>
            </p:nvSpPr>
            <p:spPr>
              <a:xfrm>
                <a:off x="138862" y="624750"/>
                <a:ext cx="1735036" cy="1735036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45" name="Google Shape;253;p7"/>
              <p:cNvSpPr/>
              <p:nvPr/>
            </p:nvSpPr>
            <p:spPr>
              <a:xfrm>
                <a:off x="-1" y="1388276"/>
                <a:ext cx="1735036" cy="1735035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46" name="Google Shape;254;p7"/>
              <p:cNvSpPr/>
              <p:nvPr/>
            </p:nvSpPr>
            <p:spPr>
              <a:xfrm>
                <a:off x="728831" y="1561832"/>
                <a:ext cx="1735036" cy="1735036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47" name="Google Shape;255;p7"/>
              <p:cNvSpPr/>
              <p:nvPr/>
            </p:nvSpPr>
            <p:spPr>
              <a:xfrm>
                <a:off x="1735353" y="1423057"/>
                <a:ext cx="2192572" cy="1735036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249" name="Google Shape;256;p7"/>
            <p:cNvSpPr/>
            <p:nvPr/>
          </p:nvSpPr>
          <p:spPr>
            <a:xfrm>
              <a:off x="274676" y="9947"/>
              <a:ext cx="3882676" cy="29785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5" h="21600" fill="norm" stroke="1" extrusionOk="0">
                  <a:moveTo>
                    <a:pt x="6045" y="4385"/>
                  </a:moveTo>
                  <a:cubicBezTo>
                    <a:pt x="6824" y="4615"/>
                    <a:pt x="7603" y="5299"/>
                    <a:pt x="7948" y="6209"/>
                  </a:cubicBezTo>
                  <a:cubicBezTo>
                    <a:pt x="7948" y="6551"/>
                    <a:pt x="7862" y="6776"/>
                    <a:pt x="7688" y="6894"/>
                  </a:cubicBezTo>
                  <a:cubicBezTo>
                    <a:pt x="7514" y="7119"/>
                    <a:pt x="7343" y="7119"/>
                    <a:pt x="7169" y="7236"/>
                  </a:cubicBezTo>
                  <a:cubicBezTo>
                    <a:pt x="6479" y="7236"/>
                    <a:pt x="5959" y="5979"/>
                    <a:pt x="5789" y="5412"/>
                  </a:cubicBezTo>
                  <a:lnTo>
                    <a:pt x="5789" y="5299"/>
                  </a:lnTo>
                  <a:cubicBezTo>
                    <a:pt x="5874" y="4957"/>
                    <a:pt x="5959" y="4727"/>
                    <a:pt x="6045" y="4385"/>
                  </a:cubicBezTo>
                  <a:close/>
                  <a:moveTo>
                    <a:pt x="13823" y="6096"/>
                  </a:moveTo>
                  <a:cubicBezTo>
                    <a:pt x="13909" y="6776"/>
                    <a:pt x="13823" y="7574"/>
                    <a:pt x="13478" y="8258"/>
                  </a:cubicBezTo>
                  <a:cubicBezTo>
                    <a:pt x="13304" y="8033"/>
                    <a:pt x="13389" y="7006"/>
                    <a:pt x="13823" y="6096"/>
                  </a:cubicBezTo>
                  <a:close/>
                  <a:moveTo>
                    <a:pt x="2492" y="10153"/>
                  </a:moveTo>
                  <a:cubicBezTo>
                    <a:pt x="2584" y="10153"/>
                    <a:pt x="2676" y="10167"/>
                    <a:pt x="2762" y="10195"/>
                  </a:cubicBezTo>
                  <a:cubicBezTo>
                    <a:pt x="3886" y="10308"/>
                    <a:pt x="4320" y="11222"/>
                    <a:pt x="4320" y="12019"/>
                  </a:cubicBezTo>
                  <a:cubicBezTo>
                    <a:pt x="4320" y="12474"/>
                    <a:pt x="3971" y="12929"/>
                    <a:pt x="3541" y="13042"/>
                  </a:cubicBezTo>
                  <a:cubicBezTo>
                    <a:pt x="3366" y="12929"/>
                    <a:pt x="3110" y="12929"/>
                    <a:pt x="2936" y="12816"/>
                  </a:cubicBezTo>
                  <a:cubicBezTo>
                    <a:pt x="2331" y="12244"/>
                    <a:pt x="1898" y="11447"/>
                    <a:pt x="1727" y="10537"/>
                  </a:cubicBezTo>
                  <a:cubicBezTo>
                    <a:pt x="1922" y="10279"/>
                    <a:pt x="2214" y="10153"/>
                    <a:pt x="2492" y="10153"/>
                  </a:cubicBezTo>
                  <a:close/>
                  <a:moveTo>
                    <a:pt x="18315" y="12132"/>
                  </a:moveTo>
                  <a:cubicBezTo>
                    <a:pt x="17885" y="13384"/>
                    <a:pt x="17191" y="14181"/>
                    <a:pt x="16761" y="14181"/>
                  </a:cubicBezTo>
                  <a:cubicBezTo>
                    <a:pt x="16587" y="14181"/>
                    <a:pt x="16416" y="14069"/>
                    <a:pt x="16327" y="13956"/>
                  </a:cubicBezTo>
                  <a:cubicBezTo>
                    <a:pt x="16068" y="13384"/>
                    <a:pt x="16156" y="13159"/>
                    <a:pt x="16156" y="13042"/>
                  </a:cubicBezTo>
                  <a:cubicBezTo>
                    <a:pt x="16327" y="12587"/>
                    <a:pt x="17191" y="12132"/>
                    <a:pt x="18141" y="12132"/>
                  </a:cubicBezTo>
                  <a:close/>
                  <a:moveTo>
                    <a:pt x="12614" y="15438"/>
                  </a:moveTo>
                  <a:cubicBezTo>
                    <a:pt x="12614" y="15438"/>
                    <a:pt x="12699" y="15550"/>
                    <a:pt x="12699" y="15550"/>
                  </a:cubicBezTo>
                  <a:cubicBezTo>
                    <a:pt x="12874" y="15893"/>
                    <a:pt x="12785" y="16915"/>
                    <a:pt x="12009" y="18055"/>
                  </a:cubicBezTo>
                  <a:cubicBezTo>
                    <a:pt x="11750" y="17600"/>
                    <a:pt x="11661" y="17032"/>
                    <a:pt x="11835" y="16460"/>
                  </a:cubicBezTo>
                  <a:cubicBezTo>
                    <a:pt x="11920" y="16005"/>
                    <a:pt x="12180" y="15663"/>
                    <a:pt x="12614" y="15550"/>
                  </a:cubicBezTo>
                  <a:lnTo>
                    <a:pt x="12614" y="15438"/>
                  </a:lnTo>
                  <a:close/>
                  <a:moveTo>
                    <a:pt x="6304" y="15780"/>
                  </a:moveTo>
                  <a:cubicBezTo>
                    <a:pt x="6393" y="15780"/>
                    <a:pt x="6738" y="15780"/>
                    <a:pt x="6824" y="16348"/>
                  </a:cubicBezTo>
                  <a:cubicBezTo>
                    <a:pt x="6738" y="17600"/>
                    <a:pt x="6219" y="18739"/>
                    <a:pt x="5355" y="19194"/>
                  </a:cubicBezTo>
                  <a:cubicBezTo>
                    <a:pt x="5095" y="18397"/>
                    <a:pt x="5184" y="17375"/>
                    <a:pt x="5529" y="16460"/>
                  </a:cubicBezTo>
                  <a:cubicBezTo>
                    <a:pt x="5700" y="16118"/>
                    <a:pt x="5959" y="15780"/>
                    <a:pt x="6304" y="15780"/>
                  </a:cubicBezTo>
                  <a:close/>
                  <a:moveTo>
                    <a:pt x="9587" y="741"/>
                  </a:moveTo>
                  <a:cubicBezTo>
                    <a:pt x="10021" y="741"/>
                    <a:pt x="10540" y="853"/>
                    <a:pt x="11056" y="1196"/>
                  </a:cubicBezTo>
                  <a:cubicBezTo>
                    <a:pt x="12354" y="1768"/>
                    <a:pt x="13389" y="3245"/>
                    <a:pt x="13734" y="4957"/>
                  </a:cubicBezTo>
                  <a:cubicBezTo>
                    <a:pt x="12959" y="6209"/>
                    <a:pt x="12614" y="8033"/>
                    <a:pt x="13219" y="8713"/>
                  </a:cubicBezTo>
                  <a:cubicBezTo>
                    <a:pt x="13304" y="8943"/>
                    <a:pt x="13478" y="9055"/>
                    <a:pt x="13564" y="9055"/>
                  </a:cubicBezTo>
                  <a:cubicBezTo>
                    <a:pt x="13823" y="9055"/>
                    <a:pt x="13994" y="8830"/>
                    <a:pt x="14083" y="8601"/>
                  </a:cubicBezTo>
                  <a:cubicBezTo>
                    <a:pt x="14513" y="7574"/>
                    <a:pt x="14599" y="6321"/>
                    <a:pt x="14343" y="5182"/>
                  </a:cubicBezTo>
                  <a:cubicBezTo>
                    <a:pt x="14773" y="4502"/>
                    <a:pt x="15463" y="4042"/>
                    <a:pt x="16156" y="4042"/>
                  </a:cubicBezTo>
                  <a:cubicBezTo>
                    <a:pt x="16761" y="4042"/>
                    <a:pt x="17366" y="4385"/>
                    <a:pt x="17796" y="4840"/>
                  </a:cubicBezTo>
                  <a:cubicBezTo>
                    <a:pt x="19265" y="6209"/>
                    <a:pt x="19265" y="9055"/>
                    <a:pt x="18575" y="11335"/>
                  </a:cubicBezTo>
                  <a:lnTo>
                    <a:pt x="18141" y="11335"/>
                  </a:lnTo>
                  <a:cubicBezTo>
                    <a:pt x="17277" y="11335"/>
                    <a:pt x="16068" y="11677"/>
                    <a:pt x="15723" y="12704"/>
                  </a:cubicBezTo>
                  <a:cubicBezTo>
                    <a:pt x="15463" y="13726"/>
                    <a:pt x="15982" y="14866"/>
                    <a:pt x="16761" y="14978"/>
                  </a:cubicBezTo>
                  <a:cubicBezTo>
                    <a:pt x="17711" y="14978"/>
                    <a:pt x="18490" y="13614"/>
                    <a:pt x="18920" y="12244"/>
                  </a:cubicBezTo>
                  <a:cubicBezTo>
                    <a:pt x="19784" y="12362"/>
                    <a:pt x="20474" y="13159"/>
                    <a:pt x="20734" y="14181"/>
                  </a:cubicBezTo>
                  <a:cubicBezTo>
                    <a:pt x="20819" y="15096"/>
                    <a:pt x="20563" y="16005"/>
                    <a:pt x="20044" y="16690"/>
                  </a:cubicBezTo>
                  <a:cubicBezTo>
                    <a:pt x="18746" y="18514"/>
                    <a:pt x="16932" y="19649"/>
                    <a:pt x="14947" y="19649"/>
                  </a:cubicBezTo>
                  <a:cubicBezTo>
                    <a:pt x="14343" y="19649"/>
                    <a:pt x="13649" y="19537"/>
                    <a:pt x="13130" y="19082"/>
                  </a:cubicBezTo>
                  <a:cubicBezTo>
                    <a:pt x="12874" y="18969"/>
                    <a:pt x="12699" y="18852"/>
                    <a:pt x="12525" y="18627"/>
                  </a:cubicBezTo>
                  <a:cubicBezTo>
                    <a:pt x="13389" y="17257"/>
                    <a:pt x="13649" y="15780"/>
                    <a:pt x="13219" y="15096"/>
                  </a:cubicBezTo>
                  <a:cubicBezTo>
                    <a:pt x="13044" y="14866"/>
                    <a:pt x="12874" y="14753"/>
                    <a:pt x="12614" y="14753"/>
                  </a:cubicBezTo>
                  <a:cubicBezTo>
                    <a:pt x="12009" y="14866"/>
                    <a:pt x="11490" y="15321"/>
                    <a:pt x="11316" y="16118"/>
                  </a:cubicBezTo>
                  <a:cubicBezTo>
                    <a:pt x="11056" y="17032"/>
                    <a:pt x="11230" y="18055"/>
                    <a:pt x="11661" y="18627"/>
                  </a:cubicBezTo>
                  <a:cubicBezTo>
                    <a:pt x="10626" y="19991"/>
                    <a:pt x="9242" y="20789"/>
                    <a:pt x="7862" y="20789"/>
                  </a:cubicBezTo>
                  <a:cubicBezTo>
                    <a:pt x="7702" y="20836"/>
                    <a:pt x="7539" y="20859"/>
                    <a:pt x="7378" y="20859"/>
                  </a:cubicBezTo>
                  <a:cubicBezTo>
                    <a:pt x="6745" y="20859"/>
                    <a:pt x="6112" y="20512"/>
                    <a:pt x="5700" y="19879"/>
                  </a:cubicBezTo>
                  <a:cubicBezTo>
                    <a:pt x="6738" y="19194"/>
                    <a:pt x="7428" y="17712"/>
                    <a:pt x="7428" y="16235"/>
                  </a:cubicBezTo>
                  <a:cubicBezTo>
                    <a:pt x="7350" y="15504"/>
                    <a:pt x="6984" y="14964"/>
                    <a:pt x="6457" y="14964"/>
                  </a:cubicBezTo>
                  <a:cubicBezTo>
                    <a:pt x="6408" y="14964"/>
                    <a:pt x="6358" y="14969"/>
                    <a:pt x="6304" y="14978"/>
                  </a:cubicBezTo>
                  <a:cubicBezTo>
                    <a:pt x="5789" y="14978"/>
                    <a:pt x="5269" y="15438"/>
                    <a:pt x="5010" y="16118"/>
                  </a:cubicBezTo>
                  <a:cubicBezTo>
                    <a:pt x="4579" y="17145"/>
                    <a:pt x="4490" y="18397"/>
                    <a:pt x="4835" y="19424"/>
                  </a:cubicBezTo>
                  <a:cubicBezTo>
                    <a:pt x="4665" y="19452"/>
                    <a:pt x="4498" y="19466"/>
                    <a:pt x="4334" y="19466"/>
                  </a:cubicBezTo>
                  <a:cubicBezTo>
                    <a:pt x="3843" y="19466"/>
                    <a:pt x="3388" y="19340"/>
                    <a:pt x="2936" y="19082"/>
                  </a:cubicBezTo>
                  <a:cubicBezTo>
                    <a:pt x="1727" y="18397"/>
                    <a:pt x="948" y="17032"/>
                    <a:pt x="777" y="15321"/>
                  </a:cubicBezTo>
                  <a:cubicBezTo>
                    <a:pt x="518" y="13956"/>
                    <a:pt x="688" y="12362"/>
                    <a:pt x="1293" y="11110"/>
                  </a:cubicBezTo>
                  <a:cubicBezTo>
                    <a:pt x="1553" y="12019"/>
                    <a:pt x="2072" y="12816"/>
                    <a:pt x="2676" y="13384"/>
                  </a:cubicBezTo>
                  <a:cubicBezTo>
                    <a:pt x="3021" y="13501"/>
                    <a:pt x="3281" y="13614"/>
                    <a:pt x="3626" y="13614"/>
                  </a:cubicBezTo>
                  <a:cubicBezTo>
                    <a:pt x="4320" y="13614"/>
                    <a:pt x="4924" y="12929"/>
                    <a:pt x="4924" y="11907"/>
                  </a:cubicBezTo>
                  <a:cubicBezTo>
                    <a:pt x="4924" y="10425"/>
                    <a:pt x="3971" y="9285"/>
                    <a:pt x="2851" y="9285"/>
                  </a:cubicBezTo>
                  <a:cubicBezTo>
                    <a:pt x="2769" y="9262"/>
                    <a:pt x="2691" y="9252"/>
                    <a:pt x="2612" y="9252"/>
                  </a:cubicBezTo>
                  <a:cubicBezTo>
                    <a:pt x="2260" y="9252"/>
                    <a:pt x="1922" y="9440"/>
                    <a:pt x="1641" y="9628"/>
                  </a:cubicBezTo>
                  <a:cubicBezTo>
                    <a:pt x="1382" y="7349"/>
                    <a:pt x="1986" y="4957"/>
                    <a:pt x="3626" y="4385"/>
                  </a:cubicBezTo>
                  <a:cubicBezTo>
                    <a:pt x="4071" y="4221"/>
                    <a:pt x="4558" y="4113"/>
                    <a:pt x="5027" y="4113"/>
                  </a:cubicBezTo>
                  <a:cubicBezTo>
                    <a:pt x="5198" y="4113"/>
                    <a:pt x="5365" y="4127"/>
                    <a:pt x="5529" y="4160"/>
                  </a:cubicBezTo>
                  <a:cubicBezTo>
                    <a:pt x="5355" y="4727"/>
                    <a:pt x="5184" y="5182"/>
                    <a:pt x="5184" y="5182"/>
                  </a:cubicBezTo>
                  <a:cubicBezTo>
                    <a:pt x="5184" y="5299"/>
                    <a:pt x="5184" y="5299"/>
                    <a:pt x="5184" y="5412"/>
                  </a:cubicBezTo>
                  <a:cubicBezTo>
                    <a:pt x="5269" y="5524"/>
                    <a:pt x="5959" y="7803"/>
                    <a:pt x="7169" y="7803"/>
                  </a:cubicBezTo>
                  <a:cubicBezTo>
                    <a:pt x="7514" y="7803"/>
                    <a:pt x="7773" y="7691"/>
                    <a:pt x="8033" y="7461"/>
                  </a:cubicBezTo>
                  <a:cubicBezTo>
                    <a:pt x="8378" y="7236"/>
                    <a:pt x="8638" y="6664"/>
                    <a:pt x="8552" y="6096"/>
                  </a:cubicBezTo>
                  <a:cubicBezTo>
                    <a:pt x="8207" y="4840"/>
                    <a:pt x="7343" y="3930"/>
                    <a:pt x="6393" y="3705"/>
                  </a:cubicBezTo>
                  <a:cubicBezTo>
                    <a:pt x="6909" y="1993"/>
                    <a:pt x="8118" y="853"/>
                    <a:pt x="9587" y="741"/>
                  </a:cubicBezTo>
                  <a:close/>
                  <a:moveTo>
                    <a:pt x="9527" y="0"/>
                  </a:moveTo>
                  <a:cubicBezTo>
                    <a:pt x="7862" y="0"/>
                    <a:pt x="6279" y="1383"/>
                    <a:pt x="5700" y="3587"/>
                  </a:cubicBezTo>
                  <a:cubicBezTo>
                    <a:pt x="5405" y="3503"/>
                    <a:pt x="5106" y="3466"/>
                    <a:pt x="4814" y="3466"/>
                  </a:cubicBezTo>
                  <a:cubicBezTo>
                    <a:pt x="4341" y="3466"/>
                    <a:pt x="3882" y="3559"/>
                    <a:pt x="3455" y="3705"/>
                  </a:cubicBezTo>
                  <a:cubicBezTo>
                    <a:pt x="1382" y="4385"/>
                    <a:pt x="603" y="7574"/>
                    <a:pt x="1037" y="10308"/>
                  </a:cubicBezTo>
                  <a:cubicBezTo>
                    <a:pt x="173" y="11789"/>
                    <a:pt x="-176" y="13726"/>
                    <a:pt x="84" y="15550"/>
                  </a:cubicBezTo>
                  <a:cubicBezTo>
                    <a:pt x="343" y="17487"/>
                    <a:pt x="1293" y="19082"/>
                    <a:pt x="2676" y="19879"/>
                  </a:cubicBezTo>
                  <a:cubicBezTo>
                    <a:pt x="3238" y="20127"/>
                    <a:pt x="3843" y="20310"/>
                    <a:pt x="4426" y="20310"/>
                  </a:cubicBezTo>
                  <a:cubicBezTo>
                    <a:pt x="4654" y="20310"/>
                    <a:pt x="4878" y="20282"/>
                    <a:pt x="5095" y="20221"/>
                  </a:cubicBezTo>
                  <a:cubicBezTo>
                    <a:pt x="5650" y="21056"/>
                    <a:pt x="6493" y="21600"/>
                    <a:pt x="7361" y="21600"/>
                  </a:cubicBezTo>
                  <a:cubicBezTo>
                    <a:pt x="7439" y="21600"/>
                    <a:pt x="7521" y="21595"/>
                    <a:pt x="7603" y="21586"/>
                  </a:cubicBezTo>
                  <a:lnTo>
                    <a:pt x="7862" y="21586"/>
                  </a:lnTo>
                  <a:cubicBezTo>
                    <a:pt x="9502" y="21473"/>
                    <a:pt x="10971" y="20676"/>
                    <a:pt x="12095" y="19194"/>
                  </a:cubicBezTo>
                  <a:cubicBezTo>
                    <a:pt x="12354" y="19424"/>
                    <a:pt x="12614" y="19649"/>
                    <a:pt x="12874" y="19879"/>
                  </a:cubicBezTo>
                  <a:cubicBezTo>
                    <a:pt x="13478" y="20221"/>
                    <a:pt x="14254" y="20446"/>
                    <a:pt x="15033" y="20446"/>
                  </a:cubicBezTo>
                  <a:cubicBezTo>
                    <a:pt x="17106" y="20446"/>
                    <a:pt x="19094" y="19194"/>
                    <a:pt x="20563" y="17257"/>
                  </a:cubicBezTo>
                  <a:cubicBezTo>
                    <a:pt x="21168" y="16348"/>
                    <a:pt x="21424" y="15208"/>
                    <a:pt x="21339" y="14069"/>
                  </a:cubicBezTo>
                  <a:cubicBezTo>
                    <a:pt x="21079" y="12704"/>
                    <a:pt x="20215" y="11677"/>
                    <a:pt x="19180" y="11564"/>
                  </a:cubicBezTo>
                  <a:cubicBezTo>
                    <a:pt x="19870" y="8943"/>
                    <a:pt x="19784" y="5867"/>
                    <a:pt x="18056" y="4272"/>
                  </a:cubicBezTo>
                  <a:cubicBezTo>
                    <a:pt x="17508" y="3658"/>
                    <a:pt x="16811" y="3348"/>
                    <a:pt x="16114" y="3348"/>
                  </a:cubicBezTo>
                  <a:cubicBezTo>
                    <a:pt x="15388" y="3348"/>
                    <a:pt x="14656" y="3686"/>
                    <a:pt x="14083" y="4385"/>
                  </a:cubicBezTo>
                  <a:cubicBezTo>
                    <a:pt x="13649" y="2565"/>
                    <a:pt x="12525" y="1196"/>
                    <a:pt x="11230" y="511"/>
                  </a:cubicBezTo>
                  <a:cubicBezTo>
                    <a:pt x="10679" y="164"/>
                    <a:pt x="10099" y="0"/>
                    <a:pt x="952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62" name="Google Shape;257;p7"/>
          <p:cNvGrpSpPr/>
          <p:nvPr/>
        </p:nvGrpSpPr>
        <p:grpSpPr>
          <a:xfrm>
            <a:off x="-1471958" y="-315300"/>
            <a:ext cx="6694353" cy="4295463"/>
            <a:chOff x="0" y="0"/>
            <a:chExt cx="6694351" cy="4295462"/>
          </a:xfrm>
        </p:grpSpPr>
        <p:grpSp>
          <p:nvGrpSpPr>
            <p:cNvPr id="260" name="Google Shape;258;p7"/>
            <p:cNvGrpSpPr/>
            <p:nvPr/>
          </p:nvGrpSpPr>
          <p:grpSpPr>
            <a:xfrm>
              <a:off x="243458" y="0"/>
              <a:ext cx="6450894" cy="4137648"/>
              <a:chOff x="0" y="15"/>
              <a:chExt cx="6450893" cy="4137647"/>
            </a:xfrm>
          </p:grpSpPr>
          <p:grpSp>
            <p:nvGrpSpPr>
              <p:cNvPr id="257" name="Google Shape;259;p7"/>
              <p:cNvGrpSpPr/>
              <p:nvPr/>
            </p:nvGrpSpPr>
            <p:grpSpPr>
              <a:xfrm>
                <a:off x="0" y="15"/>
                <a:ext cx="6450894" cy="4137648"/>
                <a:chOff x="0" y="14"/>
                <a:chExt cx="6450893" cy="4137647"/>
              </a:xfrm>
            </p:grpSpPr>
            <p:sp>
              <p:nvSpPr>
                <p:cNvPr id="251" name="Google Shape;260;p7"/>
                <p:cNvSpPr/>
                <p:nvPr/>
              </p:nvSpPr>
              <p:spPr>
                <a:xfrm rot="20118682">
                  <a:off x="1276604" y="252358"/>
                  <a:ext cx="1685602" cy="2181031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52" name="Google Shape;261;p7"/>
                <p:cNvSpPr/>
                <p:nvPr/>
              </p:nvSpPr>
              <p:spPr>
                <a:xfrm>
                  <a:off x="2562957" y="543210"/>
                  <a:ext cx="2185036" cy="1929979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53" name="Google Shape;262;p7"/>
                <p:cNvSpPr/>
                <p:nvPr/>
              </p:nvSpPr>
              <p:spPr>
                <a:xfrm>
                  <a:off x="0" y="1241253"/>
                  <a:ext cx="1929974" cy="1929980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54" name="Google Shape;263;p7"/>
                <p:cNvSpPr/>
                <p:nvPr/>
              </p:nvSpPr>
              <p:spPr>
                <a:xfrm>
                  <a:off x="541407" y="2129790"/>
                  <a:ext cx="1839474" cy="1839474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55" name="Google Shape;264;p7"/>
                <p:cNvSpPr/>
                <p:nvPr/>
              </p:nvSpPr>
              <p:spPr>
                <a:xfrm>
                  <a:off x="1918025" y="2084554"/>
                  <a:ext cx="1929975" cy="1929980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56" name="Google Shape;265;p7"/>
                <p:cNvSpPr/>
                <p:nvPr/>
              </p:nvSpPr>
              <p:spPr>
                <a:xfrm rot="18632664">
                  <a:off x="3704918" y="1618028"/>
                  <a:ext cx="2439233" cy="1930679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258" name="Google Shape;266;p7"/>
              <p:cNvSpPr/>
              <p:nvPr/>
            </p:nvSpPr>
            <p:spPr>
              <a:xfrm>
                <a:off x="1432325" y="1544830"/>
                <a:ext cx="1929937" cy="192993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59" name="Google Shape;267;p7"/>
              <p:cNvSpPr/>
              <p:nvPr/>
            </p:nvSpPr>
            <p:spPr>
              <a:xfrm>
                <a:off x="2673626" y="1544830"/>
                <a:ext cx="1929937" cy="192993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261" name="Google Shape;268;p7"/>
            <p:cNvSpPr/>
            <p:nvPr/>
          </p:nvSpPr>
          <p:spPr>
            <a:xfrm>
              <a:off x="-1" y="741534"/>
              <a:ext cx="5918006" cy="35539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51" h="21600" fill="norm" stroke="1" extrusionOk="0">
                  <a:moveTo>
                    <a:pt x="5148" y="5289"/>
                  </a:moveTo>
                  <a:cubicBezTo>
                    <a:pt x="5571" y="5474"/>
                    <a:pt x="5680" y="5651"/>
                    <a:pt x="5785" y="6005"/>
                  </a:cubicBezTo>
                  <a:cubicBezTo>
                    <a:pt x="5785" y="6189"/>
                    <a:pt x="5571" y="6543"/>
                    <a:pt x="5466" y="6728"/>
                  </a:cubicBezTo>
                  <a:cubicBezTo>
                    <a:pt x="5362" y="6728"/>
                    <a:pt x="5362" y="6905"/>
                    <a:pt x="5148" y="6905"/>
                  </a:cubicBezTo>
                  <a:cubicBezTo>
                    <a:pt x="5148" y="6366"/>
                    <a:pt x="5148" y="6005"/>
                    <a:pt x="5148" y="5474"/>
                  </a:cubicBezTo>
                  <a:lnTo>
                    <a:pt x="5148" y="5289"/>
                  </a:lnTo>
                  <a:close/>
                  <a:moveTo>
                    <a:pt x="10867" y="3497"/>
                  </a:moveTo>
                  <a:cubicBezTo>
                    <a:pt x="11290" y="4397"/>
                    <a:pt x="11504" y="5651"/>
                    <a:pt x="11290" y="6905"/>
                  </a:cubicBezTo>
                  <a:cubicBezTo>
                    <a:pt x="11190" y="7244"/>
                    <a:pt x="11042" y="7421"/>
                    <a:pt x="10881" y="7421"/>
                  </a:cubicBezTo>
                  <a:cubicBezTo>
                    <a:pt x="10702" y="7421"/>
                    <a:pt x="10506" y="7200"/>
                    <a:pt x="10336" y="6728"/>
                  </a:cubicBezTo>
                  <a:cubicBezTo>
                    <a:pt x="10022" y="5651"/>
                    <a:pt x="10231" y="4220"/>
                    <a:pt x="10867" y="3497"/>
                  </a:cubicBezTo>
                  <a:close/>
                  <a:moveTo>
                    <a:pt x="17219" y="7443"/>
                  </a:moveTo>
                  <a:cubicBezTo>
                    <a:pt x="17328" y="8159"/>
                    <a:pt x="17219" y="9052"/>
                    <a:pt x="17010" y="9775"/>
                  </a:cubicBezTo>
                  <a:cubicBezTo>
                    <a:pt x="16905" y="9952"/>
                    <a:pt x="16905" y="9952"/>
                    <a:pt x="16796" y="9952"/>
                  </a:cubicBezTo>
                  <a:cubicBezTo>
                    <a:pt x="16691" y="9952"/>
                    <a:pt x="16587" y="9775"/>
                    <a:pt x="16478" y="9775"/>
                  </a:cubicBezTo>
                  <a:cubicBezTo>
                    <a:pt x="16269" y="9413"/>
                    <a:pt x="16269" y="9413"/>
                    <a:pt x="16269" y="8875"/>
                  </a:cubicBezTo>
                  <a:cubicBezTo>
                    <a:pt x="16373" y="8336"/>
                    <a:pt x="16691" y="7798"/>
                    <a:pt x="17219" y="7443"/>
                  </a:cubicBezTo>
                  <a:close/>
                  <a:moveTo>
                    <a:pt x="4407" y="13714"/>
                  </a:moveTo>
                  <a:cubicBezTo>
                    <a:pt x="3984" y="14430"/>
                    <a:pt x="3561" y="14968"/>
                    <a:pt x="3139" y="15330"/>
                  </a:cubicBezTo>
                  <a:cubicBezTo>
                    <a:pt x="3243" y="14614"/>
                    <a:pt x="3666" y="14075"/>
                    <a:pt x="4089" y="13714"/>
                  </a:cubicBezTo>
                  <a:close/>
                  <a:moveTo>
                    <a:pt x="13622" y="14430"/>
                  </a:moveTo>
                  <a:cubicBezTo>
                    <a:pt x="13622" y="14430"/>
                    <a:pt x="13727" y="14430"/>
                    <a:pt x="13936" y="14791"/>
                  </a:cubicBezTo>
                  <a:cubicBezTo>
                    <a:pt x="14150" y="15145"/>
                    <a:pt x="14255" y="15868"/>
                    <a:pt x="14150" y="16399"/>
                  </a:cubicBezTo>
                  <a:cubicBezTo>
                    <a:pt x="13622" y="15684"/>
                    <a:pt x="13622" y="14791"/>
                    <a:pt x="13622" y="14430"/>
                  </a:cubicBezTo>
                  <a:close/>
                  <a:moveTo>
                    <a:pt x="7267" y="14968"/>
                  </a:moveTo>
                  <a:cubicBezTo>
                    <a:pt x="7480" y="15145"/>
                    <a:pt x="7690" y="15330"/>
                    <a:pt x="7794" y="15684"/>
                  </a:cubicBezTo>
                  <a:cubicBezTo>
                    <a:pt x="7903" y="16584"/>
                    <a:pt x="7794" y="17299"/>
                    <a:pt x="7585" y="18015"/>
                  </a:cubicBezTo>
                  <a:cubicBezTo>
                    <a:pt x="7162" y="17299"/>
                    <a:pt x="6948" y="16222"/>
                    <a:pt x="7053" y="15145"/>
                  </a:cubicBezTo>
                  <a:cubicBezTo>
                    <a:pt x="7053" y="14968"/>
                    <a:pt x="7162" y="14968"/>
                    <a:pt x="7162" y="14968"/>
                  </a:cubicBezTo>
                  <a:close/>
                  <a:moveTo>
                    <a:pt x="7210" y="848"/>
                  </a:moveTo>
                  <a:cubicBezTo>
                    <a:pt x="7681" y="848"/>
                    <a:pt x="8234" y="1025"/>
                    <a:pt x="8853" y="1350"/>
                  </a:cubicBezTo>
                  <a:cubicBezTo>
                    <a:pt x="9490" y="1704"/>
                    <a:pt x="10022" y="2243"/>
                    <a:pt x="10549" y="3143"/>
                  </a:cubicBezTo>
                  <a:cubicBezTo>
                    <a:pt x="9808" y="4035"/>
                    <a:pt x="9595" y="5828"/>
                    <a:pt x="10022" y="7082"/>
                  </a:cubicBezTo>
                  <a:cubicBezTo>
                    <a:pt x="10445" y="7982"/>
                    <a:pt x="10763" y="8336"/>
                    <a:pt x="10972" y="8336"/>
                  </a:cubicBezTo>
                  <a:cubicBezTo>
                    <a:pt x="11395" y="8159"/>
                    <a:pt x="11713" y="7798"/>
                    <a:pt x="11822" y="7266"/>
                  </a:cubicBezTo>
                  <a:cubicBezTo>
                    <a:pt x="12031" y="5828"/>
                    <a:pt x="11822" y="4220"/>
                    <a:pt x="11290" y="3143"/>
                  </a:cubicBezTo>
                  <a:cubicBezTo>
                    <a:pt x="12136" y="2243"/>
                    <a:pt x="13195" y="1704"/>
                    <a:pt x="14255" y="1704"/>
                  </a:cubicBezTo>
                  <a:lnTo>
                    <a:pt x="14891" y="1704"/>
                  </a:lnTo>
                  <a:cubicBezTo>
                    <a:pt x="16164" y="2427"/>
                    <a:pt x="17114" y="4397"/>
                    <a:pt x="17219" y="6543"/>
                  </a:cubicBezTo>
                  <a:cubicBezTo>
                    <a:pt x="16587" y="6905"/>
                    <a:pt x="16055" y="7620"/>
                    <a:pt x="15950" y="8698"/>
                  </a:cubicBezTo>
                  <a:cubicBezTo>
                    <a:pt x="15846" y="9413"/>
                    <a:pt x="15950" y="9952"/>
                    <a:pt x="16269" y="10490"/>
                  </a:cubicBezTo>
                  <a:cubicBezTo>
                    <a:pt x="16425" y="10756"/>
                    <a:pt x="16613" y="10889"/>
                    <a:pt x="16796" y="10889"/>
                  </a:cubicBezTo>
                  <a:cubicBezTo>
                    <a:pt x="16983" y="10889"/>
                    <a:pt x="17167" y="10756"/>
                    <a:pt x="17328" y="10490"/>
                  </a:cubicBezTo>
                  <a:cubicBezTo>
                    <a:pt x="17646" y="9413"/>
                    <a:pt x="17751" y="8336"/>
                    <a:pt x="17646" y="7266"/>
                  </a:cubicBezTo>
                  <a:cubicBezTo>
                    <a:pt x="17855" y="7266"/>
                    <a:pt x="18173" y="7082"/>
                    <a:pt x="18387" y="7082"/>
                  </a:cubicBezTo>
                  <a:cubicBezTo>
                    <a:pt x="19337" y="7082"/>
                    <a:pt x="20078" y="7982"/>
                    <a:pt x="20506" y="9413"/>
                  </a:cubicBezTo>
                  <a:cubicBezTo>
                    <a:pt x="20929" y="11383"/>
                    <a:pt x="20820" y="13537"/>
                    <a:pt x="20187" y="15330"/>
                  </a:cubicBezTo>
                  <a:cubicBezTo>
                    <a:pt x="19394" y="17262"/>
                    <a:pt x="18165" y="18332"/>
                    <a:pt x="16861" y="18332"/>
                  </a:cubicBezTo>
                  <a:cubicBezTo>
                    <a:pt x="16595" y="18332"/>
                    <a:pt x="16325" y="18288"/>
                    <a:pt x="16055" y="18192"/>
                  </a:cubicBezTo>
                  <a:cubicBezTo>
                    <a:pt x="15423" y="18015"/>
                    <a:pt x="14891" y="17476"/>
                    <a:pt x="14468" y="16938"/>
                  </a:cubicBezTo>
                  <a:cubicBezTo>
                    <a:pt x="14677" y="16045"/>
                    <a:pt x="14573" y="14968"/>
                    <a:pt x="14255" y="14252"/>
                  </a:cubicBezTo>
                  <a:cubicBezTo>
                    <a:pt x="13993" y="13891"/>
                    <a:pt x="13753" y="13714"/>
                    <a:pt x="13553" y="13714"/>
                  </a:cubicBezTo>
                  <a:cubicBezTo>
                    <a:pt x="13357" y="13714"/>
                    <a:pt x="13195" y="13891"/>
                    <a:pt x="13091" y="14252"/>
                  </a:cubicBezTo>
                  <a:cubicBezTo>
                    <a:pt x="13091" y="15507"/>
                    <a:pt x="13304" y="16584"/>
                    <a:pt x="13936" y="17122"/>
                  </a:cubicBezTo>
                  <a:cubicBezTo>
                    <a:pt x="13239" y="19320"/>
                    <a:pt x="11975" y="20715"/>
                    <a:pt x="10497" y="20715"/>
                  </a:cubicBezTo>
                  <a:cubicBezTo>
                    <a:pt x="10410" y="20715"/>
                    <a:pt x="10323" y="20715"/>
                    <a:pt x="10231" y="20700"/>
                  </a:cubicBezTo>
                  <a:cubicBezTo>
                    <a:pt x="9385" y="20700"/>
                    <a:pt x="8431" y="19807"/>
                    <a:pt x="7903" y="18553"/>
                  </a:cubicBezTo>
                  <a:cubicBezTo>
                    <a:pt x="8221" y="17653"/>
                    <a:pt x="8431" y="16584"/>
                    <a:pt x="8221" y="15507"/>
                  </a:cubicBezTo>
                  <a:cubicBezTo>
                    <a:pt x="8112" y="14968"/>
                    <a:pt x="7794" y="14430"/>
                    <a:pt x="7371" y="14252"/>
                  </a:cubicBezTo>
                  <a:cubicBezTo>
                    <a:pt x="7315" y="14216"/>
                    <a:pt x="7258" y="14201"/>
                    <a:pt x="7197" y="14201"/>
                  </a:cubicBezTo>
                  <a:cubicBezTo>
                    <a:pt x="6944" y="14201"/>
                    <a:pt x="6717" y="14496"/>
                    <a:pt x="6630" y="14791"/>
                  </a:cubicBezTo>
                  <a:cubicBezTo>
                    <a:pt x="6526" y="16222"/>
                    <a:pt x="6739" y="17653"/>
                    <a:pt x="7371" y="18730"/>
                  </a:cubicBezTo>
                  <a:cubicBezTo>
                    <a:pt x="6844" y="19630"/>
                    <a:pt x="6103" y="20169"/>
                    <a:pt x="5362" y="20346"/>
                  </a:cubicBezTo>
                  <a:lnTo>
                    <a:pt x="5043" y="20346"/>
                  </a:lnTo>
                  <a:cubicBezTo>
                    <a:pt x="4407" y="20346"/>
                    <a:pt x="3880" y="19807"/>
                    <a:pt x="3452" y="19092"/>
                  </a:cubicBezTo>
                  <a:cubicBezTo>
                    <a:pt x="3030" y="18192"/>
                    <a:pt x="2925" y="17299"/>
                    <a:pt x="3030" y="16399"/>
                  </a:cubicBezTo>
                  <a:cubicBezTo>
                    <a:pt x="3880" y="15868"/>
                    <a:pt x="4939" y="14430"/>
                    <a:pt x="4830" y="13537"/>
                  </a:cubicBezTo>
                  <a:cubicBezTo>
                    <a:pt x="4830" y="13279"/>
                    <a:pt x="4725" y="13028"/>
                    <a:pt x="4438" y="13028"/>
                  </a:cubicBezTo>
                  <a:cubicBezTo>
                    <a:pt x="4320" y="13028"/>
                    <a:pt x="4172" y="13072"/>
                    <a:pt x="3984" y="13175"/>
                  </a:cubicBezTo>
                  <a:cubicBezTo>
                    <a:pt x="3348" y="13537"/>
                    <a:pt x="2820" y="14614"/>
                    <a:pt x="2711" y="15868"/>
                  </a:cubicBezTo>
                  <a:cubicBezTo>
                    <a:pt x="2633" y="15883"/>
                    <a:pt x="2559" y="15890"/>
                    <a:pt x="2480" y="15890"/>
                  </a:cubicBezTo>
                  <a:cubicBezTo>
                    <a:pt x="1656" y="15890"/>
                    <a:pt x="1098" y="14983"/>
                    <a:pt x="806" y="13175"/>
                  </a:cubicBezTo>
                  <a:cubicBezTo>
                    <a:pt x="279" y="11206"/>
                    <a:pt x="383" y="9052"/>
                    <a:pt x="911" y="7082"/>
                  </a:cubicBezTo>
                  <a:cubicBezTo>
                    <a:pt x="1547" y="5828"/>
                    <a:pt x="2502" y="5112"/>
                    <a:pt x="3561" y="5112"/>
                  </a:cubicBezTo>
                  <a:lnTo>
                    <a:pt x="4830" y="5112"/>
                  </a:lnTo>
                  <a:lnTo>
                    <a:pt x="4830" y="5474"/>
                  </a:lnTo>
                  <a:cubicBezTo>
                    <a:pt x="4725" y="6189"/>
                    <a:pt x="4830" y="6905"/>
                    <a:pt x="5043" y="7443"/>
                  </a:cubicBezTo>
                  <a:cubicBezTo>
                    <a:pt x="5100" y="7635"/>
                    <a:pt x="5222" y="7783"/>
                    <a:pt x="5392" y="7783"/>
                  </a:cubicBezTo>
                  <a:cubicBezTo>
                    <a:pt x="5527" y="7783"/>
                    <a:pt x="5697" y="7687"/>
                    <a:pt x="5889" y="7443"/>
                  </a:cubicBezTo>
                  <a:cubicBezTo>
                    <a:pt x="6312" y="6728"/>
                    <a:pt x="6421" y="6543"/>
                    <a:pt x="6312" y="5828"/>
                  </a:cubicBezTo>
                  <a:cubicBezTo>
                    <a:pt x="6207" y="5289"/>
                    <a:pt x="5889" y="4751"/>
                    <a:pt x="5253" y="4574"/>
                  </a:cubicBezTo>
                  <a:cubicBezTo>
                    <a:pt x="5253" y="3497"/>
                    <a:pt x="5466" y="2427"/>
                    <a:pt x="5889" y="1704"/>
                  </a:cubicBezTo>
                  <a:cubicBezTo>
                    <a:pt x="6181" y="1114"/>
                    <a:pt x="6635" y="848"/>
                    <a:pt x="7210" y="848"/>
                  </a:cubicBezTo>
                  <a:close/>
                  <a:moveTo>
                    <a:pt x="7044" y="0"/>
                  </a:moveTo>
                  <a:cubicBezTo>
                    <a:pt x="6395" y="0"/>
                    <a:pt x="5867" y="310"/>
                    <a:pt x="5466" y="989"/>
                  </a:cubicBezTo>
                  <a:cubicBezTo>
                    <a:pt x="5043" y="1889"/>
                    <a:pt x="4725" y="3143"/>
                    <a:pt x="4725" y="4397"/>
                  </a:cubicBezTo>
                  <a:cubicBezTo>
                    <a:pt x="4512" y="4308"/>
                    <a:pt x="4302" y="4264"/>
                    <a:pt x="4089" y="4264"/>
                  </a:cubicBezTo>
                  <a:cubicBezTo>
                    <a:pt x="3880" y="4264"/>
                    <a:pt x="3666" y="4308"/>
                    <a:pt x="3452" y="4397"/>
                  </a:cubicBezTo>
                  <a:cubicBezTo>
                    <a:pt x="2288" y="4397"/>
                    <a:pt x="1229" y="5112"/>
                    <a:pt x="488" y="6543"/>
                  </a:cubicBezTo>
                  <a:cubicBezTo>
                    <a:pt x="-144" y="8698"/>
                    <a:pt x="-144" y="11206"/>
                    <a:pt x="383" y="13352"/>
                  </a:cubicBezTo>
                  <a:cubicBezTo>
                    <a:pt x="806" y="15868"/>
                    <a:pt x="1656" y="16399"/>
                    <a:pt x="2288" y="16399"/>
                  </a:cubicBezTo>
                  <a:lnTo>
                    <a:pt x="2502" y="16399"/>
                  </a:lnTo>
                  <a:cubicBezTo>
                    <a:pt x="2502" y="17653"/>
                    <a:pt x="2711" y="18730"/>
                    <a:pt x="3139" y="19446"/>
                  </a:cubicBezTo>
                  <a:cubicBezTo>
                    <a:pt x="3561" y="20523"/>
                    <a:pt x="4302" y="21061"/>
                    <a:pt x="5043" y="21061"/>
                  </a:cubicBezTo>
                  <a:lnTo>
                    <a:pt x="5362" y="21061"/>
                  </a:lnTo>
                  <a:cubicBezTo>
                    <a:pt x="6207" y="20884"/>
                    <a:pt x="7053" y="20346"/>
                    <a:pt x="7585" y="19269"/>
                  </a:cubicBezTo>
                  <a:cubicBezTo>
                    <a:pt x="8326" y="20523"/>
                    <a:pt x="9281" y="21423"/>
                    <a:pt x="10231" y="21600"/>
                  </a:cubicBezTo>
                  <a:lnTo>
                    <a:pt x="10445" y="21600"/>
                  </a:lnTo>
                  <a:cubicBezTo>
                    <a:pt x="12031" y="21423"/>
                    <a:pt x="13513" y="19984"/>
                    <a:pt x="14255" y="17653"/>
                  </a:cubicBezTo>
                  <a:cubicBezTo>
                    <a:pt x="14786" y="18192"/>
                    <a:pt x="15314" y="18553"/>
                    <a:pt x="15950" y="18730"/>
                  </a:cubicBezTo>
                  <a:cubicBezTo>
                    <a:pt x="16269" y="18870"/>
                    <a:pt x="16595" y="18930"/>
                    <a:pt x="16922" y="18930"/>
                  </a:cubicBezTo>
                  <a:cubicBezTo>
                    <a:pt x="18330" y="18930"/>
                    <a:pt x="19730" y="17720"/>
                    <a:pt x="20506" y="15684"/>
                  </a:cubicBezTo>
                  <a:cubicBezTo>
                    <a:pt x="21351" y="13714"/>
                    <a:pt x="21456" y="11029"/>
                    <a:pt x="20929" y="8875"/>
                  </a:cubicBezTo>
                  <a:cubicBezTo>
                    <a:pt x="20506" y="7266"/>
                    <a:pt x="19446" y="6189"/>
                    <a:pt x="18387" y="6189"/>
                  </a:cubicBezTo>
                  <a:cubicBezTo>
                    <a:pt x="18173" y="6189"/>
                    <a:pt x="17855" y="6189"/>
                    <a:pt x="17537" y="6366"/>
                  </a:cubicBezTo>
                  <a:cubicBezTo>
                    <a:pt x="17432" y="3681"/>
                    <a:pt x="16373" y="1704"/>
                    <a:pt x="14891" y="989"/>
                  </a:cubicBezTo>
                  <a:cubicBezTo>
                    <a:pt x="14786" y="900"/>
                    <a:pt x="14651" y="856"/>
                    <a:pt x="14520" y="856"/>
                  </a:cubicBezTo>
                  <a:cubicBezTo>
                    <a:pt x="14390" y="856"/>
                    <a:pt x="14255" y="900"/>
                    <a:pt x="14150" y="989"/>
                  </a:cubicBezTo>
                  <a:cubicBezTo>
                    <a:pt x="12986" y="989"/>
                    <a:pt x="11822" y="1527"/>
                    <a:pt x="10867" y="2427"/>
                  </a:cubicBezTo>
                  <a:cubicBezTo>
                    <a:pt x="10336" y="1704"/>
                    <a:pt x="9595" y="989"/>
                    <a:pt x="8962" y="634"/>
                  </a:cubicBezTo>
                  <a:cubicBezTo>
                    <a:pt x="8234" y="221"/>
                    <a:pt x="7594" y="0"/>
                    <a:pt x="7044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76" name="Google Shape;269;p7"/>
          <p:cNvGrpSpPr/>
          <p:nvPr/>
        </p:nvGrpSpPr>
        <p:grpSpPr>
          <a:xfrm>
            <a:off x="660270" y="10430381"/>
            <a:ext cx="1771992" cy="3050285"/>
            <a:chOff x="0" y="0"/>
            <a:chExt cx="1771990" cy="3050284"/>
          </a:xfrm>
        </p:grpSpPr>
        <p:grpSp>
          <p:nvGrpSpPr>
            <p:cNvPr id="274" name="Google Shape;270;p7"/>
            <p:cNvGrpSpPr/>
            <p:nvPr/>
          </p:nvGrpSpPr>
          <p:grpSpPr>
            <a:xfrm>
              <a:off x="0" y="0"/>
              <a:ext cx="1771991" cy="3050285"/>
              <a:chOff x="0" y="0"/>
              <a:chExt cx="1771990" cy="3050284"/>
            </a:xfrm>
          </p:grpSpPr>
          <p:sp>
            <p:nvSpPr>
              <p:cNvPr id="263" name="Google Shape;271;p7"/>
              <p:cNvSpPr/>
              <p:nvPr/>
            </p:nvSpPr>
            <p:spPr>
              <a:xfrm>
                <a:off x="397955" y="508217"/>
                <a:ext cx="530798" cy="19284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48" h="21600" fill="norm" stroke="1" extrusionOk="0">
                    <a:moveTo>
                      <a:pt x="965" y="0"/>
                    </a:moveTo>
                    <a:cubicBezTo>
                      <a:pt x="843" y="0"/>
                      <a:pt x="721" y="11"/>
                      <a:pt x="599" y="54"/>
                    </a:cubicBezTo>
                    <a:cubicBezTo>
                      <a:pt x="181" y="54"/>
                      <a:pt x="-255" y="185"/>
                      <a:pt x="181" y="316"/>
                    </a:cubicBezTo>
                    <a:cubicBezTo>
                      <a:pt x="181" y="446"/>
                      <a:pt x="19654" y="14993"/>
                      <a:pt x="17109" y="21203"/>
                    </a:cubicBezTo>
                    <a:cubicBezTo>
                      <a:pt x="17109" y="21339"/>
                      <a:pt x="17545" y="21469"/>
                      <a:pt x="17963" y="21600"/>
                    </a:cubicBezTo>
                    <a:cubicBezTo>
                      <a:pt x="18381" y="21600"/>
                      <a:pt x="18817" y="21469"/>
                      <a:pt x="18817" y="21339"/>
                    </a:cubicBezTo>
                    <a:cubicBezTo>
                      <a:pt x="21345" y="14993"/>
                      <a:pt x="2290" y="713"/>
                      <a:pt x="1453" y="185"/>
                    </a:cubicBezTo>
                    <a:cubicBezTo>
                      <a:pt x="1453" y="93"/>
                      <a:pt x="1227" y="0"/>
                      <a:pt x="965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64" name="Google Shape;272;p7"/>
              <p:cNvSpPr/>
              <p:nvPr/>
            </p:nvSpPr>
            <p:spPr>
              <a:xfrm>
                <a:off x="964436" y="843459"/>
                <a:ext cx="417941" cy="17938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783" h="21600" fill="norm" stroke="1" extrusionOk="0">
                    <a:moveTo>
                      <a:pt x="16770" y="0"/>
                    </a:moveTo>
                    <a:cubicBezTo>
                      <a:pt x="16274" y="0"/>
                      <a:pt x="15778" y="0"/>
                      <a:pt x="15778" y="140"/>
                    </a:cubicBezTo>
                    <a:cubicBezTo>
                      <a:pt x="14765" y="854"/>
                      <a:pt x="-3817" y="16340"/>
                      <a:pt x="710" y="21319"/>
                    </a:cubicBezTo>
                    <a:cubicBezTo>
                      <a:pt x="1206" y="21460"/>
                      <a:pt x="1206" y="21600"/>
                      <a:pt x="1723" y="21600"/>
                    </a:cubicBezTo>
                    <a:lnTo>
                      <a:pt x="2219" y="21600"/>
                    </a:lnTo>
                    <a:cubicBezTo>
                      <a:pt x="2715" y="21600"/>
                      <a:pt x="2715" y="21460"/>
                      <a:pt x="2715" y="21319"/>
                    </a:cubicBezTo>
                    <a:cubicBezTo>
                      <a:pt x="-1791" y="16340"/>
                      <a:pt x="17783" y="567"/>
                      <a:pt x="17783" y="281"/>
                    </a:cubicBezTo>
                    <a:cubicBezTo>
                      <a:pt x="17783" y="140"/>
                      <a:pt x="17287" y="0"/>
                      <a:pt x="16770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65" name="Google Shape;273;p7"/>
              <p:cNvSpPr/>
              <p:nvPr/>
            </p:nvSpPr>
            <p:spPr>
              <a:xfrm>
                <a:off x="0" y="0"/>
                <a:ext cx="806635" cy="93871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89" h="21600" fill="norm" stroke="1" extrusionOk="0">
                    <a:moveTo>
                      <a:pt x="9829" y="0"/>
                    </a:moveTo>
                    <a:cubicBezTo>
                      <a:pt x="9656" y="0"/>
                      <a:pt x="9483" y="34"/>
                      <a:pt x="9298" y="123"/>
                    </a:cubicBezTo>
                    <a:cubicBezTo>
                      <a:pt x="7056" y="1476"/>
                      <a:pt x="6212" y="6909"/>
                      <a:pt x="6212" y="6909"/>
                    </a:cubicBezTo>
                    <a:cubicBezTo>
                      <a:pt x="6212" y="6909"/>
                      <a:pt x="3438" y="2527"/>
                      <a:pt x="1474" y="2527"/>
                    </a:cubicBezTo>
                    <a:cubicBezTo>
                      <a:pt x="1370" y="2527"/>
                      <a:pt x="1266" y="2538"/>
                      <a:pt x="1162" y="2571"/>
                    </a:cubicBezTo>
                    <a:cubicBezTo>
                      <a:pt x="-803" y="3388"/>
                      <a:pt x="318" y="9358"/>
                      <a:pt x="318" y="9358"/>
                    </a:cubicBezTo>
                    <a:cubicBezTo>
                      <a:pt x="318" y="9358"/>
                      <a:pt x="2560" y="21041"/>
                      <a:pt x="11551" y="21578"/>
                    </a:cubicBezTo>
                    <a:cubicBezTo>
                      <a:pt x="11736" y="21600"/>
                      <a:pt x="11933" y="21600"/>
                      <a:pt x="12118" y="21600"/>
                    </a:cubicBezTo>
                    <a:cubicBezTo>
                      <a:pt x="20797" y="21600"/>
                      <a:pt x="20450" y="3320"/>
                      <a:pt x="16602" y="391"/>
                    </a:cubicBezTo>
                    <a:cubicBezTo>
                      <a:pt x="16440" y="257"/>
                      <a:pt x="16267" y="201"/>
                      <a:pt x="16105" y="201"/>
                    </a:cubicBezTo>
                    <a:cubicBezTo>
                      <a:pt x="14602" y="201"/>
                      <a:pt x="13227" y="5288"/>
                      <a:pt x="13227" y="5288"/>
                    </a:cubicBezTo>
                    <a:cubicBezTo>
                      <a:pt x="13227" y="5288"/>
                      <a:pt x="11806" y="0"/>
                      <a:pt x="982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66" name="Google Shape;274;p7"/>
              <p:cNvSpPr/>
              <p:nvPr/>
            </p:nvSpPr>
            <p:spPr>
              <a:xfrm>
                <a:off x="920521" y="359053"/>
                <a:ext cx="842020" cy="9712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718" h="21600" fill="norm" stroke="1" extrusionOk="0">
                    <a:moveTo>
                      <a:pt x="4137" y="0"/>
                    </a:moveTo>
                    <a:cubicBezTo>
                      <a:pt x="2440" y="0"/>
                      <a:pt x="774" y="5262"/>
                      <a:pt x="774" y="5262"/>
                    </a:cubicBezTo>
                    <a:cubicBezTo>
                      <a:pt x="774" y="5262"/>
                      <a:pt x="-2446" y="16284"/>
                      <a:pt x="4250" y="20746"/>
                    </a:cubicBezTo>
                    <a:cubicBezTo>
                      <a:pt x="5119" y="21330"/>
                      <a:pt x="6008" y="21600"/>
                      <a:pt x="6887" y="21600"/>
                    </a:cubicBezTo>
                    <a:cubicBezTo>
                      <a:pt x="13092" y="21600"/>
                      <a:pt x="19154" y="8644"/>
                      <a:pt x="17416" y="4733"/>
                    </a:cubicBezTo>
                    <a:cubicBezTo>
                      <a:pt x="17294" y="4484"/>
                      <a:pt x="17089" y="4376"/>
                      <a:pt x="16834" y="4376"/>
                    </a:cubicBezTo>
                    <a:cubicBezTo>
                      <a:pt x="15443" y="4376"/>
                      <a:pt x="12448" y="7358"/>
                      <a:pt x="12448" y="7358"/>
                    </a:cubicBezTo>
                    <a:cubicBezTo>
                      <a:pt x="12448" y="7358"/>
                      <a:pt x="14114" y="1578"/>
                      <a:pt x="12090" y="1578"/>
                    </a:cubicBezTo>
                    <a:cubicBezTo>
                      <a:pt x="12049" y="1578"/>
                      <a:pt x="11998" y="1578"/>
                      <a:pt x="11957" y="1588"/>
                    </a:cubicBezTo>
                    <a:cubicBezTo>
                      <a:pt x="9473" y="1588"/>
                      <a:pt x="6488" y="5781"/>
                      <a:pt x="6488" y="5781"/>
                    </a:cubicBezTo>
                    <a:cubicBezTo>
                      <a:pt x="6488" y="5781"/>
                      <a:pt x="6243" y="270"/>
                      <a:pt x="4250" y="11"/>
                    </a:cubicBezTo>
                    <a:cubicBezTo>
                      <a:pt x="4219" y="0"/>
                      <a:pt x="4178" y="0"/>
                      <a:pt x="413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67" name="Google Shape;275;p7"/>
              <p:cNvSpPr/>
              <p:nvPr/>
            </p:nvSpPr>
            <p:spPr>
              <a:xfrm>
                <a:off x="119777" y="1126718"/>
                <a:ext cx="660691" cy="5913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0" y="0"/>
                      <a:pt x="2446" y="21600"/>
                      <a:pt x="13992" y="21600"/>
                    </a:cubicBezTo>
                    <a:cubicBezTo>
                      <a:pt x="16184" y="21600"/>
                      <a:pt x="18709" y="20819"/>
                      <a:pt x="21600" y="18973"/>
                    </a:cubicBezTo>
                    <a:cubicBezTo>
                      <a:pt x="17741" y="9052"/>
                      <a:pt x="9641" y="2148"/>
                      <a:pt x="0" y="0"/>
                    </a:cubicBezTo>
                    <a:close/>
                  </a:path>
                </a:pathLst>
              </a:custGeom>
              <a:solidFill>
                <a:srgbClr val="B4D5C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68" name="Google Shape;276;p7"/>
              <p:cNvSpPr/>
              <p:nvPr/>
            </p:nvSpPr>
            <p:spPr>
              <a:xfrm>
                <a:off x="1110814" y="1209315"/>
                <a:ext cx="661177" cy="5913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11951" y="2148"/>
                      <a:pt x="4237" y="9052"/>
                      <a:pt x="0" y="18973"/>
                    </a:cubicBezTo>
                    <a:cubicBezTo>
                      <a:pt x="2904" y="20819"/>
                      <a:pt x="5412" y="21600"/>
                      <a:pt x="7618" y="21600"/>
                    </a:cubicBezTo>
                    <a:cubicBezTo>
                      <a:pt x="19140" y="21600"/>
                      <a:pt x="21600" y="0"/>
                      <a:pt x="21600" y="0"/>
                    </a:cubicBezTo>
                    <a:close/>
                  </a:path>
                </a:pathLst>
              </a:custGeom>
              <a:solidFill>
                <a:srgbClr val="B4D5C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69" name="Google Shape;277;p7"/>
              <p:cNvSpPr/>
              <p:nvPr/>
            </p:nvSpPr>
            <p:spPr>
              <a:xfrm>
                <a:off x="362492" y="1341957"/>
                <a:ext cx="406317" cy="3274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29" h="21600" fill="norm" stroke="1" extrusionOk="0">
                    <a:moveTo>
                      <a:pt x="1177" y="0"/>
                    </a:moveTo>
                    <a:cubicBezTo>
                      <a:pt x="873" y="0"/>
                      <a:pt x="568" y="192"/>
                      <a:pt x="264" y="577"/>
                    </a:cubicBezTo>
                    <a:cubicBezTo>
                      <a:pt x="-371" y="1378"/>
                      <a:pt x="264" y="2147"/>
                      <a:pt x="873" y="2916"/>
                    </a:cubicBezTo>
                    <a:cubicBezTo>
                      <a:pt x="7650" y="7595"/>
                      <a:pt x="13817" y="13043"/>
                      <a:pt x="18767" y="20062"/>
                    </a:cubicBezTo>
                    <a:cubicBezTo>
                      <a:pt x="18767" y="20831"/>
                      <a:pt x="19376" y="20831"/>
                      <a:pt x="19985" y="20831"/>
                    </a:cubicBezTo>
                    <a:lnTo>
                      <a:pt x="20594" y="21600"/>
                    </a:lnTo>
                    <a:cubicBezTo>
                      <a:pt x="21229" y="20831"/>
                      <a:pt x="21229" y="20062"/>
                      <a:pt x="21229" y="19261"/>
                    </a:cubicBezTo>
                    <a:cubicBezTo>
                      <a:pt x="15670" y="11473"/>
                      <a:pt x="8893" y="5256"/>
                      <a:pt x="2116" y="577"/>
                    </a:cubicBezTo>
                    <a:cubicBezTo>
                      <a:pt x="1812" y="192"/>
                      <a:pt x="1482" y="0"/>
                      <a:pt x="1177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70" name="Google Shape;278;p7"/>
              <p:cNvSpPr/>
              <p:nvPr/>
            </p:nvSpPr>
            <p:spPr>
              <a:xfrm>
                <a:off x="1087496" y="1445448"/>
                <a:ext cx="429774" cy="3065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79" h="21600" fill="norm" stroke="1" extrusionOk="0">
                    <a:moveTo>
                      <a:pt x="19868" y="0"/>
                    </a:moveTo>
                    <a:cubicBezTo>
                      <a:pt x="16934" y="2499"/>
                      <a:pt x="1732" y="13282"/>
                      <a:pt x="0" y="19101"/>
                    </a:cubicBezTo>
                    <a:cubicBezTo>
                      <a:pt x="0" y="19957"/>
                      <a:pt x="0" y="20778"/>
                      <a:pt x="577" y="21600"/>
                    </a:cubicBezTo>
                    <a:lnTo>
                      <a:pt x="1155" y="21600"/>
                    </a:lnTo>
                    <a:cubicBezTo>
                      <a:pt x="1732" y="21600"/>
                      <a:pt x="1732" y="20778"/>
                      <a:pt x="2333" y="20778"/>
                    </a:cubicBezTo>
                    <a:cubicBezTo>
                      <a:pt x="7577" y="13282"/>
                      <a:pt x="14023" y="7462"/>
                      <a:pt x="21023" y="3320"/>
                    </a:cubicBezTo>
                    <a:cubicBezTo>
                      <a:pt x="21023" y="2499"/>
                      <a:pt x="21600" y="1643"/>
                      <a:pt x="21023" y="822"/>
                    </a:cubicBezTo>
                    <a:cubicBezTo>
                      <a:pt x="21023" y="0"/>
                      <a:pt x="20445" y="0"/>
                      <a:pt x="19868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71" name="Google Shape;279;p7"/>
              <p:cNvSpPr/>
              <p:nvPr/>
            </p:nvSpPr>
            <p:spPr>
              <a:xfrm>
                <a:off x="939618" y="725395"/>
                <a:ext cx="625786" cy="4129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26" h="21600" fill="norm" stroke="1" extrusionOk="0">
                    <a:moveTo>
                      <a:pt x="8850" y="4320"/>
                    </a:moveTo>
                    <a:cubicBezTo>
                      <a:pt x="8850" y="5540"/>
                      <a:pt x="8058" y="6785"/>
                      <a:pt x="7670" y="7395"/>
                    </a:cubicBezTo>
                    <a:cubicBezTo>
                      <a:pt x="7670" y="6785"/>
                      <a:pt x="7670" y="4320"/>
                      <a:pt x="8850" y="4320"/>
                    </a:cubicBezTo>
                    <a:close/>
                    <a:moveTo>
                      <a:pt x="17871" y="10495"/>
                    </a:moveTo>
                    <a:cubicBezTo>
                      <a:pt x="17871" y="11105"/>
                      <a:pt x="17483" y="11715"/>
                      <a:pt x="17483" y="12350"/>
                    </a:cubicBezTo>
                    <a:cubicBezTo>
                      <a:pt x="17095" y="12960"/>
                      <a:pt x="17095" y="12960"/>
                      <a:pt x="16691" y="13570"/>
                    </a:cubicBezTo>
                    <a:cubicBezTo>
                      <a:pt x="17095" y="11715"/>
                      <a:pt x="17871" y="10495"/>
                      <a:pt x="17871" y="10495"/>
                    </a:cubicBezTo>
                    <a:close/>
                    <a:moveTo>
                      <a:pt x="992" y="0"/>
                    </a:moveTo>
                    <a:cubicBezTo>
                      <a:pt x="588" y="0"/>
                      <a:pt x="200" y="610"/>
                      <a:pt x="200" y="1220"/>
                    </a:cubicBezTo>
                    <a:cubicBezTo>
                      <a:pt x="-576" y="5540"/>
                      <a:pt x="992" y="9885"/>
                      <a:pt x="3337" y="11715"/>
                    </a:cubicBezTo>
                    <a:cubicBezTo>
                      <a:pt x="3741" y="12045"/>
                      <a:pt x="4226" y="12198"/>
                      <a:pt x="4759" y="12198"/>
                    </a:cubicBezTo>
                    <a:cubicBezTo>
                      <a:pt x="5309" y="12198"/>
                      <a:pt x="5891" y="12045"/>
                      <a:pt x="6489" y="11715"/>
                    </a:cubicBezTo>
                    <a:cubicBezTo>
                      <a:pt x="7265" y="15425"/>
                      <a:pt x="9626" y="17890"/>
                      <a:pt x="12374" y="17890"/>
                    </a:cubicBezTo>
                    <a:cubicBezTo>
                      <a:pt x="13555" y="17890"/>
                      <a:pt x="14347" y="17890"/>
                      <a:pt x="15511" y="17280"/>
                    </a:cubicBezTo>
                    <a:cubicBezTo>
                      <a:pt x="16303" y="19745"/>
                      <a:pt x="17871" y="21600"/>
                      <a:pt x="19844" y="21600"/>
                    </a:cubicBezTo>
                    <a:lnTo>
                      <a:pt x="20232" y="21600"/>
                    </a:lnTo>
                    <a:cubicBezTo>
                      <a:pt x="21024" y="21600"/>
                      <a:pt x="21024" y="19745"/>
                      <a:pt x="20232" y="19135"/>
                    </a:cubicBezTo>
                    <a:cubicBezTo>
                      <a:pt x="20022" y="19211"/>
                      <a:pt x="19811" y="19262"/>
                      <a:pt x="19617" y="19262"/>
                    </a:cubicBezTo>
                    <a:cubicBezTo>
                      <a:pt x="18356" y="19262"/>
                      <a:pt x="17435" y="17661"/>
                      <a:pt x="17095" y="16035"/>
                    </a:cubicBezTo>
                    <a:cubicBezTo>
                      <a:pt x="17871" y="15425"/>
                      <a:pt x="18275" y="14815"/>
                      <a:pt x="18664" y="13570"/>
                    </a:cubicBezTo>
                    <a:cubicBezTo>
                      <a:pt x="19440" y="12350"/>
                      <a:pt x="19440" y="10495"/>
                      <a:pt x="19052" y="9250"/>
                    </a:cubicBezTo>
                    <a:cubicBezTo>
                      <a:pt x="18777" y="8818"/>
                      <a:pt x="18502" y="8386"/>
                      <a:pt x="18227" y="8386"/>
                    </a:cubicBezTo>
                    <a:cubicBezTo>
                      <a:pt x="18098" y="8386"/>
                      <a:pt x="17984" y="8462"/>
                      <a:pt x="17871" y="8640"/>
                    </a:cubicBezTo>
                    <a:cubicBezTo>
                      <a:pt x="16303" y="8640"/>
                      <a:pt x="15511" y="11105"/>
                      <a:pt x="15511" y="14205"/>
                    </a:cubicBezTo>
                    <a:cubicBezTo>
                      <a:pt x="15123" y="14205"/>
                      <a:pt x="15123" y="14815"/>
                      <a:pt x="15511" y="14815"/>
                    </a:cubicBezTo>
                    <a:cubicBezTo>
                      <a:pt x="14347" y="15425"/>
                      <a:pt x="13555" y="15425"/>
                      <a:pt x="12374" y="15425"/>
                    </a:cubicBezTo>
                    <a:cubicBezTo>
                      <a:pt x="10418" y="15425"/>
                      <a:pt x="8446" y="13570"/>
                      <a:pt x="8058" y="10495"/>
                    </a:cubicBezTo>
                    <a:cubicBezTo>
                      <a:pt x="8446" y="9885"/>
                      <a:pt x="8850" y="9250"/>
                      <a:pt x="9238" y="8640"/>
                    </a:cubicBezTo>
                    <a:cubicBezTo>
                      <a:pt x="9626" y="8030"/>
                      <a:pt x="11194" y="5540"/>
                      <a:pt x="10418" y="3075"/>
                    </a:cubicBezTo>
                    <a:cubicBezTo>
                      <a:pt x="10418" y="3075"/>
                      <a:pt x="10014" y="1855"/>
                      <a:pt x="8446" y="1855"/>
                    </a:cubicBezTo>
                    <a:cubicBezTo>
                      <a:pt x="6877" y="2465"/>
                      <a:pt x="6085" y="4320"/>
                      <a:pt x="6085" y="8030"/>
                    </a:cubicBezTo>
                    <a:cubicBezTo>
                      <a:pt x="6085" y="8030"/>
                      <a:pt x="6085" y="8640"/>
                      <a:pt x="6085" y="9250"/>
                    </a:cubicBezTo>
                    <a:cubicBezTo>
                      <a:pt x="5697" y="9555"/>
                      <a:pt x="5309" y="9707"/>
                      <a:pt x="4921" y="9707"/>
                    </a:cubicBezTo>
                    <a:cubicBezTo>
                      <a:pt x="4517" y="9707"/>
                      <a:pt x="4129" y="9555"/>
                      <a:pt x="3741" y="9250"/>
                    </a:cubicBezTo>
                    <a:cubicBezTo>
                      <a:pt x="2173" y="7395"/>
                      <a:pt x="1380" y="4320"/>
                      <a:pt x="1380" y="1220"/>
                    </a:cubicBezTo>
                    <a:cubicBezTo>
                      <a:pt x="1380" y="610"/>
                      <a:pt x="1380" y="0"/>
                      <a:pt x="992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72" name="Google Shape;280;p7"/>
              <p:cNvSpPr/>
              <p:nvPr/>
            </p:nvSpPr>
            <p:spPr>
              <a:xfrm>
                <a:off x="84315" y="418331"/>
                <a:ext cx="719957" cy="31873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4866" y="3194"/>
                    </a:moveTo>
                    <a:cubicBezTo>
                      <a:pt x="15216" y="3194"/>
                      <a:pt x="15216" y="3194"/>
                      <a:pt x="15216" y="4807"/>
                    </a:cubicBezTo>
                    <a:cubicBezTo>
                      <a:pt x="15216" y="6421"/>
                      <a:pt x="14866" y="7211"/>
                      <a:pt x="14866" y="8001"/>
                    </a:cubicBezTo>
                    <a:cubicBezTo>
                      <a:pt x="14517" y="6421"/>
                      <a:pt x="14517" y="4807"/>
                      <a:pt x="14866" y="3194"/>
                    </a:cubicBezTo>
                    <a:close/>
                    <a:moveTo>
                      <a:pt x="8847" y="7211"/>
                    </a:moveTo>
                    <a:cubicBezTo>
                      <a:pt x="9197" y="8791"/>
                      <a:pt x="9561" y="11195"/>
                      <a:pt x="9197" y="13599"/>
                    </a:cubicBezTo>
                    <a:cubicBezTo>
                      <a:pt x="8847" y="12809"/>
                      <a:pt x="8497" y="12018"/>
                      <a:pt x="8133" y="10405"/>
                    </a:cubicBezTo>
                    <a:cubicBezTo>
                      <a:pt x="8133" y="9615"/>
                      <a:pt x="8497" y="8001"/>
                      <a:pt x="8847" y="7211"/>
                    </a:cubicBezTo>
                    <a:close/>
                    <a:moveTo>
                      <a:pt x="14866" y="0"/>
                    </a:moveTo>
                    <a:cubicBezTo>
                      <a:pt x="14152" y="0"/>
                      <a:pt x="13453" y="823"/>
                      <a:pt x="13453" y="2404"/>
                    </a:cubicBezTo>
                    <a:cubicBezTo>
                      <a:pt x="12738" y="4807"/>
                      <a:pt x="13103" y="8791"/>
                      <a:pt x="13453" y="11195"/>
                    </a:cubicBezTo>
                    <a:cubicBezTo>
                      <a:pt x="12738" y="12809"/>
                      <a:pt x="12039" y="13599"/>
                      <a:pt x="10975" y="14422"/>
                    </a:cubicBezTo>
                    <a:lnTo>
                      <a:pt x="10261" y="14422"/>
                    </a:lnTo>
                    <a:cubicBezTo>
                      <a:pt x="10625" y="11195"/>
                      <a:pt x="10625" y="8001"/>
                      <a:pt x="9911" y="5598"/>
                    </a:cubicBezTo>
                    <a:cubicBezTo>
                      <a:pt x="9663" y="5038"/>
                      <a:pt x="9226" y="4478"/>
                      <a:pt x="8760" y="4478"/>
                    </a:cubicBezTo>
                    <a:cubicBezTo>
                      <a:pt x="8555" y="4478"/>
                      <a:pt x="8351" y="4577"/>
                      <a:pt x="8133" y="4807"/>
                    </a:cubicBezTo>
                    <a:cubicBezTo>
                      <a:pt x="7083" y="5598"/>
                      <a:pt x="6369" y="8791"/>
                      <a:pt x="6719" y="11195"/>
                    </a:cubicBezTo>
                    <a:cubicBezTo>
                      <a:pt x="7083" y="13599"/>
                      <a:pt x="7433" y="15212"/>
                      <a:pt x="8497" y="16002"/>
                    </a:cubicBezTo>
                    <a:cubicBezTo>
                      <a:pt x="7958" y="17813"/>
                      <a:pt x="7229" y="18702"/>
                      <a:pt x="6457" y="18702"/>
                    </a:cubicBezTo>
                    <a:cubicBezTo>
                      <a:pt x="6194" y="18702"/>
                      <a:pt x="5932" y="18604"/>
                      <a:pt x="5655" y="18406"/>
                    </a:cubicBezTo>
                    <a:cubicBezTo>
                      <a:pt x="1414" y="17616"/>
                      <a:pt x="1414" y="12809"/>
                      <a:pt x="1414" y="12809"/>
                    </a:cubicBezTo>
                    <a:cubicBezTo>
                      <a:pt x="1414" y="12018"/>
                      <a:pt x="1064" y="11195"/>
                      <a:pt x="700" y="11195"/>
                    </a:cubicBezTo>
                    <a:cubicBezTo>
                      <a:pt x="350" y="11195"/>
                      <a:pt x="0" y="12018"/>
                      <a:pt x="0" y="12809"/>
                    </a:cubicBezTo>
                    <a:cubicBezTo>
                      <a:pt x="0" y="13599"/>
                      <a:pt x="0" y="20020"/>
                      <a:pt x="5655" y="21600"/>
                    </a:cubicBezTo>
                    <a:lnTo>
                      <a:pt x="6369" y="21600"/>
                    </a:lnTo>
                    <a:cubicBezTo>
                      <a:pt x="7783" y="21600"/>
                      <a:pt x="9197" y="20020"/>
                      <a:pt x="9911" y="16793"/>
                    </a:cubicBezTo>
                    <a:lnTo>
                      <a:pt x="10975" y="16793"/>
                    </a:lnTo>
                    <a:cubicBezTo>
                      <a:pt x="12389" y="16002"/>
                      <a:pt x="13453" y="15212"/>
                      <a:pt x="14152" y="13599"/>
                    </a:cubicBezTo>
                    <a:cubicBezTo>
                      <a:pt x="14517" y="14422"/>
                      <a:pt x="14866" y="14422"/>
                      <a:pt x="15216" y="15212"/>
                    </a:cubicBezTo>
                    <a:cubicBezTo>
                      <a:pt x="15595" y="16035"/>
                      <a:pt x="16353" y="17122"/>
                      <a:pt x="17519" y="17122"/>
                    </a:cubicBezTo>
                    <a:cubicBezTo>
                      <a:pt x="18554" y="17122"/>
                      <a:pt x="19924" y="16266"/>
                      <a:pt x="21600" y="13599"/>
                    </a:cubicBezTo>
                    <a:cubicBezTo>
                      <a:pt x="21600" y="13599"/>
                      <a:pt x="21600" y="12018"/>
                      <a:pt x="21600" y="12018"/>
                    </a:cubicBezTo>
                    <a:cubicBezTo>
                      <a:pt x="21411" y="11590"/>
                      <a:pt x="21236" y="11393"/>
                      <a:pt x="21061" y="11393"/>
                    </a:cubicBezTo>
                    <a:cubicBezTo>
                      <a:pt x="20886" y="11393"/>
                      <a:pt x="20711" y="11590"/>
                      <a:pt x="20536" y="12018"/>
                    </a:cubicBezTo>
                    <a:cubicBezTo>
                      <a:pt x="19734" y="13335"/>
                      <a:pt x="18612" y="14455"/>
                      <a:pt x="17534" y="14455"/>
                    </a:cubicBezTo>
                    <a:cubicBezTo>
                      <a:pt x="16674" y="14455"/>
                      <a:pt x="15843" y="13763"/>
                      <a:pt x="15216" y="12018"/>
                    </a:cubicBezTo>
                    <a:cubicBezTo>
                      <a:pt x="15930" y="9615"/>
                      <a:pt x="16280" y="8001"/>
                      <a:pt x="16280" y="5598"/>
                    </a:cubicBezTo>
                    <a:cubicBezTo>
                      <a:pt x="16630" y="3194"/>
                      <a:pt x="15930" y="823"/>
                      <a:pt x="14866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73" name="Google Shape;281;p7"/>
              <p:cNvSpPr/>
              <p:nvPr/>
            </p:nvSpPr>
            <p:spPr>
              <a:xfrm>
                <a:off x="237829" y="1870090"/>
                <a:ext cx="1463237" cy="11801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2259" y="21173"/>
                    </a:lnTo>
                    <a:lnTo>
                      <a:pt x="19685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275" name="Google Shape;282;p7"/>
            <p:cNvSpPr/>
            <p:nvPr/>
          </p:nvSpPr>
          <p:spPr>
            <a:xfrm>
              <a:off x="206169" y="2200459"/>
              <a:ext cx="1562254" cy="3800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5940" fill="norm" stroke="1" extrusionOk="0">
                  <a:moveTo>
                    <a:pt x="0" y="15917"/>
                  </a:moveTo>
                  <a:cubicBezTo>
                    <a:pt x="1687" y="16260"/>
                    <a:pt x="3618" y="12709"/>
                    <a:pt x="4374" y="8121"/>
                  </a:cubicBezTo>
                  <a:cubicBezTo>
                    <a:pt x="4684" y="6241"/>
                    <a:pt x="4901" y="1209"/>
                    <a:pt x="4239" y="1828"/>
                  </a:cubicBezTo>
                  <a:cubicBezTo>
                    <a:pt x="3053" y="2937"/>
                    <a:pt x="2144" y="9837"/>
                    <a:pt x="3021" y="12498"/>
                  </a:cubicBezTo>
                  <a:cubicBezTo>
                    <a:pt x="5037" y="18612"/>
                    <a:pt x="12381" y="7585"/>
                    <a:pt x="10642" y="734"/>
                  </a:cubicBezTo>
                  <a:cubicBezTo>
                    <a:pt x="9698" y="-2988"/>
                    <a:pt x="6900" y="8480"/>
                    <a:pt x="7892" y="12087"/>
                  </a:cubicBezTo>
                  <a:cubicBezTo>
                    <a:pt x="9500" y="17936"/>
                    <a:pt x="13538" y="11471"/>
                    <a:pt x="15106" y="5522"/>
                  </a:cubicBezTo>
                  <a:cubicBezTo>
                    <a:pt x="15476" y="4121"/>
                    <a:pt x="15452" y="-270"/>
                    <a:pt x="14881" y="187"/>
                  </a:cubicBezTo>
                  <a:cubicBezTo>
                    <a:pt x="13507" y="1285"/>
                    <a:pt x="12805" y="8871"/>
                    <a:pt x="13573" y="12498"/>
                  </a:cubicBezTo>
                  <a:cubicBezTo>
                    <a:pt x="14850" y="18523"/>
                    <a:pt x="20726" y="7602"/>
                    <a:pt x="19616" y="1281"/>
                  </a:cubicBezTo>
                  <a:cubicBezTo>
                    <a:pt x="19412" y="123"/>
                    <a:pt x="18719" y="1767"/>
                    <a:pt x="18398" y="2650"/>
                  </a:cubicBezTo>
                  <a:cubicBezTo>
                    <a:pt x="17499" y="5132"/>
                    <a:pt x="17902" y="11668"/>
                    <a:pt x="18939" y="13592"/>
                  </a:cubicBezTo>
                  <a:cubicBezTo>
                    <a:pt x="19766" y="15126"/>
                    <a:pt x="21390" y="12905"/>
                    <a:pt x="21600" y="10035"/>
                  </a:cubicBezTo>
                </a:path>
              </a:pathLst>
            </a:custGeom>
            <a:noFill/>
            <a:ln w="762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288" name="Google Shape;283;p7"/>
          <p:cNvGrpSpPr/>
          <p:nvPr/>
        </p:nvGrpSpPr>
        <p:grpSpPr>
          <a:xfrm>
            <a:off x="20597544" y="337504"/>
            <a:ext cx="5381589" cy="2936884"/>
            <a:chOff x="0" y="0"/>
            <a:chExt cx="5381588" cy="2936883"/>
          </a:xfrm>
        </p:grpSpPr>
        <p:grpSp>
          <p:nvGrpSpPr>
            <p:cNvPr id="286" name="Google Shape;284;p7"/>
            <p:cNvGrpSpPr/>
            <p:nvPr/>
          </p:nvGrpSpPr>
          <p:grpSpPr>
            <a:xfrm>
              <a:off x="200049" y="0"/>
              <a:ext cx="5181540" cy="2925241"/>
              <a:chOff x="0" y="0"/>
              <a:chExt cx="5181539" cy="2925240"/>
            </a:xfrm>
          </p:grpSpPr>
          <p:grpSp>
            <p:nvGrpSpPr>
              <p:cNvPr id="283" name="Google Shape;285;p7"/>
              <p:cNvGrpSpPr/>
              <p:nvPr/>
            </p:nvGrpSpPr>
            <p:grpSpPr>
              <a:xfrm>
                <a:off x="0" y="0"/>
                <a:ext cx="5181540" cy="2925241"/>
                <a:chOff x="0" y="0"/>
                <a:chExt cx="5181539" cy="2925240"/>
              </a:xfrm>
            </p:grpSpPr>
            <p:sp>
              <p:nvSpPr>
                <p:cNvPr id="277" name="Google Shape;286;p7"/>
                <p:cNvSpPr/>
                <p:nvPr/>
              </p:nvSpPr>
              <p:spPr>
                <a:xfrm rot="20118682">
                  <a:off x="1048985" y="222334"/>
                  <a:ext cx="1385063" cy="1464342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78" name="Google Shape;287;p7"/>
                <p:cNvSpPr/>
                <p:nvPr/>
              </p:nvSpPr>
              <p:spPr>
                <a:xfrm>
                  <a:off x="2105982" y="417612"/>
                  <a:ext cx="1795441" cy="1295788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79" name="Google Shape;288;p7"/>
                <p:cNvSpPr/>
                <p:nvPr/>
              </p:nvSpPr>
              <p:spPr>
                <a:xfrm>
                  <a:off x="0" y="886278"/>
                  <a:ext cx="1585862" cy="1295788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80" name="Google Shape;289;p7"/>
                <p:cNvSpPr/>
                <p:nvPr/>
              </p:nvSpPr>
              <p:spPr>
                <a:xfrm>
                  <a:off x="444874" y="1482841"/>
                  <a:ext cx="1511495" cy="1235020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81" name="Google Shape;290;p7"/>
                <p:cNvSpPr/>
                <p:nvPr/>
              </p:nvSpPr>
              <p:spPr>
                <a:xfrm>
                  <a:off x="1576042" y="1452470"/>
                  <a:ext cx="1585862" cy="1295787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82" name="Google Shape;291;p7"/>
                <p:cNvSpPr/>
                <p:nvPr/>
              </p:nvSpPr>
              <p:spPr>
                <a:xfrm rot="18632664">
                  <a:off x="3227640" y="994155"/>
                  <a:ext cx="1637697" cy="1586439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284" name="Google Shape;292;p7"/>
              <p:cNvSpPr/>
              <p:nvPr/>
            </p:nvSpPr>
            <p:spPr>
              <a:xfrm>
                <a:off x="1176942" y="1090099"/>
                <a:ext cx="1585830" cy="1295761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85" name="Google Shape;293;p7"/>
              <p:cNvSpPr/>
              <p:nvPr/>
            </p:nvSpPr>
            <p:spPr>
              <a:xfrm>
                <a:off x="2196919" y="1090099"/>
                <a:ext cx="1585830" cy="1295761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287" name="Google Shape;294;p7"/>
            <p:cNvSpPr/>
            <p:nvPr/>
          </p:nvSpPr>
          <p:spPr>
            <a:xfrm>
              <a:off x="0" y="550777"/>
              <a:ext cx="4862825" cy="23861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51" h="21600" fill="norm" stroke="1" extrusionOk="0">
                  <a:moveTo>
                    <a:pt x="5148" y="5289"/>
                  </a:moveTo>
                  <a:cubicBezTo>
                    <a:pt x="5571" y="5474"/>
                    <a:pt x="5680" y="5651"/>
                    <a:pt x="5785" y="6005"/>
                  </a:cubicBezTo>
                  <a:cubicBezTo>
                    <a:pt x="5785" y="6189"/>
                    <a:pt x="5571" y="6543"/>
                    <a:pt x="5466" y="6728"/>
                  </a:cubicBezTo>
                  <a:cubicBezTo>
                    <a:pt x="5362" y="6728"/>
                    <a:pt x="5362" y="6905"/>
                    <a:pt x="5148" y="6905"/>
                  </a:cubicBezTo>
                  <a:cubicBezTo>
                    <a:pt x="5148" y="6366"/>
                    <a:pt x="5148" y="6005"/>
                    <a:pt x="5148" y="5474"/>
                  </a:cubicBezTo>
                  <a:lnTo>
                    <a:pt x="5148" y="5289"/>
                  </a:lnTo>
                  <a:close/>
                  <a:moveTo>
                    <a:pt x="10867" y="3497"/>
                  </a:moveTo>
                  <a:cubicBezTo>
                    <a:pt x="11290" y="4397"/>
                    <a:pt x="11504" y="5651"/>
                    <a:pt x="11290" y="6905"/>
                  </a:cubicBezTo>
                  <a:cubicBezTo>
                    <a:pt x="11190" y="7244"/>
                    <a:pt x="11042" y="7421"/>
                    <a:pt x="10881" y="7421"/>
                  </a:cubicBezTo>
                  <a:cubicBezTo>
                    <a:pt x="10702" y="7421"/>
                    <a:pt x="10506" y="7200"/>
                    <a:pt x="10336" y="6728"/>
                  </a:cubicBezTo>
                  <a:cubicBezTo>
                    <a:pt x="10022" y="5651"/>
                    <a:pt x="10231" y="4220"/>
                    <a:pt x="10867" y="3497"/>
                  </a:cubicBezTo>
                  <a:close/>
                  <a:moveTo>
                    <a:pt x="17219" y="7443"/>
                  </a:moveTo>
                  <a:cubicBezTo>
                    <a:pt x="17328" y="8159"/>
                    <a:pt x="17219" y="9052"/>
                    <a:pt x="17010" y="9775"/>
                  </a:cubicBezTo>
                  <a:cubicBezTo>
                    <a:pt x="16905" y="9952"/>
                    <a:pt x="16905" y="9952"/>
                    <a:pt x="16796" y="9952"/>
                  </a:cubicBezTo>
                  <a:cubicBezTo>
                    <a:pt x="16691" y="9952"/>
                    <a:pt x="16587" y="9775"/>
                    <a:pt x="16478" y="9775"/>
                  </a:cubicBezTo>
                  <a:cubicBezTo>
                    <a:pt x="16269" y="9413"/>
                    <a:pt x="16269" y="9413"/>
                    <a:pt x="16269" y="8875"/>
                  </a:cubicBezTo>
                  <a:cubicBezTo>
                    <a:pt x="16373" y="8336"/>
                    <a:pt x="16691" y="7798"/>
                    <a:pt x="17219" y="7443"/>
                  </a:cubicBezTo>
                  <a:close/>
                  <a:moveTo>
                    <a:pt x="4407" y="13714"/>
                  </a:moveTo>
                  <a:cubicBezTo>
                    <a:pt x="3984" y="14430"/>
                    <a:pt x="3561" y="14968"/>
                    <a:pt x="3139" y="15330"/>
                  </a:cubicBezTo>
                  <a:cubicBezTo>
                    <a:pt x="3243" y="14614"/>
                    <a:pt x="3666" y="14075"/>
                    <a:pt x="4089" y="13714"/>
                  </a:cubicBezTo>
                  <a:close/>
                  <a:moveTo>
                    <a:pt x="13622" y="14430"/>
                  </a:moveTo>
                  <a:cubicBezTo>
                    <a:pt x="13622" y="14430"/>
                    <a:pt x="13727" y="14430"/>
                    <a:pt x="13936" y="14791"/>
                  </a:cubicBezTo>
                  <a:cubicBezTo>
                    <a:pt x="14150" y="15145"/>
                    <a:pt x="14255" y="15868"/>
                    <a:pt x="14150" y="16399"/>
                  </a:cubicBezTo>
                  <a:cubicBezTo>
                    <a:pt x="13622" y="15684"/>
                    <a:pt x="13622" y="14791"/>
                    <a:pt x="13622" y="14430"/>
                  </a:cubicBezTo>
                  <a:close/>
                  <a:moveTo>
                    <a:pt x="7267" y="14968"/>
                  </a:moveTo>
                  <a:cubicBezTo>
                    <a:pt x="7480" y="15145"/>
                    <a:pt x="7690" y="15330"/>
                    <a:pt x="7794" y="15684"/>
                  </a:cubicBezTo>
                  <a:cubicBezTo>
                    <a:pt x="7903" y="16584"/>
                    <a:pt x="7794" y="17299"/>
                    <a:pt x="7585" y="18015"/>
                  </a:cubicBezTo>
                  <a:cubicBezTo>
                    <a:pt x="7162" y="17299"/>
                    <a:pt x="6948" y="16222"/>
                    <a:pt x="7053" y="15145"/>
                  </a:cubicBezTo>
                  <a:cubicBezTo>
                    <a:pt x="7053" y="14968"/>
                    <a:pt x="7162" y="14968"/>
                    <a:pt x="7162" y="14968"/>
                  </a:cubicBezTo>
                  <a:close/>
                  <a:moveTo>
                    <a:pt x="7210" y="848"/>
                  </a:moveTo>
                  <a:cubicBezTo>
                    <a:pt x="7681" y="848"/>
                    <a:pt x="8234" y="1025"/>
                    <a:pt x="8853" y="1350"/>
                  </a:cubicBezTo>
                  <a:cubicBezTo>
                    <a:pt x="9490" y="1704"/>
                    <a:pt x="10022" y="2243"/>
                    <a:pt x="10549" y="3143"/>
                  </a:cubicBezTo>
                  <a:cubicBezTo>
                    <a:pt x="9808" y="4035"/>
                    <a:pt x="9595" y="5828"/>
                    <a:pt x="10022" y="7082"/>
                  </a:cubicBezTo>
                  <a:cubicBezTo>
                    <a:pt x="10445" y="7982"/>
                    <a:pt x="10763" y="8336"/>
                    <a:pt x="10972" y="8336"/>
                  </a:cubicBezTo>
                  <a:cubicBezTo>
                    <a:pt x="11395" y="8159"/>
                    <a:pt x="11713" y="7798"/>
                    <a:pt x="11822" y="7266"/>
                  </a:cubicBezTo>
                  <a:cubicBezTo>
                    <a:pt x="12031" y="5828"/>
                    <a:pt x="11822" y="4220"/>
                    <a:pt x="11290" y="3143"/>
                  </a:cubicBezTo>
                  <a:cubicBezTo>
                    <a:pt x="12136" y="2243"/>
                    <a:pt x="13195" y="1704"/>
                    <a:pt x="14255" y="1704"/>
                  </a:cubicBezTo>
                  <a:lnTo>
                    <a:pt x="14891" y="1704"/>
                  </a:lnTo>
                  <a:cubicBezTo>
                    <a:pt x="16164" y="2427"/>
                    <a:pt x="17114" y="4397"/>
                    <a:pt x="17219" y="6543"/>
                  </a:cubicBezTo>
                  <a:cubicBezTo>
                    <a:pt x="16587" y="6905"/>
                    <a:pt x="16055" y="7620"/>
                    <a:pt x="15950" y="8698"/>
                  </a:cubicBezTo>
                  <a:cubicBezTo>
                    <a:pt x="15846" y="9413"/>
                    <a:pt x="15950" y="9952"/>
                    <a:pt x="16269" y="10490"/>
                  </a:cubicBezTo>
                  <a:cubicBezTo>
                    <a:pt x="16425" y="10756"/>
                    <a:pt x="16613" y="10889"/>
                    <a:pt x="16796" y="10889"/>
                  </a:cubicBezTo>
                  <a:cubicBezTo>
                    <a:pt x="16983" y="10889"/>
                    <a:pt x="17167" y="10756"/>
                    <a:pt x="17328" y="10490"/>
                  </a:cubicBezTo>
                  <a:cubicBezTo>
                    <a:pt x="17646" y="9413"/>
                    <a:pt x="17751" y="8336"/>
                    <a:pt x="17646" y="7266"/>
                  </a:cubicBezTo>
                  <a:cubicBezTo>
                    <a:pt x="17855" y="7266"/>
                    <a:pt x="18173" y="7082"/>
                    <a:pt x="18387" y="7082"/>
                  </a:cubicBezTo>
                  <a:cubicBezTo>
                    <a:pt x="19337" y="7082"/>
                    <a:pt x="20078" y="7982"/>
                    <a:pt x="20506" y="9413"/>
                  </a:cubicBezTo>
                  <a:cubicBezTo>
                    <a:pt x="20929" y="11383"/>
                    <a:pt x="20820" y="13537"/>
                    <a:pt x="20187" y="15330"/>
                  </a:cubicBezTo>
                  <a:cubicBezTo>
                    <a:pt x="19394" y="17262"/>
                    <a:pt x="18165" y="18332"/>
                    <a:pt x="16861" y="18332"/>
                  </a:cubicBezTo>
                  <a:cubicBezTo>
                    <a:pt x="16595" y="18332"/>
                    <a:pt x="16325" y="18288"/>
                    <a:pt x="16055" y="18192"/>
                  </a:cubicBezTo>
                  <a:cubicBezTo>
                    <a:pt x="15423" y="18015"/>
                    <a:pt x="14891" y="17476"/>
                    <a:pt x="14468" y="16938"/>
                  </a:cubicBezTo>
                  <a:cubicBezTo>
                    <a:pt x="14677" y="16045"/>
                    <a:pt x="14573" y="14968"/>
                    <a:pt x="14255" y="14252"/>
                  </a:cubicBezTo>
                  <a:cubicBezTo>
                    <a:pt x="13993" y="13891"/>
                    <a:pt x="13753" y="13714"/>
                    <a:pt x="13553" y="13714"/>
                  </a:cubicBezTo>
                  <a:cubicBezTo>
                    <a:pt x="13357" y="13714"/>
                    <a:pt x="13195" y="13891"/>
                    <a:pt x="13091" y="14252"/>
                  </a:cubicBezTo>
                  <a:cubicBezTo>
                    <a:pt x="13091" y="15507"/>
                    <a:pt x="13304" y="16584"/>
                    <a:pt x="13936" y="17122"/>
                  </a:cubicBezTo>
                  <a:cubicBezTo>
                    <a:pt x="13239" y="19320"/>
                    <a:pt x="11975" y="20715"/>
                    <a:pt x="10497" y="20715"/>
                  </a:cubicBezTo>
                  <a:cubicBezTo>
                    <a:pt x="10410" y="20715"/>
                    <a:pt x="10323" y="20715"/>
                    <a:pt x="10231" y="20700"/>
                  </a:cubicBezTo>
                  <a:cubicBezTo>
                    <a:pt x="9385" y="20700"/>
                    <a:pt x="8431" y="19807"/>
                    <a:pt x="7903" y="18553"/>
                  </a:cubicBezTo>
                  <a:cubicBezTo>
                    <a:pt x="8221" y="17653"/>
                    <a:pt x="8431" y="16584"/>
                    <a:pt x="8221" y="15507"/>
                  </a:cubicBezTo>
                  <a:cubicBezTo>
                    <a:pt x="8112" y="14968"/>
                    <a:pt x="7794" y="14430"/>
                    <a:pt x="7371" y="14252"/>
                  </a:cubicBezTo>
                  <a:cubicBezTo>
                    <a:pt x="7315" y="14216"/>
                    <a:pt x="7258" y="14201"/>
                    <a:pt x="7197" y="14201"/>
                  </a:cubicBezTo>
                  <a:cubicBezTo>
                    <a:pt x="6944" y="14201"/>
                    <a:pt x="6717" y="14496"/>
                    <a:pt x="6630" y="14791"/>
                  </a:cubicBezTo>
                  <a:cubicBezTo>
                    <a:pt x="6526" y="16222"/>
                    <a:pt x="6739" y="17653"/>
                    <a:pt x="7371" y="18730"/>
                  </a:cubicBezTo>
                  <a:cubicBezTo>
                    <a:pt x="6844" y="19630"/>
                    <a:pt x="6103" y="20169"/>
                    <a:pt x="5362" y="20346"/>
                  </a:cubicBezTo>
                  <a:lnTo>
                    <a:pt x="5043" y="20346"/>
                  </a:lnTo>
                  <a:cubicBezTo>
                    <a:pt x="4407" y="20346"/>
                    <a:pt x="3880" y="19807"/>
                    <a:pt x="3452" y="19092"/>
                  </a:cubicBezTo>
                  <a:cubicBezTo>
                    <a:pt x="3030" y="18192"/>
                    <a:pt x="2925" y="17299"/>
                    <a:pt x="3030" y="16399"/>
                  </a:cubicBezTo>
                  <a:cubicBezTo>
                    <a:pt x="3880" y="15868"/>
                    <a:pt x="4939" y="14430"/>
                    <a:pt x="4830" y="13537"/>
                  </a:cubicBezTo>
                  <a:cubicBezTo>
                    <a:pt x="4830" y="13279"/>
                    <a:pt x="4725" y="13028"/>
                    <a:pt x="4438" y="13028"/>
                  </a:cubicBezTo>
                  <a:cubicBezTo>
                    <a:pt x="4320" y="13028"/>
                    <a:pt x="4172" y="13072"/>
                    <a:pt x="3984" y="13175"/>
                  </a:cubicBezTo>
                  <a:cubicBezTo>
                    <a:pt x="3348" y="13537"/>
                    <a:pt x="2820" y="14614"/>
                    <a:pt x="2711" y="15868"/>
                  </a:cubicBezTo>
                  <a:cubicBezTo>
                    <a:pt x="2633" y="15883"/>
                    <a:pt x="2559" y="15890"/>
                    <a:pt x="2480" y="15890"/>
                  </a:cubicBezTo>
                  <a:cubicBezTo>
                    <a:pt x="1656" y="15890"/>
                    <a:pt x="1098" y="14983"/>
                    <a:pt x="806" y="13175"/>
                  </a:cubicBezTo>
                  <a:cubicBezTo>
                    <a:pt x="279" y="11206"/>
                    <a:pt x="383" y="9052"/>
                    <a:pt x="911" y="7082"/>
                  </a:cubicBezTo>
                  <a:cubicBezTo>
                    <a:pt x="1547" y="5828"/>
                    <a:pt x="2502" y="5112"/>
                    <a:pt x="3561" y="5112"/>
                  </a:cubicBezTo>
                  <a:lnTo>
                    <a:pt x="4830" y="5112"/>
                  </a:lnTo>
                  <a:lnTo>
                    <a:pt x="4830" y="5474"/>
                  </a:lnTo>
                  <a:cubicBezTo>
                    <a:pt x="4725" y="6189"/>
                    <a:pt x="4830" y="6905"/>
                    <a:pt x="5043" y="7443"/>
                  </a:cubicBezTo>
                  <a:cubicBezTo>
                    <a:pt x="5100" y="7635"/>
                    <a:pt x="5222" y="7783"/>
                    <a:pt x="5392" y="7783"/>
                  </a:cubicBezTo>
                  <a:cubicBezTo>
                    <a:pt x="5527" y="7783"/>
                    <a:pt x="5697" y="7687"/>
                    <a:pt x="5889" y="7443"/>
                  </a:cubicBezTo>
                  <a:cubicBezTo>
                    <a:pt x="6312" y="6728"/>
                    <a:pt x="6421" y="6543"/>
                    <a:pt x="6312" y="5828"/>
                  </a:cubicBezTo>
                  <a:cubicBezTo>
                    <a:pt x="6207" y="5289"/>
                    <a:pt x="5889" y="4751"/>
                    <a:pt x="5253" y="4574"/>
                  </a:cubicBezTo>
                  <a:cubicBezTo>
                    <a:pt x="5253" y="3497"/>
                    <a:pt x="5466" y="2427"/>
                    <a:pt x="5889" y="1704"/>
                  </a:cubicBezTo>
                  <a:cubicBezTo>
                    <a:pt x="6181" y="1114"/>
                    <a:pt x="6635" y="848"/>
                    <a:pt x="7210" y="848"/>
                  </a:cubicBezTo>
                  <a:close/>
                  <a:moveTo>
                    <a:pt x="7044" y="0"/>
                  </a:moveTo>
                  <a:cubicBezTo>
                    <a:pt x="6395" y="0"/>
                    <a:pt x="5867" y="310"/>
                    <a:pt x="5466" y="989"/>
                  </a:cubicBezTo>
                  <a:cubicBezTo>
                    <a:pt x="5043" y="1889"/>
                    <a:pt x="4725" y="3143"/>
                    <a:pt x="4725" y="4397"/>
                  </a:cubicBezTo>
                  <a:cubicBezTo>
                    <a:pt x="4512" y="4308"/>
                    <a:pt x="4302" y="4264"/>
                    <a:pt x="4089" y="4264"/>
                  </a:cubicBezTo>
                  <a:cubicBezTo>
                    <a:pt x="3880" y="4264"/>
                    <a:pt x="3666" y="4308"/>
                    <a:pt x="3452" y="4397"/>
                  </a:cubicBezTo>
                  <a:cubicBezTo>
                    <a:pt x="2288" y="4397"/>
                    <a:pt x="1229" y="5112"/>
                    <a:pt x="488" y="6543"/>
                  </a:cubicBezTo>
                  <a:cubicBezTo>
                    <a:pt x="-144" y="8698"/>
                    <a:pt x="-144" y="11206"/>
                    <a:pt x="383" y="13352"/>
                  </a:cubicBezTo>
                  <a:cubicBezTo>
                    <a:pt x="806" y="15868"/>
                    <a:pt x="1656" y="16399"/>
                    <a:pt x="2288" y="16399"/>
                  </a:cubicBezTo>
                  <a:lnTo>
                    <a:pt x="2502" y="16399"/>
                  </a:lnTo>
                  <a:cubicBezTo>
                    <a:pt x="2502" y="17653"/>
                    <a:pt x="2711" y="18730"/>
                    <a:pt x="3139" y="19446"/>
                  </a:cubicBezTo>
                  <a:cubicBezTo>
                    <a:pt x="3561" y="20523"/>
                    <a:pt x="4302" y="21061"/>
                    <a:pt x="5043" y="21061"/>
                  </a:cubicBezTo>
                  <a:lnTo>
                    <a:pt x="5362" y="21061"/>
                  </a:lnTo>
                  <a:cubicBezTo>
                    <a:pt x="6207" y="20884"/>
                    <a:pt x="7053" y="20346"/>
                    <a:pt x="7585" y="19269"/>
                  </a:cubicBezTo>
                  <a:cubicBezTo>
                    <a:pt x="8326" y="20523"/>
                    <a:pt x="9281" y="21423"/>
                    <a:pt x="10231" y="21600"/>
                  </a:cubicBezTo>
                  <a:lnTo>
                    <a:pt x="10445" y="21600"/>
                  </a:lnTo>
                  <a:cubicBezTo>
                    <a:pt x="12031" y="21423"/>
                    <a:pt x="13513" y="19984"/>
                    <a:pt x="14255" y="17653"/>
                  </a:cubicBezTo>
                  <a:cubicBezTo>
                    <a:pt x="14786" y="18192"/>
                    <a:pt x="15314" y="18553"/>
                    <a:pt x="15950" y="18730"/>
                  </a:cubicBezTo>
                  <a:cubicBezTo>
                    <a:pt x="16269" y="18870"/>
                    <a:pt x="16595" y="18930"/>
                    <a:pt x="16922" y="18930"/>
                  </a:cubicBezTo>
                  <a:cubicBezTo>
                    <a:pt x="18330" y="18930"/>
                    <a:pt x="19730" y="17720"/>
                    <a:pt x="20506" y="15684"/>
                  </a:cubicBezTo>
                  <a:cubicBezTo>
                    <a:pt x="21351" y="13714"/>
                    <a:pt x="21456" y="11029"/>
                    <a:pt x="20929" y="8875"/>
                  </a:cubicBezTo>
                  <a:cubicBezTo>
                    <a:pt x="20506" y="7266"/>
                    <a:pt x="19446" y="6189"/>
                    <a:pt x="18387" y="6189"/>
                  </a:cubicBezTo>
                  <a:cubicBezTo>
                    <a:pt x="18173" y="6189"/>
                    <a:pt x="17855" y="6189"/>
                    <a:pt x="17537" y="6366"/>
                  </a:cubicBezTo>
                  <a:cubicBezTo>
                    <a:pt x="17432" y="3681"/>
                    <a:pt x="16373" y="1704"/>
                    <a:pt x="14891" y="989"/>
                  </a:cubicBezTo>
                  <a:cubicBezTo>
                    <a:pt x="14786" y="900"/>
                    <a:pt x="14651" y="856"/>
                    <a:pt x="14520" y="856"/>
                  </a:cubicBezTo>
                  <a:cubicBezTo>
                    <a:pt x="14390" y="856"/>
                    <a:pt x="14255" y="900"/>
                    <a:pt x="14150" y="989"/>
                  </a:cubicBezTo>
                  <a:cubicBezTo>
                    <a:pt x="12986" y="989"/>
                    <a:pt x="11822" y="1527"/>
                    <a:pt x="10867" y="2427"/>
                  </a:cubicBezTo>
                  <a:cubicBezTo>
                    <a:pt x="10336" y="1704"/>
                    <a:pt x="9595" y="989"/>
                    <a:pt x="8962" y="634"/>
                  </a:cubicBezTo>
                  <a:cubicBezTo>
                    <a:pt x="8234" y="221"/>
                    <a:pt x="7594" y="0"/>
                    <a:pt x="7044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28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MAIN_POI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نص العنوان"/>
          <p:cNvSpPr txBox="1"/>
          <p:nvPr>
            <p:ph type="title"/>
          </p:nvPr>
        </p:nvSpPr>
        <p:spPr>
          <a:xfrm>
            <a:off x="4744399" y="2780866"/>
            <a:ext cx="14895202" cy="8480801"/>
          </a:xfrm>
          <a:prstGeom prst="rect">
            <a:avLst/>
          </a:prstGeom>
        </p:spPr>
        <p:txBody>
          <a:bodyPr/>
          <a:lstStyle>
            <a:lvl1pPr algn="ctr">
              <a:defRPr sz="26600"/>
            </a:lvl1pPr>
          </a:lstStyle>
          <a:p>
            <a:pPr/>
            <a:r>
              <a:t>نص العنوان</a:t>
            </a:r>
          </a:p>
        </p:txBody>
      </p:sp>
      <p:grpSp>
        <p:nvGrpSpPr>
          <p:cNvPr id="305" name="Google Shape;297;p8"/>
          <p:cNvGrpSpPr/>
          <p:nvPr/>
        </p:nvGrpSpPr>
        <p:grpSpPr>
          <a:xfrm>
            <a:off x="-498929" y="6106093"/>
            <a:ext cx="5416596" cy="4295477"/>
            <a:chOff x="0" y="0"/>
            <a:chExt cx="5416594" cy="4295475"/>
          </a:xfrm>
        </p:grpSpPr>
        <p:grpSp>
          <p:nvGrpSpPr>
            <p:cNvPr id="303" name="Google Shape;298;p8"/>
            <p:cNvGrpSpPr/>
            <p:nvPr/>
          </p:nvGrpSpPr>
          <p:grpSpPr>
            <a:xfrm>
              <a:off x="-1" y="-1"/>
              <a:ext cx="5117674" cy="4295477"/>
              <a:chOff x="0" y="0"/>
              <a:chExt cx="5117672" cy="4295475"/>
            </a:xfrm>
          </p:grpSpPr>
          <p:sp>
            <p:nvSpPr>
              <p:cNvPr id="297" name="Google Shape;299;p8"/>
              <p:cNvSpPr/>
              <p:nvPr/>
            </p:nvSpPr>
            <p:spPr>
              <a:xfrm>
                <a:off x="1356640" y="0"/>
                <a:ext cx="2260572" cy="2260571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98" name="Google Shape;300;p8"/>
              <p:cNvSpPr/>
              <p:nvPr/>
            </p:nvSpPr>
            <p:spPr>
              <a:xfrm>
                <a:off x="2215827" y="768782"/>
                <a:ext cx="2260572" cy="2260572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99" name="Google Shape;301;p8"/>
              <p:cNvSpPr/>
              <p:nvPr/>
            </p:nvSpPr>
            <p:spPr>
              <a:xfrm>
                <a:off x="180923" y="813985"/>
                <a:ext cx="2260572" cy="2260571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00" name="Google Shape;302;p8"/>
              <p:cNvSpPr/>
              <p:nvPr/>
            </p:nvSpPr>
            <p:spPr>
              <a:xfrm>
                <a:off x="-1" y="1808779"/>
                <a:ext cx="2260572" cy="2260571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01" name="Google Shape;303;p8"/>
              <p:cNvSpPr/>
              <p:nvPr/>
            </p:nvSpPr>
            <p:spPr>
              <a:xfrm>
                <a:off x="949591" y="2034905"/>
                <a:ext cx="2260572" cy="2260571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02" name="Google Shape;304;p8"/>
              <p:cNvSpPr/>
              <p:nvPr/>
            </p:nvSpPr>
            <p:spPr>
              <a:xfrm>
                <a:off x="2260984" y="1854096"/>
                <a:ext cx="2856689" cy="2260571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304" name="Google Shape;305;p8"/>
            <p:cNvSpPr/>
            <p:nvPr/>
          </p:nvSpPr>
          <p:spPr>
            <a:xfrm>
              <a:off x="357874" y="12959"/>
              <a:ext cx="5058721" cy="38807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5" h="21600" fill="norm" stroke="1" extrusionOk="0">
                  <a:moveTo>
                    <a:pt x="6045" y="4385"/>
                  </a:moveTo>
                  <a:cubicBezTo>
                    <a:pt x="6824" y="4615"/>
                    <a:pt x="7603" y="5299"/>
                    <a:pt x="7948" y="6209"/>
                  </a:cubicBezTo>
                  <a:cubicBezTo>
                    <a:pt x="7948" y="6551"/>
                    <a:pt x="7862" y="6776"/>
                    <a:pt x="7688" y="6894"/>
                  </a:cubicBezTo>
                  <a:cubicBezTo>
                    <a:pt x="7514" y="7119"/>
                    <a:pt x="7343" y="7119"/>
                    <a:pt x="7169" y="7236"/>
                  </a:cubicBezTo>
                  <a:cubicBezTo>
                    <a:pt x="6479" y="7236"/>
                    <a:pt x="5959" y="5979"/>
                    <a:pt x="5789" y="5412"/>
                  </a:cubicBezTo>
                  <a:lnTo>
                    <a:pt x="5789" y="5299"/>
                  </a:lnTo>
                  <a:cubicBezTo>
                    <a:pt x="5874" y="4957"/>
                    <a:pt x="5959" y="4727"/>
                    <a:pt x="6045" y="4385"/>
                  </a:cubicBezTo>
                  <a:close/>
                  <a:moveTo>
                    <a:pt x="13823" y="6096"/>
                  </a:moveTo>
                  <a:cubicBezTo>
                    <a:pt x="13909" y="6776"/>
                    <a:pt x="13823" y="7574"/>
                    <a:pt x="13478" y="8258"/>
                  </a:cubicBezTo>
                  <a:cubicBezTo>
                    <a:pt x="13304" y="8033"/>
                    <a:pt x="13389" y="7006"/>
                    <a:pt x="13823" y="6096"/>
                  </a:cubicBezTo>
                  <a:close/>
                  <a:moveTo>
                    <a:pt x="2492" y="10153"/>
                  </a:moveTo>
                  <a:cubicBezTo>
                    <a:pt x="2584" y="10153"/>
                    <a:pt x="2676" y="10167"/>
                    <a:pt x="2762" y="10195"/>
                  </a:cubicBezTo>
                  <a:cubicBezTo>
                    <a:pt x="3886" y="10308"/>
                    <a:pt x="4320" y="11222"/>
                    <a:pt x="4320" y="12019"/>
                  </a:cubicBezTo>
                  <a:cubicBezTo>
                    <a:pt x="4320" y="12474"/>
                    <a:pt x="3971" y="12929"/>
                    <a:pt x="3541" y="13042"/>
                  </a:cubicBezTo>
                  <a:cubicBezTo>
                    <a:pt x="3366" y="12929"/>
                    <a:pt x="3110" y="12929"/>
                    <a:pt x="2936" y="12816"/>
                  </a:cubicBezTo>
                  <a:cubicBezTo>
                    <a:pt x="2331" y="12244"/>
                    <a:pt x="1898" y="11447"/>
                    <a:pt x="1727" y="10537"/>
                  </a:cubicBezTo>
                  <a:cubicBezTo>
                    <a:pt x="1922" y="10279"/>
                    <a:pt x="2214" y="10153"/>
                    <a:pt x="2492" y="10153"/>
                  </a:cubicBezTo>
                  <a:close/>
                  <a:moveTo>
                    <a:pt x="18315" y="12132"/>
                  </a:moveTo>
                  <a:cubicBezTo>
                    <a:pt x="17885" y="13384"/>
                    <a:pt x="17191" y="14181"/>
                    <a:pt x="16761" y="14181"/>
                  </a:cubicBezTo>
                  <a:cubicBezTo>
                    <a:pt x="16587" y="14181"/>
                    <a:pt x="16416" y="14069"/>
                    <a:pt x="16327" y="13956"/>
                  </a:cubicBezTo>
                  <a:cubicBezTo>
                    <a:pt x="16068" y="13384"/>
                    <a:pt x="16156" y="13159"/>
                    <a:pt x="16156" y="13042"/>
                  </a:cubicBezTo>
                  <a:cubicBezTo>
                    <a:pt x="16327" y="12587"/>
                    <a:pt x="17191" y="12132"/>
                    <a:pt x="18141" y="12132"/>
                  </a:cubicBezTo>
                  <a:close/>
                  <a:moveTo>
                    <a:pt x="12614" y="15438"/>
                  </a:moveTo>
                  <a:cubicBezTo>
                    <a:pt x="12614" y="15438"/>
                    <a:pt x="12699" y="15550"/>
                    <a:pt x="12699" y="15550"/>
                  </a:cubicBezTo>
                  <a:cubicBezTo>
                    <a:pt x="12874" y="15893"/>
                    <a:pt x="12785" y="16915"/>
                    <a:pt x="12009" y="18055"/>
                  </a:cubicBezTo>
                  <a:cubicBezTo>
                    <a:pt x="11750" y="17600"/>
                    <a:pt x="11661" y="17032"/>
                    <a:pt x="11835" y="16460"/>
                  </a:cubicBezTo>
                  <a:cubicBezTo>
                    <a:pt x="11920" y="16005"/>
                    <a:pt x="12180" y="15663"/>
                    <a:pt x="12614" y="15550"/>
                  </a:cubicBezTo>
                  <a:lnTo>
                    <a:pt x="12614" y="15438"/>
                  </a:lnTo>
                  <a:close/>
                  <a:moveTo>
                    <a:pt x="6304" y="15780"/>
                  </a:moveTo>
                  <a:cubicBezTo>
                    <a:pt x="6393" y="15780"/>
                    <a:pt x="6738" y="15780"/>
                    <a:pt x="6824" y="16348"/>
                  </a:cubicBezTo>
                  <a:cubicBezTo>
                    <a:pt x="6738" y="17600"/>
                    <a:pt x="6219" y="18739"/>
                    <a:pt x="5355" y="19194"/>
                  </a:cubicBezTo>
                  <a:cubicBezTo>
                    <a:pt x="5095" y="18397"/>
                    <a:pt x="5184" y="17375"/>
                    <a:pt x="5529" y="16460"/>
                  </a:cubicBezTo>
                  <a:cubicBezTo>
                    <a:pt x="5700" y="16118"/>
                    <a:pt x="5959" y="15780"/>
                    <a:pt x="6304" y="15780"/>
                  </a:cubicBezTo>
                  <a:close/>
                  <a:moveTo>
                    <a:pt x="9587" y="741"/>
                  </a:moveTo>
                  <a:cubicBezTo>
                    <a:pt x="10021" y="741"/>
                    <a:pt x="10540" y="853"/>
                    <a:pt x="11056" y="1196"/>
                  </a:cubicBezTo>
                  <a:cubicBezTo>
                    <a:pt x="12354" y="1768"/>
                    <a:pt x="13389" y="3245"/>
                    <a:pt x="13734" y="4957"/>
                  </a:cubicBezTo>
                  <a:cubicBezTo>
                    <a:pt x="12959" y="6209"/>
                    <a:pt x="12614" y="8033"/>
                    <a:pt x="13219" y="8713"/>
                  </a:cubicBezTo>
                  <a:cubicBezTo>
                    <a:pt x="13304" y="8943"/>
                    <a:pt x="13478" y="9055"/>
                    <a:pt x="13564" y="9055"/>
                  </a:cubicBezTo>
                  <a:cubicBezTo>
                    <a:pt x="13823" y="9055"/>
                    <a:pt x="13994" y="8830"/>
                    <a:pt x="14083" y="8601"/>
                  </a:cubicBezTo>
                  <a:cubicBezTo>
                    <a:pt x="14513" y="7574"/>
                    <a:pt x="14599" y="6321"/>
                    <a:pt x="14343" y="5182"/>
                  </a:cubicBezTo>
                  <a:cubicBezTo>
                    <a:pt x="14773" y="4502"/>
                    <a:pt x="15463" y="4042"/>
                    <a:pt x="16156" y="4042"/>
                  </a:cubicBezTo>
                  <a:cubicBezTo>
                    <a:pt x="16761" y="4042"/>
                    <a:pt x="17366" y="4385"/>
                    <a:pt x="17796" y="4840"/>
                  </a:cubicBezTo>
                  <a:cubicBezTo>
                    <a:pt x="19265" y="6209"/>
                    <a:pt x="19265" y="9055"/>
                    <a:pt x="18575" y="11335"/>
                  </a:cubicBezTo>
                  <a:lnTo>
                    <a:pt x="18141" y="11335"/>
                  </a:lnTo>
                  <a:cubicBezTo>
                    <a:pt x="17277" y="11335"/>
                    <a:pt x="16068" y="11677"/>
                    <a:pt x="15723" y="12704"/>
                  </a:cubicBezTo>
                  <a:cubicBezTo>
                    <a:pt x="15463" y="13726"/>
                    <a:pt x="15982" y="14866"/>
                    <a:pt x="16761" y="14978"/>
                  </a:cubicBezTo>
                  <a:cubicBezTo>
                    <a:pt x="17711" y="14978"/>
                    <a:pt x="18490" y="13614"/>
                    <a:pt x="18920" y="12244"/>
                  </a:cubicBezTo>
                  <a:cubicBezTo>
                    <a:pt x="19784" y="12362"/>
                    <a:pt x="20474" y="13159"/>
                    <a:pt x="20734" y="14181"/>
                  </a:cubicBezTo>
                  <a:cubicBezTo>
                    <a:pt x="20819" y="15096"/>
                    <a:pt x="20563" y="16005"/>
                    <a:pt x="20044" y="16690"/>
                  </a:cubicBezTo>
                  <a:cubicBezTo>
                    <a:pt x="18746" y="18514"/>
                    <a:pt x="16932" y="19649"/>
                    <a:pt x="14947" y="19649"/>
                  </a:cubicBezTo>
                  <a:cubicBezTo>
                    <a:pt x="14343" y="19649"/>
                    <a:pt x="13649" y="19537"/>
                    <a:pt x="13130" y="19082"/>
                  </a:cubicBezTo>
                  <a:cubicBezTo>
                    <a:pt x="12874" y="18969"/>
                    <a:pt x="12699" y="18852"/>
                    <a:pt x="12525" y="18627"/>
                  </a:cubicBezTo>
                  <a:cubicBezTo>
                    <a:pt x="13389" y="17257"/>
                    <a:pt x="13649" y="15780"/>
                    <a:pt x="13219" y="15096"/>
                  </a:cubicBezTo>
                  <a:cubicBezTo>
                    <a:pt x="13044" y="14866"/>
                    <a:pt x="12874" y="14753"/>
                    <a:pt x="12614" y="14753"/>
                  </a:cubicBezTo>
                  <a:cubicBezTo>
                    <a:pt x="12009" y="14866"/>
                    <a:pt x="11490" y="15321"/>
                    <a:pt x="11316" y="16118"/>
                  </a:cubicBezTo>
                  <a:cubicBezTo>
                    <a:pt x="11056" y="17032"/>
                    <a:pt x="11230" y="18055"/>
                    <a:pt x="11661" y="18627"/>
                  </a:cubicBezTo>
                  <a:cubicBezTo>
                    <a:pt x="10626" y="19991"/>
                    <a:pt x="9242" y="20789"/>
                    <a:pt x="7862" y="20789"/>
                  </a:cubicBezTo>
                  <a:cubicBezTo>
                    <a:pt x="7702" y="20836"/>
                    <a:pt x="7539" y="20859"/>
                    <a:pt x="7378" y="20859"/>
                  </a:cubicBezTo>
                  <a:cubicBezTo>
                    <a:pt x="6745" y="20859"/>
                    <a:pt x="6112" y="20512"/>
                    <a:pt x="5700" y="19879"/>
                  </a:cubicBezTo>
                  <a:cubicBezTo>
                    <a:pt x="6738" y="19194"/>
                    <a:pt x="7428" y="17712"/>
                    <a:pt x="7428" y="16235"/>
                  </a:cubicBezTo>
                  <a:cubicBezTo>
                    <a:pt x="7350" y="15504"/>
                    <a:pt x="6984" y="14964"/>
                    <a:pt x="6457" y="14964"/>
                  </a:cubicBezTo>
                  <a:cubicBezTo>
                    <a:pt x="6408" y="14964"/>
                    <a:pt x="6358" y="14969"/>
                    <a:pt x="6304" y="14978"/>
                  </a:cubicBezTo>
                  <a:cubicBezTo>
                    <a:pt x="5789" y="14978"/>
                    <a:pt x="5269" y="15438"/>
                    <a:pt x="5010" y="16118"/>
                  </a:cubicBezTo>
                  <a:cubicBezTo>
                    <a:pt x="4579" y="17145"/>
                    <a:pt x="4490" y="18397"/>
                    <a:pt x="4835" y="19424"/>
                  </a:cubicBezTo>
                  <a:cubicBezTo>
                    <a:pt x="4665" y="19452"/>
                    <a:pt x="4498" y="19466"/>
                    <a:pt x="4334" y="19466"/>
                  </a:cubicBezTo>
                  <a:cubicBezTo>
                    <a:pt x="3843" y="19466"/>
                    <a:pt x="3388" y="19340"/>
                    <a:pt x="2936" y="19082"/>
                  </a:cubicBezTo>
                  <a:cubicBezTo>
                    <a:pt x="1727" y="18397"/>
                    <a:pt x="948" y="17032"/>
                    <a:pt x="777" y="15321"/>
                  </a:cubicBezTo>
                  <a:cubicBezTo>
                    <a:pt x="518" y="13956"/>
                    <a:pt x="688" y="12362"/>
                    <a:pt x="1293" y="11110"/>
                  </a:cubicBezTo>
                  <a:cubicBezTo>
                    <a:pt x="1553" y="12019"/>
                    <a:pt x="2072" y="12816"/>
                    <a:pt x="2676" y="13384"/>
                  </a:cubicBezTo>
                  <a:cubicBezTo>
                    <a:pt x="3021" y="13501"/>
                    <a:pt x="3281" y="13614"/>
                    <a:pt x="3626" y="13614"/>
                  </a:cubicBezTo>
                  <a:cubicBezTo>
                    <a:pt x="4320" y="13614"/>
                    <a:pt x="4924" y="12929"/>
                    <a:pt x="4924" y="11907"/>
                  </a:cubicBezTo>
                  <a:cubicBezTo>
                    <a:pt x="4924" y="10425"/>
                    <a:pt x="3971" y="9285"/>
                    <a:pt x="2851" y="9285"/>
                  </a:cubicBezTo>
                  <a:cubicBezTo>
                    <a:pt x="2769" y="9262"/>
                    <a:pt x="2691" y="9252"/>
                    <a:pt x="2612" y="9252"/>
                  </a:cubicBezTo>
                  <a:cubicBezTo>
                    <a:pt x="2260" y="9252"/>
                    <a:pt x="1922" y="9440"/>
                    <a:pt x="1641" y="9628"/>
                  </a:cubicBezTo>
                  <a:cubicBezTo>
                    <a:pt x="1382" y="7349"/>
                    <a:pt x="1986" y="4957"/>
                    <a:pt x="3626" y="4385"/>
                  </a:cubicBezTo>
                  <a:cubicBezTo>
                    <a:pt x="4071" y="4221"/>
                    <a:pt x="4558" y="4113"/>
                    <a:pt x="5027" y="4113"/>
                  </a:cubicBezTo>
                  <a:cubicBezTo>
                    <a:pt x="5198" y="4113"/>
                    <a:pt x="5365" y="4127"/>
                    <a:pt x="5529" y="4160"/>
                  </a:cubicBezTo>
                  <a:cubicBezTo>
                    <a:pt x="5355" y="4727"/>
                    <a:pt x="5184" y="5182"/>
                    <a:pt x="5184" y="5182"/>
                  </a:cubicBezTo>
                  <a:cubicBezTo>
                    <a:pt x="5184" y="5299"/>
                    <a:pt x="5184" y="5299"/>
                    <a:pt x="5184" y="5412"/>
                  </a:cubicBezTo>
                  <a:cubicBezTo>
                    <a:pt x="5269" y="5524"/>
                    <a:pt x="5959" y="7803"/>
                    <a:pt x="7169" y="7803"/>
                  </a:cubicBezTo>
                  <a:cubicBezTo>
                    <a:pt x="7514" y="7803"/>
                    <a:pt x="7773" y="7691"/>
                    <a:pt x="8033" y="7461"/>
                  </a:cubicBezTo>
                  <a:cubicBezTo>
                    <a:pt x="8378" y="7236"/>
                    <a:pt x="8638" y="6664"/>
                    <a:pt x="8552" y="6096"/>
                  </a:cubicBezTo>
                  <a:cubicBezTo>
                    <a:pt x="8207" y="4840"/>
                    <a:pt x="7343" y="3930"/>
                    <a:pt x="6393" y="3705"/>
                  </a:cubicBezTo>
                  <a:cubicBezTo>
                    <a:pt x="6909" y="1993"/>
                    <a:pt x="8118" y="853"/>
                    <a:pt x="9587" y="741"/>
                  </a:cubicBezTo>
                  <a:close/>
                  <a:moveTo>
                    <a:pt x="9527" y="0"/>
                  </a:moveTo>
                  <a:cubicBezTo>
                    <a:pt x="7862" y="0"/>
                    <a:pt x="6279" y="1383"/>
                    <a:pt x="5700" y="3587"/>
                  </a:cubicBezTo>
                  <a:cubicBezTo>
                    <a:pt x="5405" y="3503"/>
                    <a:pt x="5106" y="3466"/>
                    <a:pt x="4814" y="3466"/>
                  </a:cubicBezTo>
                  <a:cubicBezTo>
                    <a:pt x="4341" y="3466"/>
                    <a:pt x="3882" y="3559"/>
                    <a:pt x="3455" y="3705"/>
                  </a:cubicBezTo>
                  <a:cubicBezTo>
                    <a:pt x="1382" y="4385"/>
                    <a:pt x="603" y="7574"/>
                    <a:pt x="1037" y="10308"/>
                  </a:cubicBezTo>
                  <a:cubicBezTo>
                    <a:pt x="173" y="11789"/>
                    <a:pt x="-176" y="13726"/>
                    <a:pt x="84" y="15550"/>
                  </a:cubicBezTo>
                  <a:cubicBezTo>
                    <a:pt x="343" y="17487"/>
                    <a:pt x="1293" y="19082"/>
                    <a:pt x="2676" y="19879"/>
                  </a:cubicBezTo>
                  <a:cubicBezTo>
                    <a:pt x="3238" y="20127"/>
                    <a:pt x="3843" y="20310"/>
                    <a:pt x="4426" y="20310"/>
                  </a:cubicBezTo>
                  <a:cubicBezTo>
                    <a:pt x="4654" y="20310"/>
                    <a:pt x="4878" y="20282"/>
                    <a:pt x="5095" y="20221"/>
                  </a:cubicBezTo>
                  <a:cubicBezTo>
                    <a:pt x="5650" y="21056"/>
                    <a:pt x="6493" y="21600"/>
                    <a:pt x="7361" y="21600"/>
                  </a:cubicBezTo>
                  <a:cubicBezTo>
                    <a:pt x="7439" y="21600"/>
                    <a:pt x="7521" y="21595"/>
                    <a:pt x="7603" y="21586"/>
                  </a:cubicBezTo>
                  <a:lnTo>
                    <a:pt x="7862" y="21586"/>
                  </a:lnTo>
                  <a:cubicBezTo>
                    <a:pt x="9502" y="21473"/>
                    <a:pt x="10971" y="20676"/>
                    <a:pt x="12095" y="19194"/>
                  </a:cubicBezTo>
                  <a:cubicBezTo>
                    <a:pt x="12354" y="19424"/>
                    <a:pt x="12614" y="19649"/>
                    <a:pt x="12874" y="19879"/>
                  </a:cubicBezTo>
                  <a:cubicBezTo>
                    <a:pt x="13478" y="20221"/>
                    <a:pt x="14254" y="20446"/>
                    <a:pt x="15033" y="20446"/>
                  </a:cubicBezTo>
                  <a:cubicBezTo>
                    <a:pt x="17106" y="20446"/>
                    <a:pt x="19094" y="19194"/>
                    <a:pt x="20563" y="17257"/>
                  </a:cubicBezTo>
                  <a:cubicBezTo>
                    <a:pt x="21168" y="16348"/>
                    <a:pt x="21424" y="15208"/>
                    <a:pt x="21339" y="14069"/>
                  </a:cubicBezTo>
                  <a:cubicBezTo>
                    <a:pt x="21079" y="12704"/>
                    <a:pt x="20215" y="11677"/>
                    <a:pt x="19180" y="11564"/>
                  </a:cubicBezTo>
                  <a:cubicBezTo>
                    <a:pt x="19870" y="8943"/>
                    <a:pt x="19784" y="5867"/>
                    <a:pt x="18056" y="4272"/>
                  </a:cubicBezTo>
                  <a:cubicBezTo>
                    <a:pt x="17508" y="3658"/>
                    <a:pt x="16811" y="3348"/>
                    <a:pt x="16114" y="3348"/>
                  </a:cubicBezTo>
                  <a:cubicBezTo>
                    <a:pt x="15388" y="3348"/>
                    <a:pt x="14656" y="3686"/>
                    <a:pt x="14083" y="4385"/>
                  </a:cubicBezTo>
                  <a:cubicBezTo>
                    <a:pt x="13649" y="2565"/>
                    <a:pt x="12525" y="1196"/>
                    <a:pt x="11230" y="511"/>
                  </a:cubicBezTo>
                  <a:cubicBezTo>
                    <a:pt x="10679" y="164"/>
                    <a:pt x="10099" y="0"/>
                    <a:pt x="952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314" name="Google Shape;306;p8"/>
          <p:cNvGrpSpPr/>
          <p:nvPr/>
        </p:nvGrpSpPr>
        <p:grpSpPr>
          <a:xfrm>
            <a:off x="14721675" y="416727"/>
            <a:ext cx="4362141" cy="1919927"/>
            <a:chOff x="0" y="0"/>
            <a:chExt cx="4362140" cy="1919926"/>
          </a:xfrm>
        </p:grpSpPr>
        <p:grpSp>
          <p:nvGrpSpPr>
            <p:cNvPr id="312" name="Google Shape;307;p8"/>
            <p:cNvGrpSpPr/>
            <p:nvPr/>
          </p:nvGrpSpPr>
          <p:grpSpPr>
            <a:xfrm>
              <a:off x="-1" y="-1"/>
              <a:ext cx="3858186" cy="1919928"/>
              <a:chOff x="0" y="0"/>
              <a:chExt cx="3858184" cy="1919926"/>
            </a:xfrm>
          </p:grpSpPr>
          <p:grpSp>
            <p:nvGrpSpPr>
              <p:cNvPr id="310" name="Google Shape;308;p8"/>
              <p:cNvGrpSpPr/>
              <p:nvPr/>
            </p:nvGrpSpPr>
            <p:grpSpPr>
              <a:xfrm>
                <a:off x="0" y="-1"/>
                <a:ext cx="3857738" cy="1676626"/>
                <a:chOff x="0" y="0"/>
                <a:chExt cx="3857737" cy="1676624"/>
              </a:xfrm>
            </p:grpSpPr>
            <p:sp>
              <p:nvSpPr>
                <p:cNvPr id="306" name="Google Shape;309;p8"/>
                <p:cNvSpPr/>
                <p:nvPr/>
              </p:nvSpPr>
              <p:spPr>
                <a:xfrm>
                  <a:off x="665262" y="105219"/>
                  <a:ext cx="1736193" cy="1558577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07" name="Google Shape;310;p8"/>
                <p:cNvSpPr/>
                <p:nvPr/>
              </p:nvSpPr>
              <p:spPr>
                <a:xfrm>
                  <a:off x="1623131" y="-1"/>
                  <a:ext cx="1373894" cy="1233340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08" name="Google Shape;311;p8"/>
                <p:cNvSpPr/>
                <p:nvPr/>
              </p:nvSpPr>
              <p:spPr>
                <a:xfrm>
                  <a:off x="-1" y="788738"/>
                  <a:ext cx="1373895" cy="887825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09" name="Google Shape;312;p8"/>
                <p:cNvSpPr/>
                <p:nvPr/>
              </p:nvSpPr>
              <p:spPr>
                <a:xfrm>
                  <a:off x="2121545" y="443286"/>
                  <a:ext cx="1736193" cy="1233339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311" name="Google Shape;313;p8"/>
              <p:cNvSpPr/>
              <p:nvPr/>
            </p:nvSpPr>
            <p:spPr>
              <a:xfrm>
                <a:off x="54456" y="840565"/>
                <a:ext cx="3803729" cy="1079362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313" name="Google Shape;314;p8"/>
            <p:cNvSpPr/>
            <p:nvPr/>
          </p:nvSpPr>
          <p:spPr>
            <a:xfrm>
              <a:off x="155102" y="946"/>
              <a:ext cx="4207039" cy="17601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5" h="21600" fill="norm" stroke="1" extrusionOk="0">
                  <a:moveTo>
                    <a:pt x="10107" y="4204"/>
                  </a:moveTo>
                  <a:cubicBezTo>
                    <a:pt x="10515" y="5614"/>
                    <a:pt x="10515" y="7300"/>
                    <a:pt x="10241" y="8698"/>
                  </a:cubicBezTo>
                  <a:lnTo>
                    <a:pt x="10107" y="8698"/>
                  </a:lnTo>
                  <a:cubicBezTo>
                    <a:pt x="10107" y="8698"/>
                    <a:pt x="9972" y="8698"/>
                    <a:pt x="9833" y="8132"/>
                  </a:cubicBezTo>
                  <a:cubicBezTo>
                    <a:pt x="9698" y="7011"/>
                    <a:pt x="9698" y="5614"/>
                    <a:pt x="10107" y="4493"/>
                  </a:cubicBezTo>
                  <a:lnTo>
                    <a:pt x="10107" y="4204"/>
                  </a:lnTo>
                  <a:close/>
                  <a:moveTo>
                    <a:pt x="15946" y="6734"/>
                  </a:moveTo>
                  <a:lnTo>
                    <a:pt x="15946" y="7011"/>
                  </a:lnTo>
                  <a:cubicBezTo>
                    <a:pt x="16220" y="8698"/>
                    <a:pt x="16220" y="10384"/>
                    <a:pt x="15811" y="10939"/>
                  </a:cubicBezTo>
                  <a:cubicBezTo>
                    <a:pt x="15610" y="11077"/>
                    <a:pt x="15470" y="11158"/>
                    <a:pt x="15386" y="11158"/>
                  </a:cubicBezTo>
                  <a:cubicBezTo>
                    <a:pt x="15302" y="11158"/>
                    <a:pt x="15269" y="11077"/>
                    <a:pt x="15269" y="10939"/>
                  </a:cubicBezTo>
                  <a:cubicBezTo>
                    <a:pt x="15269" y="9264"/>
                    <a:pt x="15403" y="7855"/>
                    <a:pt x="15946" y="6734"/>
                  </a:cubicBezTo>
                  <a:close/>
                  <a:moveTo>
                    <a:pt x="3993" y="11782"/>
                  </a:moveTo>
                  <a:cubicBezTo>
                    <a:pt x="4536" y="11782"/>
                    <a:pt x="4944" y="12348"/>
                    <a:pt x="5213" y="13191"/>
                  </a:cubicBezTo>
                  <a:cubicBezTo>
                    <a:pt x="5353" y="14034"/>
                    <a:pt x="5213" y="14866"/>
                    <a:pt x="4804" y="15432"/>
                  </a:cubicBezTo>
                  <a:cubicBezTo>
                    <a:pt x="4737" y="15570"/>
                    <a:pt x="4670" y="15640"/>
                    <a:pt x="4603" y="15640"/>
                  </a:cubicBezTo>
                  <a:cubicBezTo>
                    <a:pt x="4536" y="15640"/>
                    <a:pt x="4469" y="15570"/>
                    <a:pt x="4402" y="15432"/>
                  </a:cubicBezTo>
                  <a:cubicBezTo>
                    <a:pt x="3993" y="14311"/>
                    <a:pt x="3993" y="13191"/>
                    <a:pt x="3993" y="12059"/>
                  </a:cubicBezTo>
                  <a:lnTo>
                    <a:pt x="3993" y="11782"/>
                  </a:lnTo>
                  <a:close/>
                  <a:moveTo>
                    <a:pt x="12959" y="843"/>
                  </a:moveTo>
                  <a:cubicBezTo>
                    <a:pt x="14318" y="1398"/>
                    <a:pt x="15403" y="3084"/>
                    <a:pt x="15811" y="5614"/>
                  </a:cubicBezTo>
                  <a:cubicBezTo>
                    <a:pt x="15135" y="7011"/>
                    <a:pt x="14726" y="8975"/>
                    <a:pt x="14861" y="11227"/>
                  </a:cubicBezTo>
                  <a:cubicBezTo>
                    <a:pt x="15017" y="11713"/>
                    <a:pt x="15129" y="12013"/>
                    <a:pt x="15358" y="12013"/>
                  </a:cubicBezTo>
                  <a:cubicBezTo>
                    <a:pt x="15521" y="12013"/>
                    <a:pt x="15744" y="11851"/>
                    <a:pt x="16085" y="11505"/>
                  </a:cubicBezTo>
                  <a:cubicBezTo>
                    <a:pt x="16896" y="10661"/>
                    <a:pt x="16762" y="7855"/>
                    <a:pt x="16354" y="5614"/>
                  </a:cubicBezTo>
                  <a:cubicBezTo>
                    <a:pt x="16494" y="5325"/>
                    <a:pt x="16628" y="5325"/>
                    <a:pt x="16896" y="5325"/>
                  </a:cubicBezTo>
                  <a:cubicBezTo>
                    <a:pt x="18395" y="6168"/>
                    <a:pt x="19754" y="8421"/>
                    <a:pt x="20431" y="11505"/>
                  </a:cubicBezTo>
                  <a:cubicBezTo>
                    <a:pt x="20839" y="13191"/>
                    <a:pt x="20839" y="15432"/>
                    <a:pt x="20157" y="17118"/>
                  </a:cubicBezTo>
                  <a:cubicBezTo>
                    <a:pt x="19206" y="19359"/>
                    <a:pt x="15543" y="20768"/>
                    <a:pt x="9698" y="20768"/>
                  </a:cubicBezTo>
                  <a:cubicBezTo>
                    <a:pt x="6029" y="20768"/>
                    <a:pt x="2769" y="20202"/>
                    <a:pt x="2769" y="20202"/>
                  </a:cubicBezTo>
                  <a:cubicBezTo>
                    <a:pt x="1544" y="19925"/>
                    <a:pt x="867" y="19082"/>
                    <a:pt x="593" y="17396"/>
                  </a:cubicBezTo>
                  <a:cubicBezTo>
                    <a:pt x="325" y="15998"/>
                    <a:pt x="1001" y="14034"/>
                    <a:pt x="2226" y="12902"/>
                  </a:cubicBezTo>
                  <a:cubicBezTo>
                    <a:pt x="2634" y="12348"/>
                    <a:pt x="3043" y="12059"/>
                    <a:pt x="3585" y="12059"/>
                  </a:cubicBezTo>
                  <a:cubicBezTo>
                    <a:pt x="3451" y="13468"/>
                    <a:pt x="3719" y="14866"/>
                    <a:pt x="4128" y="16275"/>
                  </a:cubicBezTo>
                  <a:cubicBezTo>
                    <a:pt x="4296" y="16622"/>
                    <a:pt x="4570" y="16864"/>
                    <a:pt x="4816" y="16864"/>
                  </a:cubicBezTo>
                  <a:cubicBezTo>
                    <a:pt x="4967" y="16864"/>
                    <a:pt x="5112" y="16772"/>
                    <a:pt x="5213" y="16552"/>
                  </a:cubicBezTo>
                  <a:cubicBezTo>
                    <a:pt x="5761" y="15709"/>
                    <a:pt x="6029" y="14311"/>
                    <a:pt x="5895" y="12902"/>
                  </a:cubicBezTo>
                  <a:cubicBezTo>
                    <a:pt x="5621" y="11782"/>
                    <a:pt x="4944" y="10661"/>
                    <a:pt x="4262" y="10661"/>
                  </a:cubicBezTo>
                  <a:cubicBezTo>
                    <a:pt x="4536" y="7855"/>
                    <a:pt x="5487" y="5325"/>
                    <a:pt x="6846" y="4204"/>
                  </a:cubicBezTo>
                  <a:cubicBezTo>
                    <a:pt x="7579" y="3200"/>
                    <a:pt x="8261" y="2691"/>
                    <a:pt x="8843" y="2691"/>
                  </a:cubicBezTo>
                  <a:cubicBezTo>
                    <a:pt x="9223" y="2691"/>
                    <a:pt x="9564" y="2922"/>
                    <a:pt x="9833" y="3361"/>
                  </a:cubicBezTo>
                  <a:cubicBezTo>
                    <a:pt x="9290" y="4770"/>
                    <a:pt x="9156" y="6734"/>
                    <a:pt x="9564" y="8421"/>
                  </a:cubicBezTo>
                  <a:cubicBezTo>
                    <a:pt x="9564" y="8975"/>
                    <a:pt x="9833" y="9541"/>
                    <a:pt x="10241" y="9541"/>
                  </a:cubicBezTo>
                  <a:cubicBezTo>
                    <a:pt x="10375" y="9541"/>
                    <a:pt x="10515" y="9264"/>
                    <a:pt x="10649" y="8975"/>
                  </a:cubicBezTo>
                  <a:cubicBezTo>
                    <a:pt x="11192" y="7300"/>
                    <a:pt x="11057" y="5048"/>
                    <a:pt x="10515" y="3361"/>
                  </a:cubicBezTo>
                  <a:cubicBezTo>
                    <a:pt x="10923" y="2530"/>
                    <a:pt x="11466" y="1686"/>
                    <a:pt x="12008" y="1398"/>
                  </a:cubicBezTo>
                  <a:cubicBezTo>
                    <a:pt x="12282" y="1120"/>
                    <a:pt x="12685" y="1120"/>
                    <a:pt x="12959" y="843"/>
                  </a:cubicBezTo>
                  <a:close/>
                  <a:moveTo>
                    <a:pt x="12825" y="0"/>
                  </a:moveTo>
                  <a:cubicBezTo>
                    <a:pt x="12416" y="0"/>
                    <a:pt x="12142" y="277"/>
                    <a:pt x="11734" y="566"/>
                  </a:cubicBezTo>
                  <a:cubicBezTo>
                    <a:pt x="11057" y="843"/>
                    <a:pt x="10515" y="1686"/>
                    <a:pt x="9972" y="2807"/>
                  </a:cubicBezTo>
                  <a:cubicBezTo>
                    <a:pt x="9598" y="2160"/>
                    <a:pt x="9139" y="1813"/>
                    <a:pt x="8608" y="1813"/>
                  </a:cubicBezTo>
                  <a:cubicBezTo>
                    <a:pt x="7976" y="1813"/>
                    <a:pt x="7249" y="2299"/>
                    <a:pt x="6438" y="3361"/>
                  </a:cubicBezTo>
                  <a:cubicBezTo>
                    <a:pt x="4944" y="4770"/>
                    <a:pt x="3993" y="7577"/>
                    <a:pt x="3585" y="10939"/>
                  </a:cubicBezTo>
                  <a:cubicBezTo>
                    <a:pt x="3043" y="10939"/>
                    <a:pt x="2500" y="11227"/>
                    <a:pt x="2092" y="11782"/>
                  </a:cubicBezTo>
                  <a:cubicBezTo>
                    <a:pt x="593" y="13468"/>
                    <a:pt x="-218" y="15709"/>
                    <a:pt x="50" y="17673"/>
                  </a:cubicBezTo>
                  <a:cubicBezTo>
                    <a:pt x="190" y="19636"/>
                    <a:pt x="1275" y="21046"/>
                    <a:pt x="2634" y="21323"/>
                  </a:cubicBezTo>
                  <a:cubicBezTo>
                    <a:pt x="2634" y="21323"/>
                    <a:pt x="6029" y="21600"/>
                    <a:pt x="9698" y="21600"/>
                  </a:cubicBezTo>
                  <a:cubicBezTo>
                    <a:pt x="15811" y="21600"/>
                    <a:pt x="19480" y="20480"/>
                    <a:pt x="20565" y="17961"/>
                  </a:cubicBezTo>
                  <a:cubicBezTo>
                    <a:pt x="21248" y="15998"/>
                    <a:pt x="21382" y="13468"/>
                    <a:pt x="20839" y="11227"/>
                  </a:cubicBezTo>
                  <a:cubicBezTo>
                    <a:pt x="20023" y="7855"/>
                    <a:pt x="18530" y="5048"/>
                    <a:pt x="16762" y="4204"/>
                  </a:cubicBezTo>
                  <a:cubicBezTo>
                    <a:pt x="16494" y="4204"/>
                    <a:pt x="16220" y="4493"/>
                    <a:pt x="16085" y="4770"/>
                  </a:cubicBezTo>
                  <a:cubicBezTo>
                    <a:pt x="15543" y="1964"/>
                    <a:pt x="14318" y="277"/>
                    <a:pt x="1282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321" name="Google Shape;315;p8"/>
          <p:cNvGrpSpPr/>
          <p:nvPr/>
        </p:nvGrpSpPr>
        <p:grpSpPr>
          <a:xfrm>
            <a:off x="306865" y="391144"/>
            <a:ext cx="2497924" cy="2449363"/>
            <a:chOff x="0" y="0"/>
            <a:chExt cx="2497923" cy="2449361"/>
          </a:xfrm>
        </p:grpSpPr>
        <p:sp>
          <p:nvSpPr>
            <p:cNvPr id="315" name="Google Shape;316;p8"/>
            <p:cNvSpPr/>
            <p:nvPr/>
          </p:nvSpPr>
          <p:spPr>
            <a:xfrm rot="8903269">
              <a:off x="3708" y="1880325"/>
              <a:ext cx="896816" cy="2680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72" h="21600" fill="norm" stroke="1" extrusionOk="0">
                  <a:moveTo>
                    <a:pt x="19992" y="0"/>
                  </a:moveTo>
                  <a:lnTo>
                    <a:pt x="830" y="15570"/>
                  </a:lnTo>
                  <a:cubicBezTo>
                    <a:pt x="142" y="15570"/>
                    <a:pt x="-217" y="16805"/>
                    <a:pt x="142" y="19178"/>
                  </a:cubicBezTo>
                  <a:cubicBezTo>
                    <a:pt x="142" y="20414"/>
                    <a:pt x="486" y="21600"/>
                    <a:pt x="830" y="21600"/>
                  </a:cubicBezTo>
                  <a:lnTo>
                    <a:pt x="1189" y="21600"/>
                  </a:lnTo>
                  <a:lnTo>
                    <a:pt x="20350" y="5981"/>
                  </a:lnTo>
                  <a:cubicBezTo>
                    <a:pt x="21383" y="5981"/>
                    <a:pt x="21039" y="0"/>
                    <a:pt x="1999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6" name="Google Shape;317;p8"/>
            <p:cNvSpPr/>
            <p:nvPr/>
          </p:nvSpPr>
          <p:spPr>
            <a:xfrm rot="8903269">
              <a:off x="339489" y="1458434"/>
              <a:ext cx="320908" cy="9794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86" h="21600" fill="norm" stroke="1" extrusionOk="0">
                  <a:moveTo>
                    <a:pt x="2569" y="0"/>
                  </a:moveTo>
                  <a:cubicBezTo>
                    <a:pt x="1073" y="0"/>
                    <a:pt x="-461" y="433"/>
                    <a:pt x="129" y="1231"/>
                  </a:cubicBezTo>
                  <a:lnTo>
                    <a:pt x="15395" y="21275"/>
                  </a:lnTo>
                  <a:cubicBezTo>
                    <a:pt x="16378" y="21600"/>
                    <a:pt x="17323" y="21600"/>
                    <a:pt x="18267" y="21600"/>
                  </a:cubicBezTo>
                  <a:lnTo>
                    <a:pt x="19250" y="21600"/>
                  </a:lnTo>
                  <a:cubicBezTo>
                    <a:pt x="20195" y="21600"/>
                    <a:pt x="21139" y="20951"/>
                    <a:pt x="20195" y="20626"/>
                  </a:cubicBezTo>
                  <a:lnTo>
                    <a:pt x="4890" y="582"/>
                  </a:lnTo>
                  <a:cubicBezTo>
                    <a:pt x="4536" y="189"/>
                    <a:pt x="3552" y="0"/>
                    <a:pt x="256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7" name="Google Shape;318;p8"/>
            <p:cNvSpPr/>
            <p:nvPr/>
          </p:nvSpPr>
          <p:spPr>
            <a:xfrm rot="8903269">
              <a:off x="209940" y="1582277"/>
              <a:ext cx="572524" cy="7709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69" h="21600" fill="norm" stroke="1" extrusionOk="0">
                  <a:moveTo>
                    <a:pt x="19743" y="0"/>
                  </a:moveTo>
                  <a:cubicBezTo>
                    <a:pt x="19333" y="0"/>
                    <a:pt x="18900" y="103"/>
                    <a:pt x="18626" y="309"/>
                  </a:cubicBezTo>
                  <a:lnTo>
                    <a:pt x="376" y="19933"/>
                  </a:lnTo>
                  <a:cubicBezTo>
                    <a:pt x="-194" y="20346"/>
                    <a:pt x="-194" y="21188"/>
                    <a:pt x="922" y="21600"/>
                  </a:cubicBezTo>
                  <a:lnTo>
                    <a:pt x="2586" y="21600"/>
                  </a:lnTo>
                  <a:lnTo>
                    <a:pt x="20859" y="1564"/>
                  </a:lnTo>
                  <a:cubicBezTo>
                    <a:pt x="21406" y="1151"/>
                    <a:pt x="21406" y="309"/>
                    <a:pt x="20859" y="309"/>
                  </a:cubicBezTo>
                  <a:cubicBezTo>
                    <a:pt x="20563" y="103"/>
                    <a:pt x="20153" y="0"/>
                    <a:pt x="1974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8" name="Google Shape;319;p8"/>
            <p:cNvSpPr/>
            <p:nvPr/>
          </p:nvSpPr>
          <p:spPr>
            <a:xfrm rot="8903269">
              <a:off x="105315" y="1681984"/>
              <a:ext cx="854508" cy="5685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55" h="21600" fill="norm" stroke="1" extrusionOk="0">
                  <a:moveTo>
                    <a:pt x="1194" y="0"/>
                  </a:moveTo>
                  <a:cubicBezTo>
                    <a:pt x="241" y="0"/>
                    <a:pt x="-519" y="1911"/>
                    <a:pt x="449" y="2913"/>
                  </a:cubicBezTo>
                  <a:lnTo>
                    <a:pt x="19279" y="21600"/>
                  </a:lnTo>
                  <a:lnTo>
                    <a:pt x="19994" y="21600"/>
                  </a:lnTo>
                  <a:cubicBezTo>
                    <a:pt x="20723" y="21600"/>
                    <a:pt x="21081" y="19340"/>
                    <a:pt x="20366" y="18757"/>
                  </a:cubicBezTo>
                  <a:lnTo>
                    <a:pt x="1537" y="93"/>
                  </a:lnTo>
                  <a:cubicBezTo>
                    <a:pt x="1418" y="23"/>
                    <a:pt x="1313" y="0"/>
                    <a:pt x="119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9" name="Google Shape;320;p8"/>
            <p:cNvSpPr/>
            <p:nvPr/>
          </p:nvSpPr>
          <p:spPr>
            <a:xfrm rot="8903269">
              <a:off x="1500336" y="344465"/>
              <a:ext cx="839838" cy="8396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52" h="21600" fill="norm" stroke="1" extrusionOk="0">
                  <a:moveTo>
                    <a:pt x="9289" y="2051"/>
                  </a:moveTo>
                  <a:cubicBezTo>
                    <a:pt x="13224" y="2051"/>
                    <a:pt x="16485" y="5885"/>
                    <a:pt x="16822" y="10871"/>
                  </a:cubicBezTo>
                  <a:cubicBezTo>
                    <a:pt x="16822" y="16062"/>
                    <a:pt x="13062" y="19675"/>
                    <a:pt x="9114" y="19675"/>
                  </a:cubicBezTo>
                  <a:cubicBezTo>
                    <a:pt x="7228" y="19675"/>
                    <a:pt x="5314" y="18855"/>
                    <a:pt x="3724" y="17009"/>
                  </a:cubicBezTo>
                  <a:cubicBezTo>
                    <a:pt x="-857" y="11644"/>
                    <a:pt x="2417" y="2051"/>
                    <a:pt x="9289" y="2051"/>
                  </a:cubicBezTo>
                  <a:close/>
                  <a:moveTo>
                    <a:pt x="9060" y="0"/>
                  </a:moveTo>
                  <a:cubicBezTo>
                    <a:pt x="6810" y="0"/>
                    <a:pt x="4533" y="978"/>
                    <a:pt x="2740" y="3203"/>
                  </a:cubicBezTo>
                  <a:cubicBezTo>
                    <a:pt x="-3148" y="10098"/>
                    <a:pt x="1110" y="21600"/>
                    <a:pt x="9289" y="21600"/>
                  </a:cubicBezTo>
                  <a:cubicBezTo>
                    <a:pt x="14194" y="21600"/>
                    <a:pt x="18452" y="17009"/>
                    <a:pt x="18452" y="10871"/>
                  </a:cubicBezTo>
                  <a:cubicBezTo>
                    <a:pt x="18452" y="4370"/>
                    <a:pt x="13790" y="0"/>
                    <a:pt x="906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0" name="Google Shape;321;p8"/>
            <p:cNvSpPr/>
            <p:nvPr/>
          </p:nvSpPr>
          <p:spPr>
            <a:xfrm rot="8903269">
              <a:off x="221942" y="104900"/>
              <a:ext cx="552529" cy="5378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21" h="21600" fill="norm" stroke="1" extrusionOk="0">
                  <a:moveTo>
                    <a:pt x="9072" y="3054"/>
                  </a:moveTo>
                  <a:cubicBezTo>
                    <a:pt x="12585" y="3054"/>
                    <a:pt x="15603" y="6625"/>
                    <a:pt x="15603" y="10812"/>
                  </a:cubicBezTo>
                  <a:cubicBezTo>
                    <a:pt x="15603" y="15319"/>
                    <a:pt x="12337" y="18398"/>
                    <a:pt x="9154" y="18398"/>
                  </a:cubicBezTo>
                  <a:cubicBezTo>
                    <a:pt x="7666" y="18398"/>
                    <a:pt x="6178" y="17733"/>
                    <a:pt x="5062" y="16206"/>
                  </a:cubicBezTo>
                  <a:cubicBezTo>
                    <a:pt x="1052" y="11428"/>
                    <a:pt x="3553" y="3054"/>
                    <a:pt x="9072" y="3054"/>
                  </a:cubicBezTo>
                  <a:close/>
                  <a:moveTo>
                    <a:pt x="9092" y="0"/>
                  </a:moveTo>
                  <a:cubicBezTo>
                    <a:pt x="6798" y="0"/>
                    <a:pt x="4483" y="936"/>
                    <a:pt x="2561" y="3054"/>
                  </a:cubicBezTo>
                  <a:cubicBezTo>
                    <a:pt x="-2979" y="10221"/>
                    <a:pt x="1052" y="21600"/>
                    <a:pt x="9072" y="21600"/>
                  </a:cubicBezTo>
                  <a:cubicBezTo>
                    <a:pt x="14094" y="21600"/>
                    <a:pt x="18125" y="16797"/>
                    <a:pt x="18621" y="10812"/>
                  </a:cubicBezTo>
                  <a:cubicBezTo>
                    <a:pt x="18621" y="4310"/>
                    <a:pt x="13970" y="0"/>
                    <a:pt x="909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333" name="Google Shape;322;p8"/>
          <p:cNvGrpSpPr/>
          <p:nvPr/>
        </p:nvGrpSpPr>
        <p:grpSpPr>
          <a:xfrm>
            <a:off x="19305508" y="5789668"/>
            <a:ext cx="6694352" cy="4295464"/>
            <a:chOff x="0" y="0"/>
            <a:chExt cx="6694351" cy="4295462"/>
          </a:xfrm>
        </p:grpSpPr>
        <p:grpSp>
          <p:nvGrpSpPr>
            <p:cNvPr id="331" name="Google Shape;323;p8"/>
            <p:cNvGrpSpPr/>
            <p:nvPr/>
          </p:nvGrpSpPr>
          <p:grpSpPr>
            <a:xfrm>
              <a:off x="243458" y="0"/>
              <a:ext cx="6450894" cy="4137648"/>
              <a:chOff x="0" y="15"/>
              <a:chExt cx="6450893" cy="4137647"/>
            </a:xfrm>
          </p:grpSpPr>
          <p:grpSp>
            <p:nvGrpSpPr>
              <p:cNvPr id="328" name="Google Shape;324;p8"/>
              <p:cNvGrpSpPr/>
              <p:nvPr/>
            </p:nvGrpSpPr>
            <p:grpSpPr>
              <a:xfrm>
                <a:off x="0" y="15"/>
                <a:ext cx="6450894" cy="4137648"/>
                <a:chOff x="0" y="14"/>
                <a:chExt cx="6450893" cy="4137647"/>
              </a:xfrm>
            </p:grpSpPr>
            <p:sp>
              <p:nvSpPr>
                <p:cNvPr id="322" name="Google Shape;325;p8"/>
                <p:cNvSpPr/>
                <p:nvPr/>
              </p:nvSpPr>
              <p:spPr>
                <a:xfrm rot="20118682">
                  <a:off x="1276604" y="252358"/>
                  <a:ext cx="1685602" cy="2181031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23" name="Google Shape;326;p8"/>
                <p:cNvSpPr/>
                <p:nvPr/>
              </p:nvSpPr>
              <p:spPr>
                <a:xfrm>
                  <a:off x="2562957" y="543210"/>
                  <a:ext cx="2185036" cy="1929979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24" name="Google Shape;327;p8"/>
                <p:cNvSpPr/>
                <p:nvPr/>
              </p:nvSpPr>
              <p:spPr>
                <a:xfrm>
                  <a:off x="0" y="1241253"/>
                  <a:ext cx="1929974" cy="1929980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25" name="Google Shape;328;p8"/>
                <p:cNvSpPr/>
                <p:nvPr/>
              </p:nvSpPr>
              <p:spPr>
                <a:xfrm>
                  <a:off x="541407" y="2129790"/>
                  <a:ext cx="1839474" cy="1839474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26" name="Google Shape;329;p8"/>
                <p:cNvSpPr/>
                <p:nvPr/>
              </p:nvSpPr>
              <p:spPr>
                <a:xfrm>
                  <a:off x="1918025" y="2084554"/>
                  <a:ext cx="1929975" cy="1929980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27" name="Google Shape;330;p8"/>
                <p:cNvSpPr/>
                <p:nvPr/>
              </p:nvSpPr>
              <p:spPr>
                <a:xfrm rot="18632664">
                  <a:off x="3704918" y="1618028"/>
                  <a:ext cx="2439233" cy="1930679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329" name="Google Shape;331;p8"/>
              <p:cNvSpPr/>
              <p:nvPr/>
            </p:nvSpPr>
            <p:spPr>
              <a:xfrm>
                <a:off x="1432325" y="1544830"/>
                <a:ext cx="1929937" cy="192993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30" name="Google Shape;332;p8"/>
              <p:cNvSpPr/>
              <p:nvPr/>
            </p:nvSpPr>
            <p:spPr>
              <a:xfrm>
                <a:off x="2673626" y="1544830"/>
                <a:ext cx="1929937" cy="192993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332" name="Google Shape;333;p8"/>
            <p:cNvSpPr/>
            <p:nvPr/>
          </p:nvSpPr>
          <p:spPr>
            <a:xfrm>
              <a:off x="-1" y="741534"/>
              <a:ext cx="5918006" cy="35539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51" h="21600" fill="norm" stroke="1" extrusionOk="0">
                  <a:moveTo>
                    <a:pt x="5148" y="5289"/>
                  </a:moveTo>
                  <a:cubicBezTo>
                    <a:pt x="5571" y="5474"/>
                    <a:pt x="5680" y="5651"/>
                    <a:pt x="5785" y="6005"/>
                  </a:cubicBezTo>
                  <a:cubicBezTo>
                    <a:pt x="5785" y="6189"/>
                    <a:pt x="5571" y="6543"/>
                    <a:pt x="5466" y="6728"/>
                  </a:cubicBezTo>
                  <a:cubicBezTo>
                    <a:pt x="5362" y="6728"/>
                    <a:pt x="5362" y="6905"/>
                    <a:pt x="5148" y="6905"/>
                  </a:cubicBezTo>
                  <a:cubicBezTo>
                    <a:pt x="5148" y="6366"/>
                    <a:pt x="5148" y="6005"/>
                    <a:pt x="5148" y="5474"/>
                  </a:cubicBezTo>
                  <a:lnTo>
                    <a:pt x="5148" y="5289"/>
                  </a:lnTo>
                  <a:close/>
                  <a:moveTo>
                    <a:pt x="10867" y="3497"/>
                  </a:moveTo>
                  <a:cubicBezTo>
                    <a:pt x="11290" y="4397"/>
                    <a:pt x="11504" y="5651"/>
                    <a:pt x="11290" y="6905"/>
                  </a:cubicBezTo>
                  <a:cubicBezTo>
                    <a:pt x="11190" y="7244"/>
                    <a:pt x="11042" y="7421"/>
                    <a:pt x="10881" y="7421"/>
                  </a:cubicBezTo>
                  <a:cubicBezTo>
                    <a:pt x="10702" y="7421"/>
                    <a:pt x="10506" y="7200"/>
                    <a:pt x="10336" y="6728"/>
                  </a:cubicBezTo>
                  <a:cubicBezTo>
                    <a:pt x="10022" y="5651"/>
                    <a:pt x="10231" y="4220"/>
                    <a:pt x="10867" y="3497"/>
                  </a:cubicBezTo>
                  <a:close/>
                  <a:moveTo>
                    <a:pt x="17219" y="7443"/>
                  </a:moveTo>
                  <a:cubicBezTo>
                    <a:pt x="17328" y="8159"/>
                    <a:pt x="17219" y="9052"/>
                    <a:pt x="17010" y="9775"/>
                  </a:cubicBezTo>
                  <a:cubicBezTo>
                    <a:pt x="16905" y="9952"/>
                    <a:pt x="16905" y="9952"/>
                    <a:pt x="16796" y="9952"/>
                  </a:cubicBezTo>
                  <a:cubicBezTo>
                    <a:pt x="16691" y="9952"/>
                    <a:pt x="16587" y="9775"/>
                    <a:pt x="16478" y="9775"/>
                  </a:cubicBezTo>
                  <a:cubicBezTo>
                    <a:pt x="16269" y="9413"/>
                    <a:pt x="16269" y="9413"/>
                    <a:pt x="16269" y="8875"/>
                  </a:cubicBezTo>
                  <a:cubicBezTo>
                    <a:pt x="16373" y="8336"/>
                    <a:pt x="16691" y="7798"/>
                    <a:pt x="17219" y="7443"/>
                  </a:cubicBezTo>
                  <a:close/>
                  <a:moveTo>
                    <a:pt x="4407" y="13714"/>
                  </a:moveTo>
                  <a:cubicBezTo>
                    <a:pt x="3984" y="14430"/>
                    <a:pt x="3561" y="14968"/>
                    <a:pt x="3139" y="15330"/>
                  </a:cubicBezTo>
                  <a:cubicBezTo>
                    <a:pt x="3243" y="14614"/>
                    <a:pt x="3666" y="14075"/>
                    <a:pt x="4089" y="13714"/>
                  </a:cubicBezTo>
                  <a:close/>
                  <a:moveTo>
                    <a:pt x="13622" y="14430"/>
                  </a:moveTo>
                  <a:cubicBezTo>
                    <a:pt x="13622" y="14430"/>
                    <a:pt x="13727" y="14430"/>
                    <a:pt x="13936" y="14791"/>
                  </a:cubicBezTo>
                  <a:cubicBezTo>
                    <a:pt x="14150" y="15145"/>
                    <a:pt x="14255" y="15868"/>
                    <a:pt x="14150" y="16399"/>
                  </a:cubicBezTo>
                  <a:cubicBezTo>
                    <a:pt x="13622" y="15684"/>
                    <a:pt x="13622" y="14791"/>
                    <a:pt x="13622" y="14430"/>
                  </a:cubicBezTo>
                  <a:close/>
                  <a:moveTo>
                    <a:pt x="7267" y="14968"/>
                  </a:moveTo>
                  <a:cubicBezTo>
                    <a:pt x="7480" y="15145"/>
                    <a:pt x="7690" y="15330"/>
                    <a:pt x="7794" y="15684"/>
                  </a:cubicBezTo>
                  <a:cubicBezTo>
                    <a:pt x="7903" y="16584"/>
                    <a:pt x="7794" y="17299"/>
                    <a:pt x="7585" y="18015"/>
                  </a:cubicBezTo>
                  <a:cubicBezTo>
                    <a:pt x="7162" y="17299"/>
                    <a:pt x="6948" y="16222"/>
                    <a:pt x="7053" y="15145"/>
                  </a:cubicBezTo>
                  <a:cubicBezTo>
                    <a:pt x="7053" y="14968"/>
                    <a:pt x="7162" y="14968"/>
                    <a:pt x="7162" y="14968"/>
                  </a:cubicBezTo>
                  <a:close/>
                  <a:moveTo>
                    <a:pt x="7210" y="848"/>
                  </a:moveTo>
                  <a:cubicBezTo>
                    <a:pt x="7681" y="848"/>
                    <a:pt x="8234" y="1025"/>
                    <a:pt x="8853" y="1350"/>
                  </a:cubicBezTo>
                  <a:cubicBezTo>
                    <a:pt x="9490" y="1704"/>
                    <a:pt x="10022" y="2243"/>
                    <a:pt x="10549" y="3143"/>
                  </a:cubicBezTo>
                  <a:cubicBezTo>
                    <a:pt x="9808" y="4035"/>
                    <a:pt x="9595" y="5828"/>
                    <a:pt x="10022" y="7082"/>
                  </a:cubicBezTo>
                  <a:cubicBezTo>
                    <a:pt x="10445" y="7982"/>
                    <a:pt x="10763" y="8336"/>
                    <a:pt x="10972" y="8336"/>
                  </a:cubicBezTo>
                  <a:cubicBezTo>
                    <a:pt x="11395" y="8159"/>
                    <a:pt x="11713" y="7798"/>
                    <a:pt x="11822" y="7266"/>
                  </a:cubicBezTo>
                  <a:cubicBezTo>
                    <a:pt x="12031" y="5828"/>
                    <a:pt x="11822" y="4220"/>
                    <a:pt x="11290" y="3143"/>
                  </a:cubicBezTo>
                  <a:cubicBezTo>
                    <a:pt x="12136" y="2243"/>
                    <a:pt x="13195" y="1704"/>
                    <a:pt x="14255" y="1704"/>
                  </a:cubicBezTo>
                  <a:lnTo>
                    <a:pt x="14891" y="1704"/>
                  </a:lnTo>
                  <a:cubicBezTo>
                    <a:pt x="16164" y="2427"/>
                    <a:pt x="17114" y="4397"/>
                    <a:pt x="17219" y="6543"/>
                  </a:cubicBezTo>
                  <a:cubicBezTo>
                    <a:pt x="16587" y="6905"/>
                    <a:pt x="16055" y="7620"/>
                    <a:pt x="15950" y="8698"/>
                  </a:cubicBezTo>
                  <a:cubicBezTo>
                    <a:pt x="15846" y="9413"/>
                    <a:pt x="15950" y="9952"/>
                    <a:pt x="16269" y="10490"/>
                  </a:cubicBezTo>
                  <a:cubicBezTo>
                    <a:pt x="16425" y="10756"/>
                    <a:pt x="16613" y="10889"/>
                    <a:pt x="16796" y="10889"/>
                  </a:cubicBezTo>
                  <a:cubicBezTo>
                    <a:pt x="16983" y="10889"/>
                    <a:pt x="17167" y="10756"/>
                    <a:pt x="17328" y="10490"/>
                  </a:cubicBezTo>
                  <a:cubicBezTo>
                    <a:pt x="17646" y="9413"/>
                    <a:pt x="17751" y="8336"/>
                    <a:pt x="17646" y="7266"/>
                  </a:cubicBezTo>
                  <a:cubicBezTo>
                    <a:pt x="17855" y="7266"/>
                    <a:pt x="18173" y="7082"/>
                    <a:pt x="18387" y="7082"/>
                  </a:cubicBezTo>
                  <a:cubicBezTo>
                    <a:pt x="19337" y="7082"/>
                    <a:pt x="20078" y="7982"/>
                    <a:pt x="20506" y="9413"/>
                  </a:cubicBezTo>
                  <a:cubicBezTo>
                    <a:pt x="20929" y="11383"/>
                    <a:pt x="20820" y="13537"/>
                    <a:pt x="20187" y="15330"/>
                  </a:cubicBezTo>
                  <a:cubicBezTo>
                    <a:pt x="19394" y="17262"/>
                    <a:pt x="18165" y="18332"/>
                    <a:pt x="16861" y="18332"/>
                  </a:cubicBezTo>
                  <a:cubicBezTo>
                    <a:pt x="16595" y="18332"/>
                    <a:pt x="16325" y="18288"/>
                    <a:pt x="16055" y="18192"/>
                  </a:cubicBezTo>
                  <a:cubicBezTo>
                    <a:pt x="15423" y="18015"/>
                    <a:pt x="14891" y="17476"/>
                    <a:pt x="14468" y="16938"/>
                  </a:cubicBezTo>
                  <a:cubicBezTo>
                    <a:pt x="14677" y="16045"/>
                    <a:pt x="14573" y="14968"/>
                    <a:pt x="14255" y="14252"/>
                  </a:cubicBezTo>
                  <a:cubicBezTo>
                    <a:pt x="13993" y="13891"/>
                    <a:pt x="13753" y="13714"/>
                    <a:pt x="13553" y="13714"/>
                  </a:cubicBezTo>
                  <a:cubicBezTo>
                    <a:pt x="13357" y="13714"/>
                    <a:pt x="13195" y="13891"/>
                    <a:pt x="13091" y="14252"/>
                  </a:cubicBezTo>
                  <a:cubicBezTo>
                    <a:pt x="13091" y="15507"/>
                    <a:pt x="13304" y="16584"/>
                    <a:pt x="13936" y="17122"/>
                  </a:cubicBezTo>
                  <a:cubicBezTo>
                    <a:pt x="13239" y="19320"/>
                    <a:pt x="11975" y="20715"/>
                    <a:pt x="10497" y="20715"/>
                  </a:cubicBezTo>
                  <a:cubicBezTo>
                    <a:pt x="10410" y="20715"/>
                    <a:pt x="10323" y="20715"/>
                    <a:pt x="10231" y="20700"/>
                  </a:cubicBezTo>
                  <a:cubicBezTo>
                    <a:pt x="9385" y="20700"/>
                    <a:pt x="8431" y="19807"/>
                    <a:pt x="7903" y="18553"/>
                  </a:cubicBezTo>
                  <a:cubicBezTo>
                    <a:pt x="8221" y="17653"/>
                    <a:pt x="8431" y="16584"/>
                    <a:pt x="8221" y="15507"/>
                  </a:cubicBezTo>
                  <a:cubicBezTo>
                    <a:pt x="8112" y="14968"/>
                    <a:pt x="7794" y="14430"/>
                    <a:pt x="7371" y="14252"/>
                  </a:cubicBezTo>
                  <a:cubicBezTo>
                    <a:pt x="7315" y="14216"/>
                    <a:pt x="7258" y="14201"/>
                    <a:pt x="7197" y="14201"/>
                  </a:cubicBezTo>
                  <a:cubicBezTo>
                    <a:pt x="6944" y="14201"/>
                    <a:pt x="6717" y="14496"/>
                    <a:pt x="6630" y="14791"/>
                  </a:cubicBezTo>
                  <a:cubicBezTo>
                    <a:pt x="6526" y="16222"/>
                    <a:pt x="6739" y="17653"/>
                    <a:pt x="7371" y="18730"/>
                  </a:cubicBezTo>
                  <a:cubicBezTo>
                    <a:pt x="6844" y="19630"/>
                    <a:pt x="6103" y="20169"/>
                    <a:pt x="5362" y="20346"/>
                  </a:cubicBezTo>
                  <a:lnTo>
                    <a:pt x="5043" y="20346"/>
                  </a:lnTo>
                  <a:cubicBezTo>
                    <a:pt x="4407" y="20346"/>
                    <a:pt x="3880" y="19807"/>
                    <a:pt x="3452" y="19092"/>
                  </a:cubicBezTo>
                  <a:cubicBezTo>
                    <a:pt x="3030" y="18192"/>
                    <a:pt x="2925" y="17299"/>
                    <a:pt x="3030" y="16399"/>
                  </a:cubicBezTo>
                  <a:cubicBezTo>
                    <a:pt x="3880" y="15868"/>
                    <a:pt x="4939" y="14430"/>
                    <a:pt x="4830" y="13537"/>
                  </a:cubicBezTo>
                  <a:cubicBezTo>
                    <a:pt x="4830" y="13279"/>
                    <a:pt x="4725" y="13028"/>
                    <a:pt x="4438" y="13028"/>
                  </a:cubicBezTo>
                  <a:cubicBezTo>
                    <a:pt x="4320" y="13028"/>
                    <a:pt x="4172" y="13072"/>
                    <a:pt x="3984" y="13175"/>
                  </a:cubicBezTo>
                  <a:cubicBezTo>
                    <a:pt x="3348" y="13537"/>
                    <a:pt x="2820" y="14614"/>
                    <a:pt x="2711" y="15868"/>
                  </a:cubicBezTo>
                  <a:cubicBezTo>
                    <a:pt x="2633" y="15883"/>
                    <a:pt x="2559" y="15890"/>
                    <a:pt x="2480" y="15890"/>
                  </a:cubicBezTo>
                  <a:cubicBezTo>
                    <a:pt x="1656" y="15890"/>
                    <a:pt x="1098" y="14983"/>
                    <a:pt x="806" y="13175"/>
                  </a:cubicBezTo>
                  <a:cubicBezTo>
                    <a:pt x="279" y="11206"/>
                    <a:pt x="383" y="9052"/>
                    <a:pt x="911" y="7082"/>
                  </a:cubicBezTo>
                  <a:cubicBezTo>
                    <a:pt x="1547" y="5828"/>
                    <a:pt x="2502" y="5112"/>
                    <a:pt x="3561" y="5112"/>
                  </a:cubicBezTo>
                  <a:lnTo>
                    <a:pt x="4830" y="5112"/>
                  </a:lnTo>
                  <a:lnTo>
                    <a:pt x="4830" y="5474"/>
                  </a:lnTo>
                  <a:cubicBezTo>
                    <a:pt x="4725" y="6189"/>
                    <a:pt x="4830" y="6905"/>
                    <a:pt x="5043" y="7443"/>
                  </a:cubicBezTo>
                  <a:cubicBezTo>
                    <a:pt x="5100" y="7635"/>
                    <a:pt x="5222" y="7783"/>
                    <a:pt x="5392" y="7783"/>
                  </a:cubicBezTo>
                  <a:cubicBezTo>
                    <a:pt x="5527" y="7783"/>
                    <a:pt x="5697" y="7687"/>
                    <a:pt x="5889" y="7443"/>
                  </a:cubicBezTo>
                  <a:cubicBezTo>
                    <a:pt x="6312" y="6728"/>
                    <a:pt x="6421" y="6543"/>
                    <a:pt x="6312" y="5828"/>
                  </a:cubicBezTo>
                  <a:cubicBezTo>
                    <a:pt x="6207" y="5289"/>
                    <a:pt x="5889" y="4751"/>
                    <a:pt x="5253" y="4574"/>
                  </a:cubicBezTo>
                  <a:cubicBezTo>
                    <a:pt x="5253" y="3497"/>
                    <a:pt x="5466" y="2427"/>
                    <a:pt x="5889" y="1704"/>
                  </a:cubicBezTo>
                  <a:cubicBezTo>
                    <a:pt x="6181" y="1114"/>
                    <a:pt x="6635" y="848"/>
                    <a:pt x="7210" y="848"/>
                  </a:cubicBezTo>
                  <a:close/>
                  <a:moveTo>
                    <a:pt x="7044" y="0"/>
                  </a:moveTo>
                  <a:cubicBezTo>
                    <a:pt x="6395" y="0"/>
                    <a:pt x="5867" y="310"/>
                    <a:pt x="5466" y="989"/>
                  </a:cubicBezTo>
                  <a:cubicBezTo>
                    <a:pt x="5043" y="1889"/>
                    <a:pt x="4725" y="3143"/>
                    <a:pt x="4725" y="4397"/>
                  </a:cubicBezTo>
                  <a:cubicBezTo>
                    <a:pt x="4512" y="4308"/>
                    <a:pt x="4302" y="4264"/>
                    <a:pt x="4089" y="4264"/>
                  </a:cubicBezTo>
                  <a:cubicBezTo>
                    <a:pt x="3880" y="4264"/>
                    <a:pt x="3666" y="4308"/>
                    <a:pt x="3452" y="4397"/>
                  </a:cubicBezTo>
                  <a:cubicBezTo>
                    <a:pt x="2288" y="4397"/>
                    <a:pt x="1229" y="5112"/>
                    <a:pt x="488" y="6543"/>
                  </a:cubicBezTo>
                  <a:cubicBezTo>
                    <a:pt x="-144" y="8698"/>
                    <a:pt x="-144" y="11206"/>
                    <a:pt x="383" y="13352"/>
                  </a:cubicBezTo>
                  <a:cubicBezTo>
                    <a:pt x="806" y="15868"/>
                    <a:pt x="1656" y="16399"/>
                    <a:pt x="2288" y="16399"/>
                  </a:cubicBezTo>
                  <a:lnTo>
                    <a:pt x="2502" y="16399"/>
                  </a:lnTo>
                  <a:cubicBezTo>
                    <a:pt x="2502" y="17653"/>
                    <a:pt x="2711" y="18730"/>
                    <a:pt x="3139" y="19446"/>
                  </a:cubicBezTo>
                  <a:cubicBezTo>
                    <a:pt x="3561" y="20523"/>
                    <a:pt x="4302" y="21061"/>
                    <a:pt x="5043" y="21061"/>
                  </a:cubicBezTo>
                  <a:lnTo>
                    <a:pt x="5362" y="21061"/>
                  </a:lnTo>
                  <a:cubicBezTo>
                    <a:pt x="6207" y="20884"/>
                    <a:pt x="7053" y="20346"/>
                    <a:pt x="7585" y="19269"/>
                  </a:cubicBezTo>
                  <a:cubicBezTo>
                    <a:pt x="8326" y="20523"/>
                    <a:pt x="9281" y="21423"/>
                    <a:pt x="10231" y="21600"/>
                  </a:cubicBezTo>
                  <a:lnTo>
                    <a:pt x="10445" y="21600"/>
                  </a:lnTo>
                  <a:cubicBezTo>
                    <a:pt x="12031" y="21423"/>
                    <a:pt x="13513" y="19984"/>
                    <a:pt x="14255" y="17653"/>
                  </a:cubicBezTo>
                  <a:cubicBezTo>
                    <a:pt x="14786" y="18192"/>
                    <a:pt x="15314" y="18553"/>
                    <a:pt x="15950" y="18730"/>
                  </a:cubicBezTo>
                  <a:cubicBezTo>
                    <a:pt x="16269" y="18870"/>
                    <a:pt x="16595" y="18930"/>
                    <a:pt x="16922" y="18930"/>
                  </a:cubicBezTo>
                  <a:cubicBezTo>
                    <a:pt x="18330" y="18930"/>
                    <a:pt x="19730" y="17720"/>
                    <a:pt x="20506" y="15684"/>
                  </a:cubicBezTo>
                  <a:cubicBezTo>
                    <a:pt x="21351" y="13714"/>
                    <a:pt x="21456" y="11029"/>
                    <a:pt x="20929" y="8875"/>
                  </a:cubicBezTo>
                  <a:cubicBezTo>
                    <a:pt x="20506" y="7266"/>
                    <a:pt x="19446" y="6189"/>
                    <a:pt x="18387" y="6189"/>
                  </a:cubicBezTo>
                  <a:cubicBezTo>
                    <a:pt x="18173" y="6189"/>
                    <a:pt x="17855" y="6189"/>
                    <a:pt x="17537" y="6366"/>
                  </a:cubicBezTo>
                  <a:cubicBezTo>
                    <a:pt x="17432" y="3681"/>
                    <a:pt x="16373" y="1704"/>
                    <a:pt x="14891" y="989"/>
                  </a:cubicBezTo>
                  <a:cubicBezTo>
                    <a:pt x="14786" y="900"/>
                    <a:pt x="14651" y="856"/>
                    <a:pt x="14520" y="856"/>
                  </a:cubicBezTo>
                  <a:cubicBezTo>
                    <a:pt x="14390" y="856"/>
                    <a:pt x="14255" y="900"/>
                    <a:pt x="14150" y="989"/>
                  </a:cubicBezTo>
                  <a:cubicBezTo>
                    <a:pt x="12986" y="989"/>
                    <a:pt x="11822" y="1527"/>
                    <a:pt x="10867" y="2427"/>
                  </a:cubicBezTo>
                  <a:cubicBezTo>
                    <a:pt x="10336" y="1704"/>
                    <a:pt x="9595" y="989"/>
                    <a:pt x="8962" y="634"/>
                  </a:cubicBezTo>
                  <a:cubicBezTo>
                    <a:pt x="8234" y="221"/>
                    <a:pt x="7594" y="0"/>
                    <a:pt x="7044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334" name="Google Shape;334;p8"/>
          <p:cNvSpPr/>
          <p:nvPr/>
        </p:nvSpPr>
        <p:spPr>
          <a:xfrm>
            <a:off x="-130814" y="12863390"/>
            <a:ext cx="4276598" cy="9834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8352" y="0"/>
                </a:moveTo>
                <a:lnTo>
                  <a:pt x="6262" y="15337"/>
                </a:lnTo>
                <a:lnTo>
                  <a:pt x="4751" y="3441"/>
                </a:lnTo>
                <a:lnTo>
                  <a:pt x="3311" y="17527"/>
                </a:lnTo>
                <a:lnTo>
                  <a:pt x="1728" y="9705"/>
                </a:lnTo>
                <a:lnTo>
                  <a:pt x="0" y="21600"/>
                </a:lnTo>
                <a:lnTo>
                  <a:pt x="21600" y="21600"/>
                </a:lnTo>
                <a:lnTo>
                  <a:pt x="19727" y="7191"/>
                </a:lnTo>
                <a:lnTo>
                  <a:pt x="17783" y="15337"/>
                </a:lnTo>
                <a:lnTo>
                  <a:pt x="15984" y="3441"/>
                </a:lnTo>
                <a:lnTo>
                  <a:pt x="14039" y="15337"/>
                </a:lnTo>
                <a:lnTo>
                  <a:pt x="12599" y="0"/>
                </a:lnTo>
                <a:lnTo>
                  <a:pt x="9935" y="14396"/>
                </a:lnTo>
                <a:lnTo>
                  <a:pt x="8352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335" name="Google Shape;335;p8"/>
          <p:cNvSpPr/>
          <p:nvPr/>
        </p:nvSpPr>
        <p:spPr>
          <a:xfrm>
            <a:off x="4016471" y="13229066"/>
            <a:ext cx="2842035" cy="6178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988" y="0"/>
                </a:moveTo>
                <a:lnTo>
                  <a:pt x="7939" y="14923"/>
                </a:lnTo>
                <a:lnTo>
                  <a:pt x="5890" y="2749"/>
                </a:lnTo>
                <a:lnTo>
                  <a:pt x="4186" y="15699"/>
                </a:lnTo>
                <a:lnTo>
                  <a:pt x="1880" y="5885"/>
                </a:lnTo>
                <a:lnTo>
                  <a:pt x="0" y="21600"/>
                </a:lnTo>
                <a:lnTo>
                  <a:pt x="21600" y="21600"/>
                </a:lnTo>
                <a:lnTo>
                  <a:pt x="19635" y="4317"/>
                </a:lnTo>
                <a:lnTo>
                  <a:pt x="17418" y="15311"/>
                </a:lnTo>
                <a:cubicBezTo>
                  <a:pt x="17411" y="15392"/>
                  <a:pt x="17400" y="15440"/>
                  <a:pt x="17383" y="15440"/>
                </a:cubicBezTo>
                <a:cubicBezTo>
                  <a:pt x="17070" y="15440"/>
                  <a:pt x="14856" y="3137"/>
                  <a:pt x="14856" y="3137"/>
                </a:cubicBezTo>
                <a:lnTo>
                  <a:pt x="12722" y="14535"/>
                </a:lnTo>
                <a:lnTo>
                  <a:pt x="9988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336" name="Google Shape;336;p8"/>
          <p:cNvSpPr/>
          <p:nvPr/>
        </p:nvSpPr>
        <p:spPr>
          <a:xfrm>
            <a:off x="16010477" y="12917244"/>
            <a:ext cx="4276510" cy="9296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988" y="0"/>
                </a:moveTo>
                <a:lnTo>
                  <a:pt x="7939" y="14923"/>
                </a:lnTo>
                <a:lnTo>
                  <a:pt x="5890" y="2749"/>
                </a:lnTo>
                <a:lnTo>
                  <a:pt x="4186" y="15699"/>
                </a:lnTo>
                <a:lnTo>
                  <a:pt x="1880" y="5885"/>
                </a:lnTo>
                <a:lnTo>
                  <a:pt x="0" y="21600"/>
                </a:lnTo>
                <a:lnTo>
                  <a:pt x="21600" y="21600"/>
                </a:lnTo>
                <a:lnTo>
                  <a:pt x="19635" y="4317"/>
                </a:lnTo>
                <a:lnTo>
                  <a:pt x="17418" y="15311"/>
                </a:lnTo>
                <a:cubicBezTo>
                  <a:pt x="17411" y="15392"/>
                  <a:pt x="17400" y="15440"/>
                  <a:pt x="17383" y="15440"/>
                </a:cubicBezTo>
                <a:cubicBezTo>
                  <a:pt x="17070" y="15440"/>
                  <a:pt x="14856" y="3137"/>
                  <a:pt x="14856" y="3137"/>
                </a:cubicBezTo>
                <a:lnTo>
                  <a:pt x="12722" y="14535"/>
                </a:lnTo>
                <a:lnTo>
                  <a:pt x="9988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337" name="Google Shape;337;p8"/>
          <p:cNvSpPr/>
          <p:nvPr/>
        </p:nvSpPr>
        <p:spPr>
          <a:xfrm>
            <a:off x="20086270" y="12863536"/>
            <a:ext cx="4523785" cy="9833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988" y="0"/>
                </a:moveTo>
                <a:lnTo>
                  <a:pt x="7939" y="14923"/>
                </a:lnTo>
                <a:lnTo>
                  <a:pt x="5890" y="2749"/>
                </a:lnTo>
                <a:lnTo>
                  <a:pt x="4186" y="15699"/>
                </a:lnTo>
                <a:lnTo>
                  <a:pt x="1880" y="5885"/>
                </a:lnTo>
                <a:lnTo>
                  <a:pt x="0" y="21600"/>
                </a:lnTo>
                <a:lnTo>
                  <a:pt x="21600" y="21600"/>
                </a:lnTo>
                <a:lnTo>
                  <a:pt x="19635" y="4317"/>
                </a:lnTo>
                <a:lnTo>
                  <a:pt x="17418" y="15311"/>
                </a:lnTo>
                <a:cubicBezTo>
                  <a:pt x="17411" y="15392"/>
                  <a:pt x="17400" y="15440"/>
                  <a:pt x="17383" y="15440"/>
                </a:cubicBezTo>
                <a:cubicBezTo>
                  <a:pt x="17070" y="15440"/>
                  <a:pt x="14856" y="3137"/>
                  <a:pt x="14856" y="3137"/>
                </a:cubicBezTo>
                <a:lnTo>
                  <a:pt x="12722" y="14535"/>
                </a:lnTo>
                <a:lnTo>
                  <a:pt x="9988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338" name="Google Shape;338;p8"/>
          <p:cNvSpPr/>
          <p:nvPr/>
        </p:nvSpPr>
        <p:spPr>
          <a:xfrm>
            <a:off x="8388429" y="12917244"/>
            <a:ext cx="4276511" cy="9296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988" y="0"/>
                </a:moveTo>
                <a:lnTo>
                  <a:pt x="7939" y="14923"/>
                </a:lnTo>
                <a:lnTo>
                  <a:pt x="5890" y="2749"/>
                </a:lnTo>
                <a:lnTo>
                  <a:pt x="4186" y="15699"/>
                </a:lnTo>
                <a:lnTo>
                  <a:pt x="1880" y="5885"/>
                </a:lnTo>
                <a:lnTo>
                  <a:pt x="0" y="21600"/>
                </a:lnTo>
                <a:lnTo>
                  <a:pt x="21600" y="21600"/>
                </a:lnTo>
                <a:lnTo>
                  <a:pt x="19635" y="4317"/>
                </a:lnTo>
                <a:lnTo>
                  <a:pt x="17418" y="15311"/>
                </a:lnTo>
                <a:cubicBezTo>
                  <a:pt x="17411" y="15392"/>
                  <a:pt x="17400" y="15440"/>
                  <a:pt x="17383" y="15440"/>
                </a:cubicBezTo>
                <a:cubicBezTo>
                  <a:pt x="17070" y="15440"/>
                  <a:pt x="14856" y="3137"/>
                  <a:pt x="14856" y="3137"/>
                </a:cubicBezTo>
                <a:lnTo>
                  <a:pt x="12722" y="14535"/>
                </a:lnTo>
                <a:lnTo>
                  <a:pt x="9988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339" name="Google Shape;339;p8"/>
          <p:cNvSpPr/>
          <p:nvPr/>
        </p:nvSpPr>
        <p:spPr>
          <a:xfrm>
            <a:off x="12452303" y="13031037"/>
            <a:ext cx="3753119" cy="8158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988" y="0"/>
                </a:moveTo>
                <a:lnTo>
                  <a:pt x="7939" y="14923"/>
                </a:lnTo>
                <a:lnTo>
                  <a:pt x="5890" y="2749"/>
                </a:lnTo>
                <a:lnTo>
                  <a:pt x="4186" y="15699"/>
                </a:lnTo>
                <a:lnTo>
                  <a:pt x="1880" y="5885"/>
                </a:lnTo>
                <a:lnTo>
                  <a:pt x="0" y="21600"/>
                </a:lnTo>
                <a:lnTo>
                  <a:pt x="21600" y="21600"/>
                </a:lnTo>
                <a:lnTo>
                  <a:pt x="19635" y="4317"/>
                </a:lnTo>
                <a:lnTo>
                  <a:pt x="17418" y="15311"/>
                </a:lnTo>
                <a:cubicBezTo>
                  <a:pt x="17411" y="15392"/>
                  <a:pt x="17400" y="15440"/>
                  <a:pt x="17383" y="15440"/>
                </a:cubicBezTo>
                <a:cubicBezTo>
                  <a:pt x="17070" y="15440"/>
                  <a:pt x="14856" y="3137"/>
                  <a:pt x="14856" y="3137"/>
                </a:cubicBezTo>
                <a:lnTo>
                  <a:pt x="12722" y="14535"/>
                </a:lnTo>
                <a:lnTo>
                  <a:pt x="9988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340" name="Google Shape;340;p8"/>
          <p:cNvSpPr/>
          <p:nvPr/>
        </p:nvSpPr>
        <p:spPr>
          <a:xfrm>
            <a:off x="6315346" y="13229066"/>
            <a:ext cx="2842035" cy="6178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988" y="0"/>
                </a:moveTo>
                <a:lnTo>
                  <a:pt x="7939" y="14923"/>
                </a:lnTo>
                <a:lnTo>
                  <a:pt x="5890" y="2749"/>
                </a:lnTo>
                <a:lnTo>
                  <a:pt x="4186" y="15699"/>
                </a:lnTo>
                <a:lnTo>
                  <a:pt x="1880" y="5885"/>
                </a:lnTo>
                <a:lnTo>
                  <a:pt x="0" y="21600"/>
                </a:lnTo>
                <a:lnTo>
                  <a:pt x="21600" y="21600"/>
                </a:lnTo>
                <a:lnTo>
                  <a:pt x="19635" y="4317"/>
                </a:lnTo>
                <a:lnTo>
                  <a:pt x="17418" y="15311"/>
                </a:lnTo>
                <a:cubicBezTo>
                  <a:pt x="17411" y="15392"/>
                  <a:pt x="17400" y="15440"/>
                  <a:pt x="17383" y="15440"/>
                </a:cubicBezTo>
                <a:cubicBezTo>
                  <a:pt x="17070" y="15440"/>
                  <a:pt x="14856" y="3137"/>
                  <a:pt x="14856" y="3137"/>
                </a:cubicBezTo>
                <a:lnTo>
                  <a:pt x="12722" y="14535"/>
                </a:lnTo>
                <a:lnTo>
                  <a:pt x="9988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grpSp>
        <p:nvGrpSpPr>
          <p:cNvPr id="355" name="Google Shape;341;p8"/>
          <p:cNvGrpSpPr/>
          <p:nvPr/>
        </p:nvGrpSpPr>
        <p:grpSpPr>
          <a:xfrm>
            <a:off x="2868506" y="904560"/>
            <a:ext cx="4771350" cy="3612725"/>
            <a:chOff x="0" y="0"/>
            <a:chExt cx="4771349" cy="3612723"/>
          </a:xfrm>
        </p:grpSpPr>
        <p:sp>
          <p:nvSpPr>
            <p:cNvPr id="341" name="Google Shape;342;p8"/>
            <p:cNvSpPr/>
            <p:nvPr/>
          </p:nvSpPr>
          <p:spPr>
            <a:xfrm flipH="1" rot="2303379">
              <a:off x="2300635" y="2438398"/>
              <a:ext cx="712540" cy="7119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727" y="1876"/>
                  </a:moveTo>
                  <a:cubicBezTo>
                    <a:pt x="11727" y="2823"/>
                    <a:pt x="12210" y="4216"/>
                    <a:pt x="12210" y="5163"/>
                  </a:cubicBezTo>
                  <a:cubicBezTo>
                    <a:pt x="12674" y="6111"/>
                    <a:pt x="12674" y="7503"/>
                    <a:pt x="13138" y="8450"/>
                  </a:cubicBezTo>
                  <a:cubicBezTo>
                    <a:pt x="13621" y="8450"/>
                    <a:pt x="14084" y="8915"/>
                    <a:pt x="15958" y="9398"/>
                  </a:cubicBezTo>
                  <a:lnTo>
                    <a:pt x="18779" y="10810"/>
                  </a:lnTo>
                  <a:cubicBezTo>
                    <a:pt x="17369" y="11274"/>
                    <a:pt x="15495" y="12202"/>
                    <a:pt x="13621" y="12685"/>
                  </a:cubicBezTo>
                  <a:cubicBezTo>
                    <a:pt x="13621" y="12685"/>
                    <a:pt x="13621" y="12685"/>
                    <a:pt x="13138" y="13150"/>
                  </a:cubicBezTo>
                  <a:cubicBezTo>
                    <a:pt x="12674" y="15489"/>
                    <a:pt x="11264" y="17849"/>
                    <a:pt x="10800" y="18777"/>
                  </a:cubicBezTo>
                  <a:cubicBezTo>
                    <a:pt x="10336" y="17849"/>
                    <a:pt x="9390" y="15489"/>
                    <a:pt x="8926" y="13150"/>
                  </a:cubicBezTo>
                  <a:cubicBezTo>
                    <a:pt x="8926" y="12685"/>
                    <a:pt x="8443" y="12685"/>
                    <a:pt x="7979" y="12202"/>
                  </a:cubicBezTo>
                  <a:cubicBezTo>
                    <a:pt x="6105" y="12202"/>
                    <a:pt x="3748" y="11274"/>
                    <a:pt x="2357" y="11274"/>
                  </a:cubicBezTo>
                  <a:cubicBezTo>
                    <a:pt x="4231" y="9862"/>
                    <a:pt x="6569" y="8915"/>
                    <a:pt x="8926" y="7986"/>
                  </a:cubicBezTo>
                  <a:cubicBezTo>
                    <a:pt x="8926" y="7986"/>
                    <a:pt x="8926" y="7503"/>
                    <a:pt x="9390" y="7503"/>
                  </a:cubicBezTo>
                  <a:cubicBezTo>
                    <a:pt x="9853" y="5627"/>
                    <a:pt x="10800" y="3751"/>
                    <a:pt x="11727" y="1876"/>
                  </a:cubicBezTo>
                  <a:close/>
                  <a:moveTo>
                    <a:pt x="11727" y="0"/>
                  </a:moveTo>
                  <a:cubicBezTo>
                    <a:pt x="11264" y="0"/>
                    <a:pt x="10336" y="0"/>
                    <a:pt x="7516" y="6575"/>
                  </a:cubicBezTo>
                  <a:cubicBezTo>
                    <a:pt x="464" y="9398"/>
                    <a:pt x="0" y="10810"/>
                    <a:pt x="0" y="10810"/>
                  </a:cubicBezTo>
                  <a:cubicBezTo>
                    <a:pt x="0" y="11274"/>
                    <a:pt x="0" y="11738"/>
                    <a:pt x="0" y="11738"/>
                  </a:cubicBezTo>
                  <a:cubicBezTo>
                    <a:pt x="0" y="12202"/>
                    <a:pt x="947" y="12685"/>
                    <a:pt x="7033" y="14097"/>
                  </a:cubicBezTo>
                  <a:cubicBezTo>
                    <a:pt x="8926" y="21600"/>
                    <a:pt x="9853" y="21600"/>
                    <a:pt x="10336" y="21600"/>
                  </a:cubicBezTo>
                  <a:lnTo>
                    <a:pt x="10800" y="21600"/>
                  </a:lnTo>
                  <a:cubicBezTo>
                    <a:pt x="11264" y="21600"/>
                    <a:pt x="11727" y="21600"/>
                    <a:pt x="15012" y="14561"/>
                  </a:cubicBezTo>
                  <a:cubicBezTo>
                    <a:pt x="16905" y="13614"/>
                    <a:pt x="19243" y="13150"/>
                    <a:pt x="21117" y="11738"/>
                  </a:cubicBezTo>
                  <a:cubicBezTo>
                    <a:pt x="21600" y="11738"/>
                    <a:pt x="21600" y="11274"/>
                    <a:pt x="21600" y="10810"/>
                  </a:cubicBezTo>
                  <a:cubicBezTo>
                    <a:pt x="21600" y="9862"/>
                    <a:pt x="20190" y="9398"/>
                    <a:pt x="16905" y="7986"/>
                  </a:cubicBezTo>
                  <a:lnTo>
                    <a:pt x="14548" y="7503"/>
                  </a:lnTo>
                  <a:cubicBezTo>
                    <a:pt x="14548" y="6575"/>
                    <a:pt x="14084" y="6111"/>
                    <a:pt x="14084" y="5163"/>
                  </a:cubicBezTo>
                  <a:cubicBezTo>
                    <a:pt x="14084" y="3287"/>
                    <a:pt x="13138" y="1876"/>
                    <a:pt x="12674" y="464"/>
                  </a:cubicBezTo>
                  <a:cubicBezTo>
                    <a:pt x="12210" y="0"/>
                    <a:pt x="12210" y="0"/>
                    <a:pt x="1172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2" name="Google Shape;343;p8"/>
            <p:cNvSpPr/>
            <p:nvPr/>
          </p:nvSpPr>
          <p:spPr>
            <a:xfrm flipH="1" rot="2303379">
              <a:off x="2587648" y="90896"/>
              <a:ext cx="450507" cy="4531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84" h="21600" fill="norm" stroke="1" extrusionOk="0">
                  <a:moveTo>
                    <a:pt x="8939" y="3159"/>
                  </a:moveTo>
                  <a:cubicBezTo>
                    <a:pt x="17830" y="3159"/>
                    <a:pt x="17830" y="18653"/>
                    <a:pt x="8939" y="18653"/>
                  </a:cubicBezTo>
                  <a:cubicBezTo>
                    <a:pt x="5147" y="17924"/>
                    <a:pt x="2585" y="14977"/>
                    <a:pt x="2585" y="10542"/>
                  </a:cubicBezTo>
                  <a:cubicBezTo>
                    <a:pt x="2585" y="6106"/>
                    <a:pt x="5775" y="3159"/>
                    <a:pt x="8939" y="3159"/>
                  </a:cubicBezTo>
                  <a:close/>
                  <a:moveTo>
                    <a:pt x="9436" y="0"/>
                  </a:moveTo>
                  <a:cubicBezTo>
                    <a:pt x="7109" y="0"/>
                    <a:pt x="4677" y="972"/>
                    <a:pt x="2585" y="3159"/>
                  </a:cubicBezTo>
                  <a:cubicBezTo>
                    <a:pt x="-3116" y="9813"/>
                    <a:pt x="1330" y="20871"/>
                    <a:pt x="8939" y="21600"/>
                  </a:cubicBezTo>
                  <a:cubicBezTo>
                    <a:pt x="14038" y="21600"/>
                    <a:pt x="18484" y="16435"/>
                    <a:pt x="18484" y="10542"/>
                  </a:cubicBezTo>
                  <a:cubicBezTo>
                    <a:pt x="18484" y="4101"/>
                    <a:pt x="14195" y="0"/>
                    <a:pt x="943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3" name="Google Shape;344;p8"/>
            <p:cNvSpPr/>
            <p:nvPr/>
          </p:nvSpPr>
          <p:spPr>
            <a:xfrm flipH="1" rot="2303379">
              <a:off x="3905693" y="1084114"/>
              <a:ext cx="682817" cy="6832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17" h="21600" fill="norm" stroke="1" extrusionOk="0">
                  <a:moveTo>
                    <a:pt x="12991" y="8866"/>
                  </a:moveTo>
                  <a:cubicBezTo>
                    <a:pt x="12991" y="8866"/>
                    <a:pt x="12991" y="8866"/>
                    <a:pt x="12991" y="9369"/>
                  </a:cubicBezTo>
                  <a:cubicBezTo>
                    <a:pt x="12991" y="9369"/>
                    <a:pt x="12526" y="9853"/>
                    <a:pt x="11115" y="9853"/>
                  </a:cubicBezTo>
                  <a:cubicBezTo>
                    <a:pt x="11579" y="9369"/>
                    <a:pt x="12043" y="8866"/>
                    <a:pt x="12526" y="8866"/>
                  </a:cubicBezTo>
                  <a:close/>
                  <a:moveTo>
                    <a:pt x="7247" y="1934"/>
                  </a:moveTo>
                  <a:cubicBezTo>
                    <a:pt x="7576" y="1934"/>
                    <a:pt x="7943" y="1954"/>
                    <a:pt x="8291" y="2015"/>
                  </a:cubicBezTo>
                  <a:cubicBezTo>
                    <a:pt x="10631" y="2015"/>
                    <a:pt x="12991" y="2519"/>
                    <a:pt x="14866" y="3002"/>
                  </a:cubicBezTo>
                  <a:cubicBezTo>
                    <a:pt x="17690" y="3990"/>
                    <a:pt x="19565" y="7415"/>
                    <a:pt x="18618" y="10337"/>
                  </a:cubicBezTo>
                  <a:cubicBezTo>
                    <a:pt x="17690" y="14749"/>
                    <a:pt x="13455" y="19646"/>
                    <a:pt x="10631" y="19646"/>
                  </a:cubicBezTo>
                  <a:lnTo>
                    <a:pt x="9703" y="19646"/>
                  </a:lnTo>
                  <a:cubicBezTo>
                    <a:pt x="7827" y="17691"/>
                    <a:pt x="8291" y="14749"/>
                    <a:pt x="9703" y="12311"/>
                  </a:cubicBezTo>
                  <a:cubicBezTo>
                    <a:pt x="11579" y="11807"/>
                    <a:pt x="14402" y="11324"/>
                    <a:pt x="14866" y="9853"/>
                  </a:cubicBezTo>
                  <a:cubicBezTo>
                    <a:pt x="15330" y="8866"/>
                    <a:pt x="14866" y="7899"/>
                    <a:pt x="14402" y="7415"/>
                  </a:cubicBezTo>
                  <a:cubicBezTo>
                    <a:pt x="13938" y="6911"/>
                    <a:pt x="13455" y="6911"/>
                    <a:pt x="12991" y="6911"/>
                  </a:cubicBezTo>
                  <a:cubicBezTo>
                    <a:pt x="11579" y="6911"/>
                    <a:pt x="10167" y="8382"/>
                    <a:pt x="8756" y="10337"/>
                  </a:cubicBezTo>
                  <a:cubicBezTo>
                    <a:pt x="8350" y="10437"/>
                    <a:pt x="7924" y="10478"/>
                    <a:pt x="7518" y="10478"/>
                  </a:cubicBezTo>
                  <a:cubicBezTo>
                    <a:pt x="5604" y="10478"/>
                    <a:pt x="3728" y="9591"/>
                    <a:pt x="2181" y="8382"/>
                  </a:cubicBezTo>
                  <a:cubicBezTo>
                    <a:pt x="1717" y="7415"/>
                    <a:pt x="1717" y="6911"/>
                    <a:pt x="2181" y="5944"/>
                  </a:cubicBezTo>
                  <a:cubicBezTo>
                    <a:pt x="3012" y="3365"/>
                    <a:pt x="4907" y="1934"/>
                    <a:pt x="7247" y="1934"/>
                  </a:cubicBezTo>
                  <a:close/>
                  <a:moveTo>
                    <a:pt x="7286" y="0"/>
                  </a:moveTo>
                  <a:cubicBezTo>
                    <a:pt x="4269" y="0"/>
                    <a:pt x="1156" y="1934"/>
                    <a:pt x="305" y="5440"/>
                  </a:cubicBezTo>
                  <a:cubicBezTo>
                    <a:pt x="-159" y="6911"/>
                    <a:pt x="-159" y="8382"/>
                    <a:pt x="769" y="9369"/>
                  </a:cubicBezTo>
                  <a:cubicBezTo>
                    <a:pt x="2664" y="11324"/>
                    <a:pt x="5468" y="12311"/>
                    <a:pt x="7827" y="12311"/>
                  </a:cubicBezTo>
                  <a:cubicBezTo>
                    <a:pt x="6416" y="14749"/>
                    <a:pt x="6416" y="18658"/>
                    <a:pt x="8756" y="21116"/>
                  </a:cubicBezTo>
                  <a:cubicBezTo>
                    <a:pt x="9239" y="21600"/>
                    <a:pt x="9703" y="21600"/>
                    <a:pt x="10631" y="21600"/>
                  </a:cubicBezTo>
                  <a:cubicBezTo>
                    <a:pt x="14402" y="21600"/>
                    <a:pt x="19565" y="15737"/>
                    <a:pt x="20513" y="10840"/>
                  </a:cubicBezTo>
                  <a:cubicBezTo>
                    <a:pt x="21441" y="6428"/>
                    <a:pt x="19101" y="2519"/>
                    <a:pt x="15814" y="1531"/>
                  </a:cubicBezTo>
                  <a:cubicBezTo>
                    <a:pt x="13455" y="564"/>
                    <a:pt x="11115" y="60"/>
                    <a:pt x="8291" y="60"/>
                  </a:cubicBezTo>
                  <a:cubicBezTo>
                    <a:pt x="7963" y="20"/>
                    <a:pt x="7615" y="0"/>
                    <a:pt x="728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4" name="Google Shape;345;p8"/>
            <p:cNvSpPr/>
            <p:nvPr/>
          </p:nvSpPr>
          <p:spPr>
            <a:xfrm flipH="1" rot="2303379">
              <a:off x="3788311" y="259872"/>
              <a:ext cx="676127" cy="6832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65" h="21600" fill="norm" stroke="1" extrusionOk="0">
                  <a:moveTo>
                    <a:pt x="9208" y="12493"/>
                  </a:moveTo>
                  <a:cubicBezTo>
                    <a:pt x="9010" y="13299"/>
                    <a:pt x="7805" y="13722"/>
                    <a:pt x="7805" y="13722"/>
                  </a:cubicBezTo>
                  <a:cubicBezTo>
                    <a:pt x="8200" y="12916"/>
                    <a:pt x="8575" y="12775"/>
                    <a:pt x="9208" y="12493"/>
                  </a:cubicBezTo>
                  <a:close/>
                  <a:moveTo>
                    <a:pt x="9129" y="1773"/>
                  </a:moveTo>
                  <a:cubicBezTo>
                    <a:pt x="9761" y="1773"/>
                    <a:pt x="10354" y="2116"/>
                    <a:pt x="10690" y="2458"/>
                  </a:cubicBezTo>
                  <a:cubicBezTo>
                    <a:pt x="11639" y="4896"/>
                    <a:pt x="11639" y="7354"/>
                    <a:pt x="10690" y="9793"/>
                  </a:cubicBezTo>
                  <a:cubicBezTo>
                    <a:pt x="8773" y="9793"/>
                    <a:pt x="7330" y="10780"/>
                    <a:pt x="6362" y="12251"/>
                  </a:cubicBezTo>
                  <a:cubicBezTo>
                    <a:pt x="5888" y="12734"/>
                    <a:pt x="5888" y="13722"/>
                    <a:pt x="6362" y="13722"/>
                  </a:cubicBezTo>
                  <a:cubicBezTo>
                    <a:pt x="6856" y="14689"/>
                    <a:pt x="7330" y="15172"/>
                    <a:pt x="8279" y="15172"/>
                  </a:cubicBezTo>
                  <a:cubicBezTo>
                    <a:pt x="10216" y="15172"/>
                    <a:pt x="11639" y="12734"/>
                    <a:pt x="12133" y="11263"/>
                  </a:cubicBezTo>
                  <a:lnTo>
                    <a:pt x="15018" y="11263"/>
                  </a:lnTo>
                  <a:cubicBezTo>
                    <a:pt x="15255" y="11183"/>
                    <a:pt x="15532" y="11143"/>
                    <a:pt x="15808" y="11143"/>
                  </a:cubicBezTo>
                  <a:cubicBezTo>
                    <a:pt x="17093" y="11143"/>
                    <a:pt x="18536" y="12009"/>
                    <a:pt x="19326" y="13218"/>
                  </a:cubicBezTo>
                  <a:cubicBezTo>
                    <a:pt x="19326" y="13722"/>
                    <a:pt x="19326" y="14689"/>
                    <a:pt x="18852" y="15172"/>
                  </a:cubicBezTo>
                  <a:cubicBezTo>
                    <a:pt x="16441" y="18114"/>
                    <a:pt x="12607" y="19585"/>
                    <a:pt x="8773" y="19585"/>
                  </a:cubicBezTo>
                  <a:cubicBezTo>
                    <a:pt x="8516" y="19625"/>
                    <a:pt x="8279" y="19646"/>
                    <a:pt x="8022" y="19646"/>
                  </a:cubicBezTo>
                  <a:cubicBezTo>
                    <a:pt x="4939" y="19646"/>
                    <a:pt x="2054" y="16885"/>
                    <a:pt x="2054" y="13722"/>
                  </a:cubicBezTo>
                  <a:cubicBezTo>
                    <a:pt x="1560" y="10296"/>
                    <a:pt x="2528" y="6367"/>
                    <a:pt x="4445" y="3425"/>
                  </a:cubicBezTo>
                  <a:cubicBezTo>
                    <a:pt x="5414" y="2458"/>
                    <a:pt x="6856" y="1975"/>
                    <a:pt x="8279" y="1975"/>
                  </a:cubicBezTo>
                  <a:cubicBezTo>
                    <a:pt x="8575" y="1813"/>
                    <a:pt x="8852" y="1773"/>
                    <a:pt x="9129" y="1773"/>
                  </a:cubicBezTo>
                  <a:close/>
                  <a:moveTo>
                    <a:pt x="8279" y="0"/>
                  </a:moveTo>
                  <a:cubicBezTo>
                    <a:pt x="6362" y="0"/>
                    <a:pt x="4445" y="987"/>
                    <a:pt x="3003" y="2458"/>
                  </a:cubicBezTo>
                  <a:cubicBezTo>
                    <a:pt x="611" y="5884"/>
                    <a:pt x="-357" y="10296"/>
                    <a:pt x="117" y="14205"/>
                  </a:cubicBezTo>
                  <a:cubicBezTo>
                    <a:pt x="117" y="18336"/>
                    <a:pt x="3497" y="21600"/>
                    <a:pt x="7469" y="21600"/>
                  </a:cubicBezTo>
                  <a:cubicBezTo>
                    <a:pt x="7745" y="21600"/>
                    <a:pt x="8002" y="21580"/>
                    <a:pt x="8279" y="21540"/>
                  </a:cubicBezTo>
                  <a:cubicBezTo>
                    <a:pt x="12607" y="21540"/>
                    <a:pt x="16935" y="19585"/>
                    <a:pt x="20294" y="16643"/>
                  </a:cubicBezTo>
                  <a:cubicBezTo>
                    <a:pt x="20769" y="15172"/>
                    <a:pt x="21243" y="14205"/>
                    <a:pt x="20769" y="12734"/>
                  </a:cubicBezTo>
                  <a:cubicBezTo>
                    <a:pt x="19524" y="11042"/>
                    <a:pt x="17547" y="9712"/>
                    <a:pt x="15472" y="9712"/>
                  </a:cubicBezTo>
                  <a:cubicBezTo>
                    <a:pt x="15156" y="9712"/>
                    <a:pt x="14840" y="9732"/>
                    <a:pt x="14524" y="9793"/>
                  </a:cubicBezTo>
                  <a:lnTo>
                    <a:pt x="12607" y="9793"/>
                  </a:lnTo>
                  <a:cubicBezTo>
                    <a:pt x="13575" y="7354"/>
                    <a:pt x="13081" y="4413"/>
                    <a:pt x="12133" y="1975"/>
                  </a:cubicBezTo>
                  <a:cubicBezTo>
                    <a:pt x="11164" y="987"/>
                    <a:pt x="9722" y="0"/>
                    <a:pt x="827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5" name="Google Shape;346;p8"/>
            <p:cNvSpPr/>
            <p:nvPr/>
          </p:nvSpPr>
          <p:spPr>
            <a:xfrm flipH="1" rot="2303379">
              <a:off x="3380782" y="807270"/>
              <a:ext cx="568401" cy="5519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41" h="21600" fill="norm" stroke="1" extrusionOk="0">
                  <a:moveTo>
                    <a:pt x="8119" y="0"/>
                  </a:moveTo>
                  <a:cubicBezTo>
                    <a:pt x="3977" y="0"/>
                    <a:pt x="789" y="2394"/>
                    <a:pt x="399" y="4165"/>
                  </a:cubicBezTo>
                  <a:cubicBezTo>
                    <a:pt x="-664" y="9029"/>
                    <a:pt x="399" y="13868"/>
                    <a:pt x="3565" y="17509"/>
                  </a:cubicBezTo>
                  <a:cubicBezTo>
                    <a:pt x="6926" y="19954"/>
                    <a:pt x="10808" y="21600"/>
                    <a:pt x="13801" y="21600"/>
                  </a:cubicBezTo>
                  <a:cubicBezTo>
                    <a:pt x="15970" y="21600"/>
                    <a:pt x="17640" y="20752"/>
                    <a:pt x="18312" y="18707"/>
                  </a:cubicBezTo>
                  <a:cubicBezTo>
                    <a:pt x="20936" y="12047"/>
                    <a:pt x="18312" y="4165"/>
                    <a:pt x="13042" y="1147"/>
                  </a:cubicBezTo>
                  <a:cubicBezTo>
                    <a:pt x="11329" y="324"/>
                    <a:pt x="9659" y="0"/>
                    <a:pt x="811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6" name="Google Shape;347;p8"/>
            <p:cNvSpPr/>
            <p:nvPr/>
          </p:nvSpPr>
          <p:spPr>
            <a:xfrm flipH="1" rot="2303379">
              <a:off x="3683395" y="921926"/>
              <a:ext cx="293812" cy="3097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21600"/>
                  </a:lnTo>
                  <a:cubicBezTo>
                    <a:pt x="0" y="21600"/>
                    <a:pt x="20475" y="4356"/>
                    <a:pt x="216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7" name="Google Shape;348;p8"/>
            <p:cNvSpPr/>
            <p:nvPr/>
          </p:nvSpPr>
          <p:spPr>
            <a:xfrm flipH="1" rot="2303379">
              <a:off x="3652793" y="888889"/>
              <a:ext cx="352289" cy="3728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8" h="21600" fill="norm" stroke="1" extrusionOk="0">
                  <a:moveTo>
                    <a:pt x="19233" y="0"/>
                  </a:moveTo>
                  <a:cubicBezTo>
                    <a:pt x="18576" y="0"/>
                    <a:pt x="17958" y="295"/>
                    <a:pt x="17610" y="960"/>
                  </a:cubicBezTo>
                  <a:cubicBezTo>
                    <a:pt x="12896" y="7237"/>
                    <a:pt x="7293" y="13514"/>
                    <a:pt x="724" y="18018"/>
                  </a:cubicBezTo>
                  <a:cubicBezTo>
                    <a:pt x="-242" y="18905"/>
                    <a:pt x="-242" y="19791"/>
                    <a:pt x="724" y="20714"/>
                  </a:cubicBezTo>
                  <a:cubicBezTo>
                    <a:pt x="724" y="20714"/>
                    <a:pt x="1651" y="20714"/>
                    <a:pt x="1651" y="21600"/>
                  </a:cubicBezTo>
                  <a:cubicBezTo>
                    <a:pt x="2579" y="20714"/>
                    <a:pt x="2579" y="20714"/>
                    <a:pt x="2579" y="20714"/>
                  </a:cubicBezTo>
                  <a:cubicBezTo>
                    <a:pt x="10075" y="15323"/>
                    <a:pt x="15716" y="9046"/>
                    <a:pt x="21358" y="1846"/>
                  </a:cubicBezTo>
                  <a:cubicBezTo>
                    <a:pt x="21358" y="738"/>
                    <a:pt x="20276" y="0"/>
                    <a:pt x="1923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8" name="Google Shape;349;p8"/>
            <p:cNvSpPr/>
            <p:nvPr/>
          </p:nvSpPr>
          <p:spPr>
            <a:xfrm flipH="1" rot="2303379">
              <a:off x="3491144" y="889709"/>
              <a:ext cx="325040" cy="3715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21600"/>
                  </a:lnTo>
                  <a:cubicBezTo>
                    <a:pt x="8216" y="14412"/>
                    <a:pt x="15459" y="7188"/>
                    <a:pt x="216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9" name="Google Shape;350;p8"/>
            <p:cNvSpPr/>
            <p:nvPr/>
          </p:nvSpPr>
          <p:spPr>
            <a:xfrm flipH="1" rot="2303379">
              <a:off x="3455722" y="870517"/>
              <a:ext cx="398812" cy="4244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6" h="21600" fill="norm" stroke="1" extrusionOk="0">
                  <a:moveTo>
                    <a:pt x="19028" y="0"/>
                  </a:moveTo>
                  <a:cubicBezTo>
                    <a:pt x="18481" y="0"/>
                    <a:pt x="18071" y="551"/>
                    <a:pt x="18071" y="1103"/>
                  </a:cubicBezTo>
                  <a:cubicBezTo>
                    <a:pt x="13081" y="8205"/>
                    <a:pt x="7271" y="14497"/>
                    <a:pt x="640" y="19232"/>
                  </a:cubicBezTo>
                  <a:cubicBezTo>
                    <a:pt x="-214" y="20011"/>
                    <a:pt x="-214" y="20789"/>
                    <a:pt x="640" y="21600"/>
                  </a:cubicBezTo>
                  <a:lnTo>
                    <a:pt x="3101" y="21600"/>
                  </a:lnTo>
                  <a:cubicBezTo>
                    <a:pt x="9766" y="16054"/>
                    <a:pt x="16396" y="8984"/>
                    <a:pt x="21386" y="1881"/>
                  </a:cubicBezTo>
                  <a:cubicBezTo>
                    <a:pt x="21386" y="1103"/>
                    <a:pt x="20566" y="324"/>
                    <a:pt x="19711" y="324"/>
                  </a:cubicBezTo>
                  <a:cubicBezTo>
                    <a:pt x="19472" y="65"/>
                    <a:pt x="19233" y="0"/>
                    <a:pt x="1902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0" name="Google Shape;351;p8"/>
            <p:cNvSpPr/>
            <p:nvPr/>
          </p:nvSpPr>
          <p:spPr>
            <a:xfrm flipH="1" rot="2303379">
              <a:off x="4316496" y="1016768"/>
              <a:ext cx="446520" cy="1822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59" h="21600" fill="norm" stroke="1" extrusionOk="0">
                  <a:moveTo>
                    <a:pt x="6862" y="0"/>
                  </a:moveTo>
                  <a:cubicBezTo>
                    <a:pt x="4788" y="0"/>
                    <a:pt x="2714" y="1057"/>
                    <a:pt x="788" y="3248"/>
                  </a:cubicBezTo>
                  <a:cubicBezTo>
                    <a:pt x="-664" y="5136"/>
                    <a:pt x="77" y="10573"/>
                    <a:pt x="1499" y="10573"/>
                  </a:cubicBezTo>
                  <a:cubicBezTo>
                    <a:pt x="3277" y="8912"/>
                    <a:pt x="5143" y="8081"/>
                    <a:pt x="6980" y="8081"/>
                  </a:cubicBezTo>
                  <a:cubicBezTo>
                    <a:pt x="11069" y="8081"/>
                    <a:pt x="15069" y="12159"/>
                    <a:pt x="18062" y="19787"/>
                  </a:cubicBezTo>
                  <a:cubicBezTo>
                    <a:pt x="18773" y="21600"/>
                    <a:pt x="18773" y="21600"/>
                    <a:pt x="19484" y="21600"/>
                  </a:cubicBezTo>
                  <a:lnTo>
                    <a:pt x="20225" y="21600"/>
                  </a:lnTo>
                  <a:cubicBezTo>
                    <a:pt x="20936" y="19787"/>
                    <a:pt x="20936" y="16087"/>
                    <a:pt x="20225" y="16087"/>
                  </a:cubicBezTo>
                  <a:cubicBezTo>
                    <a:pt x="16669" y="5815"/>
                    <a:pt x="11721" y="0"/>
                    <a:pt x="686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1" name="Google Shape;352;p8"/>
            <p:cNvSpPr/>
            <p:nvPr/>
          </p:nvSpPr>
          <p:spPr>
            <a:xfrm flipH="1" rot="2303379">
              <a:off x="3385693" y="922728"/>
              <a:ext cx="247925" cy="294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21600"/>
                  </a:lnTo>
                  <a:cubicBezTo>
                    <a:pt x="0" y="21600"/>
                    <a:pt x="20212" y="6826"/>
                    <a:pt x="216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2" name="Google Shape;353;p8"/>
            <p:cNvSpPr/>
            <p:nvPr/>
          </p:nvSpPr>
          <p:spPr>
            <a:xfrm flipH="1" rot="2303379">
              <a:off x="3354982" y="892484"/>
              <a:ext cx="321216" cy="359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46" h="21600" fill="norm" stroke="1" extrusionOk="0">
                  <a:moveTo>
                    <a:pt x="19313" y="0"/>
                  </a:moveTo>
                  <a:cubicBezTo>
                    <a:pt x="18551" y="0"/>
                    <a:pt x="17746" y="689"/>
                    <a:pt x="17238" y="2068"/>
                  </a:cubicBezTo>
                  <a:cubicBezTo>
                    <a:pt x="16221" y="5783"/>
                    <a:pt x="6946" y="14170"/>
                    <a:pt x="762" y="17885"/>
                  </a:cubicBezTo>
                  <a:cubicBezTo>
                    <a:pt x="-254" y="18843"/>
                    <a:pt x="-254" y="19762"/>
                    <a:pt x="762" y="20681"/>
                  </a:cubicBezTo>
                  <a:cubicBezTo>
                    <a:pt x="762" y="20681"/>
                    <a:pt x="1821" y="21600"/>
                    <a:pt x="2838" y="21600"/>
                  </a:cubicBezTo>
                  <a:cubicBezTo>
                    <a:pt x="2838" y="21600"/>
                    <a:pt x="2838" y="20681"/>
                    <a:pt x="2838" y="20681"/>
                  </a:cubicBezTo>
                  <a:cubicBezTo>
                    <a:pt x="4913" y="18843"/>
                    <a:pt x="20330" y="8579"/>
                    <a:pt x="21346" y="2068"/>
                  </a:cubicBezTo>
                  <a:cubicBezTo>
                    <a:pt x="20838" y="689"/>
                    <a:pt x="20075" y="0"/>
                    <a:pt x="1931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3" name="Google Shape;354;p8"/>
            <p:cNvSpPr/>
            <p:nvPr/>
          </p:nvSpPr>
          <p:spPr>
            <a:xfrm flipH="1" rot="2303379">
              <a:off x="4395348" y="643261"/>
              <a:ext cx="200606" cy="4455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477" h="21600" fill="norm" stroke="1" extrusionOk="0">
                  <a:moveTo>
                    <a:pt x="4983" y="0"/>
                  </a:moveTo>
                  <a:cubicBezTo>
                    <a:pt x="4317" y="0"/>
                    <a:pt x="3651" y="185"/>
                    <a:pt x="2984" y="556"/>
                  </a:cubicBezTo>
                  <a:cubicBezTo>
                    <a:pt x="-3790" y="7324"/>
                    <a:pt x="1652" y="16347"/>
                    <a:pt x="12424" y="21600"/>
                  </a:cubicBezTo>
                  <a:lnTo>
                    <a:pt x="16477" y="21600"/>
                  </a:lnTo>
                  <a:cubicBezTo>
                    <a:pt x="17810" y="20827"/>
                    <a:pt x="17810" y="20086"/>
                    <a:pt x="16477" y="19344"/>
                  </a:cubicBezTo>
                  <a:cubicBezTo>
                    <a:pt x="5705" y="15574"/>
                    <a:pt x="2984" y="8065"/>
                    <a:pt x="7038" y="2070"/>
                  </a:cubicBezTo>
                  <a:cubicBezTo>
                    <a:pt x="8370" y="1329"/>
                    <a:pt x="8370" y="556"/>
                    <a:pt x="7038" y="556"/>
                  </a:cubicBezTo>
                  <a:cubicBezTo>
                    <a:pt x="6371" y="185"/>
                    <a:pt x="5705" y="0"/>
                    <a:pt x="498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4" name="Google Shape;355;p8"/>
            <p:cNvSpPr/>
            <p:nvPr/>
          </p:nvSpPr>
          <p:spPr>
            <a:xfrm flipH="1" rot="2303379">
              <a:off x="910050" y="268026"/>
              <a:ext cx="1176522" cy="334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14" y="0"/>
                  </a:moveTo>
                  <a:cubicBezTo>
                    <a:pt x="1416" y="0"/>
                    <a:pt x="995" y="25"/>
                    <a:pt x="562" y="74"/>
                  </a:cubicBezTo>
                  <a:cubicBezTo>
                    <a:pt x="281" y="74"/>
                    <a:pt x="0" y="173"/>
                    <a:pt x="0" y="276"/>
                  </a:cubicBezTo>
                  <a:cubicBezTo>
                    <a:pt x="281" y="375"/>
                    <a:pt x="281" y="474"/>
                    <a:pt x="562" y="474"/>
                  </a:cubicBezTo>
                  <a:lnTo>
                    <a:pt x="854" y="375"/>
                  </a:lnTo>
                  <a:lnTo>
                    <a:pt x="2843" y="375"/>
                  </a:lnTo>
                  <a:cubicBezTo>
                    <a:pt x="2925" y="404"/>
                    <a:pt x="3007" y="416"/>
                    <a:pt x="3089" y="416"/>
                  </a:cubicBezTo>
                  <a:cubicBezTo>
                    <a:pt x="3265" y="416"/>
                    <a:pt x="3405" y="346"/>
                    <a:pt x="3405" y="276"/>
                  </a:cubicBezTo>
                  <a:cubicBezTo>
                    <a:pt x="3405" y="173"/>
                    <a:pt x="3124" y="74"/>
                    <a:pt x="2843" y="74"/>
                  </a:cubicBezTo>
                  <a:cubicBezTo>
                    <a:pt x="2563" y="25"/>
                    <a:pt x="2200" y="0"/>
                    <a:pt x="1814" y="0"/>
                  </a:cubicBezTo>
                  <a:close/>
                  <a:moveTo>
                    <a:pt x="5113" y="173"/>
                  </a:moveTo>
                  <a:cubicBezTo>
                    <a:pt x="4833" y="173"/>
                    <a:pt x="4552" y="276"/>
                    <a:pt x="4552" y="375"/>
                  </a:cubicBezTo>
                  <a:cubicBezTo>
                    <a:pt x="4552" y="474"/>
                    <a:pt x="4552" y="577"/>
                    <a:pt x="4833" y="577"/>
                  </a:cubicBezTo>
                  <a:cubicBezTo>
                    <a:pt x="5687" y="676"/>
                    <a:pt x="6248" y="676"/>
                    <a:pt x="6822" y="775"/>
                  </a:cubicBezTo>
                  <a:lnTo>
                    <a:pt x="7102" y="775"/>
                  </a:lnTo>
                  <a:cubicBezTo>
                    <a:pt x="7383" y="775"/>
                    <a:pt x="7383" y="775"/>
                    <a:pt x="7676" y="676"/>
                  </a:cubicBezTo>
                  <a:cubicBezTo>
                    <a:pt x="7676" y="577"/>
                    <a:pt x="7676" y="474"/>
                    <a:pt x="7383" y="474"/>
                  </a:cubicBezTo>
                  <a:cubicBezTo>
                    <a:pt x="6541" y="375"/>
                    <a:pt x="5967" y="276"/>
                    <a:pt x="5113" y="173"/>
                  </a:cubicBezTo>
                  <a:close/>
                  <a:moveTo>
                    <a:pt x="9092" y="800"/>
                  </a:moveTo>
                  <a:cubicBezTo>
                    <a:pt x="8951" y="800"/>
                    <a:pt x="8811" y="824"/>
                    <a:pt x="8811" y="874"/>
                  </a:cubicBezTo>
                  <a:cubicBezTo>
                    <a:pt x="8530" y="977"/>
                    <a:pt x="8530" y="1076"/>
                    <a:pt x="8811" y="1175"/>
                  </a:cubicBezTo>
                  <a:cubicBezTo>
                    <a:pt x="9384" y="1278"/>
                    <a:pt x="9946" y="1475"/>
                    <a:pt x="10227" y="1578"/>
                  </a:cubicBezTo>
                  <a:cubicBezTo>
                    <a:pt x="10519" y="1677"/>
                    <a:pt x="10519" y="1677"/>
                    <a:pt x="10800" y="1677"/>
                  </a:cubicBezTo>
                  <a:lnTo>
                    <a:pt x="11373" y="1677"/>
                  </a:lnTo>
                  <a:cubicBezTo>
                    <a:pt x="11373" y="1578"/>
                    <a:pt x="11373" y="1475"/>
                    <a:pt x="11373" y="1377"/>
                  </a:cubicBezTo>
                  <a:cubicBezTo>
                    <a:pt x="10800" y="1175"/>
                    <a:pt x="10227" y="977"/>
                    <a:pt x="9384" y="874"/>
                  </a:cubicBezTo>
                  <a:cubicBezTo>
                    <a:pt x="9384" y="824"/>
                    <a:pt x="9232" y="800"/>
                    <a:pt x="9092" y="800"/>
                  </a:cubicBezTo>
                  <a:close/>
                  <a:moveTo>
                    <a:pt x="12075" y="1801"/>
                  </a:moveTo>
                  <a:cubicBezTo>
                    <a:pt x="11935" y="1801"/>
                    <a:pt x="11795" y="1826"/>
                    <a:pt x="11654" y="1875"/>
                  </a:cubicBezTo>
                  <a:cubicBezTo>
                    <a:pt x="11373" y="1875"/>
                    <a:pt x="11373" y="2077"/>
                    <a:pt x="11654" y="2176"/>
                  </a:cubicBezTo>
                  <a:cubicBezTo>
                    <a:pt x="11935" y="2378"/>
                    <a:pt x="12216" y="2576"/>
                    <a:pt x="12508" y="2778"/>
                  </a:cubicBezTo>
                  <a:cubicBezTo>
                    <a:pt x="12508" y="2877"/>
                    <a:pt x="12789" y="2980"/>
                    <a:pt x="13070" y="2980"/>
                  </a:cubicBezTo>
                  <a:lnTo>
                    <a:pt x="13070" y="2877"/>
                  </a:lnTo>
                  <a:cubicBezTo>
                    <a:pt x="13363" y="2778"/>
                    <a:pt x="13643" y="2679"/>
                    <a:pt x="13363" y="2576"/>
                  </a:cubicBezTo>
                  <a:cubicBezTo>
                    <a:pt x="13070" y="2378"/>
                    <a:pt x="12789" y="2077"/>
                    <a:pt x="12508" y="1875"/>
                  </a:cubicBezTo>
                  <a:cubicBezTo>
                    <a:pt x="12368" y="1826"/>
                    <a:pt x="12216" y="1801"/>
                    <a:pt x="12075" y="1801"/>
                  </a:cubicBezTo>
                  <a:close/>
                  <a:moveTo>
                    <a:pt x="13363" y="3276"/>
                  </a:moveTo>
                  <a:cubicBezTo>
                    <a:pt x="13070" y="3380"/>
                    <a:pt x="13070" y="3478"/>
                    <a:pt x="13070" y="3577"/>
                  </a:cubicBezTo>
                  <a:cubicBezTo>
                    <a:pt x="13070" y="3779"/>
                    <a:pt x="13363" y="4080"/>
                    <a:pt x="13363" y="4080"/>
                  </a:cubicBezTo>
                  <a:lnTo>
                    <a:pt x="13363" y="4278"/>
                  </a:lnTo>
                  <a:cubicBezTo>
                    <a:pt x="13363" y="4381"/>
                    <a:pt x="13643" y="4480"/>
                    <a:pt x="13924" y="4480"/>
                  </a:cubicBezTo>
                  <a:cubicBezTo>
                    <a:pt x="14205" y="4480"/>
                    <a:pt x="14498" y="4381"/>
                    <a:pt x="14498" y="4278"/>
                  </a:cubicBezTo>
                  <a:cubicBezTo>
                    <a:pt x="14498" y="4179"/>
                    <a:pt x="14498" y="4179"/>
                    <a:pt x="14498" y="4080"/>
                  </a:cubicBezTo>
                  <a:cubicBezTo>
                    <a:pt x="14205" y="3878"/>
                    <a:pt x="14205" y="3680"/>
                    <a:pt x="14205" y="3478"/>
                  </a:cubicBezTo>
                  <a:cubicBezTo>
                    <a:pt x="13924" y="3380"/>
                    <a:pt x="13643" y="3276"/>
                    <a:pt x="13363" y="3276"/>
                  </a:cubicBezTo>
                  <a:close/>
                  <a:moveTo>
                    <a:pt x="13924" y="4880"/>
                  </a:moveTo>
                  <a:cubicBezTo>
                    <a:pt x="13643" y="4880"/>
                    <a:pt x="13363" y="4979"/>
                    <a:pt x="13363" y="5082"/>
                  </a:cubicBezTo>
                  <a:cubicBezTo>
                    <a:pt x="13363" y="5279"/>
                    <a:pt x="13363" y="5580"/>
                    <a:pt x="13070" y="5782"/>
                  </a:cubicBezTo>
                  <a:cubicBezTo>
                    <a:pt x="13070" y="5881"/>
                    <a:pt x="13363" y="5980"/>
                    <a:pt x="13643" y="5980"/>
                  </a:cubicBezTo>
                  <a:cubicBezTo>
                    <a:pt x="13924" y="5980"/>
                    <a:pt x="14205" y="5980"/>
                    <a:pt x="14205" y="5881"/>
                  </a:cubicBezTo>
                  <a:cubicBezTo>
                    <a:pt x="14205" y="5580"/>
                    <a:pt x="14498" y="5382"/>
                    <a:pt x="14498" y="5082"/>
                  </a:cubicBezTo>
                  <a:cubicBezTo>
                    <a:pt x="14498" y="4979"/>
                    <a:pt x="14205" y="4880"/>
                    <a:pt x="13924" y="4880"/>
                  </a:cubicBezTo>
                  <a:close/>
                  <a:moveTo>
                    <a:pt x="12941" y="6380"/>
                  </a:moveTo>
                  <a:cubicBezTo>
                    <a:pt x="12777" y="6380"/>
                    <a:pt x="12602" y="6413"/>
                    <a:pt x="12508" y="6483"/>
                  </a:cubicBezTo>
                  <a:cubicBezTo>
                    <a:pt x="12216" y="6681"/>
                    <a:pt x="11654" y="6982"/>
                    <a:pt x="11373" y="7184"/>
                  </a:cubicBezTo>
                  <a:cubicBezTo>
                    <a:pt x="11081" y="7184"/>
                    <a:pt x="11081" y="7381"/>
                    <a:pt x="11373" y="7381"/>
                  </a:cubicBezTo>
                  <a:lnTo>
                    <a:pt x="12216" y="7381"/>
                  </a:lnTo>
                  <a:cubicBezTo>
                    <a:pt x="12789" y="7184"/>
                    <a:pt x="13070" y="6883"/>
                    <a:pt x="13363" y="6681"/>
                  </a:cubicBezTo>
                  <a:cubicBezTo>
                    <a:pt x="13538" y="6487"/>
                    <a:pt x="13246" y="6380"/>
                    <a:pt x="12941" y="6380"/>
                  </a:cubicBezTo>
                  <a:close/>
                  <a:moveTo>
                    <a:pt x="5113" y="7381"/>
                  </a:moveTo>
                  <a:cubicBezTo>
                    <a:pt x="4598" y="7381"/>
                    <a:pt x="4552" y="7798"/>
                    <a:pt x="4973" y="7798"/>
                  </a:cubicBezTo>
                  <a:cubicBezTo>
                    <a:pt x="5020" y="7798"/>
                    <a:pt x="5067" y="7793"/>
                    <a:pt x="5113" y="7785"/>
                  </a:cubicBezTo>
                  <a:lnTo>
                    <a:pt x="7383" y="7785"/>
                  </a:lnTo>
                  <a:cubicBezTo>
                    <a:pt x="7676" y="7785"/>
                    <a:pt x="7957" y="7785"/>
                    <a:pt x="7957" y="7583"/>
                  </a:cubicBezTo>
                  <a:cubicBezTo>
                    <a:pt x="7957" y="7484"/>
                    <a:pt x="7676" y="7484"/>
                    <a:pt x="7383" y="7381"/>
                  </a:cubicBezTo>
                  <a:close/>
                  <a:moveTo>
                    <a:pt x="2843" y="7583"/>
                  </a:moveTo>
                  <a:cubicBezTo>
                    <a:pt x="1989" y="7682"/>
                    <a:pt x="1135" y="7884"/>
                    <a:pt x="854" y="8086"/>
                  </a:cubicBezTo>
                  <a:cubicBezTo>
                    <a:pt x="562" y="8185"/>
                    <a:pt x="562" y="8284"/>
                    <a:pt x="854" y="8284"/>
                  </a:cubicBezTo>
                  <a:cubicBezTo>
                    <a:pt x="854" y="8333"/>
                    <a:pt x="854" y="8358"/>
                    <a:pt x="889" y="8358"/>
                  </a:cubicBezTo>
                  <a:cubicBezTo>
                    <a:pt x="924" y="8358"/>
                    <a:pt x="995" y="8333"/>
                    <a:pt x="1135" y="8284"/>
                  </a:cubicBezTo>
                  <a:cubicBezTo>
                    <a:pt x="1135" y="8333"/>
                    <a:pt x="1205" y="8358"/>
                    <a:pt x="1275" y="8358"/>
                  </a:cubicBezTo>
                  <a:cubicBezTo>
                    <a:pt x="1346" y="8358"/>
                    <a:pt x="1416" y="8333"/>
                    <a:pt x="1416" y="8284"/>
                  </a:cubicBezTo>
                  <a:cubicBezTo>
                    <a:pt x="1989" y="8185"/>
                    <a:pt x="2563" y="7983"/>
                    <a:pt x="3124" y="7983"/>
                  </a:cubicBezTo>
                  <a:cubicBezTo>
                    <a:pt x="3405" y="7983"/>
                    <a:pt x="3698" y="7884"/>
                    <a:pt x="3405" y="7682"/>
                  </a:cubicBezTo>
                  <a:cubicBezTo>
                    <a:pt x="3405" y="7583"/>
                    <a:pt x="3124" y="7583"/>
                    <a:pt x="2843" y="7583"/>
                  </a:cubicBezTo>
                  <a:close/>
                  <a:moveTo>
                    <a:pt x="9384" y="7583"/>
                  </a:moveTo>
                  <a:cubicBezTo>
                    <a:pt x="9092" y="7583"/>
                    <a:pt x="8811" y="7583"/>
                    <a:pt x="8811" y="7682"/>
                  </a:cubicBezTo>
                  <a:cubicBezTo>
                    <a:pt x="8811" y="7785"/>
                    <a:pt x="8811" y="7884"/>
                    <a:pt x="9092" y="7983"/>
                  </a:cubicBezTo>
                  <a:lnTo>
                    <a:pt x="8237" y="8185"/>
                  </a:lnTo>
                  <a:cubicBezTo>
                    <a:pt x="7957" y="8284"/>
                    <a:pt x="7957" y="8383"/>
                    <a:pt x="8237" y="8486"/>
                  </a:cubicBezTo>
                  <a:lnTo>
                    <a:pt x="8811" y="8486"/>
                  </a:lnTo>
                  <a:cubicBezTo>
                    <a:pt x="8811" y="8486"/>
                    <a:pt x="8811" y="8486"/>
                    <a:pt x="8811" y="8383"/>
                  </a:cubicBezTo>
                  <a:cubicBezTo>
                    <a:pt x="9384" y="8284"/>
                    <a:pt x="9665" y="8185"/>
                    <a:pt x="10227" y="7983"/>
                  </a:cubicBezTo>
                  <a:lnTo>
                    <a:pt x="11081" y="8086"/>
                  </a:lnTo>
                  <a:cubicBezTo>
                    <a:pt x="11163" y="8115"/>
                    <a:pt x="11256" y="8127"/>
                    <a:pt x="11338" y="8127"/>
                  </a:cubicBezTo>
                  <a:cubicBezTo>
                    <a:pt x="11537" y="8127"/>
                    <a:pt x="11736" y="8053"/>
                    <a:pt x="11935" y="7983"/>
                  </a:cubicBezTo>
                  <a:cubicBezTo>
                    <a:pt x="11935" y="7884"/>
                    <a:pt x="11654" y="7785"/>
                    <a:pt x="11654" y="7785"/>
                  </a:cubicBezTo>
                  <a:lnTo>
                    <a:pt x="10519" y="7583"/>
                  </a:lnTo>
                  <a:close/>
                  <a:moveTo>
                    <a:pt x="13363" y="8210"/>
                  </a:moveTo>
                  <a:cubicBezTo>
                    <a:pt x="13210" y="8210"/>
                    <a:pt x="13070" y="8234"/>
                    <a:pt x="13070" y="8284"/>
                  </a:cubicBezTo>
                  <a:cubicBezTo>
                    <a:pt x="12789" y="8383"/>
                    <a:pt x="12789" y="8486"/>
                    <a:pt x="13070" y="8585"/>
                  </a:cubicBezTo>
                  <a:cubicBezTo>
                    <a:pt x="13643" y="8684"/>
                    <a:pt x="13924" y="8886"/>
                    <a:pt x="14498" y="9083"/>
                  </a:cubicBezTo>
                  <a:cubicBezTo>
                    <a:pt x="14498" y="9083"/>
                    <a:pt x="14778" y="9083"/>
                    <a:pt x="14778" y="9186"/>
                  </a:cubicBezTo>
                  <a:lnTo>
                    <a:pt x="15352" y="9186"/>
                  </a:lnTo>
                  <a:cubicBezTo>
                    <a:pt x="15633" y="9083"/>
                    <a:pt x="15633" y="8985"/>
                    <a:pt x="15352" y="8886"/>
                  </a:cubicBezTo>
                  <a:cubicBezTo>
                    <a:pt x="14778" y="8684"/>
                    <a:pt x="14205" y="8486"/>
                    <a:pt x="13643" y="8284"/>
                  </a:cubicBezTo>
                  <a:cubicBezTo>
                    <a:pt x="13643" y="8234"/>
                    <a:pt x="13503" y="8210"/>
                    <a:pt x="13363" y="8210"/>
                  </a:cubicBezTo>
                  <a:close/>
                  <a:moveTo>
                    <a:pt x="6833" y="8544"/>
                  </a:moveTo>
                  <a:cubicBezTo>
                    <a:pt x="6728" y="8544"/>
                    <a:pt x="6623" y="8556"/>
                    <a:pt x="6541" y="8585"/>
                  </a:cubicBezTo>
                  <a:cubicBezTo>
                    <a:pt x="5967" y="8684"/>
                    <a:pt x="5394" y="8787"/>
                    <a:pt x="4833" y="8886"/>
                  </a:cubicBezTo>
                  <a:cubicBezTo>
                    <a:pt x="4259" y="8886"/>
                    <a:pt x="4259" y="9186"/>
                    <a:pt x="4833" y="9285"/>
                  </a:cubicBezTo>
                  <a:lnTo>
                    <a:pt x="5113" y="9186"/>
                  </a:lnTo>
                  <a:cubicBezTo>
                    <a:pt x="5687" y="9083"/>
                    <a:pt x="6541" y="8985"/>
                    <a:pt x="7102" y="8886"/>
                  </a:cubicBezTo>
                  <a:cubicBezTo>
                    <a:pt x="7383" y="8886"/>
                    <a:pt x="7383" y="8787"/>
                    <a:pt x="7383" y="8684"/>
                  </a:cubicBezTo>
                  <a:cubicBezTo>
                    <a:pt x="7383" y="8614"/>
                    <a:pt x="7102" y="8544"/>
                    <a:pt x="6833" y="8544"/>
                  </a:cubicBezTo>
                  <a:close/>
                  <a:moveTo>
                    <a:pt x="562" y="8684"/>
                  </a:moveTo>
                  <a:cubicBezTo>
                    <a:pt x="281" y="8787"/>
                    <a:pt x="0" y="8886"/>
                    <a:pt x="281" y="8985"/>
                  </a:cubicBezTo>
                  <a:cubicBezTo>
                    <a:pt x="854" y="9186"/>
                    <a:pt x="1708" y="9384"/>
                    <a:pt x="2563" y="9384"/>
                  </a:cubicBezTo>
                  <a:lnTo>
                    <a:pt x="2843" y="9384"/>
                  </a:lnTo>
                  <a:cubicBezTo>
                    <a:pt x="2843" y="9384"/>
                    <a:pt x="3124" y="9285"/>
                    <a:pt x="3124" y="9186"/>
                  </a:cubicBezTo>
                  <a:cubicBezTo>
                    <a:pt x="3124" y="9083"/>
                    <a:pt x="2843" y="8985"/>
                    <a:pt x="2563" y="8985"/>
                  </a:cubicBezTo>
                  <a:cubicBezTo>
                    <a:pt x="2270" y="8985"/>
                    <a:pt x="1416" y="8985"/>
                    <a:pt x="1135" y="8787"/>
                  </a:cubicBezTo>
                  <a:cubicBezTo>
                    <a:pt x="1135" y="8684"/>
                    <a:pt x="854" y="8684"/>
                    <a:pt x="562" y="8684"/>
                  </a:cubicBezTo>
                  <a:close/>
                  <a:moveTo>
                    <a:pt x="15913" y="9384"/>
                  </a:moveTo>
                  <a:cubicBezTo>
                    <a:pt x="15633" y="9487"/>
                    <a:pt x="15352" y="9586"/>
                    <a:pt x="15633" y="9685"/>
                  </a:cubicBezTo>
                  <a:cubicBezTo>
                    <a:pt x="15633" y="9887"/>
                    <a:pt x="15913" y="10085"/>
                    <a:pt x="15913" y="10386"/>
                  </a:cubicBezTo>
                  <a:cubicBezTo>
                    <a:pt x="15913" y="10489"/>
                    <a:pt x="16206" y="10588"/>
                    <a:pt x="16487" y="10588"/>
                  </a:cubicBezTo>
                  <a:cubicBezTo>
                    <a:pt x="16767" y="10588"/>
                    <a:pt x="17048" y="10489"/>
                    <a:pt x="17048" y="10386"/>
                  </a:cubicBezTo>
                  <a:cubicBezTo>
                    <a:pt x="17048" y="10085"/>
                    <a:pt x="16767" y="9784"/>
                    <a:pt x="16487" y="9586"/>
                  </a:cubicBezTo>
                  <a:cubicBezTo>
                    <a:pt x="16487" y="9487"/>
                    <a:pt x="15913" y="9384"/>
                    <a:pt x="15913" y="9384"/>
                  </a:cubicBezTo>
                  <a:close/>
                  <a:moveTo>
                    <a:pt x="16393" y="10946"/>
                  </a:moveTo>
                  <a:cubicBezTo>
                    <a:pt x="16171" y="10946"/>
                    <a:pt x="16112" y="11016"/>
                    <a:pt x="15913" y="11086"/>
                  </a:cubicBezTo>
                  <a:cubicBezTo>
                    <a:pt x="15913" y="11387"/>
                    <a:pt x="15633" y="11589"/>
                    <a:pt x="15352" y="11787"/>
                  </a:cubicBezTo>
                  <a:cubicBezTo>
                    <a:pt x="15352" y="11890"/>
                    <a:pt x="15633" y="11989"/>
                    <a:pt x="15913" y="12088"/>
                  </a:cubicBezTo>
                  <a:cubicBezTo>
                    <a:pt x="16206" y="12088"/>
                    <a:pt x="16487" y="12088"/>
                    <a:pt x="16487" y="11989"/>
                  </a:cubicBezTo>
                  <a:cubicBezTo>
                    <a:pt x="16767" y="11688"/>
                    <a:pt x="17048" y="11387"/>
                    <a:pt x="17048" y="11189"/>
                  </a:cubicBezTo>
                  <a:cubicBezTo>
                    <a:pt x="17048" y="11086"/>
                    <a:pt x="17048" y="10988"/>
                    <a:pt x="16767" y="10988"/>
                  </a:cubicBezTo>
                  <a:cubicBezTo>
                    <a:pt x="16604" y="10959"/>
                    <a:pt x="16487" y="10946"/>
                    <a:pt x="16393" y="10946"/>
                  </a:cubicBezTo>
                  <a:close/>
                  <a:moveTo>
                    <a:pt x="15059" y="12446"/>
                  </a:moveTo>
                  <a:cubicBezTo>
                    <a:pt x="14872" y="12446"/>
                    <a:pt x="14685" y="12488"/>
                    <a:pt x="14498" y="12488"/>
                  </a:cubicBezTo>
                  <a:lnTo>
                    <a:pt x="13643" y="13188"/>
                  </a:lnTo>
                  <a:cubicBezTo>
                    <a:pt x="13363" y="13291"/>
                    <a:pt x="13643" y="13390"/>
                    <a:pt x="13924" y="13489"/>
                  </a:cubicBezTo>
                  <a:cubicBezTo>
                    <a:pt x="14205" y="13489"/>
                    <a:pt x="14498" y="13489"/>
                    <a:pt x="14498" y="13390"/>
                  </a:cubicBezTo>
                  <a:cubicBezTo>
                    <a:pt x="14778" y="13188"/>
                    <a:pt x="15352" y="12990"/>
                    <a:pt x="15633" y="12690"/>
                  </a:cubicBezTo>
                  <a:cubicBezTo>
                    <a:pt x="15633" y="12591"/>
                    <a:pt x="15633" y="12488"/>
                    <a:pt x="15352" y="12488"/>
                  </a:cubicBezTo>
                  <a:cubicBezTo>
                    <a:pt x="15258" y="12455"/>
                    <a:pt x="15153" y="12446"/>
                    <a:pt x="15059" y="12446"/>
                  </a:cubicBezTo>
                  <a:close/>
                  <a:moveTo>
                    <a:pt x="13140" y="13807"/>
                  </a:moveTo>
                  <a:cubicBezTo>
                    <a:pt x="13000" y="13807"/>
                    <a:pt x="12871" y="13831"/>
                    <a:pt x="12789" y="13889"/>
                  </a:cubicBezTo>
                  <a:cubicBezTo>
                    <a:pt x="12216" y="14190"/>
                    <a:pt x="11935" y="14392"/>
                    <a:pt x="11654" y="14594"/>
                  </a:cubicBezTo>
                  <a:cubicBezTo>
                    <a:pt x="11373" y="14594"/>
                    <a:pt x="11373" y="14693"/>
                    <a:pt x="11654" y="14792"/>
                  </a:cubicBezTo>
                  <a:lnTo>
                    <a:pt x="12508" y="14792"/>
                  </a:lnTo>
                  <a:cubicBezTo>
                    <a:pt x="12789" y="14594"/>
                    <a:pt x="13363" y="14392"/>
                    <a:pt x="13643" y="14091"/>
                  </a:cubicBezTo>
                  <a:cubicBezTo>
                    <a:pt x="13842" y="13951"/>
                    <a:pt x="13480" y="13807"/>
                    <a:pt x="13140" y="13807"/>
                  </a:cubicBezTo>
                  <a:close/>
                  <a:moveTo>
                    <a:pt x="8237" y="14693"/>
                  </a:moveTo>
                  <a:cubicBezTo>
                    <a:pt x="7383" y="14693"/>
                    <a:pt x="6541" y="14792"/>
                    <a:pt x="5967" y="14993"/>
                  </a:cubicBezTo>
                  <a:cubicBezTo>
                    <a:pt x="5687" y="14993"/>
                    <a:pt x="5687" y="15191"/>
                    <a:pt x="5967" y="15191"/>
                  </a:cubicBezTo>
                  <a:cubicBezTo>
                    <a:pt x="5967" y="15241"/>
                    <a:pt x="5967" y="15265"/>
                    <a:pt x="6003" y="15265"/>
                  </a:cubicBezTo>
                  <a:cubicBezTo>
                    <a:pt x="6038" y="15265"/>
                    <a:pt x="6108" y="15241"/>
                    <a:pt x="6248" y="15191"/>
                  </a:cubicBezTo>
                  <a:cubicBezTo>
                    <a:pt x="6248" y="15191"/>
                    <a:pt x="6248" y="15294"/>
                    <a:pt x="6541" y="15294"/>
                  </a:cubicBezTo>
                  <a:cubicBezTo>
                    <a:pt x="7102" y="15092"/>
                    <a:pt x="7676" y="15092"/>
                    <a:pt x="8237" y="15092"/>
                  </a:cubicBezTo>
                  <a:cubicBezTo>
                    <a:pt x="8530" y="15092"/>
                    <a:pt x="8811" y="14993"/>
                    <a:pt x="8811" y="14890"/>
                  </a:cubicBezTo>
                  <a:cubicBezTo>
                    <a:pt x="8811" y="14792"/>
                    <a:pt x="8530" y="14693"/>
                    <a:pt x="8237" y="14693"/>
                  </a:cubicBezTo>
                  <a:close/>
                  <a:moveTo>
                    <a:pt x="10519" y="14792"/>
                  </a:moveTo>
                  <a:cubicBezTo>
                    <a:pt x="10227" y="14792"/>
                    <a:pt x="9946" y="14890"/>
                    <a:pt x="9946" y="14993"/>
                  </a:cubicBezTo>
                  <a:cubicBezTo>
                    <a:pt x="9665" y="14993"/>
                    <a:pt x="9946" y="15092"/>
                    <a:pt x="9946" y="15191"/>
                  </a:cubicBezTo>
                  <a:cubicBezTo>
                    <a:pt x="9665" y="15393"/>
                    <a:pt x="9092" y="15492"/>
                    <a:pt x="8530" y="15694"/>
                  </a:cubicBezTo>
                  <a:cubicBezTo>
                    <a:pt x="8530" y="15793"/>
                    <a:pt x="8530" y="15892"/>
                    <a:pt x="8530" y="15995"/>
                  </a:cubicBezTo>
                  <a:lnTo>
                    <a:pt x="9384" y="15995"/>
                  </a:lnTo>
                  <a:cubicBezTo>
                    <a:pt x="9946" y="15793"/>
                    <a:pt x="10519" y="15591"/>
                    <a:pt x="11081" y="15393"/>
                  </a:cubicBezTo>
                  <a:cubicBezTo>
                    <a:pt x="11081" y="15393"/>
                    <a:pt x="11081" y="15294"/>
                    <a:pt x="11081" y="15294"/>
                  </a:cubicBezTo>
                  <a:cubicBezTo>
                    <a:pt x="11373" y="15294"/>
                    <a:pt x="11935" y="15393"/>
                    <a:pt x="12216" y="15393"/>
                  </a:cubicBezTo>
                  <a:cubicBezTo>
                    <a:pt x="12309" y="15422"/>
                    <a:pt x="12391" y="15434"/>
                    <a:pt x="12473" y="15434"/>
                  </a:cubicBezTo>
                  <a:cubicBezTo>
                    <a:pt x="12672" y="15434"/>
                    <a:pt x="12871" y="15364"/>
                    <a:pt x="13070" y="15294"/>
                  </a:cubicBezTo>
                  <a:cubicBezTo>
                    <a:pt x="13070" y="15294"/>
                    <a:pt x="13070" y="15092"/>
                    <a:pt x="12789" y="15092"/>
                  </a:cubicBezTo>
                  <a:cubicBezTo>
                    <a:pt x="11935" y="14993"/>
                    <a:pt x="11373" y="14890"/>
                    <a:pt x="10519" y="14792"/>
                  </a:cubicBezTo>
                  <a:close/>
                  <a:moveTo>
                    <a:pt x="14392" y="15418"/>
                  </a:moveTo>
                  <a:cubicBezTo>
                    <a:pt x="14287" y="15418"/>
                    <a:pt x="14205" y="15443"/>
                    <a:pt x="14205" y="15492"/>
                  </a:cubicBezTo>
                  <a:cubicBezTo>
                    <a:pt x="13924" y="15591"/>
                    <a:pt x="13924" y="15694"/>
                    <a:pt x="14205" y="15793"/>
                  </a:cubicBezTo>
                  <a:cubicBezTo>
                    <a:pt x="14778" y="15892"/>
                    <a:pt x="15352" y="15995"/>
                    <a:pt x="15913" y="16193"/>
                  </a:cubicBezTo>
                  <a:lnTo>
                    <a:pt x="16206" y="16193"/>
                  </a:lnTo>
                  <a:cubicBezTo>
                    <a:pt x="16206" y="16193"/>
                    <a:pt x="16323" y="16238"/>
                    <a:pt x="16498" y="16238"/>
                  </a:cubicBezTo>
                  <a:cubicBezTo>
                    <a:pt x="16580" y="16238"/>
                    <a:pt x="16674" y="16226"/>
                    <a:pt x="16767" y="16193"/>
                  </a:cubicBezTo>
                  <a:cubicBezTo>
                    <a:pt x="16767" y="16193"/>
                    <a:pt x="16767" y="15995"/>
                    <a:pt x="16767" y="15995"/>
                  </a:cubicBezTo>
                  <a:cubicBezTo>
                    <a:pt x="16206" y="15793"/>
                    <a:pt x="15352" y="15591"/>
                    <a:pt x="14778" y="15492"/>
                  </a:cubicBezTo>
                  <a:cubicBezTo>
                    <a:pt x="14638" y="15443"/>
                    <a:pt x="14498" y="15418"/>
                    <a:pt x="14392" y="15418"/>
                  </a:cubicBezTo>
                  <a:close/>
                  <a:moveTo>
                    <a:pt x="5394" y="15591"/>
                  </a:moveTo>
                  <a:cubicBezTo>
                    <a:pt x="5113" y="15591"/>
                    <a:pt x="4833" y="15694"/>
                    <a:pt x="5113" y="15793"/>
                  </a:cubicBezTo>
                  <a:cubicBezTo>
                    <a:pt x="5113" y="16094"/>
                    <a:pt x="5687" y="16395"/>
                    <a:pt x="6822" y="16395"/>
                  </a:cubicBezTo>
                  <a:lnTo>
                    <a:pt x="7102" y="16395"/>
                  </a:lnTo>
                  <a:cubicBezTo>
                    <a:pt x="7383" y="16395"/>
                    <a:pt x="7676" y="16292"/>
                    <a:pt x="7676" y="16094"/>
                  </a:cubicBezTo>
                  <a:cubicBezTo>
                    <a:pt x="7383" y="15995"/>
                    <a:pt x="7102" y="15995"/>
                    <a:pt x="6822" y="15995"/>
                  </a:cubicBezTo>
                  <a:cubicBezTo>
                    <a:pt x="6541" y="15995"/>
                    <a:pt x="5967" y="15995"/>
                    <a:pt x="5967" y="15694"/>
                  </a:cubicBezTo>
                  <a:cubicBezTo>
                    <a:pt x="5967" y="15591"/>
                    <a:pt x="5687" y="15591"/>
                    <a:pt x="5394" y="15591"/>
                  </a:cubicBezTo>
                  <a:close/>
                  <a:moveTo>
                    <a:pt x="17774" y="16329"/>
                  </a:moveTo>
                  <a:cubicBezTo>
                    <a:pt x="17306" y="16329"/>
                    <a:pt x="16896" y="16539"/>
                    <a:pt x="17341" y="16696"/>
                  </a:cubicBezTo>
                  <a:cubicBezTo>
                    <a:pt x="17622" y="16893"/>
                    <a:pt x="18195" y="17095"/>
                    <a:pt x="18476" y="17293"/>
                  </a:cubicBezTo>
                  <a:cubicBezTo>
                    <a:pt x="18757" y="17293"/>
                    <a:pt x="18757" y="17396"/>
                    <a:pt x="19037" y="17396"/>
                  </a:cubicBezTo>
                  <a:lnTo>
                    <a:pt x="19037" y="17293"/>
                  </a:lnTo>
                  <a:lnTo>
                    <a:pt x="19330" y="17293"/>
                  </a:lnTo>
                  <a:cubicBezTo>
                    <a:pt x="19611" y="17293"/>
                    <a:pt x="19611" y="17194"/>
                    <a:pt x="19611" y="17095"/>
                  </a:cubicBezTo>
                  <a:cubicBezTo>
                    <a:pt x="19037" y="16893"/>
                    <a:pt x="18757" y="16593"/>
                    <a:pt x="18195" y="16395"/>
                  </a:cubicBezTo>
                  <a:cubicBezTo>
                    <a:pt x="18055" y="16345"/>
                    <a:pt x="17914" y="16329"/>
                    <a:pt x="17774" y="16329"/>
                  </a:cubicBezTo>
                  <a:close/>
                  <a:moveTo>
                    <a:pt x="20137" y="17656"/>
                  </a:moveTo>
                  <a:cubicBezTo>
                    <a:pt x="20067" y="17656"/>
                    <a:pt x="19974" y="17664"/>
                    <a:pt x="19892" y="17697"/>
                  </a:cubicBezTo>
                  <a:cubicBezTo>
                    <a:pt x="19611" y="17697"/>
                    <a:pt x="19330" y="17796"/>
                    <a:pt x="19611" y="17895"/>
                  </a:cubicBezTo>
                  <a:cubicBezTo>
                    <a:pt x="19892" y="18196"/>
                    <a:pt x="20184" y="18398"/>
                    <a:pt x="20184" y="18596"/>
                  </a:cubicBezTo>
                  <a:cubicBezTo>
                    <a:pt x="20184" y="18694"/>
                    <a:pt x="20465" y="18797"/>
                    <a:pt x="20746" y="18797"/>
                  </a:cubicBezTo>
                  <a:cubicBezTo>
                    <a:pt x="21038" y="18797"/>
                    <a:pt x="21319" y="18596"/>
                    <a:pt x="21319" y="18497"/>
                  </a:cubicBezTo>
                  <a:cubicBezTo>
                    <a:pt x="21038" y="18295"/>
                    <a:pt x="20746" y="17994"/>
                    <a:pt x="20465" y="17796"/>
                  </a:cubicBezTo>
                  <a:cubicBezTo>
                    <a:pt x="20465" y="17726"/>
                    <a:pt x="20325" y="17656"/>
                    <a:pt x="20137" y="17656"/>
                  </a:cubicBezTo>
                  <a:close/>
                  <a:moveTo>
                    <a:pt x="21038" y="19098"/>
                  </a:moveTo>
                  <a:cubicBezTo>
                    <a:pt x="20746" y="19197"/>
                    <a:pt x="20465" y="19296"/>
                    <a:pt x="20465" y="19399"/>
                  </a:cubicBezTo>
                  <a:lnTo>
                    <a:pt x="20465" y="20100"/>
                  </a:lnTo>
                  <a:cubicBezTo>
                    <a:pt x="20465" y="20199"/>
                    <a:pt x="20746" y="20298"/>
                    <a:pt x="21038" y="20298"/>
                  </a:cubicBezTo>
                  <a:cubicBezTo>
                    <a:pt x="21319" y="20298"/>
                    <a:pt x="21600" y="20199"/>
                    <a:pt x="21600" y="20100"/>
                  </a:cubicBezTo>
                  <a:lnTo>
                    <a:pt x="21600" y="19296"/>
                  </a:lnTo>
                  <a:cubicBezTo>
                    <a:pt x="21600" y="19197"/>
                    <a:pt x="21319" y="19098"/>
                    <a:pt x="21038" y="19098"/>
                  </a:cubicBezTo>
                  <a:close/>
                  <a:moveTo>
                    <a:pt x="21038" y="20697"/>
                  </a:moveTo>
                  <a:cubicBezTo>
                    <a:pt x="20746" y="20697"/>
                    <a:pt x="20465" y="20697"/>
                    <a:pt x="20465" y="20800"/>
                  </a:cubicBezTo>
                  <a:cubicBezTo>
                    <a:pt x="20184" y="20998"/>
                    <a:pt x="20184" y="21200"/>
                    <a:pt x="20184" y="21299"/>
                  </a:cubicBezTo>
                  <a:cubicBezTo>
                    <a:pt x="19892" y="21398"/>
                    <a:pt x="20184" y="21501"/>
                    <a:pt x="20465" y="21600"/>
                  </a:cubicBezTo>
                  <a:cubicBezTo>
                    <a:pt x="20746" y="21600"/>
                    <a:pt x="21038" y="21501"/>
                    <a:pt x="21038" y="21398"/>
                  </a:cubicBezTo>
                  <a:cubicBezTo>
                    <a:pt x="21319" y="21299"/>
                    <a:pt x="21319" y="21101"/>
                    <a:pt x="21319" y="20899"/>
                  </a:cubicBezTo>
                  <a:cubicBezTo>
                    <a:pt x="21600" y="20800"/>
                    <a:pt x="21319" y="20697"/>
                    <a:pt x="21038" y="20697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35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SECTION_TITLE_AND_DESCRI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مستوى النص الأول…"/>
          <p:cNvSpPr txBox="1"/>
          <p:nvPr>
            <p:ph type="body" sz="quarter" idx="1"/>
          </p:nvPr>
        </p:nvSpPr>
        <p:spPr>
          <a:xfrm>
            <a:off x="11780266" y="5783333"/>
            <a:ext cx="9260002" cy="5839201"/>
          </a:xfrm>
          <a:prstGeom prst="rect">
            <a:avLst/>
          </a:prstGeom>
        </p:spPr>
        <p:txBody>
          <a:bodyPr/>
          <a:lstStyle>
            <a:lvl1pPr marL="846666" indent="-706966">
              <a:buClrTx/>
              <a:buSzTx/>
              <a:buNone/>
              <a:defRPr sz="4800"/>
            </a:lvl1pPr>
            <a:lvl2pPr marL="846666" indent="-249766">
              <a:buClrTx/>
              <a:buSzTx/>
              <a:buNone/>
              <a:defRPr sz="4800"/>
            </a:lvl2pPr>
            <a:lvl3pPr marL="846666" indent="207433">
              <a:buClrTx/>
              <a:buSzTx/>
              <a:buNone/>
              <a:defRPr sz="4800"/>
            </a:lvl3pPr>
            <a:lvl4pPr marL="846666" indent="664633">
              <a:buClrTx/>
              <a:buSzTx/>
              <a:buNone/>
              <a:defRPr sz="4800"/>
            </a:lvl4pPr>
            <a:lvl5pPr marL="846666" indent="1121833">
              <a:buClrTx/>
              <a:buSzTx/>
              <a:buNone/>
              <a:defRPr sz="48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364" name="نص العنوان"/>
          <p:cNvSpPr txBox="1"/>
          <p:nvPr>
            <p:ph type="title"/>
          </p:nvPr>
        </p:nvSpPr>
        <p:spPr>
          <a:xfrm>
            <a:off x="11780266" y="2544266"/>
            <a:ext cx="9688802" cy="2890401"/>
          </a:xfrm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grpSp>
        <p:nvGrpSpPr>
          <p:cNvPr id="376" name="Google Shape;359;p9"/>
          <p:cNvGrpSpPr/>
          <p:nvPr/>
        </p:nvGrpSpPr>
        <p:grpSpPr>
          <a:xfrm>
            <a:off x="-933976" y="287688"/>
            <a:ext cx="5327365" cy="3418332"/>
            <a:chOff x="0" y="0"/>
            <a:chExt cx="5327364" cy="3418330"/>
          </a:xfrm>
        </p:grpSpPr>
        <p:grpSp>
          <p:nvGrpSpPr>
            <p:cNvPr id="374" name="Google Shape;360;p9"/>
            <p:cNvGrpSpPr/>
            <p:nvPr/>
          </p:nvGrpSpPr>
          <p:grpSpPr>
            <a:xfrm>
              <a:off x="193743" y="-1"/>
              <a:ext cx="5133622" cy="3292743"/>
              <a:chOff x="0" y="11"/>
              <a:chExt cx="5133620" cy="3292741"/>
            </a:xfrm>
          </p:grpSpPr>
          <p:grpSp>
            <p:nvGrpSpPr>
              <p:cNvPr id="371" name="Google Shape;361;p9"/>
              <p:cNvGrpSpPr/>
              <p:nvPr/>
            </p:nvGrpSpPr>
            <p:grpSpPr>
              <a:xfrm>
                <a:off x="-1" y="11"/>
                <a:ext cx="5133622" cy="3292742"/>
                <a:chOff x="0" y="11"/>
                <a:chExt cx="5133620" cy="3292741"/>
              </a:xfrm>
            </p:grpSpPr>
            <p:sp>
              <p:nvSpPr>
                <p:cNvPr id="365" name="Google Shape;362;p9"/>
                <p:cNvSpPr/>
                <p:nvPr/>
              </p:nvSpPr>
              <p:spPr>
                <a:xfrm rot="20118682">
                  <a:off x="1015922" y="200826"/>
                  <a:ext cx="1341404" cy="1735665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66" name="Google Shape;363;p9"/>
                <p:cNvSpPr/>
                <p:nvPr/>
              </p:nvSpPr>
              <p:spPr>
                <a:xfrm>
                  <a:off x="2039601" y="432286"/>
                  <a:ext cx="1738849" cy="1535879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67" name="Google Shape;364;p9"/>
                <p:cNvSpPr/>
                <p:nvPr/>
              </p:nvSpPr>
              <p:spPr>
                <a:xfrm>
                  <a:off x="-1" y="987789"/>
                  <a:ext cx="1535879" cy="1535879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68" name="Google Shape;365;p9"/>
                <p:cNvSpPr/>
                <p:nvPr/>
              </p:nvSpPr>
              <p:spPr>
                <a:xfrm>
                  <a:off x="430852" y="1694888"/>
                  <a:ext cx="1463852" cy="1463851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69" name="Google Shape;366;p9"/>
                <p:cNvSpPr/>
                <p:nvPr/>
              </p:nvSpPr>
              <p:spPr>
                <a:xfrm>
                  <a:off x="1526365" y="1658888"/>
                  <a:ext cx="1535878" cy="1535879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70" name="Google Shape;367;p9"/>
                <p:cNvSpPr/>
                <p:nvPr/>
              </p:nvSpPr>
              <p:spPr>
                <a:xfrm rot="18632664">
                  <a:off x="2948373" y="1287628"/>
                  <a:ext cx="1941142" cy="1536433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372" name="Google Shape;368;p9"/>
              <p:cNvSpPr/>
              <p:nvPr/>
            </p:nvSpPr>
            <p:spPr>
              <a:xfrm>
                <a:off x="1139844" y="1229376"/>
                <a:ext cx="1535846" cy="1535846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73" name="Google Shape;369;p9"/>
              <p:cNvSpPr/>
              <p:nvPr/>
            </p:nvSpPr>
            <p:spPr>
              <a:xfrm>
                <a:off x="2127671" y="1229376"/>
                <a:ext cx="1535847" cy="1535846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375" name="Google Shape;370;p9"/>
            <p:cNvSpPr/>
            <p:nvPr/>
          </p:nvSpPr>
          <p:spPr>
            <a:xfrm>
              <a:off x="0" y="590114"/>
              <a:ext cx="4709549" cy="282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51" h="21600" fill="norm" stroke="1" extrusionOk="0">
                  <a:moveTo>
                    <a:pt x="5148" y="5289"/>
                  </a:moveTo>
                  <a:cubicBezTo>
                    <a:pt x="5571" y="5474"/>
                    <a:pt x="5680" y="5651"/>
                    <a:pt x="5785" y="6005"/>
                  </a:cubicBezTo>
                  <a:cubicBezTo>
                    <a:pt x="5785" y="6189"/>
                    <a:pt x="5571" y="6543"/>
                    <a:pt x="5466" y="6728"/>
                  </a:cubicBezTo>
                  <a:cubicBezTo>
                    <a:pt x="5362" y="6728"/>
                    <a:pt x="5362" y="6905"/>
                    <a:pt x="5148" y="6905"/>
                  </a:cubicBezTo>
                  <a:cubicBezTo>
                    <a:pt x="5148" y="6366"/>
                    <a:pt x="5148" y="6005"/>
                    <a:pt x="5148" y="5474"/>
                  </a:cubicBezTo>
                  <a:lnTo>
                    <a:pt x="5148" y="5289"/>
                  </a:lnTo>
                  <a:close/>
                  <a:moveTo>
                    <a:pt x="10867" y="3497"/>
                  </a:moveTo>
                  <a:cubicBezTo>
                    <a:pt x="11290" y="4397"/>
                    <a:pt x="11504" y="5651"/>
                    <a:pt x="11290" y="6905"/>
                  </a:cubicBezTo>
                  <a:cubicBezTo>
                    <a:pt x="11190" y="7244"/>
                    <a:pt x="11042" y="7421"/>
                    <a:pt x="10881" y="7421"/>
                  </a:cubicBezTo>
                  <a:cubicBezTo>
                    <a:pt x="10702" y="7421"/>
                    <a:pt x="10506" y="7200"/>
                    <a:pt x="10336" y="6728"/>
                  </a:cubicBezTo>
                  <a:cubicBezTo>
                    <a:pt x="10022" y="5651"/>
                    <a:pt x="10231" y="4220"/>
                    <a:pt x="10867" y="3497"/>
                  </a:cubicBezTo>
                  <a:close/>
                  <a:moveTo>
                    <a:pt x="17219" y="7443"/>
                  </a:moveTo>
                  <a:cubicBezTo>
                    <a:pt x="17328" y="8159"/>
                    <a:pt x="17219" y="9052"/>
                    <a:pt x="17010" y="9775"/>
                  </a:cubicBezTo>
                  <a:cubicBezTo>
                    <a:pt x="16905" y="9952"/>
                    <a:pt x="16905" y="9952"/>
                    <a:pt x="16796" y="9952"/>
                  </a:cubicBezTo>
                  <a:cubicBezTo>
                    <a:pt x="16691" y="9952"/>
                    <a:pt x="16587" y="9775"/>
                    <a:pt x="16478" y="9775"/>
                  </a:cubicBezTo>
                  <a:cubicBezTo>
                    <a:pt x="16269" y="9413"/>
                    <a:pt x="16269" y="9413"/>
                    <a:pt x="16269" y="8875"/>
                  </a:cubicBezTo>
                  <a:cubicBezTo>
                    <a:pt x="16373" y="8336"/>
                    <a:pt x="16691" y="7798"/>
                    <a:pt x="17219" y="7443"/>
                  </a:cubicBezTo>
                  <a:close/>
                  <a:moveTo>
                    <a:pt x="4407" y="13714"/>
                  </a:moveTo>
                  <a:cubicBezTo>
                    <a:pt x="3984" y="14430"/>
                    <a:pt x="3561" y="14968"/>
                    <a:pt x="3139" y="15330"/>
                  </a:cubicBezTo>
                  <a:cubicBezTo>
                    <a:pt x="3243" y="14614"/>
                    <a:pt x="3666" y="14075"/>
                    <a:pt x="4089" y="13714"/>
                  </a:cubicBezTo>
                  <a:close/>
                  <a:moveTo>
                    <a:pt x="13622" y="14430"/>
                  </a:moveTo>
                  <a:cubicBezTo>
                    <a:pt x="13622" y="14430"/>
                    <a:pt x="13727" y="14430"/>
                    <a:pt x="13936" y="14791"/>
                  </a:cubicBezTo>
                  <a:cubicBezTo>
                    <a:pt x="14150" y="15145"/>
                    <a:pt x="14255" y="15868"/>
                    <a:pt x="14150" y="16399"/>
                  </a:cubicBezTo>
                  <a:cubicBezTo>
                    <a:pt x="13622" y="15684"/>
                    <a:pt x="13622" y="14791"/>
                    <a:pt x="13622" y="14430"/>
                  </a:cubicBezTo>
                  <a:close/>
                  <a:moveTo>
                    <a:pt x="7267" y="14968"/>
                  </a:moveTo>
                  <a:cubicBezTo>
                    <a:pt x="7480" y="15145"/>
                    <a:pt x="7690" y="15330"/>
                    <a:pt x="7794" y="15684"/>
                  </a:cubicBezTo>
                  <a:cubicBezTo>
                    <a:pt x="7903" y="16584"/>
                    <a:pt x="7794" y="17299"/>
                    <a:pt x="7585" y="18015"/>
                  </a:cubicBezTo>
                  <a:cubicBezTo>
                    <a:pt x="7162" y="17299"/>
                    <a:pt x="6948" y="16222"/>
                    <a:pt x="7053" y="15145"/>
                  </a:cubicBezTo>
                  <a:cubicBezTo>
                    <a:pt x="7053" y="14968"/>
                    <a:pt x="7162" y="14968"/>
                    <a:pt x="7162" y="14968"/>
                  </a:cubicBezTo>
                  <a:close/>
                  <a:moveTo>
                    <a:pt x="7210" y="848"/>
                  </a:moveTo>
                  <a:cubicBezTo>
                    <a:pt x="7681" y="848"/>
                    <a:pt x="8234" y="1025"/>
                    <a:pt x="8853" y="1350"/>
                  </a:cubicBezTo>
                  <a:cubicBezTo>
                    <a:pt x="9490" y="1704"/>
                    <a:pt x="10022" y="2243"/>
                    <a:pt x="10549" y="3143"/>
                  </a:cubicBezTo>
                  <a:cubicBezTo>
                    <a:pt x="9808" y="4035"/>
                    <a:pt x="9595" y="5828"/>
                    <a:pt x="10022" y="7082"/>
                  </a:cubicBezTo>
                  <a:cubicBezTo>
                    <a:pt x="10445" y="7982"/>
                    <a:pt x="10763" y="8336"/>
                    <a:pt x="10972" y="8336"/>
                  </a:cubicBezTo>
                  <a:cubicBezTo>
                    <a:pt x="11395" y="8159"/>
                    <a:pt x="11713" y="7798"/>
                    <a:pt x="11822" y="7266"/>
                  </a:cubicBezTo>
                  <a:cubicBezTo>
                    <a:pt x="12031" y="5828"/>
                    <a:pt x="11822" y="4220"/>
                    <a:pt x="11290" y="3143"/>
                  </a:cubicBezTo>
                  <a:cubicBezTo>
                    <a:pt x="12136" y="2243"/>
                    <a:pt x="13195" y="1704"/>
                    <a:pt x="14255" y="1704"/>
                  </a:cubicBezTo>
                  <a:lnTo>
                    <a:pt x="14891" y="1704"/>
                  </a:lnTo>
                  <a:cubicBezTo>
                    <a:pt x="16164" y="2427"/>
                    <a:pt x="17114" y="4397"/>
                    <a:pt x="17219" y="6543"/>
                  </a:cubicBezTo>
                  <a:cubicBezTo>
                    <a:pt x="16587" y="6905"/>
                    <a:pt x="16055" y="7620"/>
                    <a:pt x="15950" y="8698"/>
                  </a:cubicBezTo>
                  <a:cubicBezTo>
                    <a:pt x="15846" y="9413"/>
                    <a:pt x="15950" y="9952"/>
                    <a:pt x="16269" y="10490"/>
                  </a:cubicBezTo>
                  <a:cubicBezTo>
                    <a:pt x="16425" y="10756"/>
                    <a:pt x="16613" y="10889"/>
                    <a:pt x="16796" y="10889"/>
                  </a:cubicBezTo>
                  <a:cubicBezTo>
                    <a:pt x="16983" y="10889"/>
                    <a:pt x="17167" y="10756"/>
                    <a:pt x="17328" y="10490"/>
                  </a:cubicBezTo>
                  <a:cubicBezTo>
                    <a:pt x="17646" y="9413"/>
                    <a:pt x="17751" y="8336"/>
                    <a:pt x="17646" y="7266"/>
                  </a:cubicBezTo>
                  <a:cubicBezTo>
                    <a:pt x="17855" y="7266"/>
                    <a:pt x="18173" y="7082"/>
                    <a:pt x="18387" y="7082"/>
                  </a:cubicBezTo>
                  <a:cubicBezTo>
                    <a:pt x="19337" y="7082"/>
                    <a:pt x="20078" y="7982"/>
                    <a:pt x="20506" y="9413"/>
                  </a:cubicBezTo>
                  <a:cubicBezTo>
                    <a:pt x="20929" y="11383"/>
                    <a:pt x="20820" y="13537"/>
                    <a:pt x="20187" y="15330"/>
                  </a:cubicBezTo>
                  <a:cubicBezTo>
                    <a:pt x="19394" y="17262"/>
                    <a:pt x="18165" y="18332"/>
                    <a:pt x="16861" y="18332"/>
                  </a:cubicBezTo>
                  <a:cubicBezTo>
                    <a:pt x="16595" y="18332"/>
                    <a:pt x="16325" y="18288"/>
                    <a:pt x="16055" y="18192"/>
                  </a:cubicBezTo>
                  <a:cubicBezTo>
                    <a:pt x="15423" y="18015"/>
                    <a:pt x="14891" y="17476"/>
                    <a:pt x="14468" y="16938"/>
                  </a:cubicBezTo>
                  <a:cubicBezTo>
                    <a:pt x="14677" y="16045"/>
                    <a:pt x="14573" y="14968"/>
                    <a:pt x="14255" y="14252"/>
                  </a:cubicBezTo>
                  <a:cubicBezTo>
                    <a:pt x="13993" y="13891"/>
                    <a:pt x="13753" y="13714"/>
                    <a:pt x="13553" y="13714"/>
                  </a:cubicBezTo>
                  <a:cubicBezTo>
                    <a:pt x="13357" y="13714"/>
                    <a:pt x="13195" y="13891"/>
                    <a:pt x="13091" y="14252"/>
                  </a:cubicBezTo>
                  <a:cubicBezTo>
                    <a:pt x="13091" y="15507"/>
                    <a:pt x="13304" y="16584"/>
                    <a:pt x="13936" y="17122"/>
                  </a:cubicBezTo>
                  <a:cubicBezTo>
                    <a:pt x="13239" y="19320"/>
                    <a:pt x="11975" y="20715"/>
                    <a:pt x="10497" y="20715"/>
                  </a:cubicBezTo>
                  <a:cubicBezTo>
                    <a:pt x="10410" y="20715"/>
                    <a:pt x="10323" y="20715"/>
                    <a:pt x="10231" y="20700"/>
                  </a:cubicBezTo>
                  <a:cubicBezTo>
                    <a:pt x="9385" y="20700"/>
                    <a:pt x="8431" y="19807"/>
                    <a:pt x="7903" y="18553"/>
                  </a:cubicBezTo>
                  <a:cubicBezTo>
                    <a:pt x="8221" y="17653"/>
                    <a:pt x="8431" y="16584"/>
                    <a:pt x="8221" y="15507"/>
                  </a:cubicBezTo>
                  <a:cubicBezTo>
                    <a:pt x="8112" y="14968"/>
                    <a:pt x="7794" y="14430"/>
                    <a:pt x="7371" y="14252"/>
                  </a:cubicBezTo>
                  <a:cubicBezTo>
                    <a:pt x="7315" y="14216"/>
                    <a:pt x="7258" y="14201"/>
                    <a:pt x="7197" y="14201"/>
                  </a:cubicBezTo>
                  <a:cubicBezTo>
                    <a:pt x="6944" y="14201"/>
                    <a:pt x="6717" y="14496"/>
                    <a:pt x="6630" y="14791"/>
                  </a:cubicBezTo>
                  <a:cubicBezTo>
                    <a:pt x="6526" y="16222"/>
                    <a:pt x="6739" y="17653"/>
                    <a:pt x="7371" y="18730"/>
                  </a:cubicBezTo>
                  <a:cubicBezTo>
                    <a:pt x="6844" y="19630"/>
                    <a:pt x="6103" y="20169"/>
                    <a:pt x="5362" y="20346"/>
                  </a:cubicBezTo>
                  <a:lnTo>
                    <a:pt x="5043" y="20346"/>
                  </a:lnTo>
                  <a:cubicBezTo>
                    <a:pt x="4407" y="20346"/>
                    <a:pt x="3880" y="19807"/>
                    <a:pt x="3452" y="19092"/>
                  </a:cubicBezTo>
                  <a:cubicBezTo>
                    <a:pt x="3030" y="18192"/>
                    <a:pt x="2925" y="17299"/>
                    <a:pt x="3030" y="16399"/>
                  </a:cubicBezTo>
                  <a:cubicBezTo>
                    <a:pt x="3880" y="15868"/>
                    <a:pt x="4939" y="14430"/>
                    <a:pt x="4830" y="13537"/>
                  </a:cubicBezTo>
                  <a:cubicBezTo>
                    <a:pt x="4830" y="13279"/>
                    <a:pt x="4725" y="13028"/>
                    <a:pt x="4438" y="13028"/>
                  </a:cubicBezTo>
                  <a:cubicBezTo>
                    <a:pt x="4320" y="13028"/>
                    <a:pt x="4172" y="13072"/>
                    <a:pt x="3984" y="13175"/>
                  </a:cubicBezTo>
                  <a:cubicBezTo>
                    <a:pt x="3348" y="13537"/>
                    <a:pt x="2820" y="14614"/>
                    <a:pt x="2711" y="15868"/>
                  </a:cubicBezTo>
                  <a:cubicBezTo>
                    <a:pt x="2633" y="15883"/>
                    <a:pt x="2559" y="15890"/>
                    <a:pt x="2480" y="15890"/>
                  </a:cubicBezTo>
                  <a:cubicBezTo>
                    <a:pt x="1656" y="15890"/>
                    <a:pt x="1098" y="14983"/>
                    <a:pt x="806" y="13175"/>
                  </a:cubicBezTo>
                  <a:cubicBezTo>
                    <a:pt x="279" y="11206"/>
                    <a:pt x="383" y="9052"/>
                    <a:pt x="911" y="7082"/>
                  </a:cubicBezTo>
                  <a:cubicBezTo>
                    <a:pt x="1547" y="5828"/>
                    <a:pt x="2502" y="5112"/>
                    <a:pt x="3561" y="5112"/>
                  </a:cubicBezTo>
                  <a:lnTo>
                    <a:pt x="4830" y="5112"/>
                  </a:lnTo>
                  <a:lnTo>
                    <a:pt x="4830" y="5474"/>
                  </a:lnTo>
                  <a:cubicBezTo>
                    <a:pt x="4725" y="6189"/>
                    <a:pt x="4830" y="6905"/>
                    <a:pt x="5043" y="7443"/>
                  </a:cubicBezTo>
                  <a:cubicBezTo>
                    <a:pt x="5100" y="7635"/>
                    <a:pt x="5222" y="7783"/>
                    <a:pt x="5392" y="7783"/>
                  </a:cubicBezTo>
                  <a:cubicBezTo>
                    <a:pt x="5527" y="7783"/>
                    <a:pt x="5697" y="7687"/>
                    <a:pt x="5889" y="7443"/>
                  </a:cubicBezTo>
                  <a:cubicBezTo>
                    <a:pt x="6312" y="6728"/>
                    <a:pt x="6421" y="6543"/>
                    <a:pt x="6312" y="5828"/>
                  </a:cubicBezTo>
                  <a:cubicBezTo>
                    <a:pt x="6207" y="5289"/>
                    <a:pt x="5889" y="4751"/>
                    <a:pt x="5253" y="4574"/>
                  </a:cubicBezTo>
                  <a:cubicBezTo>
                    <a:pt x="5253" y="3497"/>
                    <a:pt x="5466" y="2427"/>
                    <a:pt x="5889" y="1704"/>
                  </a:cubicBezTo>
                  <a:cubicBezTo>
                    <a:pt x="6181" y="1114"/>
                    <a:pt x="6635" y="848"/>
                    <a:pt x="7210" y="848"/>
                  </a:cubicBezTo>
                  <a:close/>
                  <a:moveTo>
                    <a:pt x="7044" y="0"/>
                  </a:moveTo>
                  <a:cubicBezTo>
                    <a:pt x="6395" y="0"/>
                    <a:pt x="5867" y="310"/>
                    <a:pt x="5466" y="989"/>
                  </a:cubicBezTo>
                  <a:cubicBezTo>
                    <a:pt x="5043" y="1889"/>
                    <a:pt x="4725" y="3143"/>
                    <a:pt x="4725" y="4397"/>
                  </a:cubicBezTo>
                  <a:cubicBezTo>
                    <a:pt x="4512" y="4308"/>
                    <a:pt x="4302" y="4264"/>
                    <a:pt x="4089" y="4264"/>
                  </a:cubicBezTo>
                  <a:cubicBezTo>
                    <a:pt x="3880" y="4264"/>
                    <a:pt x="3666" y="4308"/>
                    <a:pt x="3452" y="4397"/>
                  </a:cubicBezTo>
                  <a:cubicBezTo>
                    <a:pt x="2288" y="4397"/>
                    <a:pt x="1229" y="5112"/>
                    <a:pt x="488" y="6543"/>
                  </a:cubicBezTo>
                  <a:cubicBezTo>
                    <a:pt x="-144" y="8698"/>
                    <a:pt x="-144" y="11206"/>
                    <a:pt x="383" y="13352"/>
                  </a:cubicBezTo>
                  <a:cubicBezTo>
                    <a:pt x="806" y="15868"/>
                    <a:pt x="1656" y="16399"/>
                    <a:pt x="2288" y="16399"/>
                  </a:cubicBezTo>
                  <a:lnTo>
                    <a:pt x="2502" y="16399"/>
                  </a:lnTo>
                  <a:cubicBezTo>
                    <a:pt x="2502" y="17653"/>
                    <a:pt x="2711" y="18730"/>
                    <a:pt x="3139" y="19446"/>
                  </a:cubicBezTo>
                  <a:cubicBezTo>
                    <a:pt x="3561" y="20523"/>
                    <a:pt x="4302" y="21061"/>
                    <a:pt x="5043" y="21061"/>
                  </a:cubicBezTo>
                  <a:lnTo>
                    <a:pt x="5362" y="21061"/>
                  </a:lnTo>
                  <a:cubicBezTo>
                    <a:pt x="6207" y="20884"/>
                    <a:pt x="7053" y="20346"/>
                    <a:pt x="7585" y="19269"/>
                  </a:cubicBezTo>
                  <a:cubicBezTo>
                    <a:pt x="8326" y="20523"/>
                    <a:pt x="9281" y="21423"/>
                    <a:pt x="10231" y="21600"/>
                  </a:cubicBezTo>
                  <a:lnTo>
                    <a:pt x="10445" y="21600"/>
                  </a:lnTo>
                  <a:cubicBezTo>
                    <a:pt x="12031" y="21423"/>
                    <a:pt x="13513" y="19984"/>
                    <a:pt x="14255" y="17653"/>
                  </a:cubicBezTo>
                  <a:cubicBezTo>
                    <a:pt x="14786" y="18192"/>
                    <a:pt x="15314" y="18553"/>
                    <a:pt x="15950" y="18730"/>
                  </a:cubicBezTo>
                  <a:cubicBezTo>
                    <a:pt x="16269" y="18870"/>
                    <a:pt x="16595" y="18930"/>
                    <a:pt x="16922" y="18930"/>
                  </a:cubicBezTo>
                  <a:cubicBezTo>
                    <a:pt x="18330" y="18930"/>
                    <a:pt x="19730" y="17720"/>
                    <a:pt x="20506" y="15684"/>
                  </a:cubicBezTo>
                  <a:cubicBezTo>
                    <a:pt x="21351" y="13714"/>
                    <a:pt x="21456" y="11029"/>
                    <a:pt x="20929" y="8875"/>
                  </a:cubicBezTo>
                  <a:cubicBezTo>
                    <a:pt x="20506" y="7266"/>
                    <a:pt x="19446" y="6189"/>
                    <a:pt x="18387" y="6189"/>
                  </a:cubicBezTo>
                  <a:cubicBezTo>
                    <a:pt x="18173" y="6189"/>
                    <a:pt x="17855" y="6189"/>
                    <a:pt x="17537" y="6366"/>
                  </a:cubicBezTo>
                  <a:cubicBezTo>
                    <a:pt x="17432" y="3681"/>
                    <a:pt x="16373" y="1704"/>
                    <a:pt x="14891" y="989"/>
                  </a:cubicBezTo>
                  <a:cubicBezTo>
                    <a:pt x="14786" y="900"/>
                    <a:pt x="14651" y="856"/>
                    <a:pt x="14520" y="856"/>
                  </a:cubicBezTo>
                  <a:cubicBezTo>
                    <a:pt x="14390" y="856"/>
                    <a:pt x="14255" y="900"/>
                    <a:pt x="14150" y="989"/>
                  </a:cubicBezTo>
                  <a:cubicBezTo>
                    <a:pt x="12986" y="989"/>
                    <a:pt x="11822" y="1527"/>
                    <a:pt x="10867" y="2427"/>
                  </a:cubicBezTo>
                  <a:cubicBezTo>
                    <a:pt x="10336" y="1704"/>
                    <a:pt x="9595" y="989"/>
                    <a:pt x="8962" y="634"/>
                  </a:cubicBezTo>
                  <a:cubicBezTo>
                    <a:pt x="8234" y="221"/>
                    <a:pt x="7594" y="0"/>
                    <a:pt x="7044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383" name="Google Shape;371;p9"/>
          <p:cNvGrpSpPr/>
          <p:nvPr/>
        </p:nvGrpSpPr>
        <p:grpSpPr>
          <a:xfrm>
            <a:off x="21571486" y="11310931"/>
            <a:ext cx="2473561" cy="1918211"/>
            <a:chOff x="0" y="0"/>
            <a:chExt cx="2473559" cy="1918209"/>
          </a:xfrm>
        </p:grpSpPr>
        <p:sp>
          <p:nvSpPr>
            <p:cNvPr id="377" name="Google Shape;372;p9"/>
            <p:cNvSpPr/>
            <p:nvPr/>
          </p:nvSpPr>
          <p:spPr>
            <a:xfrm flipH="1" rot="19201229">
              <a:off x="-8681" y="1343550"/>
              <a:ext cx="827687" cy="2473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72" h="21600" fill="norm" stroke="1" extrusionOk="0">
                  <a:moveTo>
                    <a:pt x="19992" y="0"/>
                  </a:moveTo>
                  <a:lnTo>
                    <a:pt x="830" y="15570"/>
                  </a:lnTo>
                  <a:cubicBezTo>
                    <a:pt x="142" y="15570"/>
                    <a:pt x="-217" y="16805"/>
                    <a:pt x="142" y="19178"/>
                  </a:cubicBezTo>
                  <a:cubicBezTo>
                    <a:pt x="142" y="20414"/>
                    <a:pt x="486" y="21600"/>
                    <a:pt x="830" y="21600"/>
                  </a:cubicBezTo>
                  <a:lnTo>
                    <a:pt x="1189" y="21600"/>
                  </a:lnTo>
                  <a:lnTo>
                    <a:pt x="20350" y="5981"/>
                  </a:lnTo>
                  <a:cubicBezTo>
                    <a:pt x="21383" y="5981"/>
                    <a:pt x="21039" y="0"/>
                    <a:pt x="19992" y="0"/>
                  </a:cubicBezTo>
                  <a:close/>
                </a:path>
              </a:pathLst>
            </a:custGeom>
            <a:solidFill>
              <a:srgbClr val="261B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8" name="Google Shape;373;p9"/>
            <p:cNvSpPr/>
            <p:nvPr/>
          </p:nvSpPr>
          <p:spPr>
            <a:xfrm flipH="1" rot="19201229">
              <a:off x="328947" y="992683"/>
              <a:ext cx="296171" cy="903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86" h="21600" fill="norm" stroke="1" extrusionOk="0">
                  <a:moveTo>
                    <a:pt x="2569" y="0"/>
                  </a:moveTo>
                  <a:cubicBezTo>
                    <a:pt x="1073" y="0"/>
                    <a:pt x="-461" y="433"/>
                    <a:pt x="129" y="1231"/>
                  </a:cubicBezTo>
                  <a:lnTo>
                    <a:pt x="15395" y="21275"/>
                  </a:lnTo>
                  <a:cubicBezTo>
                    <a:pt x="16378" y="21600"/>
                    <a:pt x="17323" y="21600"/>
                    <a:pt x="18267" y="21600"/>
                  </a:cubicBezTo>
                  <a:lnTo>
                    <a:pt x="19250" y="21600"/>
                  </a:lnTo>
                  <a:cubicBezTo>
                    <a:pt x="20195" y="21600"/>
                    <a:pt x="21139" y="20951"/>
                    <a:pt x="20195" y="20626"/>
                  </a:cubicBezTo>
                  <a:lnTo>
                    <a:pt x="4890" y="582"/>
                  </a:lnTo>
                  <a:cubicBezTo>
                    <a:pt x="4536" y="189"/>
                    <a:pt x="3552" y="0"/>
                    <a:pt x="2569" y="0"/>
                  </a:cubicBezTo>
                  <a:close/>
                </a:path>
              </a:pathLst>
            </a:custGeom>
            <a:solidFill>
              <a:srgbClr val="261B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9" name="Google Shape;374;p9"/>
            <p:cNvSpPr/>
            <p:nvPr/>
          </p:nvSpPr>
          <p:spPr>
            <a:xfrm flipH="1" rot="19201229">
              <a:off x="194603" y="1086468"/>
              <a:ext cx="528393" cy="7114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69" h="21600" fill="norm" stroke="1" extrusionOk="0">
                  <a:moveTo>
                    <a:pt x="19743" y="0"/>
                  </a:moveTo>
                  <a:cubicBezTo>
                    <a:pt x="19333" y="0"/>
                    <a:pt x="18900" y="103"/>
                    <a:pt x="18626" y="309"/>
                  </a:cubicBezTo>
                  <a:lnTo>
                    <a:pt x="376" y="19933"/>
                  </a:lnTo>
                  <a:cubicBezTo>
                    <a:pt x="-194" y="20346"/>
                    <a:pt x="-194" y="21188"/>
                    <a:pt x="922" y="21600"/>
                  </a:cubicBezTo>
                  <a:lnTo>
                    <a:pt x="2586" y="21600"/>
                  </a:lnTo>
                  <a:lnTo>
                    <a:pt x="20859" y="1564"/>
                  </a:lnTo>
                  <a:cubicBezTo>
                    <a:pt x="21406" y="1151"/>
                    <a:pt x="21406" y="309"/>
                    <a:pt x="20859" y="309"/>
                  </a:cubicBezTo>
                  <a:cubicBezTo>
                    <a:pt x="20563" y="103"/>
                    <a:pt x="20153" y="0"/>
                    <a:pt x="19743" y="0"/>
                  </a:cubicBezTo>
                  <a:close/>
                </a:path>
              </a:pathLst>
            </a:custGeom>
            <a:solidFill>
              <a:srgbClr val="261B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0" name="Google Shape;375;p9"/>
            <p:cNvSpPr/>
            <p:nvPr/>
          </p:nvSpPr>
          <p:spPr>
            <a:xfrm flipH="1" rot="19201229">
              <a:off x="76387" y="1148445"/>
              <a:ext cx="788641" cy="5246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55" h="21600" fill="norm" stroke="1" extrusionOk="0">
                  <a:moveTo>
                    <a:pt x="1194" y="0"/>
                  </a:moveTo>
                  <a:cubicBezTo>
                    <a:pt x="241" y="0"/>
                    <a:pt x="-519" y="1911"/>
                    <a:pt x="449" y="2913"/>
                  </a:cubicBezTo>
                  <a:lnTo>
                    <a:pt x="19279" y="21600"/>
                  </a:lnTo>
                  <a:lnTo>
                    <a:pt x="19994" y="21600"/>
                  </a:lnTo>
                  <a:cubicBezTo>
                    <a:pt x="20723" y="21600"/>
                    <a:pt x="21081" y="19340"/>
                    <a:pt x="20366" y="18757"/>
                  </a:cubicBezTo>
                  <a:lnTo>
                    <a:pt x="1537" y="93"/>
                  </a:lnTo>
                  <a:cubicBezTo>
                    <a:pt x="1418" y="23"/>
                    <a:pt x="1313" y="0"/>
                    <a:pt x="1194" y="0"/>
                  </a:cubicBezTo>
                  <a:close/>
                </a:path>
              </a:pathLst>
            </a:custGeom>
            <a:solidFill>
              <a:srgbClr val="261B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1" name="Google Shape;376;p9"/>
            <p:cNvSpPr/>
            <p:nvPr/>
          </p:nvSpPr>
          <p:spPr>
            <a:xfrm flipH="1" rot="19201229">
              <a:off x="1540125" y="158459"/>
              <a:ext cx="775101" cy="7748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52" h="21600" fill="norm" stroke="1" extrusionOk="0">
                  <a:moveTo>
                    <a:pt x="9289" y="2051"/>
                  </a:moveTo>
                  <a:cubicBezTo>
                    <a:pt x="13224" y="2051"/>
                    <a:pt x="16485" y="5885"/>
                    <a:pt x="16822" y="10871"/>
                  </a:cubicBezTo>
                  <a:cubicBezTo>
                    <a:pt x="16822" y="16062"/>
                    <a:pt x="13062" y="19675"/>
                    <a:pt x="9114" y="19675"/>
                  </a:cubicBezTo>
                  <a:cubicBezTo>
                    <a:pt x="7228" y="19675"/>
                    <a:pt x="5314" y="18855"/>
                    <a:pt x="3724" y="17009"/>
                  </a:cubicBezTo>
                  <a:cubicBezTo>
                    <a:pt x="-857" y="11644"/>
                    <a:pt x="2417" y="2051"/>
                    <a:pt x="9289" y="2051"/>
                  </a:cubicBezTo>
                  <a:close/>
                  <a:moveTo>
                    <a:pt x="9060" y="0"/>
                  </a:moveTo>
                  <a:cubicBezTo>
                    <a:pt x="6810" y="0"/>
                    <a:pt x="4533" y="978"/>
                    <a:pt x="2740" y="3203"/>
                  </a:cubicBezTo>
                  <a:cubicBezTo>
                    <a:pt x="-3148" y="10098"/>
                    <a:pt x="1110" y="21600"/>
                    <a:pt x="9289" y="21600"/>
                  </a:cubicBezTo>
                  <a:cubicBezTo>
                    <a:pt x="14194" y="21600"/>
                    <a:pt x="18452" y="17009"/>
                    <a:pt x="18452" y="10871"/>
                  </a:cubicBezTo>
                  <a:cubicBezTo>
                    <a:pt x="18452" y="4370"/>
                    <a:pt x="13790" y="0"/>
                    <a:pt x="9060" y="0"/>
                  </a:cubicBezTo>
                  <a:close/>
                </a:path>
              </a:pathLst>
            </a:custGeom>
            <a:solidFill>
              <a:srgbClr val="261B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2" name="Google Shape;377;p9"/>
            <p:cNvSpPr/>
            <p:nvPr/>
          </p:nvSpPr>
          <p:spPr>
            <a:xfrm flipH="1" rot="19201229">
              <a:off x="1509992" y="1316036"/>
              <a:ext cx="509939" cy="4963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21" h="21600" fill="norm" stroke="1" extrusionOk="0">
                  <a:moveTo>
                    <a:pt x="9072" y="3054"/>
                  </a:moveTo>
                  <a:cubicBezTo>
                    <a:pt x="12585" y="3054"/>
                    <a:pt x="15603" y="6625"/>
                    <a:pt x="15603" y="10812"/>
                  </a:cubicBezTo>
                  <a:cubicBezTo>
                    <a:pt x="15603" y="15319"/>
                    <a:pt x="12337" y="18398"/>
                    <a:pt x="9154" y="18398"/>
                  </a:cubicBezTo>
                  <a:cubicBezTo>
                    <a:pt x="7666" y="18398"/>
                    <a:pt x="6178" y="17733"/>
                    <a:pt x="5062" y="16206"/>
                  </a:cubicBezTo>
                  <a:cubicBezTo>
                    <a:pt x="1052" y="11428"/>
                    <a:pt x="3553" y="3054"/>
                    <a:pt x="9072" y="3054"/>
                  </a:cubicBezTo>
                  <a:close/>
                  <a:moveTo>
                    <a:pt x="9092" y="0"/>
                  </a:moveTo>
                  <a:cubicBezTo>
                    <a:pt x="6798" y="0"/>
                    <a:pt x="4483" y="936"/>
                    <a:pt x="2561" y="3054"/>
                  </a:cubicBezTo>
                  <a:cubicBezTo>
                    <a:pt x="-2979" y="10221"/>
                    <a:pt x="1052" y="21600"/>
                    <a:pt x="9072" y="21600"/>
                  </a:cubicBezTo>
                  <a:cubicBezTo>
                    <a:pt x="14094" y="21600"/>
                    <a:pt x="18125" y="16797"/>
                    <a:pt x="18621" y="10812"/>
                  </a:cubicBezTo>
                  <a:cubicBezTo>
                    <a:pt x="18621" y="4310"/>
                    <a:pt x="13970" y="0"/>
                    <a:pt x="9092" y="0"/>
                  </a:cubicBezTo>
                  <a:close/>
                </a:path>
              </a:pathLst>
            </a:custGeom>
            <a:solidFill>
              <a:srgbClr val="261B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388" name="Google Shape;378;p9"/>
          <p:cNvGrpSpPr/>
          <p:nvPr/>
        </p:nvGrpSpPr>
        <p:grpSpPr>
          <a:xfrm>
            <a:off x="22492871" y="501346"/>
            <a:ext cx="1318084" cy="1251369"/>
            <a:chOff x="0" y="0"/>
            <a:chExt cx="1318082" cy="1251368"/>
          </a:xfrm>
        </p:grpSpPr>
        <p:sp>
          <p:nvSpPr>
            <p:cNvPr id="384" name="Google Shape;379;p9"/>
            <p:cNvSpPr/>
            <p:nvPr/>
          </p:nvSpPr>
          <p:spPr>
            <a:xfrm>
              <a:off x="552449" y="19250"/>
              <a:ext cx="718959" cy="7407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8" h="21600" fill="norm" stroke="1" extrusionOk="0">
                  <a:moveTo>
                    <a:pt x="12808" y="1839"/>
                  </a:moveTo>
                  <a:cubicBezTo>
                    <a:pt x="11058" y="6611"/>
                    <a:pt x="8620" y="11382"/>
                    <a:pt x="5493" y="15467"/>
                  </a:cubicBezTo>
                  <a:cubicBezTo>
                    <a:pt x="5135" y="15818"/>
                    <a:pt x="5135" y="16154"/>
                    <a:pt x="5493" y="16491"/>
                  </a:cubicBezTo>
                  <a:cubicBezTo>
                    <a:pt x="5665" y="16660"/>
                    <a:pt x="5924" y="16744"/>
                    <a:pt x="6139" y="16744"/>
                  </a:cubicBezTo>
                  <a:cubicBezTo>
                    <a:pt x="6354" y="16744"/>
                    <a:pt x="6540" y="16660"/>
                    <a:pt x="6540" y="16491"/>
                  </a:cubicBezTo>
                  <a:cubicBezTo>
                    <a:pt x="10011" y="14105"/>
                    <a:pt x="13855" y="12407"/>
                    <a:pt x="18029" y="11382"/>
                  </a:cubicBezTo>
                  <a:cubicBezTo>
                    <a:pt x="19076" y="11382"/>
                    <a:pt x="19420" y="12056"/>
                    <a:pt x="19420" y="12056"/>
                  </a:cubicBezTo>
                  <a:cubicBezTo>
                    <a:pt x="19420" y="12056"/>
                    <a:pt x="19420" y="12407"/>
                    <a:pt x="19420" y="12407"/>
                  </a:cubicBezTo>
                  <a:cubicBezTo>
                    <a:pt x="18732" y="14442"/>
                    <a:pt x="12449" y="17853"/>
                    <a:pt x="8276" y="19565"/>
                  </a:cubicBezTo>
                  <a:lnTo>
                    <a:pt x="2008" y="14793"/>
                  </a:lnTo>
                  <a:cubicBezTo>
                    <a:pt x="5135" y="9333"/>
                    <a:pt x="10370" y="2175"/>
                    <a:pt x="12808" y="1839"/>
                  </a:cubicBezTo>
                  <a:close/>
                  <a:moveTo>
                    <a:pt x="13640" y="0"/>
                  </a:moveTo>
                  <a:cubicBezTo>
                    <a:pt x="13496" y="0"/>
                    <a:pt x="13339" y="42"/>
                    <a:pt x="13152" y="126"/>
                  </a:cubicBezTo>
                  <a:cubicBezTo>
                    <a:pt x="8620" y="126"/>
                    <a:pt x="1649" y="12056"/>
                    <a:pt x="258" y="14793"/>
                  </a:cubicBezTo>
                  <a:cubicBezTo>
                    <a:pt x="-86" y="15130"/>
                    <a:pt x="-86" y="15467"/>
                    <a:pt x="258" y="15818"/>
                  </a:cubicBezTo>
                  <a:lnTo>
                    <a:pt x="7229" y="21263"/>
                  </a:lnTo>
                  <a:cubicBezTo>
                    <a:pt x="7573" y="21263"/>
                    <a:pt x="7573" y="21263"/>
                    <a:pt x="7932" y="21600"/>
                  </a:cubicBezTo>
                  <a:lnTo>
                    <a:pt x="8620" y="21600"/>
                  </a:lnTo>
                  <a:cubicBezTo>
                    <a:pt x="10370" y="20589"/>
                    <a:pt x="20123" y="16828"/>
                    <a:pt x="21170" y="13081"/>
                  </a:cubicBezTo>
                  <a:cubicBezTo>
                    <a:pt x="21514" y="12407"/>
                    <a:pt x="21514" y="11719"/>
                    <a:pt x="21170" y="11032"/>
                  </a:cubicBezTo>
                  <a:cubicBezTo>
                    <a:pt x="20467" y="10021"/>
                    <a:pt x="19420" y="9670"/>
                    <a:pt x="18029" y="9670"/>
                  </a:cubicBezTo>
                  <a:cubicBezTo>
                    <a:pt x="14902" y="10021"/>
                    <a:pt x="12105" y="11032"/>
                    <a:pt x="9323" y="12744"/>
                  </a:cubicBezTo>
                  <a:cubicBezTo>
                    <a:pt x="12105" y="8646"/>
                    <a:pt x="15590" y="2849"/>
                    <a:pt x="14543" y="814"/>
                  </a:cubicBezTo>
                  <a:cubicBezTo>
                    <a:pt x="14285" y="309"/>
                    <a:pt x="14041" y="0"/>
                    <a:pt x="1364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5" name="Google Shape;380;p9"/>
            <p:cNvSpPr/>
            <p:nvPr/>
          </p:nvSpPr>
          <p:spPr>
            <a:xfrm>
              <a:off x="173171" y="506807"/>
              <a:ext cx="681954" cy="7445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4" h="21600" fill="norm" stroke="1" extrusionOk="0">
                  <a:moveTo>
                    <a:pt x="12780" y="0"/>
                  </a:moveTo>
                  <a:cubicBezTo>
                    <a:pt x="12571" y="0"/>
                    <a:pt x="12333" y="84"/>
                    <a:pt x="12034" y="223"/>
                  </a:cubicBezTo>
                  <a:cubicBezTo>
                    <a:pt x="11676" y="572"/>
                    <a:pt x="794" y="7693"/>
                    <a:pt x="77" y="14814"/>
                  </a:cubicBezTo>
                  <a:cubicBezTo>
                    <a:pt x="-296" y="16853"/>
                    <a:pt x="794" y="17523"/>
                    <a:pt x="1152" y="17523"/>
                  </a:cubicBezTo>
                  <a:cubicBezTo>
                    <a:pt x="1256" y="17537"/>
                    <a:pt x="1361" y="17551"/>
                    <a:pt x="1465" y="17551"/>
                  </a:cubicBezTo>
                  <a:cubicBezTo>
                    <a:pt x="4063" y="17551"/>
                    <a:pt x="8556" y="13655"/>
                    <a:pt x="12034" y="10402"/>
                  </a:cubicBezTo>
                  <a:cubicBezTo>
                    <a:pt x="10228" y="13460"/>
                    <a:pt x="9870" y="16853"/>
                    <a:pt x="9870" y="20246"/>
                  </a:cubicBezTo>
                  <a:cubicBezTo>
                    <a:pt x="10228" y="20916"/>
                    <a:pt x="10944" y="21600"/>
                    <a:pt x="12034" y="21600"/>
                  </a:cubicBezTo>
                  <a:lnTo>
                    <a:pt x="12407" y="21600"/>
                  </a:lnTo>
                  <a:cubicBezTo>
                    <a:pt x="17483" y="21600"/>
                    <a:pt x="20378" y="9048"/>
                    <a:pt x="21110" y="6674"/>
                  </a:cubicBezTo>
                  <a:cubicBezTo>
                    <a:pt x="21304" y="5906"/>
                    <a:pt x="20826" y="5473"/>
                    <a:pt x="20304" y="5473"/>
                  </a:cubicBezTo>
                  <a:cubicBezTo>
                    <a:pt x="19886" y="5473"/>
                    <a:pt x="19453" y="5739"/>
                    <a:pt x="19289" y="6339"/>
                  </a:cubicBezTo>
                  <a:cubicBezTo>
                    <a:pt x="17841" y="13111"/>
                    <a:pt x="14572" y="19897"/>
                    <a:pt x="12407" y="19897"/>
                  </a:cubicBezTo>
                  <a:lnTo>
                    <a:pt x="12034" y="19897"/>
                  </a:lnTo>
                  <a:cubicBezTo>
                    <a:pt x="10944" y="17523"/>
                    <a:pt x="15661" y="7693"/>
                    <a:pt x="16020" y="6674"/>
                  </a:cubicBezTo>
                  <a:lnTo>
                    <a:pt x="16020" y="6339"/>
                  </a:lnTo>
                  <a:cubicBezTo>
                    <a:pt x="16393" y="5990"/>
                    <a:pt x="16020" y="5655"/>
                    <a:pt x="15661" y="5320"/>
                  </a:cubicBezTo>
                  <a:cubicBezTo>
                    <a:pt x="15482" y="5152"/>
                    <a:pt x="15303" y="5068"/>
                    <a:pt x="15124" y="5068"/>
                  </a:cubicBezTo>
                  <a:cubicBezTo>
                    <a:pt x="14945" y="5068"/>
                    <a:pt x="14751" y="5152"/>
                    <a:pt x="14572" y="5320"/>
                  </a:cubicBezTo>
                  <a:cubicBezTo>
                    <a:pt x="11034" y="8964"/>
                    <a:pt x="3690" y="15847"/>
                    <a:pt x="1988" y="15847"/>
                  </a:cubicBezTo>
                  <a:cubicBezTo>
                    <a:pt x="1958" y="15847"/>
                    <a:pt x="1913" y="15833"/>
                    <a:pt x="1883" y="15833"/>
                  </a:cubicBezTo>
                  <a:lnTo>
                    <a:pt x="1883" y="14814"/>
                  </a:lnTo>
                  <a:cubicBezTo>
                    <a:pt x="2615" y="8713"/>
                    <a:pt x="13124" y="1592"/>
                    <a:pt x="13124" y="1592"/>
                  </a:cubicBezTo>
                  <a:cubicBezTo>
                    <a:pt x="13855" y="1243"/>
                    <a:pt x="13855" y="908"/>
                    <a:pt x="13482" y="572"/>
                  </a:cubicBezTo>
                  <a:cubicBezTo>
                    <a:pt x="13273" y="168"/>
                    <a:pt x="13064" y="0"/>
                    <a:pt x="1278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6" name="Google Shape;381;p9"/>
            <p:cNvSpPr/>
            <p:nvPr/>
          </p:nvSpPr>
          <p:spPr>
            <a:xfrm>
              <a:off x="0" y="0"/>
              <a:ext cx="570139" cy="5116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7" h="21600" fill="norm" stroke="1" extrusionOk="0">
                  <a:moveTo>
                    <a:pt x="16740" y="0"/>
                  </a:moveTo>
                  <a:cubicBezTo>
                    <a:pt x="15869" y="0"/>
                    <a:pt x="15416" y="508"/>
                    <a:pt x="14980" y="996"/>
                  </a:cubicBezTo>
                  <a:cubicBezTo>
                    <a:pt x="13221" y="5446"/>
                    <a:pt x="13221" y="10383"/>
                    <a:pt x="14545" y="15321"/>
                  </a:cubicBezTo>
                  <a:cubicBezTo>
                    <a:pt x="12532" y="15098"/>
                    <a:pt x="10610" y="14996"/>
                    <a:pt x="8723" y="14996"/>
                  </a:cubicBezTo>
                  <a:cubicBezTo>
                    <a:pt x="6039" y="14996"/>
                    <a:pt x="3464" y="15220"/>
                    <a:pt x="889" y="15809"/>
                  </a:cubicBezTo>
                  <a:cubicBezTo>
                    <a:pt x="453" y="15809"/>
                    <a:pt x="0" y="16784"/>
                    <a:pt x="0" y="17292"/>
                  </a:cubicBezTo>
                  <a:cubicBezTo>
                    <a:pt x="453" y="17780"/>
                    <a:pt x="889" y="18268"/>
                    <a:pt x="1759" y="18268"/>
                  </a:cubicBezTo>
                  <a:cubicBezTo>
                    <a:pt x="3972" y="17536"/>
                    <a:pt x="6275" y="17170"/>
                    <a:pt x="8651" y="17170"/>
                  </a:cubicBezTo>
                  <a:cubicBezTo>
                    <a:pt x="11027" y="17170"/>
                    <a:pt x="13439" y="17536"/>
                    <a:pt x="15869" y="18268"/>
                  </a:cubicBezTo>
                  <a:cubicBezTo>
                    <a:pt x="16740" y="19751"/>
                    <a:pt x="18517" y="20747"/>
                    <a:pt x="19823" y="21234"/>
                  </a:cubicBezTo>
                  <a:cubicBezTo>
                    <a:pt x="20058" y="21478"/>
                    <a:pt x="20276" y="21600"/>
                    <a:pt x="20494" y="21600"/>
                  </a:cubicBezTo>
                  <a:cubicBezTo>
                    <a:pt x="20711" y="21600"/>
                    <a:pt x="20929" y="21478"/>
                    <a:pt x="21147" y="21234"/>
                  </a:cubicBezTo>
                  <a:cubicBezTo>
                    <a:pt x="21600" y="20747"/>
                    <a:pt x="21600" y="20239"/>
                    <a:pt x="21147" y="19751"/>
                  </a:cubicBezTo>
                  <a:cubicBezTo>
                    <a:pt x="20276" y="18268"/>
                    <a:pt x="18952" y="17292"/>
                    <a:pt x="17628" y="16297"/>
                  </a:cubicBezTo>
                  <a:cubicBezTo>
                    <a:pt x="17193" y="16297"/>
                    <a:pt x="17193" y="15809"/>
                    <a:pt x="16740" y="15321"/>
                  </a:cubicBezTo>
                  <a:cubicBezTo>
                    <a:pt x="15416" y="10871"/>
                    <a:pt x="15416" y="5933"/>
                    <a:pt x="17193" y="1991"/>
                  </a:cubicBezTo>
                  <a:cubicBezTo>
                    <a:pt x="17628" y="996"/>
                    <a:pt x="17193" y="508"/>
                    <a:pt x="1674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7" name="Google Shape;382;p9"/>
            <p:cNvSpPr/>
            <p:nvPr/>
          </p:nvSpPr>
          <p:spPr>
            <a:xfrm>
              <a:off x="787432" y="699325"/>
              <a:ext cx="530651" cy="4581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85" h="21600" fill="norm" stroke="1" extrusionOk="0">
                  <a:moveTo>
                    <a:pt x="1592" y="0"/>
                  </a:moveTo>
                  <a:cubicBezTo>
                    <a:pt x="432" y="0"/>
                    <a:pt x="-501" y="1429"/>
                    <a:pt x="298" y="2859"/>
                  </a:cubicBezTo>
                  <a:lnTo>
                    <a:pt x="19253" y="21055"/>
                  </a:lnTo>
                  <a:cubicBezTo>
                    <a:pt x="19253" y="21600"/>
                    <a:pt x="19710" y="21600"/>
                    <a:pt x="19710" y="21600"/>
                  </a:cubicBezTo>
                  <a:cubicBezTo>
                    <a:pt x="20186" y="21600"/>
                    <a:pt x="20642" y="21600"/>
                    <a:pt x="20642" y="21055"/>
                  </a:cubicBezTo>
                  <a:cubicBezTo>
                    <a:pt x="21099" y="20511"/>
                    <a:pt x="21099" y="19399"/>
                    <a:pt x="20642" y="18855"/>
                  </a:cubicBezTo>
                  <a:lnTo>
                    <a:pt x="2144" y="113"/>
                  </a:lnTo>
                  <a:cubicBezTo>
                    <a:pt x="1973" y="45"/>
                    <a:pt x="1783" y="0"/>
                    <a:pt x="159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38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APTION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مستوى النص الأول…"/>
          <p:cNvSpPr txBox="1"/>
          <p:nvPr>
            <p:ph type="body" sz="quarter" idx="1"/>
          </p:nvPr>
        </p:nvSpPr>
        <p:spPr>
          <a:xfrm>
            <a:off x="13613933" y="2438399"/>
            <a:ext cx="8432001" cy="3208001"/>
          </a:xfrm>
          <a:prstGeom prst="rect">
            <a:avLst/>
          </a:prstGeom>
        </p:spPr>
        <p:txBody>
          <a:bodyPr/>
          <a:lstStyle>
            <a:lvl1pPr marL="609600" indent="-381000">
              <a:buClrTx/>
              <a:buSzTx/>
              <a:buNone/>
              <a:defRPr sz="9200">
                <a:solidFill>
                  <a:srgbClr val="FFFFFF"/>
                </a:solidFill>
              </a:defRPr>
            </a:lvl1pPr>
            <a:lvl2pPr marL="2683328" indent="-2086428">
              <a:buClrTx/>
              <a:buSzPts val="9200"/>
              <a:buChar char="○"/>
              <a:defRPr sz="9200">
                <a:solidFill>
                  <a:srgbClr val="FFFFFF"/>
                </a:solidFill>
              </a:defRPr>
            </a:lvl2pPr>
            <a:lvl3pPr marL="3140528" indent="-2086428">
              <a:buClrTx/>
              <a:buSzPts val="9200"/>
              <a:buChar char="■"/>
              <a:defRPr sz="9200">
                <a:solidFill>
                  <a:srgbClr val="FFFFFF"/>
                </a:solidFill>
              </a:defRPr>
            </a:lvl3pPr>
            <a:lvl4pPr marL="3597728" indent="-2086428">
              <a:buClrTx/>
              <a:buSzPts val="9200"/>
              <a:buChar char="●"/>
              <a:defRPr sz="9200">
                <a:solidFill>
                  <a:srgbClr val="FFFFFF"/>
                </a:solidFill>
              </a:defRPr>
            </a:lvl4pPr>
            <a:lvl5pPr marL="4054928" indent="-2086428">
              <a:buClrTx/>
              <a:buSzPts val="9200"/>
              <a:buChar char="○"/>
              <a:defRPr sz="9200">
                <a:solidFill>
                  <a:srgbClr val="FFFFFF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401" name="Google Shape;385;p10"/>
          <p:cNvGrpSpPr/>
          <p:nvPr/>
        </p:nvGrpSpPr>
        <p:grpSpPr>
          <a:xfrm>
            <a:off x="6833271" y="7656310"/>
            <a:ext cx="5718629" cy="6625679"/>
            <a:chOff x="0" y="0"/>
            <a:chExt cx="5718627" cy="6625677"/>
          </a:xfrm>
        </p:grpSpPr>
        <p:sp>
          <p:nvSpPr>
            <p:cNvPr id="397" name="Google Shape;386;p10"/>
            <p:cNvSpPr/>
            <p:nvPr/>
          </p:nvSpPr>
          <p:spPr>
            <a:xfrm rot="392454">
              <a:off x="4278641" y="1022793"/>
              <a:ext cx="1360625" cy="14711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0" h="21600" fill="norm" stroke="1" extrusionOk="0">
                  <a:moveTo>
                    <a:pt x="15426" y="1626"/>
                  </a:moveTo>
                  <a:cubicBezTo>
                    <a:pt x="17565" y="1626"/>
                    <a:pt x="18982" y="2293"/>
                    <a:pt x="19461" y="3847"/>
                  </a:cubicBezTo>
                  <a:cubicBezTo>
                    <a:pt x="19939" y="4733"/>
                    <a:pt x="19695" y="5619"/>
                    <a:pt x="19226" y="6286"/>
                  </a:cubicBezTo>
                  <a:cubicBezTo>
                    <a:pt x="17565" y="8287"/>
                    <a:pt x="12104" y="9174"/>
                    <a:pt x="7835" y="9174"/>
                  </a:cubicBezTo>
                  <a:lnTo>
                    <a:pt x="7591" y="9174"/>
                  </a:lnTo>
                  <a:cubicBezTo>
                    <a:pt x="6887" y="9174"/>
                    <a:pt x="6643" y="9621"/>
                    <a:pt x="6887" y="10288"/>
                  </a:cubicBezTo>
                  <a:cubicBezTo>
                    <a:pt x="7835" y="12061"/>
                    <a:pt x="10209" y="17388"/>
                    <a:pt x="8069" y="19827"/>
                  </a:cubicBezTo>
                  <a:cubicBezTo>
                    <a:pt x="7835" y="20047"/>
                    <a:pt x="7591" y="20047"/>
                    <a:pt x="7591" y="20047"/>
                  </a:cubicBezTo>
                  <a:cubicBezTo>
                    <a:pt x="6174" y="20047"/>
                    <a:pt x="3556" y="16273"/>
                    <a:pt x="1661" y="12499"/>
                  </a:cubicBezTo>
                  <a:lnTo>
                    <a:pt x="4748" y="4514"/>
                  </a:lnTo>
                  <a:cubicBezTo>
                    <a:pt x="8069" y="2960"/>
                    <a:pt x="11626" y="1846"/>
                    <a:pt x="15426" y="1626"/>
                  </a:cubicBezTo>
                  <a:close/>
                  <a:moveTo>
                    <a:pt x="16246" y="0"/>
                  </a:moveTo>
                  <a:cubicBezTo>
                    <a:pt x="15973" y="0"/>
                    <a:pt x="15699" y="27"/>
                    <a:pt x="15426" y="73"/>
                  </a:cubicBezTo>
                  <a:cubicBezTo>
                    <a:pt x="11157" y="292"/>
                    <a:pt x="7356" y="1407"/>
                    <a:pt x="3800" y="3180"/>
                  </a:cubicBezTo>
                  <a:cubicBezTo>
                    <a:pt x="3556" y="3408"/>
                    <a:pt x="3322" y="3408"/>
                    <a:pt x="3322" y="3627"/>
                  </a:cubicBezTo>
                  <a:lnTo>
                    <a:pt x="0" y="12280"/>
                  </a:lnTo>
                  <a:cubicBezTo>
                    <a:pt x="0" y="12280"/>
                    <a:pt x="0" y="12499"/>
                    <a:pt x="0" y="12728"/>
                  </a:cubicBezTo>
                  <a:cubicBezTo>
                    <a:pt x="713" y="14281"/>
                    <a:pt x="4269" y="21600"/>
                    <a:pt x="7591" y="21600"/>
                  </a:cubicBezTo>
                  <a:cubicBezTo>
                    <a:pt x="8304" y="21600"/>
                    <a:pt x="9017" y="21381"/>
                    <a:pt x="9496" y="20714"/>
                  </a:cubicBezTo>
                  <a:cubicBezTo>
                    <a:pt x="11870" y="17836"/>
                    <a:pt x="9965" y="12728"/>
                    <a:pt x="8783" y="10508"/>
                  </a:cubicBezTo>
                  <a:cubicBezTo>
                    <a:pt x="11870" y="10508"/>
                    <a:pt x="18278" y="10060"/>
                    <a:pt x="20408" y="7173"/>
                  </a:cubicBezTo>
                  <a:cubicBezTo>
                    <a:pt x="21356" y="6067"/>
                    <a:pt x="21600" y="4733"/>
                    <a:pt x="21121" y="3408"/>
                  </a:cubicBezTo>
                  <a:cubicBezTo>
                    <a:pt x="20281" y="1444"/>
                    <a:pt x="18327" y="0"/>
                    <a:pt x="1624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8" name="Google Shape;387;p10"/>
            <p:cNvSpPr/>
            <p:nvPr/>
          </p:nvSpPr>
          <p:spPr>
            <a:xfrm rot="392454">
              <a:off x="3557275" y="416011"/>
              <a:ext cx="1095022" cy="15993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0" h="21600" fill="norm" stroke="1" extrusionOk="0">
                  <a:moveTo>
                    <a:pt x="7339" y="0"/>
                  </a:moveTo>
                  <a:cubicBezTo>
                    <a:pt x="6714" y="0"/>
                    <a:pt x="6053" y="50"/>
                    <a:pt x="5380" y="160"/>
                  </a:cubicBezTo>
                  <a:cubicBezTo>
                    <a:pt x="3925" y="370"/>
                    <a:pt x="2471" y="1185"/>
                    <a:pt x="1882" y="2202"/>
                  </a:cubicBezTo>
                  <a:cubicBezTo>
                    <a:pt x="716" y="5060"/>
                    <a:pt x="5680" y="9354"/>
                    <a:pt x="9479" y="12615"/>
                  </a:cubicBezTo>
                  <a:cubicBezTo>
                    <a:pt x="7135" y="13229"/>
                    <a:pt x="5091" y="14044"/>
                    <a:pt x="3048" y="15070"/>
                  </a:cubicBezTo>
                  <a:cubicBezTo>
                    <a:pt x="1004" y="15885"/>
                    <a:pt x="-450" y="17725"/>
                    <a:pt x="127" y="19558"/>
                  </a:cubicBezTo>
                  <a:cubicBezTo>
                    <a:pt x="127" y="20171"/>
                    <a:pt x="1004" y="20986"/>
                    <a:pt x="1882" y="21197"/>
                  </a:cubicBezTo>
                  <a:cubicBezTo>
                    <a:pt x="2759" y="21398"/>
                    <a:pt x="3637" y="21600"/>
                    <a:pt x="4514" y="21600"/>
                  </a:cubicBezTo>
                  <a:cubicBezTo>
                    <a:pt x="8601" y="21197"/>
                    <a:pt x="12688" y="20373"/>
                    <a:pt x="16486" y="18944"/>
                  </a:cubicBezTo>
                  <a:cubicBezTo>
                    <a:pt x="17063" y="18742"/>
                    <a:pt x="17063" y="18331"/>
                    <a:pt x="16775" y="17927"/>
                  </a:cubicBezTo>
                  <a:cubicBezTo>
                    <a:pt x="16775" y="17784"/>
                    <a:pt x="16330" y="17641"/>
                    <a:pt x="15969" y="17641"/>
                  </a:cubicBezTo>
                  <a:cubicBezTo>
                    <a:pt x="15825" y="17641"/>
                    <a:pt x="15693" y="17658"/>
                    <a:pt x="15609" y="17725"/>
                  </a:cubicBezTo>
                  <a:cubicBezTo>
                    <a:pt x="12460" y="18734"/>
                    <a:pt x="7519" y="20171"/>
                    <a:pt x="4418" y="20171"/>
                  </a:cubicBezTo>
                  <a:cubicBezTo>
                    <a:pt x="3769" y="20171"/>
                    <a:pt x="3204" y="20112"/>
                    <a:pt x="2759" y="19969"/>
                  </a:cubicBezTo>
                  <a:cubicBezTo>
                    <a:pt x="2471" y="19768"/>
                    <a:pt x="2170" y="19558"/>
                    <a:pt x="1882" y="19154"/>
                  </a:cubicBezTo>
                  <a:cubicBezTo>
                    <a:pt x="1882" y="18541"/>
                    <a:pt x="2170" y="17725"/>
                    <a:pt x="2759" y="17112"/>
                  </a:cubicBezTo>
                  <a:cubicBezTo>
                    <a:pt x="5091" y="15473"/>
                    <a:pt x="8012" y="14254"/>
                    <a:pt x="11221" y="13842"/>
                  </a:cubicBezTo>
                  <a:cubicBezTo>
                    <a:pt x="11522" y="13842"/>
                    <a:pt x="11810" y="13641"/>
                    <a:pt x="12099" y="13431"/>
                  </a:cubicBezTo>
                  <a:cubicBezTo>
                    <a:pt x="12688" y="13027"/>
                    <a:pt x="12387" y="12826"/>
                    <a:pt x="11522" y="12002"/>
                  </a:cubicBezTo>
                  <a:cubicBezTo>
                    <a:pt x="4214" y="6085"/>
                    <a:pt x="3336" y="3631"/>
                    <a:pt x="3925" y="2614"/>
                  </a:cubicBezTo>
                  <a:cubicBezTo>
                    <a:pt x="3925" y="2412"/>
                    <a:pt x="4214" y="1799"/>
                    <a:pt x="5680" y="1597"/>
                  </a:cubicBezTo>
                  <a:cubicBezTo>
                    <a:pt x="6197" y="1504"/>
                    <a:pt x="6702" y="1462"/>
                    <a:pt x="7183" y="1462"/>
                  </a:cubicBezTo>
                  <a:cubicBezTo>
                    <a:pt x="14491" y="1462"/>
                    <a:pt x="19107" y="10783"/>
                    <a:pt x="19107" y="10783"/>
                  </a:cubicBezTo>
                  <a:cubicBezTo>
                    <a:pt x="19395" y="10985"/>
                    <a:pt x="19984" y="11187"/>
                    <a:pt x="20273" y="11187"/>
                  </a:cubicBezTo>
                  <a:cubicBezTo>
                    <a:pt x="20862" y="10985"/>
                    <a:pt x="21150" y="10573"/>
                    <a:pt x="21150" y="10170"/>
                  </a:cubicBezTo>
                  <a:cubicBezTo>
                    <a:pt x="20886" y="9791"/>
                    <a:pt x="16041" y="0"/>
                    <a:pt x="733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9" name="Google Shape;388;p10"/>
            <p:cNvSpPr/>
            <p:nvPr/>
          </p:nvSpPr>
          <p:spPr>
            <a:xfrm rot="392454">
              <a:off x="4336034" y="63581"/>
              <a:ext cx="1177668" cy="10734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4" h="21600" fill="norm" stroke="1" extrusionOk="0">
                  <a:moveTo>
                    <a:pt x="958" y="0"/>
                  </a:moveTo>
                  <a:cubicBezTo>
                    <a:pt x="262" y="0"/>
                    <a:pt x="-366" y="914"/>
                    <a:pt x="251" y="1828"/>
                  </a:cubicBezTo>
                  <a:cubicBezTo>
                    <a:pt x="3516" y="5785"/>
                    <a:pt x="5974" y="10355"/>
                    <a:pt x="7612" y="15527"/>
                  </a:cubicBezTo>
                  <a:cubicBezTo>
                    <a:pt x="7062" y="17343"/>
                    <a:pt x="6793" y="19171"/>
                    <a:pt x="7062" y="20698"/>
                  </a:cubicBezTo>
                  <a:cubicBezTo>
                    <a:pt x="7062" y="21299"/>
                    <a:pt x="7612" y="21600"/>
                    <a:pt x="7881" y="21600"/>
                  </a:cubicBezTo>
                  <a:cubicBezTo>
                    <a:pt x="8431" y="21600"/>
                    <a:pt x="8700" y="21299"/>
                    <a:pt x="8970" y="20999"/>
                  </a:cubicBezTo>
                  <a:cubicBezTo>
                    <a:pt x="9520" y="19171"/>
                    <a:pt x="9520" y="17656"/>
                    <a:pt x="9250" y="15827"/>
                  </a:cubicBezTo>
                  <a:cubicBezTo>
                    <a:pt x="9520" y="15527"/>
                    <a:pt x="9789" y="15214"/>
                    <a:pt x="9789" y="14913"/>
                  </a:cubicBezTo>
                  <a:cubicBezTo>
                    <a:pt x="12515" y="10957"/>
                    <a:pt x="16331" y="8828"/>
                    <a:pt x="20426" y="8227"/>
                  </a:cubicBezTo>
                  <a:cubicBezTo>
                    <a:pt x="20965" y="7914"/>
                    <a:pt x="21234" y="7613"/>
                    <a:pt x="21234" y="7000"/>
                  </a:cubicBezTo>
                  <a:cubicBezTo>
                    <a:pt x="20965" y="6399"/>
                    <a:pt x="20426" y="6098"/>
                    <a:pt x="20146" y="6098"/>
                  </a:cubicBezTo>
                  <a:cubicBezTo>
                    <a:pt x="15792" y="6699"/>
                    <a:pt x="11696" y="9128"/>
                    <a:pt x="8700" y="13085"/>
                  </a:cubicBezTo>
                  <a:cubicBezTo>
                    <a:pt x="7062" y="8227"/>
                    <a:pt x="4616" y="3969"/>
                    <a:pt x="1609" y="313"/>
                  </a:cubicBezTo>
                  <a:cubicBezTo>
                    <a:pt x="1418" y="88"/>
                    <a:pt x="1182" y="0"/>
                    <a:pt x="95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0" name="Google Shape;389;p10"/>
            <p:cNvSpPr/>
            <p:nvPr/>
          </p:nvSpPr>
          <p:spPr>
            <a:xfrm rot="392454">
              <a:off x="217316" y="2403471"/>
              <a:ext cx="3679352" cy="40257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fill="norm" stroke="1" extrusionOk="0">
                  <a:moveTo>
                    <a:pt x="21288" y="0"/>
                  </a:moveTo>
                  <a:cubicBezTo>
                    <a:pt x="21259" y="0"/>
                    <a:pt x="21226" y="7"/>
                    <a:pt x="21193" y="23"/>
                  </a:cubicBezTo>
                  <a:cubicBezTo>
                    <a:pt x="21015" y="23"/>
                    <a:pt x="20927" y="104"/>
                    <a:pt x="20927" y="267"/>
                  </a:cubicBezTo>
                  <a:cubicBezTo>
                    <a:pt x="20927" y="835"/>
                    <a:pt x="20840" y="1322"/>
                    <a:pt x="20840" y="1890"/>
                  </a:cubicBezTo>
                  <a:cubicBezTo>
                    <a:pt x="20749" y="1970"/>
                    <a:pt x="20840" y="2130"/>
                    <a:pt x="21015" y="2130"/>
                  </a:cubicBezTo>
                  <a:lnTo>
                    <a:pt x="21015" y="2050"/>
                  </a:lnTo>
                  <a:cubicBezTo>
                    <a:pt x="21048" y="2067"/>
                    <a:pt x="21084" y="2074"/>
                    <a:pt x="21117" y="2074"/>
                  </a:cubicBezTo>
                  <a:cubicBezTo>
                    <a:pt x="21255" y="2074"/>
                    <a:pt x="21368" y="1953"/>
                    <a:pt x="21368" y="1890"/>
                  </a:cubicBezTo>
                  <a:cubicBezTo>
                    <a:pt x="21460" y="1322"/>
                    <a:pt x="21547" y="751"/>
                    <a:pt x="21547" y="267"/>
                  </a:cubicBezTo>
                  <a:cubicBezTo>
                    <a:pt x="21547" y="134"/>
                    <a:pt x="21430" y="0"/>
                    <a:pt x="21288" y="0"/>
                  </a:cubicBezTo>
                  <a:close/>
                  <a:moveTo>
                    <a:pt x="20650" y="3246"/>
                  </a:moveTo>
                  <a:cubicBezTo>
                    <a:pt x="20512" y="3246"/>
                    <a:pt x="20395" y="3362"/>
                    <a:pt x="20395" y="3429"/>
                  </a:cubicBezTo>
                  <a:cubicBezTo>
                    <a:pt x="20220" y="3997"/>
                    <a:pt x="20042" y="4484"/>
                    <a:pt x="19776" y="4972"/>
                  </a:cubicBezTo>
                  <a:cubicBezTo>
                    <a:pt x="19688" y="5052"/>
                    <a:pt x="19776" y="5216"/>
                    <a:pt x="19954" y="5296"/>
                  </a:cubicBezTo>
                  <a:lnTo>
                    <a:pt x="20042" y="5296"/>
                  </a:lnTo>
                  <a:lnTo>
                    <a:pt x="20042" y="5216"/>
                  </a:lnTo>
                  <a:cubicBezTo>
                    <a:pt x="20071" y="5242"/>
                    <a:pt x="20100" y="5249"/>
                    <a:pt x="20129" y="5249"/>
                  </a:cubicBezTo>
                  <a:cubicBezTo>
                    <a:pt x="20188" y="5249"/>
                    <a:pt x="20250" y="5216"/>
                    <a:pt x="20308" y="5216"/>
                  </a:cubicBezTo>
                  <a:cubicBezTo>
                    <a:pt x="20574" y="4648"/>
                    <a:pt x="20840" y="4160"/>
                    <a:pt x="21015" y="3593"/>
                  </a:cubicBezTo>
                  <a:cubicBezTo>
                    <a:pt x="21015" y="3429"/>
                    <a:pt x="20927" y="3349"/>
                    <a:pt x="20749" y="3269"/>
                  </a:cubicBezTo>
                  <a:cubicBezTo>
                    <a:pt x="20716" y="3252"/>
                    <a:pt x="20683" y="3246"/>
                    <a:pt x="20650" y="3246"/>
                  </a:cubicBezTo>
                  <a:close/>
                  <a:moveTo>
                    <a:pt x="15625" y="5853"/>
                  </a:moveTo>
                  <a:cubicBezTo>
                    <a:pt x="15312" y="5853"/>
                    <a:pt x="15118" y="6274"/>
                    <a:pt x="15527" y="6351"/>
                  </a:cubicBezTo>
                  <a:cubicBezTo>
                    <a:pt x="15971" y="6595"/>
                    <a:pt x="16500" y="6835"/>
                    <a:pt x="16853" y="7242"/>
                  </a:cubicBezTo>
                  <a:cubicBezTo>
                    <a:pt x="16853" y="7322"/>
                    <a:pt x="16944" y="7322"/>
                    <a:pt x="17032" y="7322"/>
                  </a:cubicBezTo>
                  <a:cubicBezTo>
                    <a:pt x="17119" y="7322"/>
                    <a:pt x="17210" y="7322"/>
                    <a:pt x="17298" y="7242"/>
                  </a:cubicBezTo>
                  <a:cubicBezTo>
                    <a:pt x="17385" y="7162"/>
                    <a:pt x="17385" y="6999"/>
                    <a:pt x="17298" y="6918"/>
                  </a:cubicBezTo>
                  <a:cubicBezTo>
                    <a:pt x="16853" y="6431"/>
                    <a:pt x="16325" y="6107"/>
                    <a:pt x="15705" y="5863"/>
                  </a:cubicBezTo>
                  <a:cubicBezTo>
                    <a:pt x="15676" y="5857"/>
                    <a:pt x="15650" y="5853"/>
                    <a:pt x="15625" y="5853"/>
                  </a:cubicBezTo>
                  <a:close/>
                  <a:moveTo>
                    <a:pt x="13755" y="5783"/>
                  </a:moveTo>
                  <a:cubicBezTo>
                    <a:pt x="13048" y="5943"/>
                    <a:pt x="12604" y="6431"/>
                    <a:pt x="12604" y="7079"/>
                  </a:cubicBezTo>
                  <a:cubicBezTo>
                    <a:pt x="12516" y="7162"/>
                    <a:pt x="12516" y="7242"/>
                    <a:pt x="12604" y="7322"/>
                  </a:cubicBezTo>
                  <a:cubicBezTo>
                    <a:pt x="12604" y="7486"/>
                    <a:pt x="12695" y="7566"/>
                    <a:pt x="12870" y="7566"/>
                  </a:cubicBezTo>
                  <a:lnTo>
                    <a:pt x="12961" y="7566"/>
                  </a:lnTo>
                  <a:cubicBezTo>
                    <a:pt x="13136" y="7486"/>
                    <a:pt x="13223" y="7322"/>
                    <a:pt x="13136" y="7242"/>
                  </a:cubicBezTo>
                  <a:lnTo>
                    <a:pt x="13136" y="7079"/>
                  </a:lnTo>
                  <a:cubicBezTo>
                    <a:pt x="13223" y="6675"/>
                    <a:pt x="13489" y="6431"/>
                    <a:pt x="13934" y="6351"/>
                  </a:cubicBezTo>
                  <a:cubicBezTo>
                    <a:pt x="14109" y="6267"/>
                    <a:pt x="14200" y="6107"/>
                    <a:pt x="14109" y="5943"/>
                  </a:cubicBezTo>
                  <a:cubicBezTo>
                    <a:pt x="14109" y="5863"/>
                    <a:pt x="13934" y="5783"/>
                    <a:pt x="13755" y="5783"/>
                  </a:cubicBezTo>
                  <a:close/>
                  <a:moveTo>
                    <a:pt x="19069" y="6127"/>
                  </a:moveTo>
                  <a:cubicBezTo>
                    <a:pt x="19003" y="6127"/>
                    <a:pt x="18934" y="6147"/>
                    <a:pt x="18890" y="6187"/>
                  </a:cubicBezTo>
                  <a:cubicBezTo>
                    <a:pt x="18449" y="6595"/>
                    <a:pt x="18096" y="6918"/>
                    <a:pt x="17564" y="7242"/>
                  </a:cubicBezTo>
                  <a:cubicBezTo>
                    <a:pt x="17385" y="7242"/>
                    <a:pt x="17385" y="7403"/>
                    <a:pt x="17476" y="7566"/>
                  </a:cubicBezTo>
                  <a:cubicBezTo>
                    <a:pt x="17476" y="7646"/>
                    <a:pt x="17651" y="7730"/>
                    <a:pt x="17739" y="7730"/>
                  </a:cubicBezTo>
                  <a:lnTo>
                    <a:pt x="17739" y="7646"/>
                  </a:lnTo>
                  <a:cubicBezTo>
                    <a:pt x="17739" y="7646"/>
                    <a:pt x="17830" y="7646"/>
                    <a:pt x="17830" y="7730"/>
                  </a:cubicBezTo>
                  <a:cubicBezTo>
                    <a:pt x="18358" y="7403"/>
                    <a:pt x="18890" y="6999"/>
                    <a:pt x="19244" y="6595"/>
                  </a:cubicBezTo>
                  <a:cubicBezTo>
                    <a:pt x="19422" y="6431"/>
                    <a:pt x="19422" y="6267"/>
                    <a:pt x="19244" y="6187"/>
                  </a:cubicBezTo>
                  <a:cubicBezTo>
                    <a:pt x="19200" y="6147"/>
                    <a:pt x="19134" y="6127"/>
                    <a:pt x="19069" y="6127"/>
                  </a:cubicBezTo>
                  <a:close/>
                  <a:moveTo>
                    <a:pt x="16037" y="7720"/>
                  </a:moveTo>
                  <a:cubicBezTo>
                    <a:pt x="16015" y="7720"/>
                    <a:pt x="15993" y="7723"/>
                    <a:pt x="15971" y="7730"/>
                  </a:cubicBezTo>
                  <a:cubicBezTo>
                    <a:pt x="15527" y="7810"/>
                    <a:pt x="15173" y="7890"/>
                    <a:pt x="14728" y="7890"/>
                  </a:cubicBezTo>
                  <a:lnTo>
                    <a:pt x="14287" y="7890"/>
                  </a:lnTo>
                  <a:cubicBezTo>
                    <a:pt x="14266" y="7887"/>
                    <a:pt x="14247" y="7883"/>
                    <a:pt x="14229" y="7883"/>
                  </a:cubicBezTo>
                  <a:cubicBezTo>
                    <a:pt x="13923" y="7883"/>
                    <a:pt x="13865" y="8458"/>
                    <a:pt x="14200" y="8458"/>
                  </a:cubicBezTo>
                  <a:lnTo>
                    <a:pt x="14728" y="8458"/>
                  </a:lnTo>
                  <a:lnTo>
                    <a:pt x="14728" y="8378"/>
                  </a:lnTo>
                  <a:cubicBezTo>
                    <a:pt x="15173" y="8378"/>
                    <a:pt x="15614" y="8378"/>
                    <a:pt x="16059" y="8297"/>
                  </a:cubicBezTo>
                  <a:cubicBezTo>
                    <a:pt x="16470" y="8221"/>
                    <a:pt x="16343" y="7720"/>
                    <a:pt x="16037" y="7720"/>
                  </a:cubicBezTo>
                  <a:close/>
                  <a:moveTo>
                    <a:pt x="17968" y="8184"/>
                  </a:moveTo>
                  <a:cubicBezTo>
                    <a:pt x="17925" y="8184"/>
                    <a:pt x="17877" y="8194"/>
                    <a:pt x="17830" y="8214"/>
                  </a:cubicBezTo>
                  <a:cubicBezTo>
                    <a:pt x="17651" y="8297"/>
                    <a:pt x="17651" y="8458"/>
                    <a:pt x="17651" y="8621"/>
                  </a:cubicBezTo>
                  <a:cubicBezTo>
                    <a:pt x="17917" y="9109"/>
                    <a:pt x="18005" y="9593"/>
                    <a:pt x="18096" y="10080"/>
                  </a:cubicBezTo>
                  <a:cubicBezTo>
                    <a:pt x="18096" y="10244"/>
                    <a:pt x="18271" y="10324"/>
                    <a:pt x="18449" y="10324"/>
                  </a:cubicBezTo>
                  <a:cubicBezTo>
                    <a:pt x="18624" y="10324"/>
                    <a:pt x="18715" y="10161"/>
                    <a:pt x="18715" y="10080"/>
                  </a:cubicBezTo>
                  <a:cubicBezTo>
                    <a:pt x="18624" y="9433"/>
                    <a:pt x="18449" y="8945"/>
                    <a:pt x="18271" y="8378"/>
                  </a:cubicBezTo>
                  <a:cubicBezTo>
                    <a:pt x="18205" y="8257"/>
                    <a:pt x="18096" y="8184"/>
                    <a:pt x="17968" y="8184"/>
                  </a:cubicBezTo>
                  <a:close/>
                  <a:moveTo>
                    <a:pt x="18449" y="11459"/>
                  </a:moveTo>
                  <a:cubicBezTo>
                    <a:pt x="18271" y="11459"/>
                    <a:pt x="18183" y="11540"/>
                    <a:pt x="18096" y="11703"/>
                  </a:cubicBezTo>
                  <a:cubicBezTo>
                    <a:pt x="18005" y="12191"/>
                    <a:pt x="17917" y="12758"/>
                    <a:pt x="17739" y="13242"/>
                  </a:cubicBezTo>
                  <a:cubicBezTo>
                    <a:pt x="17651" y="13326"/>
                    <a:pt x="17739" y="13486"/>
                    <a:pt x="17830" y="13570"/>
                  </a:cubicBezTo>
                  <a:lnTo>
                    <a:pt x="18005" y="13570"/>
                  </a:lnTo>
                  <a:cubicBezTo>
                    <a:pt x="18096" y="13570"/>
                    <a:pt x="18183" y="13486"/>
                    <a:pt x="18271" y="13406"/>
                  </a:cubicBezTo>
                  <a:cubicBezTo>
                    <a:pt x="18449" y="12919"/>
                    <a:pt x="18624" y="12351"/>
                    <a:pt x="18715" y="11783"/>
                  </a:cubicBezTo>
                  <a:cubicBezTo>
                    <a:pt x="18715" y="11623"/>
                    <a:pt x="18624" y="11459"/>
                    <a:pt x="18449" y="11459"/>
                  </a:cubicBezTo>
                  <a:close/>
                  <a:moveTo>
                    <a:pt x="17083" y="14488"/>
                  </a:moveTo>
                  <a:cubicBezTo>
                    <a:pt x="16988" y="14488"/>
                    <a:pt x="16908" y="14528"/>
                    <a:pt x="16853" y="14621"/>
                  </a:cubicBezTo>
                  <a:cubicBezTo>
                    <a:pt x="16500" y="15029"/>
                    <a:pt x="16059" y="15433"/>
                    <a:pt x="15705" y="15760"/>
                  </a:cubicBezTo>
                  <a:cubicBezTo>
                    <a:pt x="15527" y="15840"/>
                    <a:pt x="15527" y="16000"/>
                    <a:pt x="15705" y="16164"/>
                  </a:cubicBezTo>
                  <a:cubicBezTo>
                    <a:pt x="15705" y="16164"/>
                    <a:pt x="15793" y="16244"/>
                    <a:pt x="15880" y="16244"/>
                  </a:cubicBezTo>
                  <a:lnTo>
                    <a:pt x="15880" y="16164"/>
                  </a:lnTo>
                  <a:lnTo>
                    <a:pt x="16059" y="16164"/>
                  </a:lnTo>
                  <a:cubicBezTo>
                    <a:pt x="16500" y="15760"/>
                    <a:pt x="16944" y="15353"/>
                    <a:pt x="17298" y="14949"/>
                  </a:cubicBezTo>
                  <a:cubicBezTo>
                    <a:pt x="17385" y="14785"/>
                    <a:pt x="17385" y="14621"/>
                    <a:pt x="17298" y="14541"/>
                  </a:cubicBezTo>
                  <a:cubicBezTo>
                    <a:pt x="17225" y="14508"/>
                    <a:pt x="17152" y="14488"/>
                    <a:pt x="17083" y="14488"/>
                  </a:cubicBezTo>
                  <a:close/>
                  <a:moveTo>
                    <a:pt x="14430" y="16598"/>
                  </a:moveTo>
                  <a:cubicBezTo>
                    <a:pt x="14375" y="16598"/>
                    <a:pt x="14324" y="16618"/>
                    <a:pt x="14287" y="16652"/>
                  </a:cubicBezTo>
                  <a:cubicBezTo>
                    <a:pt x="13755" y="16895"/>
                    <a:pt x="13223" y="17056"/>
                    <a:pt x="12604" y="17139"/>
                  </a:cubicBezTo>
                  <a:cubicBezTo>
                    <a:pt x="12516" y="17219"/>
                    <a:pt x="12341" y="17380"/>
                    <a:pt x="12429" y="17543"/>
                  </a:cubicBezTo>
                  <a:cubicBezTo>
                    <a:pt x="12429" y="17623"/>
                    <a:pt x="12604" y="17707"/>
                    <a:pt x="12695" y="17707"/>
                  </a:cubicBezTo>
                  <a:lnTo>
                    <a:pt x="12782" y="17707"/>
                  </a:lnTo>
                  <a:cubicBezTo>
                    <a:pt x="13402" y="17543"/>
                    <a:pt x="13934" y="17380"/>
                    <a:pt x="14554" y="17139"/>
                  </a:cubicBezTo>
                  <a:cubicBezTo>
                    <a:pt x="14641" y="17056"/>
                    <a:pt x="14728" y="16895"/>
                    <a:pt x="14641" y="16732"/>
                  </a:cubicBezTo>
                  <a:cubicBezTo>
                    <a:pt x="14590" y="16638"/>
                    <a:pt x="14506" y="16598"/>
                    <a:pt x="14430" y="16598"/>
                  </a:cubicBezTo>
                  <a:close/>
                  <a:moveTo>
                    <a:pt x="5523" y="17380"/>
                  </a:moveTo>
                  <a:cubicBezTo>
                    <a:pt x="5169" y="17380"/>
                    <a:pt x="5169" y="17947"/>
                    <a:pt x="5523" y="17947"/>
                  </a:cubicBezTo>
                  <a:lnTo>
                    <a:pt x="7381" y="17947"/>
                  </a:lnTo>
                  <a:cubicBezTo>
                    <a:pt x="7469" y="17947"/>
                    <a:pt x="7647" y="17787"/>
                    <a:pt x="7647" y="17707"/>
                  </a:cubicBezTo>
                  <a:cubicBezTo>
                    <a:pt x="7647" y="17543"/>
                    <a:pt x="7560" y="17380"/>
                    <a:pt x="7381" y="17380"/>
                  </a:cubicBezTo>
                  <a:close/>
                  <a:moveTo>
                    <a:pt x="9153" y="17380"/>
                  </a:moveTo>
                  <a:cubicBezTo>
                    <a:pt x="8974" y="17380"/>
                    <a:pt x="8887" y="17543"/>
                    <a:pt x="8887" y="17623"/>
                  </a:cubicBezTo>
                  <a:cubicBezTo>
                    <a:pt x="8799" y="17787"/>
                    <a:pt x="8974" y="17947"/>
                    <a:pt x="9153" y="17947"/>
                  </a:cubicBezTo>
                  <a:lnTo>
                    <a:pt x="10924" y="17947"/>
                  </a:lnTo>
                  <a:cubicBezTo>
                    <a:pt x="11099" y="17947"/>
                    <a:pt x="11277" y="17787"/>
                    <a:pt x="11277" y="17623"/>
                  </a:cubicBezTo>
                  <a:cubicBezTo>
                    <a:pt x="11190" y="17463"/>
                    <a:pt x="11099" y="17380"/>
                    <a:pt x="10924" y="17380"/>
                  </a:cubicBezTo>
                  <a:close/>
                  <a:moveTo>
                    <a:pt x="3748" y="17597"/>
                  </a:moveTo>
                  <a:cubicBezTo>
                    <a:pt x="3723" y="17597"/>
                    <a:pt x="3693" y="17607"/>
                    <a:pt x="3664" y="17623"/>
                  </a:cubicBezTo>
                  <a:cubicBezTo>
                    <a:pt x="3045" y="17787"/>
                    <a:pt x="2425" y="18031"/>
                    <a:pt x="1981" y="18354"/>
                  </a:cubicBezTo>
                  <a:cubicBezTo>
                    <a:pt x="1806" y="18515"/>
                    <a:pt x="1806" y="18678"/>
                    <a:pt x="1981" y="18759"/>
                  </a:cubicBezTo>
                  <a:cubicBezTo>
                    <a:pt x="1981" y="18842"/>
                    <a:pt x="2072" y="18842"/>
                    <a:pt x="2159" y="18922"/>
                  </a:cubicBezTo>
                  <a:cubicBezTo>
                    <a:pt x="2247" y="18842"/>
                    <a:pt x="2247" y="18842"/>
                    <a:pt x="2338" y="18842"/>
                  </a:cubicBezTo>
                  <a:cubicBezTo>
                    <a:pt x="2779" y="18515"/>
                    <a:pt x="3220" y="18274"/>
                    <a:pt x="3839" y="18111"/>
                  </a:cubicBezTo>
                  <a:cubicBezTo>
                    <a:pt x="4076" y="18111"/>
                    <a:pt x="3963" y="17597"/>
                    <a:pt x="3748" y="17597"/>
                  </a:cubicBezTo>
                  <a:close/>
                  <a:moveTo>
                    <a:pt x="1018" y="19580"/>
                  </a:moveTo>
                  <a:cubicBezTo>
                    <a:pt x="909" y="19580"/>
                    <a:pt x="800" y="19623"/>
                    <a:pt x="741" y="19733"/>
                  </a:cubicBezTo>
                  <a:cubicBezTo>
                    <a:pt x="388" y="20221"/>
                    <a:pt x="213" y="20705"/>
                    <a:pt x="34" y="21273"/>
                  </a:cubicBezTo>
                  <a:cubicBezTo>
                    <a:pt x="-53" y="21436"/>
                    <a:pt x="34" y="21600"/>
                    <a:pt x="213" y="21600"/>
                  </a:cubicBezTo>
                  <a:lnTo>
                    <a:pt x="301" y="21600"/>
                  </a:lnTo>
                  <a:cubicBezTo>
                    <a:pt x="388" y="21600"/>
                    <a:pt x="475" y="21517"/>
                    <a:pt x="567" y="21436"/>
                  </a:cubicBezTo>
                  <a:cubicBezTo>
                    <a:pt x="741" y="20949"/>
                    <a:pt x="1008" y="20465"/>
                    <a:pt x="1274" y="19977"/>
                  </a:cubicBezTo>
                  <a:cubicBezTo>
                    <a:pt x="1452" y="19760"/>
                    <a:pt x="1233" y="19580"/>
                    <a:pt x="1018" y="1958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410" name="Google Shape;390;p10"/>
          <p:cNvGrpSpPr/>
          <p:nvPr/>
        </p:nvGrpSpPr>
        <p:grpSpPr>
          <a:xfrm>
            <a:off x="-1995065" y="5646418"/>
            <a:ext cx="5416596" cy="4295477"/>
            <a:chOff x="0" y="0"/>
            <a:chExt cx="5416594" cy="4295475"/>
          </a:xfrm>
        </p:grpSpPr>
        <p:grpSp>
          <p:nvGrpSpPr>
            <p:cNvPr id="408" name="Google Shape;391;p10"/>
            <p:cNvGrpSpPr/>
            <p:nvPr/>
          </p:nvGrpSpPr>
          <p:grpSpPr>
            <a:xfrm>
              <a:off x="-1" y="-1"/>
              <a:ext cx="5117674" cy="4295477"/>
              <a:chOff x="0" y="0"/>
              <a:chExt cx="5117672" cy="4295475"/>
            </a:xfrm>
          </p:grpSpPr>
          <p:sp>
            <p:nvSpPr>
              <p:cNvPr id="402" name="Google Shape;392;p10"/>
              <p:cNvSpPr/>
              <p:nvPr/>
            </p:nvSpPr>
            <p:spPr>
              <a:xfrm>
                <a:off x="1356640" y="0"/>
                <a:ext cx="2260572" cy="2260571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03" name="Google Shape;393;p10"/>
              <p:cNvSpPr/>
              <p:nvPr/>
            </p:nvSpPr>
            <p:spPr>
              <a:xfrm>
                <a:off x="2215827" y="768782"/>
                <a:ext cx="2260572" cy="2260572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04" name="Google Shape;394;p10"/>
              <p:cNvSpPr/>
              <p:nvPr/>
            </p:nvSpPr>
            <p:spPr>
              <a:xfrm>
                <a:off x="180923" y="813985"/>
                <a:ext cx="2260572" cy="2260571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05" name="Google Shape;395;p10"/>
              <p:cNvSpPr/>
              <p:nvPr/>
            </p:nvSpPr>
            <p:spPr>
              <a:xfrm>
                <a:off x="-1" y="1808779"/>
                <a:ext cx="2260572" cy="2260571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06" name="Google Shape;396;p10"/>
              <p:cNvSpPr/>
              <p:nvPr/>
            </p:nvSpPr>
            <p:spPr>
              <a:xfrm>
                <a:off x="949591" y="2034905"/>
                <a:ext cx="2260572" cy="2260571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07" name="Google Shape;397;p10"/>
              <p:cNvSpPr/>
              <p:nvPr/>
            </p:nvSpPr>
            <p:spPr>
              <a:xfrm>
                <a:off x="2260984" y="1854096"/>
                <a:ext cx="2856689" cy="2260571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409" name="Google Shape;398;p10"/>
            <p:cNvSpPr/>
            <p:nvPr/>
          </p:nvSpPr>
          <p:spPr>
            <a:xfrm>
              <a:off x="357874" y="12959"/>
              <a:ext cx="5058721" cy="38807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5" h="21600" fill="norm" stroke="1" extrusionOk="0">
                  <a:moveTo>
                    <a:pt x="6045" y="4385"/>
                  </a:moveTo>
                  <a:cubicBezTo>
                    <a:pt x="6824" y="4615"/>
                    <a:pt x="7603" y="5299"/>
                    <a:pt x="7948" y="6209"/>
                  </a:cubicBezTo>
                  <a:cubicBezTo>
                    <a:pt x="7948" y="6551"/>
                    <a:pt x="7862" y="6776"/>
                    <a:pt x="7688" y="6894"/>
                  </a:cubicBezTo>
                  <a:cubicBezTo>
                    <a:pt x="7514" y="7119"/>
                    <a:pt x="7343" y="7119"/>
                    <a:pt x="7169" y="7236"/>
                  </a:cubicBezTo>
                  <a:cubicBezTo>
                    <a:pt x="6479" y="7236"/>
                    <a:pt x="5959" y="5979"/>
                    <a:pt x="5789" y="5412"/>
                  </a:cubicBezTo>
                  <a:lnTo>
                    <a:pt x="5789" y="5299"/>
                  </a:lnTo>
                  <a:cubicBezTo>
                    <a:pt x="5874" y="4957"/>
                    <a:pt x="5959" y="4727"/>
                    <a:pt x="6045" y="4385"/>
                  </a:cubicBezTo>
                  <a:close/>
                  <a:moveTo>
                    <a:pt x="13823" y="6096"/>
                  </a:moveTo>
                  <a:cubicBezTo>
                    <a:pt x="13909" y="6776"/>
                    <a:pt x="13823" y="7574"/>
                    <a:pt x="13478" y="8258"/>
                  </a:cubicBezTo>
                  <a:cubicBezTo>
                    <a:pt x="13304" y="8033"/>
                    <a:pt x="13389" y="7006"/>
                    <a:pt x="13823" y="6096"/>
                  </a:cubicBezTo>
                  <a:close/>
                  <a:moveTo>
                    <a:pt x="2492" y="10153"/>
                  </a:moveTo>
                  <a:cubicBezTo>
                    <a:pt x="2584" y="10153"/>
                    <a:pt x="2676" y="10167"/>
                    <a:pt x="2762" y="10195"/>
                  </a:cubicBezTo>
                  <a:cubicBezTo>
                    <a:pt x="3886" y="10308"/>
                    <a:pt x="4320" y="11222"/>
                    <a:pt x="4320" y="12019"/>
                  </a:cubicBezTo>
                  <a:cubicBezTo>
                    <a:pt x="4320" y="12474"/>
                    <a:pt x="3971" y="12929"/>
                    <a:pt x="3541" y="13042"/>
                  </a:cubicBezTo>
                  <a:cubicBezTo>
                    <a:pt x="3366" y="12929"/>
                    <a:pt x="3110" y="12929"/>
                    <a:pt x="2936" y="12816"/>
                  </a:cubicBezTo>
                  <a:cubicBezTo>
                    <a:pt x="2331" y="12244"/>
                    <a:pt x="1898" y="11447"/>
                    <a:pt x="1727" y="10537"/>
                  </a:cubicBezTo>
                  <a:cubicBezTo>
                    <a:pt x="1922" y="10279"/>
                    <a:pt x="2214" y="10153"/>
                    <a:pt x="2492" y="10153"/>
                  </a:cubicBezTo>
                  <a:close/>
                  <a:moveTo>
                    <a:pt x="18315" y="12132"/>
                  </a:moveTo>
                  <a:cubicBezTo>
                    <a:pt x="17885" y="13384"/>
                    <a:pt x="17191" y="14181"/>
                    <a:pt x="16761" y="14181"/>
                  </a:cubicBezTo>
                  <a:cubicBezTo>
                    <a:pt x="16587" y="14181"/>
                    <a:pt x="16416" y="14069"/>
                    <a:pt x="16327" y="13956"/>
                  </a:cubicBezTo>
                  <a:cubicBezTo>
                    <a:pt x="16068" y="13384"/>
                    <a:pt x="16156" y="13159"/>
                    <a:pt x="16156" y="13042"/>
                  </a:cubicBezTo>
                  <a:cubicBezTo>
                    <a:pt x="16327" y="12587"/>
                    <a:pt x="17191" y="12132"/>
                    <a:pt x="18141" y="12132"/>
                  </a:cubicBezTo>
                  <a:close/>
                  <a:moveTo>
                    <a:pt x="12614" y="15438"/>
                  </a:moveTo>
                  <a:cubicBezTo>
                    <a:pt x="12614" y="15438"/>
                    <a:pt x="12699" y="15550"/>
                    <a:pt x="12699" y="15550"/>
                  </a:cubicBezTo>
                  <a:cubicBezTo>
                    <a:pt x="12874" y="15893"/>
                    <a:pt x="12785" y="16915"/>
                    <a:pt x="12009" y="18055"/>
                  </a:cubicBezTo>
                  <a:cubicBezTo>
                    <a:pt x="11750" y="17600"/>
                    <a:pt x="11661" y="17032"/>
                    <a:pt x="11835" y="16460"/>
                  </a:cubicBezTo>
                  <a:cubicBezTo>
                    <a:pt x="11920" y="16005"/>
                    <a:pt x="12180" y="15663"/>
                    <a:pt x="12614" y="15550"/>
                  </a:cubicBezTo>
                  <a:lnTo>
                    <a:pt x="12614" y="15438"/>
                  </a:lnTo>
                  <a:close/>
                  <a:moveTo>
                    <a:pt x="6304" y="15780"/>
                  </a:moveTo>
                  <a:cubicBezTo>
                    <a:pt x="6393" y="15780"/>
                    <a:pt x="6738" y="15780"/>
                    <a:pt x="6824" y="16348"/>
                  </a:cubicBezTo>
                  <a:cubicBezTo>
                    <a:pt x="6738" y="17600"/>
                    <a:pt x="6219" y="18739"/>
                    <a:pt x="5355" y="19194"/>
                  </a:cubicBezTo>
                  <a:cubicBezTo>
                    <a:pt x="5095" y="18397"/>
                    <a:pt x="5184" y="17375"/>
                    <a:pt x="5529" y="16460"/>
                  </a:cubicBezTo>
                  <a:cubicBezTo>
                    <a:pt x="5700" y="16118"/>
                    <a:pt x="5959" y="15780"/>
                    <a:pt x="6304" y="15780"/>
                  </a:cubicBezTo>
                  <a:close/>
                  <a:moveTo>
                    <a:pt x="9587" y="741"/>
                  </a:moveTo>
                  <a:cubicBezTo>
                    <a:pt x="10021" y="741"/>
                    <a:pt x="10540" y="853"/>
                    <a:pt x="11056" y="1196"/>
                  </a:cubicBezTo>
                  <a:cubicBezTo>
                    <a:pt x="12354" y="1768"/>
                    <a:pt x="13389" y="3245"/>
                    <a:pt x="13734" y="4957"/>
                  </a:cubicBezTo>
                  <a:cubicBezTo>
                    <a:pt x="12959" y="6209"/>
                    <a:pt x="12614" y="8033"/>
                    <a:pt x="13219" y="8713"/>
                  </a:cubicBezTo>
                  <a:cubicBezTo>
                    <a:pt x="13304" y="8943"/>
                    <a:pt x="13478" y="9055"/>
                    <a:pt x="13564" y="9055"/>
                  </a:cubicBezTo>
                  <a:cubicBezTo>
                    <a:pt x="13823" y="9055"/>
                    <a:pt x="13994" y="8830"/>
                    <a:pt x="14083" y="8601"/>
                  </a:cubicBezTo>
                  <a:cubicBezTo>
                    <a:pt x="14513" y="7574"/>
                    <a:pt x="14599" y="6321"/>
                    <a:pt x="14343" y="5182"/>
                  </a:cubicBezTo>
                  <a:cubicBezTo>
                    <a:pt x="14773" y="4502"/>
                    <a:pt x="15463" y="4042"/>
                    <a:pt x="16156" y="4042"/>
                  </a:cubicBezTo>
                  <a:cubicBezTo>
                    <a:pt x="16761" y="4042"/>
                    <a:pt x="17366" y="4385"/>
                    <a:pt x="17796" y="4840"/>
                  </a:cubicBezTo>
                  <a:cubicBezTo>
                    <a:pt x="19265" y="6209"/>
                    <a:pt x="19265" y="9055"/>
                    <a:pt x="18575" y="11335"/>
                  </a:cubicBezTo>
                  <a:lnTo>
                    <a:pt x="18141" y="11335"/>
                  </a:lnTo>
                  <a:cubicBezTo>
                    <a:pt x="17277" y="11335"/>
                    <a:pt x="16068" y="11677"/>
                    <a:pt x="15723" y="12704"/>
                  </a:cubicBezTo>
                  <a:cubicBezTo>
                    <a:pt x="15463" y="13726"/>
                    <a:pt x="15982" y="14866"/>
                    <a:pt x="16761" y="14978"/>
                  </a:cubicBezTo>
                  <a:cubicBezTo>
                    <a:pt x="17711" y="14978"/>
                    <a:pt x="18490" y="13614"/>
                    <a:pt x="18920" y="12244"/>
                  </a:cubicBezTo>
                  <a:cubicBezTo>
                    <a:pt x="19784" y="12362"/>
                    <a:pt x="20474" y="13159"/>
                    <a:pt x="20734" y="14181"/>
                  </a:cubicBezTo>
                  <a:cubicBezTo>
                    <a:pt x="20819" y="15096"/>
                    <a:pt x="20563" y="16005"/>
                    <a:pt x="20044" y="16690"/>
                  </a:cubicBezTo>
                  <a:cubicBezTo>
                    <a:pt x="18746" y="18514"/>
                    <a:pt x="16932" y="19649"/>
                    <a:pt x="14947" y="19649"/>
                  </a:cubicBezTo>
                  <a:cubicBezTo>
                    <a:pt x="14343" y="19649"/>
                    <a:pt x="13649" y="19537"/>
                    <a:pt x="13130" y="19082"/>
                  </a:cubicBezTo>
                  <a:cubicBezTo>
                    <a:pt x="12874" y="18969"/>
                    <a:pt x="12699" y="18852"/>
                    <a:pt x="12525" y="18627"/>
                  </a:cubicBezTo>
                  <a:cubicBezTo>
                    <a:pt x="13389" y="17257"/>
                    <a:pt x="13649" y="15780"/>
                    <a:pt x="13219" y="15096"/>
                  </a:cubicBezTo>
                  <a:cubicBezTo>
                    <a:pt x="13044" y="14866"/>
                    <a:pt x="12874" y="14753"/>
                    <a:pt x="12614" y="14753"/>
                  </a:cubicBezTo>
                  <a:cubicBezTo>
                    <a:pt x="12009" y="14866"/>
                    <a:pt x="11490" y="15321"/>
                    <a:pt x="11316" y="16118"/>
                  </a:cubicBezTo>
                  <a:cubicBezTo>
                    <a:pt x="11056" y="17032"/>
                    <a:pt x="11230" y="18055"/>
                    <a:pt x="11661" y="18627"/>
                  </a:cubicBezTo>
                  <a:cubicBezTo>
                    <a:pt x="10626" y="19991"/>
                    <a:pt x="9242" y="20789"/>
                    <a:pt x="7862" y="20789"/>
                  </a:cubicBezTo>
                  <a:cubicBezTo>
                    <a:pt x="7702" y="20836"/>
                    <a:pt x="7539" y="20859"/>
                    <a:pt x="7378" y="20859"/>
                  </a:cubicBezTo>
                  <a:cubicBezTo>
                    <a:pt x="6745" y="20859"/>
                    <a:pt x="6112" y="20512"/>
                    <a:pt x="5700" y="19879"/>
                  </a:cubicBezTo>
                  <a:cubicBezTo>
                    <a:pt x="6738" y="19194"/>
                    <a:pt x="7428" y="17712"/>
                    <a:pt x="7428" y="16235"/>
                  </a:cubicBezTo>
                  <a:cubicBezTo>
                    <a:pt x="7350" y="15504"/>
                    <a:pt x="6984" y="14964"/>
                    <a:pt x="6457" y="14964"/>
                  </a:cubicBezTo>
                  <a:cubicBezTo>
                    <a:pt x="6408" y="14964"/>
                    <a:pt x="6358" y="14969"/>
                    <a:pt x="6304" y="14978"/>
                  </a:cubicBezTo>
                  <a:cubicBezTo>
                    <a:pt x="5789" y="14978"/>
                    <a:pt x="5269" y="15438"/>
                    <a:pt x="5010" y="16118"/>
                  </a:cubicBezTo>
                  <a:cubicBezTo>
                    <a:pt x="4579" y="17145"/>
                    <a:pt x="4490" y="18397"/>
                    <a:pt x="4835" y="19424"/>
                  </a:cubicBezTo>
                  <a:cubicBezTo>
                    <a:pt x="4665" y="19452"/>
                    <a:pt x="4498" y="19466"/>
                    <a:pt x="4334" y="19466"/>
                  </a:cubicBezTo>
                  <a:cubicBezTo>
                    <a:pt x="3843" y="19466"/>
                    <a:pt x="3388" y="19340"/>
                    <a:pt x="2936" y="19082"/>
                  </a:cubicBezTo>
                  <a:cubicBezTo>
                    <a:pt x="1727" y="18397"/>
                    <a:pt x="948" y="17032"/>
                    <a:pt x="777" y="15321"/>
                  </a:cubicBezTo>
                  <a:cubicBezTo>
                    <a:pt x="518" y="13956"/>
                    <a:pt x="688" y="12362"/>
                    <a:pt x="1293" y="11110"/>
                  </a:cubicBezTo>
                  <a:cubicBezTo>
                    <a:pt x="1553" y="12019"/>
                    <a:pt x="2072" y="12816"/>
                    <a:pt x="2676" y="13384"/>
                  </a:cubicBezTo>
                  <a:cubicBezTo>
                    <a:pt x="3021" y="13501"/>
                    <a:pt x="3281" y="13614"/>
                    <a:pt x="3626" y="13614"/>
                  </a:cubicBezTo>
                  <a:cubicBezTo>
                    <a:pt x="4320" y="13614"/>
                    <a:pt x="4924" y="12929"/>
                    <a:pt x="4924" y="11907"/>
                  </a:cubicBezTo>
                  <a:cubicBezTo>
                    <a:pt x="4924" y="10425"/>
                    <a:pt x="3971" y="9285"/>
                    <a:pt x="2851" y="9285"/>
                  </a:cubicBezTo>
                  <a:cubicBezTo>
                    <a:pt x="2769" y="9262"/>
                    <a:pt x="2691" y="9252"/>
                    <a:pt x="2612" y="9252"/>
                  </a:cubicBezTo>
                  <a:cubicBezTo>
                    <a:pt x="2260" y="9252"/>
                    <a:pt x="1922" y="9440"/>
                    <a:pt x="1641" y="9628"/>
                  </a:cubicBezTo>
                  <a:cubicBezTo>
                    <a:pt x="1382" y="7349"/>
                    <a:pt x="1986" y="4957"/>
                    <a:pt x="3626" y="4385"/>
                  </a:cubicBezTo>
                  <a:cubicBezTo>
                    <a:pt x="4071" y="4221"/>
                    <a:pt x="4558" y="4113"/>
                    <a:pt x="5027" y="4113"/>
                  </a:cubicBezTo>
                  <a:cubicBezTo>
                    <a:pt x="5198" y="4113"/>
                    <a:pt x="5365" y="4127"/>
                    <a:pt x="5529" y="4160"/>
                  </a:cubicBezTo>
                  <a:cubicBezTo>
                    <a:pt x="5355" y="4727"/>
                    <a:pt x="5184" y="5182"/>
                    <a:pt x="5184" y="5182"/>
                  </a:cubicBezTo>
                  <a:cubicBezTo>
                    <a:pt x="5184" y="5299"/>
                    <a:pt x="5184" y="5299"/>
                    <a:pt x="5184" y="5412"/>
                  </a:cubicBezTo>
                  <a:cubicBezTo>
                    <a:pt x="5269" y="5524"/>
                    <a:pt x="5959" y="7803"/>
                    <a:pt x="7169" y="7803"/>
                  </a:cubicBezTo>
                  <a:cubicBezTo>
                    <a:pt x="7514" y="7803"/>
                    <a:pt x="7773" y="7691"/>
                    <a:pt x="8033" y="7461"/>
                  </a:cubicBezTo>
                  <a:cubicBezTo>
                    <a:pt x="8378" y="7236"/>
                    <a:pt x="8638" y="6664"/>
                    <a:pt x="8552" y="6096"/>
                  </a:cubicBezTo>
                  <a:cubicBezTo>
                    <a:pt x="8207" y="4840"/>
                    <a:pt x="7343" y="3930"/>
                    <a:pt x="6393" y="3705"/>
                  </a:cubicBezTo>
                  <a:cubicBezTo>
                    <a:pt x="6909" y="1993"/>
                    <a:pt x="8118" y="853"/>
                    <a:pt x="9587" y="741"/>
                  </a:cubicBezTo>
                  <a:close/>
                  <a:moveTo>
                    <a:pt x="9527" y="0"/>
                  </a:moveTo>
                  <a:cubicBezTo>
                    <a:pt x="7862" y="0"/>
                    <a:pt x="6279" y="1383"/>
                    <a:pt x="5700" y="3587"/>
                  </a:cubicBezTo>
                  <a:cubicBezTo>
                    <a:pt x="5405" y="3503"/>
                    <a:pt x="5106" y="3466"/>
                    <a:pt x="4814" y="3466"/>
                  </a:cubicBezTo>
                  <a:cubicBezTo>
                    <a:pt x="4341" y="3466"/>
                    <a:pt x="3882" y="3559"/>
                    <a:pt x="3455" y="3705"/>
                  </a:cubicBezTo>
                  <a:cubicBezTo>
                    <a:pt x="1382" y="4385"/>
                    <a:pt x="603" y="7574"/>
                    <a:pt x="1037" y="10308"/>
                  </a:cubicBezTo>
                  <a:cubicBezTo>
                    <a:pt x="173" y="11789"/>
                    <a:pt x="-176" y="13726"/>
                    <a:pt x="84" y="15550"/>
                  </a:cubicBezTo>
                  <a:cubicBezTo>
                    <a:pt x="343" y="17487"/>
                    <a:pt x="1293" y="19082"/>
                    <a:pt x="2676" y="19879"/>
                  </a:cubicBezTo>
                  <a:cubicBezTo>
                    <a:pt x="3238" y="20127"/>
                    <a:pt x="3843" y="20310"/>
                    <a:pt x="4426" y="20310"/>
                  </a:cubicBezTo>
                  <a:cubicBezTo>
                    <a:pt x="4654" y="20310"/>
                    <a:pt x="4878" y="20282"/>
                    <a:pt x="5095" y="20221"/>
                  </a:cubicBezTo>
                  <a:cubicBezTo>
                    <a:pt x="5650" y="21056"/>
                    <a:pt x="6493" y="21600"/>
                    <a:pt x="7361" y="21600"/>
                  </a:cubicBezTo>
                  <a:cubicBezTo>
                    <a:pt x="7439" y="21600"/>
                    <a:pt x="7521" y="21595"/>
                    <a:pt x="7603" y="21586"/>
                  </a:cubicBezTo>
                  <a:lnTo>
                    <a:pt x="7862" y="21586"/>
                  </a:lnTo>
                  <a:cubicBezTo>
                    <a:pt x="9502" y="21473"/>
                    <a:pt x="10971" y="20676"/>
                    <a:pt x="12095" y="19194"/>
                  </a:cubicBezTo>
                  <a:cubicBezTo>
                    <a:pt x="12354" y="19424"/>
                    <a:pt x="12614" y="19649"/>
                    <a:pt x="12874" y="19879"/>
                  </a:cubicBezTo>
                  <a:cubicBezTo>
                    <a:pt x="13478" y="20221"/>
                    <a:pt x="14254" y="20446"/>
                    <a:pt x="15033" y="20446"/>
                  </a:cubicBezTo>
                  <a:cubicBezTo>
                    <a:pt x="17106" y="20446"/>
                    <a:pt x="19094" y="19194"/>
                    <a:pt x="20563" y="17257"/>
                  </a:cubicBezTo>
                  <a:cubicBezTo>
                    <a:pt x="21168" y="16348"/>
                    <a:pt x="21424" y="15208"/>
                    <a:pt x="21339" y="14069"/>
                  </a:cubicBezTo>
                  <a:cubicBezTo>
                    <a:pt x="21079" y="12704"/>
                    <a:pt x="20215" y="11677"/>
                    <a:pt x="19180" y="11564"/>
                  </a:cubicBezTo>
                  <a:cubicBezTo>
                    <a:pt x="19870" y="8943"/>
                    <a:pt x="19784" y="5867"/>
                    <a:pt x="18056" y="4272"/>
                  </a:cubicBezTo>
                  <a:cubicBezTo>
                    <a:pt x="17508" y="3658"/>
                    <a:pt x="16811" y="3348"/>
                    <a:pt x="16114" y="3348"/>
                  </a:cubicBezTo>
                  <a:cubicBezTo>
                    <a:pt x="15388" y="3348"/>
                    <a:pt x="14656" y="3686"/>
                    <a:pt x="14083" y="4385"/>
                  </a:cubicBezTo>
                  <a:cubicBezTo>
                    <a:pt x="13649" y="2565"/>
                    <a:pt x="12525" y="1196"/>
                    <a:pt x="11230" y="511"/>
                  </a:cubicBezTo>
                  <a:cubicBezTo>
                    <a:pt x="10679" y="164"/>
                    <a:pt x="10099" y="0"/>
                    <a:pt x="952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422" name="Google Shape;399;p10"/>
          <p:cNvGrpSpPr/>
          <p:nvPr/>
        </p:nvGrpSpPr>
        <p:grpSpPr>
          <a:xfrm>
            <a:off x="19477643" y="7237100"/>
            <a:ext cx="6694352" cy="4295463"/>
            <a:chOff x="0" y="0"/>
            <a:chExt cx="6694351" cy="4295462"/>
          </a:xfrm>
        </p:grpSpPr>
        <p:grpSp>
          <p:nvGrpSpPr>
            <p:cNvPr id="420" name="Google Shape;400;p10"/>
            <p:cNvGrpSpPr/>
            <p:nvPr/>
          </p:nvGrpSpPr>
          <p:grpSpPr>
            <a:xfrm>
              <a:off x="243458" y="0"/>
              <a:ext cx="6450894" cy="4137648"/>
              <a:chOff x="0" y="15"/>
              <a:chExt cx="6450893" cy="4137647"/>
            </a:xfrm>
          </p:grpSpPr>
          <p:grpSp>
            <p:nvGrpSpPr>
              <p:cNvPr id="417" name="Google Shape;401;p10"/>
              <p:cNvGrpSpPr/>
              <p:nvPr/>
            </p:nvGrpSpPr>
            <p:grpSpPr>
              <a:xfrm>
                <a:off x="0" y="15"/>
                <a:ext cx="6450894" cy="4137648"/>
                <a:chOff x="0" y="14"/>
                <a:chExt cx="6450893" cy="4137647"/>
              </a:xfrm>
            </p:grpSpPr>
            <p:sp>
              <p:nvSpPr>
                <p:cNvPr id="411" name="Google Shape;402;p10"/>
                <p:cNvSpPr/>
                <p:nvPr/>
              </p:nvSpPr>
              <p:spPr>
                <a:xfrm rot="20118682">
                  <a:off x="1276604" y="252358"/>
                  <a:ext cx="1685602" cy="2181031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12" name="Google Shape;403;p10"/>
                <p:cNvSpPr/>
                <p:nvPr/>
              </p:nvSpPr>
              <p:spPr>
                <a:xfrm>
                  <a:off x="2562957" y="543210"/>
                  <a:ext cx="2185036" cy="1929979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13" name="Google Shape;404;p10"/>
                <p:cNvSpPr/>
                <p:nvPr/>
              </p:nvSpPr>
              <p:spPr>
                <a:xfrm>
                  <a:off x="0" y="1241253"/>
                  <a:ext cx="1929974" cy="1929980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14" name="Google Shape;405;p10"/>
                <p:cNvSpPr/>
                <p:nvPr/>
              </p:nvSpPr>
              <p:spPr>
                <a:xfrm>
                  <a:off x="541407" y="2129790"/>
                  <a:ext cx="1839474" cy="1839474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15" name="Google Shape;406;p10"/>
                <p:cNvSpPr/>
                <p:nvPr/>
              </p:nvSpPr>
              <p:spPr>
                <a:xfrm>
                  <a:off x="1918025" y="2084554"/>
                  <a:ext cx="1929975" cy="1929980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16" name="Google Shape;407;p10"/>
                <p:cNvSpPr/>
                <p:nvPr/>
              </p:nvSpPr>
              <p:spPr>
                <a:xfrm rot="18632664">
                  <a:off x="3704918" y="1618028"/>
                  <a:ext cx="2439233" cy="1930679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418" name="Google Shape;408;p10"/>
              <p:cNvSpPr/>
              <p:nvPr/>
            </p:nvSpPr>
            <p:spPr>
              <a:xfrm>
                <a:off x="1432325" y="1544830"/>
                <a:ext cx="1929937" cy="192993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19" name="Google Shape;409;p10"/>
              <p:cNvSpPr/>
              <p:nvPr/>
            </p:nvSpPr>
            <p:spPr>
              <a:xfrm>
                <a:off x="2673626" y="1544830"/>
                <a:ext cx="1929937" cy="192993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421" name="Google Shape;410;p10"/>
            <p:cNvSpPr/>
            <p:nvPr/>
          </p:nvSpPr>
          <p:spPr>
            <a:xfrm>
              <a:off x="-1" y="741534"/>
              <a:ext cx="5918006" cy="35539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51" h="21600" fill="norm" stroke="1" extrusionOk="0">
                  <a:moveTo>
                    <a:pt x="5148" y="5289"/>
                  </a:moveTo>
                  <a:cubicBezTo>
                    <a:pt x="5571" y="5474"/>
                    <a:pt x="5680" y="5651"/>
                    <a:pt x="5785" y="6005"/>
                  </a:cubicBezTo>
                  <a:cubicBezTo>
                    <a:pt x="5785" y="6189"/>
                    <a:pt x="5571" y="6543"/>
                    <a:pt x="5466" y="6728"/>
                  </a:cubicBezTo>
                  <a:cubicBezTo>
                    <a:pt x="5362" y="6728"/>
                    <a:pt x="5362" y="6905"/>
                    <a:pt x="5148" y="6905"/>
                  </a:cubicBezTo>
                  <a:cubicBezTo>
                    <a:pt x="5148" y="6366"/>
                    <a:pt x="5148" y="6005"/>
                    <a:pt x="5148" y="5474"/>
                  </a:cubicBezTo>
                  <a:lnTo>
                    <a:pt x="5148" y="5289"/>
                  </a:lnTo>
                  <a:close/>
                  <a:moveTo>
                    <a:pt x="10867" y="3497"/>
                  </a:moveTo>
                  <a:cubicBezTo>
                    <a:pt x="11290" y="4397"/>
                    <a:pt x="11504" y="5651"/>
                    <a:pt x="11290" y="6905"/>
                  </a:cubicBezTo>
                  <a:cubicBezTo>
                    <a:pt x="11190" y="7244"/>
                    <a:pt x="11042" y="7421"/>
                    <a:pt x="10881" y="7421"/>
                  </a:cubicBezTo>
                  <a:cubicBezTo>
                    <a:pt x="10702" y="7421"/>
                    <a:pt x="10506" y="7200"/>
                    <a:pt x="10336" y="6728"/>
                  </a:cubicBezTo>
                  <a:cubicBezTo>
                    <a:pt x="10022" y="5651"/>
                    <a:pt x="10231" y="4220"/>
                    <a:pt x="10867" y="3497"/>
                  </a:cubicBezTo>
                  <a:close/>
                  <a:moveTo>
                    <a:pt x="17219" y="7443"/>
                  </a:moveTo>
                  <a:cubicBezTo>
                    <a:pt x="17328" y="8159"/>
                    <a:pt x="17219" y="9052"/>
                    <a:pt x="17010" y="9775"/>
                  </a:cubicBezTo>
                  <a:cubicBezTo>
                    <a:pt x="16905" y="9952"/>
                    <a:pt x="16905" y="9952"/>
                    <a:pt x="16796" y="9952"/>
                  </a:cubicBezTo>
                  <a:cubicBezTo>
                    <a:pt x="16691" y="9952"/>
                    <a:pt x="16587" y="9775"/>
                    <a:pt x="16478" y="9775"/>
                  </a:cubicBezTo>
                  <a:cubicBezTo>
                    <a:pt x="16269" y="9413"/>
                    <a:pt x="16269" y="9413"/>
                    <a:pt x="16269" y="8875"/>
                  </a:cubicBezTo>
                  <a:cubicBezTo>
                    <a:pt x="16373" y="8336"/>
                    <a:pt x="16691" y="7798"/>
                    <a:pt x="17219" y="7443"/>
                  </a:cubicBezTo>
                  <a:close/>
                  <a:moveTo>
                    <a:pt x="4407" y="13714"/>
                  </a:moveTo>
                  <a:cubicBezTo>
                    <a:pt x="3984" y="14430"/>
                    <a:pt x="3561" y="14968"/>
                    <a:pt x="3139" y="15330"/>
                  </a:cubicBezTo>
                  <a:cubicBezTo>
                    <a:pt x="3243" y="14614"/>
                    <a:pt x="3666" y="14075"/>
                    <a:pt x="4089" y="13714"/>
                  </a:cubicBezTo>
                  <a:close/>
                  <a:moveTo>
                    <a:pt x="13622" y="14430"/>
                  </a:moveTo>
                  <a:cubicBezTo>
                    <a:pt x="13622" y="14430"/>
                    <a:pt x="13727" y="14430"/>
                    <a:pt x="13936" y="14791"/>
                  </a:cubicBezTo>
                  <a:cubicBezTo>
                    <a:pt x="14150" y="15145"/>
                    <a:pt x="14255" y="15868"/>
                    <a:pt x="14150" y="16399"/>
                  </a:cubicBezTo>
                  <a:cubicBezTo>
                    <a:pt x="13622" y="15684"/>
                    <a:pt x="13622" y="14791"/>
                    <a:pt x="13622" y="14430"/>
                  </a:cubicBezTo>
                  <a:close/>
                  <a:moveTo>
                    <a:pt x="7267" y="14968"/>
                  </a:moveTo>
                  <a:cubicBezTo>
                    <a:pt x="7480" y="15145"/>
                    <a:pt x="7690" y="15330"/>
                    <a:pt x="7794" y="15684"/>
                  </a:cubicBezTo>
                  <a:cubicBezTo>
                    <a:pt x="7903" y="16584"/>
                    <a:pt x="7794" y="17299"/>
                    <a:pt x="7585" y="18015"/>
                  </a:cubicBezTo>
                  <a:cubicBezTo>
                    <a:pt x="7162" y="17299"/>
                    <a:pt x="6948" y="16222"/>
                    <a:pt x="7053" y="15145"/>
                  </a:cubicBezTo>
                  <a:cubicBezTo>
                    <a:pt x="7053" y="14968"/>
                    <a:pt x="7162" y="14968"/>
                    <a:pt x="7162" y="14968"/>
                  </a:cubicBezTo>
                  <a:close/>
                  <a:moveTo>
                    <a:pt x="7210" y="848"/>
                  </a:moveTo>
                  <a:cubicBezTo>
                    <a:pt x="7681" y="848"/>
                    <a:pt x="8234" y="1025"/>
                    <a:pt x="8853" y="1350"/>
                  </a:cubicBezTo>
                  <a:cubicBezTo>
                    <a:pt x="9490" y="1704"/>
                    <a:pt x="10022" y="2243"/>
                    <a:pt x="10549" y="3143"/>
                  </a:cubicBezTo>
                  <a:cubicBezTo>
                    <a:pt x="9808" y="4035"/>
                    <a:pt x="9595" y="5828"/>
                    <a:pt x="10022" y="7082"/>
                  </a:cubicBezTo>
                  <a:cubicBezTo>
                    <a:pt x="10445" y="7982"/>
                    <a:pt x="10763" y="8336"/>
                    <a:pt x="10972" y="8336"/>
                  </a:cubicBezTo>
                  <a:cubicBezTo>
                    <a:pt x="11395" y="8159"/>
                    <a:pt x="11713" y="7798"/>
                    <a:pt x="11822" y="7266"/>
                  </a:cubicBezTo>
                  <a:cubicBezTo>
                    <a:pt x="12031" y="5828"/>
                    <a:pt x="11822" y="4220"/>
                    <a:pt x="11290" y="3143"/>
                  </a:cubicBezTo>
                  <a:cubicBezTo>
                    <a:pt x="12136" y="2243"/>
                    <a:pt x="13195" y="1704"/>
                    <a:pt x="14255" y="1704"/>
                  </a:cubicBezTo>
                  <a:lnTo>
                    <a:pt x="14891" y="1704"/>
                  </a:lnTo>
                  <a:cubicBezTo>
                    <a:pt x="16164" y="2427"/>
                    <a:pt x="17114" y="4397"/>
                    <a:pt x="17219" y="6543"/>
                  </a:cubicBezTo>
                  <a:cubicBezTo>
                    <a:pt x="16587" y="6905"/>
                    <a:pt x="16055" y="7620"/>
                    <a:pt x="15950" y="8698"/>
                  </a:cubicBezTo>
                  <a:cubicBezTo>
                    <a:pt x="15846" y="9413"/>
                    <a:pt x="15950" y="9952"/>
                    <a:pt x="16269" y="10490"/>
                  </a:cubicBezTo>
                  <a:cubicBezTo>
                    <a:pt x="16425" y="10756"/>
                    <a:pt x="16613" y="10889"/>
                    <a:pt x="16796" y="10889"/>
                  </a:cubicBezTo>
                  <a:cubicBezTo>
                    <a:pt x="16983" y="10889"/>
                    <a:pt x="17167" y="10756"/>
                    <a:pt x="17328" y="10490"/>
                  </a:cubicBezTo>
                  <a:cubicBezTo>
                    <a:pt x="17646" y="9413"/>
                    <a:pt x="17751" y="8336"/>
                    <a:pt x="17646" y="7266"/>
                  </a:cubicBezTo>
                  <a:cubicBezTo>
                    <a:pt x="17855" y="7266"/>
                    <a:pt x="18173" y="7082"/>
                    <a:pt x="18387" y="7082"/>
                  </a:cubicBezTo>
                  <a:cubicBezTo>
                    <a:pt x="19337" y="7082"/>
                    <a:pt x="20078" y="7982"/>
                    <a:pt x="20506" y="9413"/>
                  </a:cubicBezTo>
                  <a:cubicBezTo>
                    <a:pt x="20929" y="11383"/>
                    <a:pt x="20820" y="13537"/>
                    <a:pt x="20187" y="15330"/>
                  </a:cubicBezTo>
                  <a:cubicBezTo>
                    <a:pt x="19394" y="17262"/>
                    <a:pt x="18165" y="18332"/>
                    <a:pt x="16861" y="18332"/>
                  </a:cubicBezTo>
                  <a:cubicBezTo>
                    <a:pt x="16595" y="18332"/>
                    <a:pt x="16325" y="18288"/>
                    <a:pt x="16055" y="18192"/>
                  </a:cubicBezTo>
                  <a:cubicBezTo>
                    <a:pt x="15423" y="18015"/>
                    <a:pt x="14891" y="17476"/>
                    <a:pt x="14468" y="16938"/>
                  </a:cubicBezTo>
                  <a:cubicBezTo>
                    <a:pt x="14677" y="16045"/>
                    <a:pt x="14573" y="14968"/>
                    <a:pt x="14255" y="14252"/>
                  </a:cubicBezTo>
                  <a:cubicBezTo>
                    <a:pt x="13993" y="13891"/>
                    <a:pt x="13753" y="13714"/>
                    <a:pt x="13553" y="13714"/>
                  </a:cubicBezTo>
                  <a:cubicBezTo>
                    <a:pt x="13357" y="13714"/>
                    <a:pt x="13195" y="13891"/>
                    <a:pt x="13091" y="14252"/>
                  </a:cubicBezTo>
                  <a:cubicBezTo>
                    <a:pt x="13091" y="15507"/>
                    <a:pt x="13304" y="16584"/>
                    <a:pt x="13936" y="17122"/>
                  </a:cubicBezTo>
                  <a:cubicBezTo>
                    <a:pt x="13239" y="19320"/>
                    <a:pt x="11975" y="20715"/>
                    <a:pt x="10497" y="20715"/>
                  </a:cubicBezTo>
                  <a:cubicBezTo>
                    <a:pt x="10410" y="20715"/>
                    <a:pt x="10323" y="20715"/>
                    <a:pt x="10231" y="20700"/>
                  </a:cubicBezTo>
                  <a:cubicBezTo>
                    <a:pt x="9385" y="20700"/>
                    <a:pt x="8431" y="19807"/>
                    <a:pt x="7903" y="18553"/>
                  </a:cubicBezTo>
                  <a:cubicBezTo>
                    <a:pt x="8221" y="17653"/>
                    <a:pt x="8431" y="16584"/>
                    <a:pt x="8221" y="15507"/>
                  </a:cubicBezTo>
                  <a:cubicBezTo>
                    <a:pt x="8112" y="14968"/>
                    <a:pt x="7794" y="14430"/>
                    <a:pt x="7371" y="14252"/>
                  </a:cubicBezTo>
                  <a:cubicBezTo>
                    <a:pt x="7315" y="14216"/>
                    <a:pt x="7258" y="14201"/>
                    <a:pt x="7197" y="14201"/>
                  </a:cubicBezTo>
                  <a:cubicBezTo>
                    <a:pt x="6944" y="14201"/>
                    <a:pt x="6717" y="14496"/>
                    <a:pt x="6630" y="14791"/>
                  </a:cubicBezTo>
                  <a:cubicBezTo>
                    <a:pt x="6526" y="16222"/>
                    <a:pt x="6739" y="17653"/>
                    <a:pt x="7371" y="18730"/>
                  </a:cubicBezTo>
                  <a:cubicBezTo>
                    <a:pt x="6844" y="19630"/>
                    <a:pt x="6103" y="20169"/>
                    <a:pt x="5362" y="20346"/>
                  </a:cubicBezTo>
                  <a:lnTo>
                    <a:pt x="5043" y="20346"/>
                  </a:lnTo>
                  <a:cubicBezTo>
                    <a:pt x="4407" y="20346"/>
                    <a:pt x="3880" y="19807"/>
                    <a:pt x="3452" y="19092"/>
                  </a:cubicBezTo>
                  <a:cubicBezTo>
                    <a:pt x="3030" y="18192"/>
                    <a:pt x="2925" y="17299"/>
                    <a:pt x="3030" y="16399"/>
                  </a:cubicBezTo>
                  <a:cubicBezTo>
                    <a:pt x="3880" y="15868"/>
                    <a:pt x="4939" y="14430"/>
                    <a:pt x="4830" y="13537"/>
                  </a:cubicBezTo>
                  <a:cubicBezTo>
                    <a:pt x="4830" y="13279"/>
                    <a:pt x="4725" y="13028"/>
                    <a:pt x="4438" y="13028"/>
                  </a:cubicBezTo>
                  <a:cubicBezTo>
                    <a:pt x="4320" y="13028"/>
                    <a:pt x="4172" y="13072"/>
                    <a:pt x="3984" y="13175"/>
                  </a:cubicBezTo>
                  <a:cubicBezTo>
                    <a:pt x="3348" y="13537"/>
                    <a:pt x="2820" y="14614"/>
                    <a:pt x="2711" y="15868"/>
                  </a:cubicBezTo>
                  <a:cubicBezTo>
                    <a:pt x="2633" y="15883"/>
                    <a:pt x="2559" y="15890"/>
                    <a:pt x="2480" y="15890"/>
                  </a:cubicBezTo>
                  <a:cubicBezTo>
                    <a:pt x="1656" y="15890"/>
                    <a:pt x="1098" y="14983"/>
                    <a:pt x="806" y="13175"/>
                  </a:cubicBezTo>
                  <a:cubicBezTo>
                    <a:pt x="279" y="11206"/>
                    <a:pt x="383" y="9052"/>
                    <a:pt x="911" y="7082"/>
                  </a:cubicBezTo>
                  <a:cubicBezTo>
                    <a:pt x="1547" y="5828"/>
                    <a:pt x="2502" y="5112"/>
                    <a:pt x="3561" y="5112"/>
                  </a:cubicBezTo>
                  <a:lnTo>
                    <a:pt x="4830" y="5112"/>
                  </a:lnTo>
                  <a:lnTo>
                    <a:pt x="4830" y="5474"/>
                  </a:lnTo>
                  <a:cubicBezTo>
                    <a:pt x="4725" y="6189"/>
                    <a:pt x="4830" y="6905"/>
                    <a:pt x="5043" y="7443"/>
                  </a:cubicBezTo>
                  <a:cubicBezTo>
                    <a:pt x="5100" y="7635"/>
                    <a:pt x="5222" y="7783"/>
                    <a:pt x="5392" y="7783"/>
                  </a:cubicBezTo>
                  <a:cubicBezTo>
                    <a:pt x="5527" y="7783"/>
                    <a:pt x="5697" y="7687"/>
                    <a:pt x="5889" y="7443"/>
                  </a:cubicBezTo>
                  <a:cubicBezTo>
                    <a:pt x="6312" y="6728"/>
                    <a:pt x="6421" y="6543"/>
                    <a:pt x="6312" y="5828"/>
                  </a:cubicBezTo>
                  <a:cubicBezTo>
                    <a:pt x="6207" y="5289"/>
                    <a:pt x="5889" y="4751"/>
                    <a:pt x="5253" y="4574"/>
                  </a:cubicBezTo>
                  <a:cubicBezTo>
                    <a:pt x="5253" y="3497"/>
                    <a:pt x="5466" y="2427"/>
                    <a:pt x="5889" y="1704"/>
                  </a:cubicBezTo>
                  <a:cubicBezTo>
                    <a:pt x="6181" y="1114"/>
                    <a:pt x="6635" y="848"/>
                    <a:pt x="7210" y="848"/>
                  </a:cubicBezTo>
                  <a:close/>
                  <a:moveTo>
                    <a:pt x="7044" y="0"/>
                  </a:moveTo>
                  <a:cubicBezTo>
                    <a:pt x="6395" y="0"/>
                    <a:pt x="5867" y="310"/>
                    <a:pt x="5466" y="989"/>
                  </a:cubicBezTo>
                  <a:cubicBezTo>
                    <a:pt x="5043" y="1889"/>
                    <a:pt x="4725" y="3143"/>
                    <a:pt x="4725" y="4397"/>
                  </a:cubicBezTo>
                  <a:cubicBezTo>
                    <a:pt x="4512" y="4308"/>
                    <a:pt x="4302" y="4264"/>
                    <a:pt x="4089" y="4264"/>
                  </a:cubicBezTo>
                  <a:cubicBezTo>
                    <a:pt x="3880" y="4264"/>
                    <a:pt x="3666" y="4308"/>
                    <a:pt x="3452" y="4397"/>
                  </a:cubicBezTo>
                  <a:cubicBezTo>
                    <a:pt x="2288" y="4397"/>
                    <a:pt x="1229" y="5112"/>
                    <a:pt x="488" y="6543"/>
                  </a:cubicBezTo>
                  <a:cubicBezTo>
                    <a:pt x="-144" y="8698"/>
                    <a:pt x="-144" y="11206"/>
                    <a:pt x="383" y="13352"/>
                  </a:cubicBezTo>
                  <a:cubicBezTo>
                    <a:pt x="806" y="15868"/>
                    <a:pt x="1656" y="16399"/>
                    <a:pt x="2288" y="16399"/>
                  </a:cubicBezTo>
                  <a:lnTo>
                    <a:pt x="2502" y="16399"/>
                  </a:lnTo>
                  <a:cubicBezTo>
                    <a:pt x="2502" y="17653"/>
                    <a:pt x="2711" y="18730"/>
                    <a:pt x="3139" y="19446"/>
                  </a:cubicBezTo>
                  <a:cubicBezTo>
                    <a:pt x="3561" y="20523"/>
                    <a:pt x="4302" y="21061"/>
                    <a:pt x="5043" y="21061"/>
                  </a:cubicBezTo>
                  <a:lnTo>
                    <a:pt x="5362" y="21061"/>
                  </a:lnTo>
                  <a:cubicBezTo>
                    <a:pt x="6207" y="20884"/>
                    <a:pt x="7053" y="20346"/>
                    <a:pt x="7585" y="19269"/>
                  </a:cubicBezTo>
                  <a:cubicBezTo>
                    <a:pt x="8326" y="20523"/>
                    <a:pt x="9281" y="21423"/>
                    <a:pt x="10231" y="21600"/>
                  </a:cubicBezTo>
                  <a:lnTo>
                    <a:pt x="10445" y="21600"/>
                  </a:lnTo>
                  <a:cubicBezTo>
                    <a:pt x="12031" y="21423"/>
                    <a:pt x="13513" y="19984"/>
                    <a:pt x="14255" y="17653"/>
                  </a:cubicBezTo>
                  <a:cubicBezTo>
                    <a:pt x="14786" y="18192"/>
                    <a:pt x="15314" y="18553"/>
                    <a:pt x="15950" y="18730"/>
                  </a:cubicBezTo>
                  <a:cubicBezTo>
                    <a:pt x="16269" y="18870"/>
                    <a:pt x="16595" y="18930"/>
                    <a:pt x="16922" y="18930"/>
                  </a:cubicBezTo>
                  <a:cubicBezTo>
                    <a:pt x="18330" y="18930"/>
                    <a:pt x="19730" y="17720"/>
                    <a:pt x="20506" y="15684"/>
                  </a:cubicBezTo>
                  <a:cubicBezTo>
                    <a:pt x="21351" y="13714"/>
                    <a:pt x="21456" y="11029"/>
                    <a:pt x="20929" y="8875"/>
                  </a:cubicBezTo>
                  <a:cubicBezTo>
                    <a:pt x="20506" y="7266"/>
                    <a:pt x="19446" y="6189"/>
                    <a:pt x="18387" y="6189"/>
                  </a:cubicBezTo>
                  <a:cubicBezTo>
                    <a:pt x="18173" y="6189"/>
                    <a:pt x="17855" y="6189"/>
                    <a:pt x="17537" y="6366"/>
                  </a:cubicBezTo>
                  <a:cubicBezTo>
                    <a:pt x="17432" y="3681"/>
                    <a:pt x="16373" y="1704"/>
                    <a:pt x="14891" y="989"/>
                  </a:cubicBezTo>
                  <a:cubicBezTo>
                    <a:pt x="14786" y="900"/>
                    <a:pt x="14651" y="856"/>
                    <a:pt x="14520" y="856"/>
                  </a:cubicBezTo>
                  <a:cubicBezTo>
                    <a:pt x="14390" y="856"/>
                    <a:pt x="14255" y="900"/>
                    <a:pt x="14150" y="989"/>
                  </a:cubicBezTo>
                  <a:cubicBezTo>
                    <a:pt x="12986" y="989"/>
                    <a:pt x="11822" y="1527"/>
                    <a:pt x="10867" y="2427"/>
                  </a:cubicBezTo>
                  <a:cubicBezTo>
                    <a:pt x="10336" y="1704"/>
                    <a:pt x="9595" y="989"/>
                    <a:pt x="8962" y="634"/>
                  </a:cubicBezTo>
                  <a:cubicBezTo>
                    <a:pt x="8234" y="221"/>
                    <a:pt x="7594" y="0"/>
                    <a:pt x="7044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434" name="Google Shape;411;p10"/>
          <p:cNvGrpSpPr/>
          <p:nvPr/>
        </p:nvGrpSpPr>
        <p:grpSpPr>
          <a:xfrm>
            <a:off x="7428309" y="-1970634"/>
            <a:ext cx="6694352" cy="4295464"/>
            <a:chOff x="0" y="0"/>
            <a:chExt cx="6694351" cy="4295462"/>
          </a:xfrm>
        </p:grpSpPr>
        <p:grpSp>
          <p:nvGrpSpPr>
            <p:cNvPr id="432" name="Google Shape;412;p10"/>
            <p:cNvGrpSpPr/>
            <p:nvPr/>
          </p:nvGrpSpPr>
          <p:grpSpPr>
            <a:xfrm>
              <a:off x="243458" y="0"/>
              <a:ext cx="6450894" cy="4137648"/>
              <a:chOff x="0" y="15"/>
              <a:chExt cx="6450893" cy="4137647"/>
            </a:xfrm>
          </p:grpSpPr>
          <p:grpSp>
            <p:nvGrpSpPr>
              <p:cNvPr id="429" name="Google Shape;413;p10"/>
              <p:cNvGrpSpPr/>
              <p:nvPr/>
            </p:nvGrpSpPr>
            <p:grpSpPr>
              <a:xfrm>
                <a:off x="0" y="15"/>
                <a:ext cx="6450894" cy="4137648"/>
                <a:chOff x="0" y="14"/>
                <a:chExt cx="6450893" cy="4137647"/>
              </a:xfrm>
            </p:grpSpPr>
            <p:sp>
              <p:nvSpPr>
                <p:cNvPr id="423" name="Google Shape;414;p10"/>
                <p:cNvSpPr/>
                <p:nvPr/>
              </p:nvSpPr>
              <p:spPr>
                <a:xfrm rot="20118682">
                  <a:off x="1276604" y="252358"/>
                  <a:ext cx="1685602" cy="2181031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24" name="Google Shape;415;p10"/>
                <p:cNvSpPr/>
                <p:nvPr/>
              </p:nvSpPr>
              <p:spPr>
                <a:xfrm>
                  <a:off x="2562957" y="543210"/>
                  <a:ext cx="2185036" cy="1929979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25" name="Google Shape;416;p10"/>
                <p:cNvSpPr/>
                <p:nvPr/>
              </p:nvSpPr>
              <p:spPr>
                <a:xfrm>
                  <a:off x="0" y="1241253"/>
                  <a:ext cx="1929974" cy="1929980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26" name="Google Shape;417;p10"/>
                <p:cNvSpPr/>
                <p:nvPr/>
              </p:nvSpPr>
              <p:spPr>
                <a:xfrm>
                  <a:off x="541407" y="2129790"/>
                  <a:ext cx="1839474" cy="1839474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27" name="Google Shape;418;p10"/>
                <p:cNvSpPr/>
                <p:nvPr/>
              </p:nvSpPr>
              <p:spPr>
                <a:xfrm>
                  <a:off x="1918025" y="2084554"/>
                  <a:ext cx="1929975" cy="1929980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28" name="Google Shape;419;p10"/>
                <p:cNvSpPr/>
                <p:nvPr/>
              </p:nvSpPr>
              <p:spPr>
                <a:xfrm rot="18632664">
                  <a:off x="3704918" y="1618028"/>
                  <a:ext cx="2439233" cy="1930679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430" name="Google Shape;420;p10"/>
              <p:cNvSpPr/>
              <p:nvPr/>
            </p:nvSpPr>
            <p:spPr>
              <a:xfrm>
                <a:off x="1432325" y="1544830"/>
                <a:ext cx="1929937" cy="192993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31" name="Google Shape;421;p10"/>
              <p:cNvSpPr/>
              <p:nvPr/>
            </p:nvSpPr>
            <p:spPr>
              <a:xfrm>
                <a:off x="2673626" y="1544830"/>
                <a:ext cx="1929937" cy="192993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433" name="Google Shape;422;p10"/>
            <p:cNvSpPr/>
            <p:nvPr/>
          </p:nvSpPr>
          <p:spPr>
            <a:xfrm>
              <a:off x="-1" y="741534"/>
              <a:ext cx="5918006" cy="35539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51" h="21600" fill="norm" stroke="1" extrusionOk="0">
                  <a:moveTo>
                    <a:pt x="5148" y="5289"/>
                  </a:moveTo>
                  <a:cubicBezTo>
                    <a:pt x="5571" y="5474"/>
                    <a:pt x="5680" y="5651"/>
                    <a:pt x="5785" y="6005"/>
                  </a:cubicBezTo>
                  <a:cubicBezTo>
                    <a:pt x="5785" y="6189"/>
                    <a:pt x="5571" y="6543"/>
                    <a:pt x="5466" y="6728"/>
                  </a:cubicBezTo>
                  <a:cubicBezTo>
                    <a:pt x="5362" y="6728"/>
                    <a:pt x="5362" y="6905"/>
                    <a:pt x="5148" y="6905"/>
                  </a:cubicBezTo>
                  <a:cubicBezTo>
                    <a:pt x="5148" y="6366"/>
                    <a:pt x="5148" y="6005"/>
                    <a:pt x="5148" y="5474"/>
                  </a:cubicBezTo>
                  <a:lnTo>
                    <a:pt x="5148" y="5289"/>
                  </a:lnTo>
                  <a:close/>
                  <a:moveTo>
                    <a:pt x="10867" y="3497"/>
                  </a:moveTo>
                  <a:cubicBezTo>
                    <a:pt x="11290" y="4397"/>
                    <a:pt x="11504" y="5651"/>
                    <a:pt x="11290" y="6905"/>
                  </a:cubicBezTo>
                  <a:cubicBezTo>
                    <a:pt x="11190" y="7244"/>
                    <a:pt x="11042" y="7421"/>
                    <a:pt x="10881" y="7421"/>
                  </a:cubicBezTo>
                  <a:cubicBezTo>
                    <a:pt x="10702" y="7421"/>
                    <a:pt x="10506" y="7200"/>
                    <a:pt x="10336" y="6728"/>
                  </a:cubicBezTo>
                  <a:cubicBezTo>
                    <a:pt x="10022" y="5651"/>
                    <a:pt x="10231" y="4220"/>
                    <a:pt x="10867" y="3497"/>
                  </a:cubicBezTo>
                  <a:close/>
                  <a:moveTo>
                    <a:pt x="17219" y="7443"/>
                  </a:moveTo>
                  <a:cubicBezTo>
                    <a:pt x="17328" y="8159"/>
                    <a:pt x="17219" y="9052"/>
                    <a:pt x="17010" y="9775"/>
                  </a:cubicBezTo>
                  <a:cubicBezTo>
                    <a:pt x="16905" y="9952"/>
                    <a:pt x="16905" y="9952"/>
                    <a:pt x="16796" y="9952"/>
                  </a:cubicBezTo>
                  <a:cubicBezTo>
                    <a:pt x="16691" y="9952"/>
                    <a:pt x="16587" y="9775"/>
                    <a:pt x="16478" y="9775"/>
                  </a:cubicBezTo>
                  <a:cubicBezTo>
                    <a:pt x="16269" y="9413"/>
                    <a:pt x="16269" y="9413"/>
                    <a:pt x="16269" y="8875"/>
                  </a:cubicBezTo>
                  <a:cubicBezTo>
                    <a:pt x="16373" y="8336"/>
                    <a:pt x="16691" y="7798"/>
                    <a:pt x="17219" y="7443"/>
                  </a:cubicBezTo>
                  <a:close/>
                  <a:moveTo>
                    <a:pt x="4407" y="13714"/>
                  </a:moveTo>
                  <a:cubicBezTo>
                    <a:pt x="3984" y="14430"/>
                    <a:pt x="3561" y="14968"/>
                    <a:pt x="3139" y="15330"/>
                  </a:cubicBezTo>
                  <a:cubicBezTo>
                    <a:pt x="3243" y="14614"/>
                    <a:pt x="3666" y="14075"/>
                    <a:pt x="4089" y="13714"/>
                  </a:cubicBezTo>
                  <a:close/>
                  <a:moveTo>
                    <a:pt x="13622" y="14430"/>
                  </a:moveTo>
                  <a:cubicBezTo>
                    <a:pt x="13622" y="14430"/>
                    <a:pt x="13727" y="14430"/>
                    <a:pt x="13936" y="14791"/>
                  </a:cubicBezTo>
                  <a:cubicBezTo>
                    <a:pt x="14150" y="15145"/>
                    <a:pt x="14255" y="15868"/>
                    <a:pt x="14150" y="16399"/>
                  </a:cubicBezTo>
                  <a:cubicBezTo>
                    <a:pt x="13622" y="15684"/>
                    <a:pt x="13622" y="14791"/>
                    <a:pt x="13622" y="14430"/>
                  </a:cubicBezTo>
                  <a:close/>
                  <a:moveTo>
                    <a:pt x="7267" y="14968"/>
                  </a:moveTo>
                  <a:cubicBezTo>
                    <a:pt x="7480" y="15145"/>
                    <a:pt x="7690" y="15330"/>
                    <a:pt x="7794" y="15684"/>
                  </a:cubicBezTo>
                  <a:cubicBezTo>
                    <a:pt x="7903" y="16584"/>
                    <a:pt x="7794" y="17299"/>
                    <a:pt x="7585" y="18015"/>
                  </a:cubicBezTo>
                  <a:cubicBezTo>
                    <a:pt x="7162" y="17299"/>
                    <a:pt x="6948" y="16222"/>
                    <a:pt x="7053" y="15145"/>
                  </a:cubicBezTo>
                  <a:cubicBezTo>
                    <a:pt x="7053" y="14968"/>
                    <a:pt x="7162" y="14968"/>
                    <a:pt x="7162" y="14968"/>
                  </a:cubicBezTo>
                  <a:close/>
                  <a:moveTo>
                    <a:pt x="7210" y="848"/>
                  </a:moveTo>
                  <a:cubicBezTo>
                    <a:pt x="7681" y="848"/>
                    <a:pt x="8234" y="1025"/>
                    <a:pt x="8853" y="1350"/>
                  </a:cubicBezTo>
                  <a:cubicBezTo>
                    <a:pt x="9490" y="1704"/>
                    <a:pt x="10022" y="2243"/>
                    <a:pt x="10549" y="3143"/>
                  </a:cubicBezTo>
                  <a:cubicBezTo>
                    <a:pt x="9808" y="4035"/>
                    <a:pt x="9595" y="5828"/>
                    <a:pt x="10022" y="7082"/>
                  </a:cubicBezTo>
                  <a:cubicBezTo>
                    <a:pt x="10445" y="7982"/>
                    <a:pt x="10763" y="8336"/>
                    <a:pt x="10972" y="8336"/>
                  </a:cubicBezTo>
                  <a:cubicBezTo>
                    <a:pt x="11395" y="8159"/>
                    <a:pt x="11713" y="7798"/>
                    <a:pt x="11822" y="7266"/>
                  </a:cubicBezTo>
                  <a:cubicBezTo>
                    <a:pt x="12031" y="5828"/>
                    <a:pt x="11822" y="4220"/>
                    <a:pt x="11290" y="3143"/>
                  </a:cubicBezTo>
                  <a:cubicBezTo>
                    <a:pt x="12136" y="2243"/>
                    <a:pt x="13195" y="1704"/>
                    <a:pt x="14255" y="1704"/>
                  </a:cubicBezTo>
                  <a:lnTo>
                    <a:pt x="14891" y="1704"/>
                  </a:lnTo>
                  <a:cubicBezTo>
                    <a:pt x="16164" y="2427"/>
                    <a:pt x="17114" y="4397"/>
                    <a:pt x="17219" y="6543"/>
                  </a:cubicBezTo>
                  <a:cubicBezTo>
                    <a:pt x="16587" y="6905"/>
                    <a:pt x="16055" y="7620"/>
                    <a:pt x="15950" y="8698"/>
                  </a:cubicBezTo>
                  <a:cubicBezTo>
                    <a:pt x="15846" y="9413"/>
                    <a:pt x="15950" y="9952"/>
                    <a:pt x="16269" y="10490"/>
                  </a:cubicBezTo>
                  <a:cubicBezTo>
                    <a:pt x="16425" y="10756"/>
                    <a:pt x="16613" y="10889"/>
                    <a:pt x="16796" y="10889"/>
                  </a:cubicBezTo>
                  <a:cubicBezTo>
                    <a:pt x="16983" y="10889"/>
                    <a:pt x="17167" y="10756"/>
                    <a:pt x="17328" y="10490"/>
                  </a:cubicBezTo>
                  <a:cubicBezTo>
                    <a:pt x="17646" y="9413"/>
                    <a:pt x="17751" y="8336"/>
                    <a:pt x="17646" y="7266"/>
                  </a:cubicBezTo>
                  <a:cubicBezTo>
                    <a:pt x="17855" y="7266"/>
                    <a:pt x="18173" y="7082"/>
                    <a:pt x="18387" y="7082"/>
                  </a:cubicBezTo>
                  <a:cubicBezTo>
                    <a:pt x="19337" y="7082"/>
                    <a:pt x="20078" y="7982"/>
                    <a:pt x="20506" y="9413"/>
                  </a:cubicBezTo>
                  <a:cubicBezTo>
                    <a:pt x="20929" y="11383"/>
                    <a:pt x="20820" y="13537"/>
                    <a:pt x="20187" y="15330"/>
                  </a:cubicBezTo>
                  <a:cubicBezTo>
                    <a:pt x="19394" y="17262"/>
                    <a:pt x="18165" y="18332"/>
                    <a:pt x="16861" y="18332"/>
                  </a:cubicBezTo>
                  <a:cubicBezTo>
                    <a:pt x="16595" y="18332"/>
                    <a:pt x="16325" y="18288"/>
                    <a:pt x="16055" y="18192"/>
                  </a:cubicBezTo>
                  <a:cubicBezTo>
                    <a:pt x="15423" y="18015"/>
                    <a:pt x="14891" y="17476"/>
                    <a:pt x="14468" y="16938"/>
                  </a:cubicBezTo>
                  <a:cubicBezTo>
                    <a:pt x="14677" y="16045"/>
                    <a:pt x="14573" y="14968"/>
                    <a:pt x="14255" y="14252"/>
                  </a:cubicBezTo>
                  <a:cubicBezTo>
                    <a:pt x="13993" y="13891"/>
                    <a:pt x="13753" y="13714"/>
                    <a:pt x="13553" y="13714"/>
                  </a:cubicBezTo>
                  <a:cubicBezTo>
                    <a:pt x="13357" y="13714"/>
                    <a:pt x="13195" y="13891"/>
                    <a:pt x="13091" y="14252"/>
                  </a:cubicBezTo>
                  <a:cubicBezTo>
                    <a:pt x="13091" y="15507"/>
                    <a:pt x="13304" y="16584"/>
                    <a:pt x="13936" y="17122"/>
                  </a:cubicBezTo>
                  <a:cubicBezTo>
                    <a:pt x="13239" y="19320"/>
                    <a:pt x="11975" y="20715"/>
                    <a:pt x="10497" y="20715"/>
                  </a:cubicBezTo>
                  <a:cubicBezTo>
                    <a:pt x="10410" y="20715"/>
                    <a:pt x="10323" y="20715"/>
                    <a:pt x="10231" y="20700"/>
                  </a:cubicBezTo>
                  <a:cubicBezTo>
                    <a:pt x="9385" y="20700"/>
                    <a:pt x="8431" y="19807"/>
                    <a:pt x="7903" y="18553"/>
                  </a:cubicBezTo>
                  <a:cubicBezTo>
                    <a:pt x="8221" y="17653"/>
                    <a:pt x="8431" y="16584"/>
                    <a:pt x="8221" y="15507"/>
                  </a:cubicBezTo>
                  <a:cubicBezTo>
                    <a:pt x="8112" y="14968"/>
                    <a:pt x="7794" y="14430"/>
                    <a:pt x="7371" y="14252"/>
                  </a:cubicBezTo>
                  <a:cubicBezTo>
                    <a:pt x="7315" y="14216"/>
                    <a:pt x="7258" y="14201"/>
                    <a:pt x="7197" y="14201"/>
                  </a:cubicBezTo>
                  <a:cubicBezTo>
                    <a:pt x="6944" y="14201"/>
                    <a:pt x="6717" y="14496"/>
                    <a:pt x="6630" y="14791"/>
                  </a:cubicBezTo>
                  <a:cubicBezTo>
                    <a:pt x="6526" y="16222"/>
                    <a:pt x="6739" y="17653"/>
                    <a:pt x="7371" y="18730"/>
                  </a:cubicBezTo>
                  <a:cubicBezTo>
                    <a:pt x="6844" y="19630"/>
                    <a:pt x="6103" y="20169"/>
                    <a:pt x="5362" y="20346"/>
                  </a:cubicBezTo>
                  <a:lnTo>
                    <a:pt x="5043" y="20346"/>
                  </a:lnTo>
                  <a:cubicBezTo>
                    <a:pt x="4407" y="20346"/>
                    <a:pt x="3880" y="19807"/>
                    <a:pt x="3452" y="19092"/>
                  </a:cubicBezTo>
                  <a:cubicBezTo>
                    <a:pt x="3030" y="18192"/>
                    <a:pt x="2925" y="17299"/>
                    <a:pt x="3030" y="16399"/>
                  </a:cubicBezTo>
                  <a:cubicBezTo>
                    <a:pt x="3880" y="15868"/>
                    <a:pt x="4939" y="14430"/>
                    <a:pt x="4830" y="13537"/>
                  </a:cubicBezTo>
                  <a:cubicBezTo>
                    <a:pt x="4830" y="13279"/>
                    <a:pt x="4725" y="13028"/>
                    <a:pt x="4438" y="13028"/>
                  </a:cubicBezTo>
                  <a:cubicBezTo>
                    <a:pt x="4320" y="13028"/>
                    <a:pt x="4172" y="13072"/>
                    <a:pt x="3984" y="13175"/>
                  </a:cubicBezTo>
                  <a:cubicBezTo>
                    <a:pt x="3348" y="13537"/>
                    <a:pt x="2820" y="14614"/>
                    <a:pt x="2711" y="15868"/>
                  </a:cubicBezTo>
                  <a:cubicBezTo>
                    <a:pt x="2633" y="15883"/>
                    <a:pt x="2559" y="15890"/>
                    <a:pt x="2480" y="15890"/>
                  </a:cubicBezTo>
                  <a:cubicBezTo>
                    <a:pt x="1656" y="15890"/>
                    <a:pt x="1098" y="14983"/>
                    <a:pt x="806" y="13175"/>
                  </a:cubicBezTo>
                  <a:cubicBezTo>
                    <a:pt x="279" y="11206"/>
                    <a:pt x="383" y="9052"/>
                    <a:pt x="911" y="7082"/>
                  </a:cubicBezTo>
                  <a:cubicBezTo>
                    <a:pt x="1547" y="5828"/>
                    <a:pt x="2502" y="5112"/>
                    <a:pt x="3561" y="5112"/>
                  </a:cubicBezTo>
                  <a:lnTo>
                    <a:pt x="4830" y="5112"/>
                  </a:lnTo>
                  <a:lnTo>
                    <a:pt x="4830" y="5474"/>
                  </a:lnTo>
                  <a:cubicBezTo>
                    <a:pt x="4725" y="6189"/>
                    <a:pt x="4830" y="6905"/>
                    <a:pt x="5043" y="7443"/>
                  </a:cubicBezTo>
                  <a:cubicBezTo>
                    <a:pt x="5100" y="7635"/>
                    <a:pt x="5222" y="7783"/>
                    <a:pt x="5392" y="7783"/>
                  </a:cubicBezTo>
                  <a:cubicBezTo>
                    <a:pt x="5527" y="7783"/>
                    <a:pt x="5697" y="7687"/>
                    <a:pt x="5889" y="7443"/>
                  </a:cubicBezTo>
                  <a:cubicBezTo>
                    <a:pt x="6312" y="6728"/>
                    <a:pt x="6421" y="6543"/>
                    <a:pt x="6312" y="5828"/>
                  </a:cubicBezTo>
                  <a:cubicBezTo>
                    <a:pt x="6207" y="5289"/>
                    <a:pt x="5889" y="4751"/>
                    <a:pt x="5253" y="4574"/>
                  </a:cubicBezTo>
                  <a:cubicBezTo>
                    <a:pt x="5253" y="3497"/>
                    <a:pt x="5466" y="2427"/>
                    <a:pt x="5889" y="1704"/>
                  </a:cubicBezTo>
                  <a:cubicBezTo>
                    <a:pt x="6181" y="1114"/>
                    <a:pt x="6635" y="848"/>
                    <a:pt x="7210" y="848"/>
                  </a:cubicBezTo>
                  <a:close/>
                  <a:moveTo>
                    <a:pt x="7044" y="0"/>
                  </a:moveTo>
                  <a:cubicBezTo>
                    <a:pt x="6395" y="0"/>
                    <a:pt x="5867" y="310"/>
                    <a:pt x="5466" y="989"/>
                  </a:cubicBezTo>
                  <a:cubicBezTo>
                    <a:pt x="5043" y="1889"/>
                    <a:pt x="4725" y="3143"/>
                    <a:pt x="4725" y="4397"/>
                  </a:cubicBezTo>
                  <a:cubicBezTo>
                    <a:pt x="4512" y="4308"/>
                    <a:pt x="4302" y="4264"/>
                    <a:pt x="4089" y="4264"/>
                  </a:cubicBezTo>
                  <a:cubicBezTo>
                    <a:pt x="3880" y="4264"/>
                    <a:pt x="3666" y="4308"/>
                    <a:pt x="3452" y="4397"/>
                  </a:cubicBezTo>
                  <a:cubicBezTo>
                    <a:pt x="2288" y="4397"/>
                    <a:pt x="1229" y="5112"/>
                    <a:pt x="488" y="6543"/>
                  </a:cubicBezTo>
                  <a:cubicBezTo>
                    <a:pt x="-144" y="8698"/>
                    <a:pt x="-144" y="11206"/>
                    <a:pt x="383" y="13352"/>
                  </a:cubicBezTo>
                  <a:cubicBezTo>
                    <a:pt x="806" y="15868"/>
                    <a:pt x="1656" y="16399"/>
                    <a:pt x="2288" y="16399"/>
                  </a:cubicBezTo>
                  <a:lnTo>
                    <a:pt x="2502" y="16399"/>
                  </a:lnTo>
                  <a:cubicBezTo>
                    <a:pt x="2502" y="17653"/>
                    <a:pt x="2711" y="18730"/>
                    <a:pt x="3139" y="19446"/>
                  </a:cubicBezTo>
                  <a:cubicBezTo>
                    <a:pt x="3561" y="20523"/>
                    <a:pt x="4302" y="21061"/>
                    <a:pt x="5043" y="21061"/>
                  </a:cubicBezTo>
                  <a:lnTo>
                    <a:pt x="5362" y="21061"/>
                  </a:lnTo>
                  <a:cubicBezTo>
                    <a:pt x="6207" y="20884"/>
                    <a:pt x="7053" y="20346"/>
                    <a:pt x="7585" y="19269"/>
                  </a:cubicBezTo>
                  <a:cubicBezTo>
                    <a:pt x="8326" y="20523"/>
                    <a:pt x="9281" y="21423"/>
                    <a:pt x="10231" y="21600"/>
                  </a:cubicBezTo>
                  <a:lnTo>
                    <a:pt x="10445" y="21600"/>
                  </a:lnTo>
                  <a:cubicBezTo>
                    <a:pt x="12031" y="21423"/>
                    <a:pt x="13513" y="19984"/>
                    <a:pt x="14255" y="17653"/>
                  </a:cubicBezTo>
                  <a:cubicBezTo>
                    <a:pt x="14786" y="18192"/>
                    <a:pt x="15314" y="18553"/>
                    <a:pt x="15950" y="18730"/>
                  </a:cubicBezTo>
                  <a:cubicBezTo>
                    <a:pt x="16269" y="18870"/>
                    <a:pt x="16595" y="18930"/>
                    <a:pt x="16922" y="18930"/>
                  </a:cubicBezTo>
                  <a:cubicBezTo>
                    <a:pt x="18330" y="18930"/>
                    <a:pt x="19730" y="17720"/>
                    <a:pt x="20506" y="15684"/>
                  </a:cubicBezTo>
                  <a:cubicBezTo>
                    <a:pt x="21351" y="13714"/>
                    <a:pt x="21456" y="11029"/>
                    <a:pt x="20929" y="8875"/>
                  </a:cubicBezTo>
                  <a:cubicBezTo>
                    <a:pt x="20506" y="7266"/>
                    <a:pt x="19446" y="6189"/>
                    <a:pt x="18387" y="6189"/>
                  </a:cubicBezTo>
                  <a:cubicBezTo>
                    <a:pt x="18173" y="6189"/>
                    <a:pt x="17855" y="6189"/>
                    <a:pt x="17537" y="6366"/>
                  </a:cubicBezTo>
                  <a:cubicBezTo>
                    <a:pt x="17432" y="3681"/>
                    <a:pt x="16373" y="1704"/>
                    <a:pt x="14891" y="989"/>
                  </a:cubicBezTo>
                  <a:cubicBezTo>
                    <a:pt x="14786" y="900"/>
                    <a:pt x="14651" y="856"/>
                    <a:pt x="14520" y="856"/>
                  </a:cubicBezTo>
                  <a:cubicBezTo>
                    <a:pt x="14390" y="856"/>
                    <a:pt x="14255" y="900"/>
                    <a:pt x="14150" y="989"/>
                  </a:cubicBezTo>
                  <a:cubicBezTo>
                    <a:pt x="12986" y="989"/>
                    <a:pt x="11822" y="1527"/>
                    <a:pt x="10867" y="2427"/>
                  </a:cubicBezTo>
                  <a:cubicBezTo>
                    <a:pt x="10336" y="1704"/>
                    <a:pt x="9595" y="989"/>
                    <a:pt x="8962" y="634"/>
                  </a:cubicBezTo>
                  <a:cubicBezTo>
                    <a:pt x="8234" y="221"/>
                    <a:pt x="7594" y="0"/>
                    <a:pt x="7044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43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slideLayout" Target="../slideLayouts/slideLayout1.xml"/><Relationship Id="rId6" Type="http://schemas.openxmlformats.org/officeDocument/2006/relationships/slideLayout" Target="../slideLayouts/slideLayout2.xml"/><Relationship Id="rId7" Type="http://schemas.openxmlformats.org/officeDocument/2006/relationships/slideLayout" Target="../slideLayouts/slideLayout3.xml"/><Relationship Id="rId8" Type="http://schemas.openxmlformats.org/officeDocument/2006/relationships/slideLayout" Target="../slideLayouts/slideLayout4.xml"/><Relationship Id="rId9" Type="http://schemas.openxmlformats.org/officeDocument/2006/relationships/slideLayout" Target="../slideLayouts/slideLayout5.xml"/><Relationship Id="rId10" Type="http://schemas.openxmlformats.org/officeDocument/2006/relationships/slideLayout" Target="../slideLayouts/slideLayout6.xml"/><Relationship Id="rId11" Type="http://schemas.openxmlformats.org/officeDocument/2006/relationships/slideLayout" Target="../slideLayouts/slideLayout7.xml"/><Relationship Id="rId12" Type="http://schemas.openxmlformats.org/officeDocument/2006/relationships/slideLayout" Target="../slideLayouts/slideLayout8.xml"/><Relationship Id="rId13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0.xml"/><Relationship Id="rId15" Type="http://schemas.openxmlformats.org/officeDocument/2006/relationships/slideLayout" Target="../slideLayouts/slideLayout11.xml"/><Relationship Id="rId16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4.xml"/><Relationship Id="rId19" Type="http://schemas.openxmlformats.org/officeDocument/2006/relationships/slideLayout" Target="../slideLayouts/slideLayout15.xml"/><Relationship Id="rId20" Type="http://schemas.openxmlformats.org/officeDocument/2006/relationships/slideLayout" Target="../slideLayouts/slideLayout16.xml"/><Relationship Id="rId21" Type="http://schemas.openxmlformats.org/officeDocument/2006/relationships/slideLayout" Target="../slideLayouts/slideLayout17.xml"/><Relationship Id="rId22" Type="http://schemas.openxmlformats.org/officeDocument/2006/relationships/slideLayout" Target="../slideLayouts/slideLayout18.xml"/><Relationship Id="rId23" Type="http://schemas.openxmlformats.org/officeDocument/2006/relationships/slideLayout" Target="../slideLayouts/slideLayout19.xml"/><Relationship Id="rId24" Type="http://schemas.openxmlformats.org/officeDocument/2006/relationships/slideLayout" Target="../slideLayouts/slideLayout20.xml"/><Relationship Id="rId25" Type="http://schemas.openxmlformats.org/officeDocument/2006/relationships/slideLayout" Target="../slideLayouts/slideLayout21.xml"/><Relationship Id="rId26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4.xml"/><Relationship Id="rId29" Type="http://schemas.openxmlformats.org/officeDocument/2006/relationships/slideLayout" Target="../slideLayouts/slideLayout25.xml"/><Relationship Id="rId30" Type="http://schemas.openxmlformats.org/officeDocument/2006/relationships/slideLayout" Target="../slideLayouts/slideLayout26.xml"/><Relationship Id="rId31" Type="http://schemas.openxmlformats.org/officeDocument/2006/relationships/slideLayout" Target="../slideLayouts/slideLayout27.xml"/><Relationship Id="rId32" Type="http://schemas.openxmlformats.org/officeDocument/2006/relationships/slideLayout" Target="../slideLayouts/slideLayout28.xml"/><Relationship Id="rId33" Type="http://schemas.openxmlformats.org/officeDocument/2006/relationships/slideLayout" Target="../slideLayouts/slideLayout29.xml"/><Relationship Id="rId34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1.xml"/><Relationship Id="rId36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4.xml"/><Relationship Id="rId39" Type="http://schemas.openxmlformats.org/officeDocument/2006/relationships/slideLayout" Target="../slideLayouts/slideLayout35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623;p38"/>
          <p:cNvSpPr/>
          <p:nvPr/>
        </p:nvSpPr>
        <p:spPr>
          <a:xfrm>
            <a:off x="23618062" y="12831666"/>
            <a:ext cx="661182" cy="661182"/>
          </a:xfrm>
          <a:prstGeom prst="rect">
            <a:avLst/>
          </a:prstGeom>
          <a:solidFill>
            <a:srgbClr val="B4D5C9"/>
          </a:solidFill>
          <a:ln w="25400">
            <a:solidFill>
              <a:srgbClr val="BCDBF1"/>
            </a:solidFill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3" name="مستوى النص الأول…"/>
          <p:cNvSpPr txBox="1"/>
          <p:nvPr>
            <p:ph type="body" idx="1"/>
          </p:nvPr>
        </p:nvSpPr>
        <p:spPr>
          <a:xfrm>
            <a:off x="2010199" y="2892866"/>
            <a:ext cx="20240803" cy="92992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>
            <a:normAutofit fontScale="100000" lnSpcReduction="0"/>
          </a:bodyPr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4" name="نص العنوان"/>
          <p:cNvSpPr txBox="1"/>
          <p:nvPr>
            <p:ph type="title"/>
          </p:nvPr>
        </p:nvSpPr>
        <p:spPr>
          <a:xfrm>
            <a:off x="2010199" y="1120266"/>
            <a:ext cx="19852802" cy="17240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>
            <a:normAutofit fontScale="100000" lnSpcReduction="0"/>
          </a:bodyPr>
          <a:lstStyle/>
          <a:p>
            <a:pPr/>
            <a:r>
              <a:t>نص العنوان</a:t>
            </a:r>
          </a:p>
        </p:txBody>
      </p:sp>
      <p:pic>
        <p:nvPicPr>
          <p:cNvPr id="5" name="phonto 2.png" descr="phonto 2.png"/>
          <p:cNvPicPr>
            <a:picLocks noChangeAspect="1"/>
          </p:cNvPicPr>
          <p:nvPr/>
        </p:nvPicPr>
        <p:blipFill>
          <a:blip r:embed="rId3">
            <a:extLst/>
          </a:blip>
          <a:srcRect l="36278" t="40938" r="29266" b="39211"/>
          <a:stretch>
            <a:fillRect/>
          </a:stretch>
        </p:blipFill>
        <p:spPr>
          <a:xfrm>
            <a:off x="21750733" y="12818965"/>
            <a:ext cx="2633353" cy="669401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6" name="الجدول ١-١"/>
          <p:cNvGraphicFramePr/>
          <p:nvPr/>
        </p:nvGraphicFramePr>
        <p:xfrm>
          <a:off x="22205233" y="200661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39900"/>
                <a:gridCol w="1054659"/>
                <a:gridCol w="2134928"/>
                <a:gridCol w="1344871"/>
                <a:gridCol w="5635431"/>
              </a:tblGrid>
              <a:tr h="482600">
                <a:tc gridSpan="2"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5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الصف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 hMerge="1">
                  <a:tcPr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5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التاريخ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5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الصفحة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5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الموضوع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D6D6D6"/>
                    </a:solidFill>
                  </a:tcPr>
                </a:tc>
              </a:tr>
              <a:tr h="531142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5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خامس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5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rtl="0">
                        <a:defRPr sz="2500">
                          <a:solidFill>
                            <a:srgbClr val="0C1E4F"/>
                          </a:solidFill>
                        </a:defRPr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rtl="0">
                        <a:defRPr sz="2500">
                          <a:solidFill>
                            <a:srgbClr val="0C1E4F"/>
                          </a:solidFill>
                        </a:defRPr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5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تحديد النواتج الممكمة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</a:tr>
            </a:tbl>
          </a:graphicData>
        </a:graphic>
      </p:graphicFrame>
      <p:pic>
        <p:nvPicPr>
          <p:cNvPr id="7" name="IMG_4033.png" descr="IMG_4033.png"/>
          <p:cNvPicPr>
            <a:picLocks noChangeAspect="1"/>
          </p:cNvPicPr>
          <p:nvPr/>
        </p:nvPicPr>
        <p:blipFill>
          <a:blip r:embed="rId4">
            <a:extLst/>
          </a:blip>
          <a:srcRect l="6025" t="2596" r="2596" b="6025"/>
          <a:stretch>
            <a:fillRect/>
          </a:stretch>
        </p:blipFill>
        <p:spPr>
          <a:xfrm>
            <a:off x="22460782" y="0"/>
            <a:ext cx="1946021" cy="1754260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مستطيل"/>
          <p:cNvSpPr/>
          <p:nvPr/>
        </p:nvSpPr>
        <p:spPr>
          <a:xfrm>
            <a:off x="23745062" y="1865132"/>
            <a:ext cx="433487" cy="10622066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9" name="رقم الشريحة"/>
          <p:cNvSpPr txBox="1"/>
          <p:nvPr>
            <p:ph type="sldNum" sz="quarter" idx="2"/>
          </p:nvPr>
        </p:nvSpPr>
        <p:spPr>
          <a:xfrm>
            <a:off x="11785599" y="12344399"/>
            <a:ext cx="5689601" cy="736601"/>
          </a:xfrm>
          <a:prstGeom prst="rect">
            <a:avLst/>
          </a:prstGeom>
          <a:ln w="25400">
            <a:miter lim="400000"/>
          </a:ln>
        </p:spPr>
        <p:txBody>
          <a:bodyPr wrap="none" lIns="121919" tIns="121919" rIns="121919" bIns="121919" anchor="ctr">
            <a:spAutoFit/>
          </a:bodyPr>
          <a:lstStyle>
            <a:lvl1pPr algn="r">
              <a:defRPr sz="3200"/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5"/>
    <p:sldLayoutId id="2147483650" r:id="rId6"/>
    <p:sldLayoutId id="2147483651" r:id="rId7"/>
    <p:sldLayoutId id="2147483652" r:id="rId8"/>
    <p:sldLayoutId id="2147483653" r:id="rId9"/>
    <p:sldLayoutId id="2147483654" r:id="rId10"/>
    <p:sldLayoutId id="2147483655" r:id="rId11"/>
    <p:sldLayoutId id="2147483656" r:id="rId12"/>
    <p:sldLayoutId id="2147483657" r:id="rId13"/>
    <p:sldLayoutId id="2147483658" r:id="rId14"/>
    <p:sldLayoutId id="2147483659" r:id="rId15"/>
    <p:sldLayoutId id="2147483660" r:id="rId16"/>
    <p:sldLayoutId id="2147483661" r:id="rId17"/>
    <p:sldLayoutId id="2147483662" r:id="rId18"/>
    <p:sldLayoutId id="2147483663" r:id="rId19"/>
    <p:sldLayoutId id="2147483664" r:id="rId20"/>
    <p:sldLayoutId id="2147483665" r:id="rId21"/>
    <p:sldLayoutId id="2147483666" r:id="rId22"/>
    <p:sldLayoutId id="2147483667" r:id="rId23"/>
    <p:sldLayoutId id="2147483668" r:id="rId24"/>
    <p:sldLayoutId id="2147483669" r:id="rId25"/>
    <p:sldLayoutId id="2147483670" r:id="rId26"/>
    <p:sldLayoutId id="2147483671" r:id="rId27"/>
    <p:sldLayoutId id="2147483672" r:id="rId28"/>
    <p:sldLayoutId id="2147483673" r:id="rId29"/>
    <p:sldLayoutId id="2147483674" r:id="rId30"/>
    <p:sldLayoutId id="2147483675" r:id="rId31"/>
    <p:sldLayoutId id="2147483676" r:id="rId32"/>
    <p:sldLayoutId id="2147483677" r:id="rId33"/>
    <p:sldLayoutId id="2147483678" r:id="rId34"/>
    <p:sldLayoutId id="2147483679" r:id="rId35"/>
    <p:sldLayoutId id="2147483680" r:id="rId36"/>
    <p:sldLayoutId id="2147483681" r:id="rId37"/>
    <p:sldLayoutId id="2147483682" r:id="rId38"/>
    <p:sldLayoutId id="2147483683" r:id="rId39"/>
  </p:sldLayoutIdLst>
  <p:transition xmlns:p14="http://schemas.microsoft.com/office/powerpoint/2010/main" spd="med" advClick="1"/>
  <p:txStyles>
    <p:titleStyle>
      <a:lvl1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2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1pPr>
      <a:lvl2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2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2pPr>
      <a:lvl3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2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3pPr>
      <a:lvl4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2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4pPr>
      <a:lvl5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2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5pPr>
      <a:lvl6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2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6pPr>
      <a:lvl7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2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7pPr>
      <a:lvl8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2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8pPr>
      <a:lvl9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2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9pPr>
    </p:titleStyle>
    <p:bodyStyle>
      <a:lvl1pPr marL="1046018" marR="0" indent="-969818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FFFFFF"/>
        </a:buClr>
        <a:buSzPts val="2800"/>
        <a:buFontTx/>
        <a:buAutoNum type="arabicPeriod" startAt="1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1pPr>
      <a:lvl2pPr marL="1231900" marR="0" indent="-63500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FFFFFF"/>
        </a:buClr>
        <a:buSzPts val="2800"/>
        <a:buFontTx/>
        <a:buAutoNum type="alphaLcPeriod" startAt="1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2pPr>
      <a:lvl3pPr marL="1689100" marR="0" indent="-63500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FFFFFF"/>
        </a:buClr>
        <a:buSzPts val="2800"/>
        <a:buFontTx/>
        <a:buAutoNum type="romanLcPeriod" startAt="1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3pPr>
      <a:lvl4pPr marL="2146300" marR="0" indent="-63500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FFFFFF"/>
        </a:buClr>
        <a:buSzPts val="2800"/>
        <a:buFontTx/>
        <a:buAutoNum type="arabicPeriod" startAt="1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4pPr>
      <a:lvl5pPr marL="2603500" marR="0" indent="-63500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FFFFFF"/>
        </a:buClr>
        <a:buSzPts val="2800"/>
        <a:buFontTx/>
        <a:buAutoNum type="alphaLcPeriod" startAt="1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5pPr>
      <a:lvl6pPr marL="3060700" marR="0" indent="-63500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FFFFFF"/>
        </a:buClr>
        <a:buSzPts val="2800"/>
        <a:buFontTx/>
        <a:buAutoNum type="romanLcPeriod" startAt="1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6pPr>
      <a:lvl7pPr marL="3517900" marR="0" indent="-63500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FFFFFF"/>
        </a:buClr>
        <a:buSzPts val="2800"/>
        <a:buFontTx/>
        <a:buAutoNum type="arabicPeriod" startAt="1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7pPr>
      <a:lvl8pPr marL="3975100" marR="0" indent="-63500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FFFFFF"/>
        </a:buClr>
        <a:buSzPts val="2800"/>
        <a:buFontTx/>
        <a:buAutoNum type="alphaLcPeriod" startAt="1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8pPr>
      <a:lvl9pPr marL="4432300" marR="0" indent="-63500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FFFFFF"/>
        </a:buClr>
        <a:buSzPts val="2800"/>
        <a:buFontTx/>
        <a:buAutoNum type="romanLcPeriod" startAt="1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9pPr>
    </p:bodyStyle>
    <p:otherStyle>
      <a:lvl1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slide" Target="slide4.xml"/><Relationship Id="rId3" Type="http://schemas.openxmlformats.org/officeDocument/2006/relationships/slide" Target="slide6.xml"/><Relationship Id="rId4" Type="http://schemas.openxmlformats.org/officeDocument/2006/relationships/slide" Target="slide5.xml"/><Relationship Id="rId5" Type="http://schemas.openxmlformats.org/officeDocument/2006/relationships/slide" Target="slide7.xml"/><Relationship Id="rId6" Type="http://schemas.openxmlformats.org/officeDocument/2006/relationships/slide" Target="slide10.xml"/><Relationship Id="rId7" Type="http://schemas.openxmlformats.org/officeDocument/2006/relationships/slide" Target="slide16.xml"/><Relationship Id="rId8" Type="http://schemas.openxmlformats.org/officeDocument/2006/relationships/slide" Target="slide19.xml"/><Relationship Id="rId9" Type="http://schemas.openxmlformats.org/officeDocument/2006/relationships/slide" Target="slide20.xml"/><Relationship Id="rId10" Type="http://schemas.openxmlformats.org/officeDocument/2006/relationships/hyperlink" Target="https://drive.google.com/file/d/1IXwzSqbEvvoygToatG6DatxL06Fp8GwY/view?usp=drivesdk" TargetMode="External"/><Relationship Id="rId11" Type="http://schemas.openxmlformats.org/officeDocument/2006/relationships/image" Target="../media/image12.png"/><Relationship Id="rId12" Type="http://schemas.openxmlformats.org/officeDocument/2006/relationships/hyperlink" Target="https://ar.oryxlearning.com/grade/5th-grade/maths" TargetMode="External"/><Relationship Id="rId13" Type="http://schemas.openxmlformats.org/officeDocument/2006/relationships/image" Target="../media/image2.jpeg"/><Relationship Id="rId14" Type="http://schemas.openxmlformats.org/officeDocument/2006/relationships/hyperlink" Target="https://classroomscreen.com/app/wv1/0718e87f-b0f9-4181-9962-19e14b37322f" TargetMode="External"/><Relationship Id="rId15" Type="http://schemas.openxmlformats.org/officeDocument/2006/relationships/image" Target="../media/image3.jpeg"/><Relationship Id="rId16" Type="http://schemas.openxmlformats.org/officeDocument/2006/relationships/hyperlink" Target="https://apps.mathlearningcenter.org/number-frames/" TargetMode="External"/><Relationship Id="rId17" Type="http://schemas.openxmlformats.org/officeDocument/2006/relationships/image" Target="../media/image13.png"/><Relationship Id="rId18" Type="http://schemas.openxmlformats.org/officeDocument/2006/relationships/hyperlink" Target="https://apps.mathlearningcenter.org/number-pieces/" TargetMode="External"/><Relationship Id="rId19" Type="http://schemas.openxmlformats.org/officeDocument/2006/relationships/image" Target="../media/image4.jpeg"/><Relationship Id="rId20" Type="http://schemas.openxmlformats.org/officeDocument/2006/relationships/hyperlink" Target="https://wheelofnames.com/ar/" TargetMode="External"/><Relationship Id="rId21" Type="http://schemas.openxmlformats.org/officeDocument/2006/relationships/image" Target="../media/image5.jpeg"/><Relationship Id="rId22" Type="http://schemas.openxmlformats.org/officeDocument/2006/relationships/hyperlink" Target="https://www.youtube-nocookie.com/embed/2efUnpuG0Qg?playlist=2efUnpuG0Qg&amp;autoplay=1&amp;iv_load_policy=3&amp;loop=1&amp;modestbranding=1&amp;start=" TargetMode="External"/><Relationship Id="rId23" Type="http://schemas.openxmlformats.org/officeDocument/2006/relationships/image" Target="../media/image6.jpeg"/><Relationship Id="rId24" Type="http://schemas.openxmlformats.org/officeDocument/2006/relationships/hyperlink" Target="https://v-clock.com/timer/#countdown=00:01:00&amp;enabled=0&amp;seconds=0&amp;sound=glow&amp;loop=1" TargetMode="External"/><Relationship Id="rId25" Type="http://schemas.openxmlformats.org/officeDocument/2006/relationships/image" Target="../media/image14.png"/><Relationship Id="rId26" Type="http://schemas.openxmlformats.org/officeDocument/2006/relationships/image" Target="../media/image7.jpeg"/><Relationship Id="rId27" Type="http://schemas.openxmlformats.org/officeDocument/2006/relationships/hyperlink" Target="https://whiteboard.fi/" TargetMode="External"/><Relationship Id="rId28" Type="http://schemas.openxmlformats.org/officeDocument/2006/relationships/image" Target="../media/image8.jpeg"/><Relationship Id="rId29" Type="http://schemas.openxmlformats.org/officeDocument/2006/relationships/image" Target="../media/image24.png"/><Relationship Id="rId30" Type="http://schemas.openxmlformats.org/officeDocument/2006/relationships/image" Target="../media/image25.png"/><Relationship Id="rId31" Type="http://schemas.openxmlformats.org/officeDocument/2006/relationships/image" Target="../media/image26.png"/><Relationship Id="rId32" Type="http://schemas.openxmlformats.org/officeDocument/2006/relationships/image" Target="../media/image27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3.png"/><Relationship Id="rId3" Type="http://schemas.openxmlformats.org/officeDocument/2006/relationships/slide" Target="slide4.xml"/><Relationship Id="rId4" Type="http://schemas.openxmlformats.org/officeDocument/2006/relationships/slide" Target="slide6.xml"/><Relationship Id="rId5" Type="http://schemas.openxmlformats.org/officeDocument/2006/relationships/slide" Target="slide5.xml"/><Relationship Id="rId6" Type="http://schemas.openxmlformats.org/officeDocument/2006/relationships/slide" Target="slide7.xml"/><Relationship Id="rId7" Type="http://schemas.openxmlformats.org/officeDocument/2006/relationships/slide" Target="slide9.xml"/><Relationship Id="rId8" Type="http://schemas.openxmlformats.org/officeDocument/2006/relationships/slide" Target="slide16.xml"/><Relationship Id="rId9" Type="http://schemas.openxmlformats.org/officeDocument/2006/relationships/slide" Target="slide19.xml"/><Relationship Id="rId10" Type="http://schemas.openxmlformats.org/officeDocument/2006/relationships/slide" Target="slide20.xml"/><Relationship Id="rId11" Type="http://schemas.openxmlformats.org/officeDocument/2006/relationships/hyperlink" Target="https://drive.google.com/file/d/1IXwzSqbEvvoygToatG6DatxL06Fp8GwY/view?usp=drivesdk" TargetMode="External"/><Relationship Id="rId12" Type="http://schemas.openxmlformats.org/officeDocument/2006/relationships/image" Target="../media/image12.png"/><Relationship Id="rId13" Type="http://schemas.openxmlformats.org/officeDocument/2006/relationships/hyperlink" Target="https://ar.oryxlearning.com/grade/5th-grade/maths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classroomscreen.com/app/wv1/0718e87f-b0f9-4181-9962-19e14b37322f" TargetMode="External"/><Relationship Id="rId16" Type="http://schemas.openxmlformats.org/officeDocument/2006/relationships/image" Target="../media/image3.jpeg"/><Relationship Id="rId17" Type="http://schemas.openxmlformats.org/officeDocument/2006/relationships/hyperlink" Target="https://apps.mathlearningcenter.org/number-frames/" TargetMode="External"/><Relationship Id="rId18" Type="http://schemas.openxmlformats.org/officeDocument/2006/relationships/image" Target="../media/image13.png"/><Relationship Id="rId19" Type="http://schemas.openxmlformats.org/officeDocument/2006/relationships/hyperlink" Target="https://apps.mathlearningcenter.org/number-pieces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wheelofnames.com/ar/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www.youtube-nocookie.com/embed/2efUnpuG0Qg?playlist=2efUnpuG0Qg&amp;autoplay=1&amp;iv_load_policy=3&amp;loop=1&amp;modestbranding=1&amp;start=" TargetMode="External"/><Relationship Id="rId24" Type="http://schemas.openxmlformats.org/officeDocument/2006/relationships/image" Target="../media/image6.jpeg"/><Relationship Id="rId25" Type="http://schemas.openxmlformats.org/officeDocument/2006/relationships/hyperlink" Target="https://v-clock.com/timer/#countdown=00:01:00&amp;enabled=0&amp;seconds=0&amp;sound=glow&amp;loop=1" TargetMode="External"/><Relationship Id="rId26" Type="http://schemas.openxmlformats.org/officeDocument/2006/relationships/image" Target="../media/image14.png"/><Relationship Id="rId27" Type="http://schemas.openxmlformats.org/officeDocument/2006/relationships/image" Target="../media/image7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8.jpeg"/><Relationship Id="rId30" Type="http://schemas.openxmlformats.org/officeDocument/2006/relationships/image" Target="../media/image24.png"/><Relationship Id="rId31" Type="http://schemas.openxmlformats.org/officeDocument/2006/relationships/image" Target="../media/image28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slide" Target="slide4.xml"/><Relationship Id="rId3" Type="http://schemas.openxmlformats.org/officeDocument/2006/relationships/slide" Target="slide6.xml"/><Relationship Id="rId4" Type="http://schemas.openxmlformats.org/officeDocument/2006/relationships/slide" Target="slide5.xml"/><Relationship Id="rId5" Type="http://schemas.openxmlformats.org/officeDocument/2006/relationships/slide" Target="slide7.xml"/><Relationship Id="rId6" Type="http://schemas.openxmlformats.org/officeDocument/2006/relationships/slide" Target="slide9.xml"/><Relationship Id="rId7" Type="http://schemas.openxmlformats.org/officeDocument/2006/relationships/slide" Target="slide16.xml"/><Relationship Id="rId8" Type="http://schemas.openxmlformats.org/officeDocument/2006/relationships/slide" Target="slide19.xml"/><Relationship Id="rId9" Type="http://schemas.openxmlformats.org/officeDocument/2006/relationships/slide" Target="slide20.xml"/><Relationship Id="rId10" Type="http://schemas.openxmlformats.org/officeDocument/2006/relationships/hyperlink" Target="https://drive.google.com/file/d/1IXwzSqbEvvoygToatG6DatxL06Fp8GwY/view?usp=drivesdk" TargetMode="External"/><Relationship Id="rId11" Type="http://schemas.openxmlformats.org/officeDocument/2006/relationships/image" Target="../media/image12.png"/><Relationship Id="rId12" Type="http://schemas.openxmlformats.org/officeDocument/2006/relationships/hyperlink" Target="https://ar.oryxlearning.com/grade/5th-grade/maths" TargetMode="External"/><Relationship Id="rId13" Type="http://schemas.openxmlformats.org/officeDocument/2006/relationships/image" Target="../media/image2.jpeg"/><Relationship Id="rId14" Type="http://schemas.openxmlformats.org/officeDocument/2006/relationships/hyperlink" Target="https://classroomscreen.com/app/wv1/0718e87f-b0f9-4181-9962-19e14b37322f" TargetMode="External"/><Relationship Id="rId15" Type="http://schemas.openxmlformats.org/officeDocument/2006/relationships/image" Target="../media/image3.jpeg"/><Relationship Id="rId16" Type="http://schemas.openxmlformats.org/officeDocument/2006/relationships/hyperlink" Target="https://apps.mathlearningcenter.org/number-frames/" TargetMode="External"/><Relationship Id="rId17" Type="http://schemas.openxmlformats.org/officeDocument/2006/relationships/image" Target="../media/image13.png"/><Relationship Id="rId18" Type="http://schemas.openxmlformats.org/officeDocument/2006/relationships/hyperlink" Target="https://apps.mathlearningcenter.org/number-pieces/" TargetMode="External"/><Relationship Id="rId19" Type="http://schemas.openxmlformats.org/officeDocument/2006/relationships/image" Target="../media/image4.jpeg"/><Relationship Id="rId20" Type="http://schemas.openxmlformats.org/officeDocument/2006/relationships/hyperlink" Target="https://wheelofnames.com/ar/" TargetMode="External"/><Relationship Id="rId21" Type="http://schemas.openxmlformats.org/officeDocument/2006/relationships/image" Target="../media/image5.jpeg"/><Relationship Id="rId22" Type="http://schemas.openxmlformats.org/officeDocument/2006/relationships/hyperlink" Target="https://www.youtube-nocookie.com/embed/2efUnpuG0Qg?playlist=2efUnpuG0Qg&amp;autoplay=1&amp;iv_load_policy=3&amp;loop=1&amp;modestbranding=1&amp;start=" TargetMode="External"/><Relationship Id="rId23" Type="http://schemas.openxmlformats.org/officeDocument/2006/relationships/image" Target="../media/image6.jpeg"/><Relationship Id="rId24" Type="http://schemas.openxmlformats.org/officeDocument/2006/relationships/hyperlink" Target="https://v-clock.com/timer/#countdown=00:01:00&amp;enabled=0&amp;seconds=0&amp;sound=glow&amp;loop=1" TargetMode="External"/><Relationship Id="rId25" Type="http://schemas.openxmlformats.org/officeDocument/2006/relationships/image" Target="../media/image14.png"/><Relationship Id="rId26" Type="http://schemas.openxmlformats.org/officeDocument/2006/relationships/image" Target="../media/image7.jpeg"/><Relationship Id="rId27" Type="http://schemas.openxmlformats.org/officeDocument/2006/relationships/hyperlink" Target="https://whiteboard.fi/" TargetMode="External"/><Relationship Id="rId28" Type="http://schemas.openxmlformats.org/officeDocument/2006/relationships/image" Target="../media/image8.jpeg"/><Relationship Id="rId29" Type="http://schemas.openxmlformats.org/officeDocument/2006/relationships/image" Target="../media/image24.png"/><Relationship Id="rId30" Type="http://schemas.openxmlformats.org/officeDocument/2006/relationships/image" Target="../media/image29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slide" Target="slide4.xml"/><Relationship Id="rId3" Type="http://schemas.openxmlformats.org/officeDocument/2006/relationships/slide" Target="slide6.xml"/><Relationship Id="rId4" Type="http://schemas.openxmlformats.org/officeDocument/2006/relationships/slide" Target="slide5.xml"/><Relationship Id="rId5" Type="http://schemas.openxmlformats.org/officeDocument/2006/relationships/slide" Target="slide7.xml"/><Relationship Id="rId6" Type="http://schemas.openxmlformats.org/officeDocument/2006/relationships/slide" Target="slide9.xml"/><Relationship Id="rId7" Type="http://schemas.openxmlformats.org/officeDocument/2006/relationships/slide" Target="slide16.xml"/><Relationship Id="rId8" Type="http://schemas.openxmlformats.org/officeDocument/2006/relationships/slide" Target="slide19.xml"/><Relationship Id="rId9" Type="http://schemas.openxmlformats.org/officeDocument/2006/relationships/slide" Target="slide20.xml"/><Relationship Id="rId10" Type="http://schemas.openxmlformats.org/officeDocument/2006/relationships/hyperlink" Target="https://drive.google.com/file/d/1IXwzSqbEvvoygToatG6DatxL06Fp8GwY/view?usp=drivesdk" TargetMode="External"/><Relationship Id="rId11" Type="http://schemas.openxmlformats.org/officeDocument/2006/relationships/image" Target="../media/image12.png"/><Relationship Id="rId12" Type="http://schemas.openxmlformats.org/officeDocument/2006/relationships/hyperlink" Target="https://ar.oryxlearning.com/grade/5th-grade/maths" TargetMode="External"/><Relationship Id="rId13" Type="http://schemas.openxmlformats.org/officeDocument/2006/relationships/image" Target="../media/image2.jpeg"/><Relationship Id="rId14" Type="http://schemas.openxmlformats.org/officeDocument/2006/relationships/hyperlink" Target="https://classroomscreen.com/app/wv1/0718e87f-b0f9-4181-9962-19e14b37322f" TargetMode="External"/><Relationship Id="rId15" Type="http://schemas.openxmlformats.org/officeDocument/2006/relationships/image" Target="../media/image3.jpeg"/><Relationship Id="rId16" Type="http://schemas.openxmlformats.org/officeDocument/2006/relationships/hyperlink" Target="https://apps.mathlearningcenter.org/number-frames/" TargetMode="External"/><Relationship Id="rId17" Type="http://schemas.openxmlformats.org/officeDocument/2006/relationships/image" Target="../media/image13.png"/><Relationship Id="rId18" Type="http://schemas.openxmlformats.org/officeDocument/2006/relationships/hyperlink" Target="https://apps.mathlearningcenter.org/number-pieces/" TargetMode="External"/><Relationship Id="rId19" Type="http://schemas.openxmlformats.org/officeDocument/2006/relationships/image" Target="../media/image4.jpeg"/><Relationship Id="rId20" Type="http://schemas.openxmlformats.org/officeDocument/2006/relationships/hyperlink" Target="https://wheelofnames.com/ar/" TargetMode="External"/><Relationship Id="rId21" Type="http://schemas.openxmlformats.org/officeDocument/2006/relationships/image" Target="../media/image5.jpeg"/><Relationship Id="rId22" Type="http://schemas.openxmlformats.org/officeDocument/2006/relationships/hyperlink" Target="https://www.youtube-nocookie.com/embed/2efUnpuG0Qg?playlist=2efUnpuG0Qg&amp;autoplay=1&amp;iv_load_policy=3&amp;loop=1&amp;modestbranding=1&amp;start=" TargetMode="External"/><Relationship Id="rId23" Type="http://schemas.openxmlformats.org/officeDocument/2006/relationships/image" Target="../media/image6.jpeg"/><Relationship Id="rId24" Type="http://schemas.openxmlformats.org/officeDocument/2006/relationships/hyperlink" Target="https://v-clock.com/timer/#countdown=00:01:00&amp;enabled=0&amp;seconds=0&amp;sound=glow&amp;loop=1" TargetMode="External"/><Relationship Id="rId25" Type="http://schemas.openxmlformats.org/officeDocument/2006/relationships/image" Target="../media/image14.png"/><Relationship Id="rId26" Type="http://schemas.openxmlformats.org/officeDocument/2006/relationships/image" Target="../media/image7.jpeg"/><Relationship Id="rId27" Type="http://schemas.openxmlformats.org/officeDocument/2006/relationships/hyperlink" Target="https://whiteboard.fi/" TargetMode="External"/><Relationship Id="rId28" Type="http://schemas.openxmlformats.org/officeDocument/2006/relationships/image" Target="../media/image8.jpeg"/><Relationship Id="rId29" Type="http://schemas.openxmlformats.org/officeDocument/2006/relationships/image" Target="../media/image24.png"/><Relationship Id="rId30" Type="http://schemas.openxmlformats.org/officeDocument/2006/relationships/image" Target="../media/image28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3.png"/><Relationship Id="rId3" Type="http://schemas.openxmlformats.org/officeDocument/2006/relationships/slide" Target="slide4.xml"/><Relationship Id="rId4" Type="http://schemas.openxmlformats.org/officeDocument/2006/relationships/slide" Target="slide6.xml"/><Relationship Id="rId5" Type="http://schemas.openxmlformats.org/officeDocument/2006/relationships/slide" Target="slide5.xml"/><Relationship Id="rId6" Type="http://schemas.openxmlformats.org/officeDocument/2006/relationships/slide" Target="slide7.xml"/><Relationship Id="rId7" Type="http://schemas.openxmlformats.org/officeDocument/2006/relationships/slide" Target="slide9.xml"/><Relationship Id="rId8" Type="http://schemas.openxmlformats.org/officeDocument/2006/relationships/slide" Target="slide16.xml"/><Relationship Id="rId9" Type="http://schemas.openxmlformats.org/officeDocument/2006/relationships/slide" Target="slide19.xml"/><Relationship Id="rId10" Type="http://schemas.openxmlformats.org/officeDocument/2006/relationships/slide" Target="slide20.xml"/><Relationship Id="rId11" Type="http://schemas.openxmlformats.org/officeDocument/2006/relationships/hyperlink" Target="https://drive.google.com/file/d/1IXwzSqbEvvoygToatG6DatxL06Fp8GwY/view?usp=drivesdk" TargetMode="External"/><Relationship Id="rId12" Type="http://schemas.openxmlformats.org/officeDocument/2006/relationships/image" Target="../media/image12.png"/><Relationship Id="rId13" Type="http://schemas.openxmlformats.org/officeDocument/2006/relationships/hyperlink" Target="https://ar.oryxlearning.com/grade/5th-grade/maths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classroomscreen.com/app/wv1/0718e87f-b0f9-4181-9962-19e14b37322f" TargetMode="External"/><Relationship Id="rId16" Type="http://schemas.openxmlformats.org/officeDocument/2006/relationships/image" Target="../media/image3.jpeg"/><Relationship Id="rId17" Type="http://schemas.openxmlformats.org/officeDocument/2006/relationships/hyperlink" Target="https://apps.mathlearningcenter.org/number-frames/" TargetMode="External"/><Relationship Id="rId18" Type="http://schemas.openxmlformats.org/officeDocument/2006/relationships/image" Target="../media/image13.png"/><Relationship Id="rId19" Type="http://schemas.openxmlformats.org/officeDocument/2006/relationships/hyperlink" Target="https://apps.mathlearningcenter.org/number-pieces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wheelofnames.com/ar/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www.youtube-nocookie.com/embed/2efUnpuG0Qg?playlist=2efUnpuG0Qg&amp;autoplay=1&amp;iv_load_policy=3&amp;loop=1&amp;modestbranding=1&amp;start=" TargetMode="External"/><Relationship Id="rId24" Type="http://schemas.openxmlformats.org/officeDocument/2006/relationships/image" Target="../media/image6.jpeg"/><Relationship Id="rId25" Type="http://schemas.openxmlformats.org/officeDocument/2006/relationships/hyperlink" Target="https://v-clock.com/timer/#countdown=00:01:00&amp;enabled=0&amp;seconds=0&amp;sound=glow&amp;loop=1" TargetMode="External"/><Relationship Id="rId26" Type="http://schemas.openxmlformats.org/officeDocument/2006/relationships/image" Target="../media/image14.png"/><Relationship Id="rId27" Type="http://schemas.openxmlformats.org/officeDocument/2006/relationships/image" Target="../media/image7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8.jpeg"/><Relationship Id="rId30" Type="http://schemas.openxmlformats.org/officeDocument/2006/relationships/image" Target="../media/image30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slide" Target="slide4.xml"/><Relationship Id="rId3" Type="http://schemas.openxmlformats.org/officeDocument/2006/relationships/slide" Target="slide6.xml"/><Relationship Id="rId4" Type="http://schemas.openxmlformats.org/officeDocument/2006/relationships/slide" Target="slide5.xml"/><Relationship Id="rId5" Type="http://schemas.openxmlformats.org/officeDocument/2006/relationships/slide" Target="slide7.xml"/><Relationship Id="rId6" Type="http://schemas.openxmlformats.org/officeDocument/2006/relationships/slide" Target="slide9.xml"/><Relationship Id="rId7" Type="http://schemas.openxmlformats.org/officeDocument/2006/relationships/slide" Target="slide16.xml"/><Relationship Id="rId8" Type="http://schemas.openxmlformats.org/officeDocument/2006/relationships/slide" Target="slide19.xml"/><Relationship Id="rId9" Type="http://schemas.openxmlformats.org/officeDocument/2006/relationships/slide" Target="slide20.xml"/><Relationship Id="rId10" Type="http://schemas.openxmlformats.org/officeDocument/2006/relationships/hyperlink" Target="https://drive.google.com/file/d/1IXwzSqbEvvoygToatG6DatxL06Fp8GwY/view?usp=drivesdk" TargetMode="External"/><Relationship Id="rId11" Type="http://schemas.openxmlformats.org/officeDocument/2006/relationships/image" Target="../media/image12.png"/><Relationship Id="rId12" Type="http://schemas.openxmlformats.org/officeDocument/2006/relationships/hyperlink" Target="https://ar.oryxlearning.com/grade/5th-grade/maths" TargetMode="External"/><Relationship Id="rId13" Type="http://schemas.openxmlformats.org/officeDocument/2006/relationships/image" Target="../media/image2.jpeg"/><Relationship Id="rId14" Type="http://schemas.openxmlformats.org/officeDocument/2006/relationships/hyperlink" Target="https://classroomscreen.com/app/wv1/0718e87f-b0f9-4181-9962-19e14b37322f" TargetMode="External"/><Relationship Id="rId15" Type="http://schemas.openxmlformats.org/officeDocument/2006/relationships/image" Target="../media/image3.jpeg"/><Relationship Id="rId16" Type="http://schemas.openxmlformats.org/officeDocument/2006/relationships/hyperlink" Target="https://apps.mathlearningcenter.org/number-frames/" TargetMode="External"/><Relationship Id="rId17" Type="http://schemas.openxmlformats.org/officeDocument/2006/relationships/image" Target="../media/image13.png"/><Relationship Id="rId18" Type="http://schemas.openxmlformats.org/officeDocument/2006/relationships/hyperlink" Target="https://apps.mathlearningcenter.org/number-pieces/" TargetMode="External"/><Relationship Id="rId19" Type="http://schemas.openxmlformats.org/officeDocument/2006/relationships/image" Target="../media/image4.jpeg"/><Relationship Id="rId20" Type="http://schemas.openxmlformats.org/officeDocument/2006/relationships/hyperlink" Target="https://wheelofnames.com/ar/" TargetMode="External"/><Relationship Id="rId21" Type="http://schemas.openxmlformats.org/officeDocument/2006/relationships/image" Target="../media/image5.jpeg"/><Relationship Id="rId22" Type="http://schemas.openxmlformats.org/officeDocument/2006/relationships/hyperlink" Target="https://www.youtube-nocookie.com/embed/2efUnpuG0Qg?playlist=2efUnpuG0Qg&amp;autoplay=1&amp;iv_load_policy=3&amp;loop=1&amp;modestbranding=1&amp;start=" TargetMode="External"/><Relationship Id="rId23" Type="http://schemas.openxmlformats.org/officeDocument/2006/relationships/image" Target="../media/image6.jpeg"/><Relationship Id="rId24" Type="http://schemas.openxmlformats.org/officeDocument/2006/relationships/hyperlink" Target="https://v-clock.com/timer/#countdown=00:01:00&amp;enabled=0&amp;seconds=0&amp;sound=glow&amp;loop=1" TargetMode="External"/><Relationship Id="rId25" Type="http://schemas.openxmlformats.org/officeDocument/2006/relationships/image" Target="../media/image14.png"/><Relationship Id="rId26" Type="http://schemas.openxmlformats.org/officeDocument/2006/relationships/image" Target="../media/image7.jpeg"/><Relationship Id="rId27" Type="http://schemas.openxmlformats.org/officeDocument/2006/relationships/hyperlink" Target="https://whiteboard.fi/" TargetMode="External"/><Relationship Id="rId28" Type="http://schemas.openxmlformats.org/officeDocument/2006/relationships/image" Target="../media/image8.jpeg"/><Relationship Id="rId29" Type="http://schemas.openxmlformats.org/officeDocument/2006/relationships/image" Target="../media/image30.png"/><Relationship Id="rId30" Type="http://schemas.openxmlformats.org/officeDocument/2006/relationships/image" Target="../media/image31.png"/><Relationship Id="rId31" Type="http://schemas.openxmlformats.org/officeDocument/2006/relationships/image" Target="../media/image32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3.png"/><Relationship Id="rId3" Type="http://schemas.openxmlformats.org/officeDocument/2006/relationships/slide" Target="slide4.xml"/><Relationship Id="rId4" Type="http://schemas.openxmlformats.org/officeDocument/2006/relationships/slide" Target="slide6.xml"/><Relationship Id="rId5" Type="http://schemas.openxmlformats.org/officeDocument/2006/relationships/slide" Target="slide5.xml"/><Relationship Id="rId6" Type="http://schemas.openxmlformats.org/officeDocument/2006/relationships/slide" Target="slide7.xml"/><Relationship Id="rId7" Type="http://schemas.openxmlformats.org/officeDocument/2006/relationships/slide" Target="slide9.xml"/><Relationship Id="rId8" Type="http://schemas.openxmlformats.org/officeDocument/2006/relationships/slide" Target="slide16.xml"/><Relationship Id="rId9" Type="http://schemas.openxmlformats.org/officeDocument/2006/relationships/slide" Target="slide19.xml"/><Relationship Id="rId10" Type="http://schemas.openxmlformats.org/officeDocument/2006/relationships/slide" Target="slide20.xml"/><Relationship Id="rId11" Type="http://schemas.openxmlformats.org/officeDocument/2006/relationships/hyperlink" Target="https://drive.google.com/file/d/1IXwzSqbEvvoygToatG6DatxL06Fp8GwY/view?usp=drivesdk" TargetMode="External"/><Relationship Id="rId12" Type="http://schemas.openxmlformats.org/officeDocument/2006/relationships/image" Target="../media/image12.png"/><Relationship Id="rId13" Type="http://schemas.openxmlformats.org/officeDocument/2006/relationships/hyperlink" Target="https://ar.oryxlearning.com/grade/5th-grade/maths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classroomscreen.com/app/wv1/0718e87f-b0f9-4181-9962-19e14b37322f" TargetMode="External"/><Relationship Id="rId16" Type="http://schemas.openxmlformats.org/officeDocument/2006/relationships/image" Target="../media/image3.jpeg"/><Relationship Id="rId17" Type="http://schemas.openxmlformats.org/officeDocument/2006/relationships/hyperlink" Target="https://apps.mathlearningcenter.org/number-frames/" TargetMode="External"/><Relationship Id="rId18" Type="http://schemas.openxmlformats.org/officeDocument/2006/relationships/image" Target="../media/image13.png"/><Relationship Id="rId19" Type="http://schemas.openxmlformats.org/officeDocument/2006/relationships/hyperlink" Target="https://apps.mathlearningcenter.org/number-pieces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wheelofnames.com/ar/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www.youtube-nocookie.com/embed/2efUnpuG0Qg?playlist=2efUnpuG0Qg&amp;autoplay=1&amp;iv_load_policy=3&amp;loop=1&amp;modestbranding=1&amp;start=" TargetMode="External"/><Relationship Id="rId24" Type="http://schemas.openxmlformats.org/officeDocument/2006/relationships/image" Target="../media/image6.jpeg"/><Relationship Id="rId25" Type="http://schemas.openxmlformats.org/officeDocument/2006/relationships/hyperlink" Target="https://v-clock.com/timer/#countdown=00:01:00&amp;enabled=0&amp;seconds=0&amp;sound=glow&amp;loop=1" TargetMode="External"/><Relationship Id="rId26" Type="http://schemas.openxmlformats.org/officeDocument/2006/relationships/image" Target="../media/image14.png"/><Relationship Id="rId27" Type="http://schemas.openxmlformats.org/officeDocument/2006/relationships/image" Target="../media/image7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8.jpeg"/><Relationship Id="rId30" Type="http://schemas.openxmlformats.org/officeDocument/2006/relationships/image" Target="../media/image33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slide" Target="slide4.xml"/><Relationship Id="rId3" Type="http://schemas.openxmlformats.org/officeDocument/2006/relationships/slide" Target="slide6.xml"/><Relationship Id="rId4" Type="http://schemas.openxmlformats.org/officeDocument/2006/relationships/slide" Target="slide5.xml"/><Relationship Id="rId5" Type="http://schemas.openxmlformats.org/officeDocument/2006/relationships/slide" Target="slide7.xml"/><Relationship Id="rId6" Type="http://schemas.openxmlformats.org/officeDocument/2006/relationships/slide" Target="slide9.xml"/><Relationship Id="rId7" Type="http://schemas.openxmlformats.org/officeDocument/2006/relationships/slide" Target="slide17.xml"/><Relationship Id="rId8" Type="http://schemas.openxmlformats.org/officeDocument/2006/relationships/slide" Target="slide19.xml"/><Relationship Id="rId9" Type="http://schemas.openxmlformats.org/officeDocument/2006/relationships/slide" Target="slide20.xml"/><Relationship Id="rId10" Type="http://schemas.openxmlformats.org/officeDocument/2006/relationships/hyperlink" Target="https://drive.google.com/file/d/1IXwzSqbEvvoygToatG6DatxL06Fp8GwY/view?usp=drivesdk" TargetMode="External"/><Relationship Id="rId11" Type="http://schemas.openxmlformats.org/officeDocument/2006/relationships/image" Target="../media/image12.png"/><Relationship Id="rId12" Type="http://schemas.openxmlformats.org/officeDocument/2006/relationships/hyperlink" Target="https://ar.oryxlearning.com/grade/5th-grade/maths" TargetMode="External"/><Relationship Id="rId13" Type="http://schemas.openxmlformats.org/officeDocument/2006/relationships/image" Target="../media/image2.jpeg"/><Relationship Id="rId14" Type="http://schemas.openxmlformats.org/officeDocument/2006/relationships/hyperlink" Target="https://classroomscreen.com/app/wv1/0718e87f-b0f9-4181-9962-19e14b37322f" TargetMode="External"/><Relationship Id="rId15" Type="http://schemas.openxmlformats.org/officeDocument/2006/relationships/image" Target="../media/image3.jpeg"/><Relationship Id="rId16" Type="http://schemas.openxmlformats.org/officeDocument/2006/relationships/hyperlink" Target="https://apps.mathlearningcenter.org/number-frames/" TargetMode="External"/><Relationship Id="rId17" Type="http://schemas.openxmlformats.org/officeDocument/2006/relationships/image" Target="../media/image13.png"/><Relationship Id="rId18" Type="http://schemas.openxmlformats.org/officeDocument/2006/relationships/hyperlink" Target="https://apps.mathlearningcenter.org/number-pieces/" TargetMode="External"/><Relationship Id="rId19" Type="http://schemas.openxmlformats.org/officeDocument/2006/relationships/image" Target="../media/image4.jpeg"/><Relationship Id="rId20" Type="http://schemas.openxmlformats.org/officeDocument/2006/relationships/hyperlink" Target="https://wheelofnames.com/ar/" TargetMode="External"/><Relationship Id="rId21" Type="http://schemas.openxmlformats.org/officeDocument/2006/relationships/image" Target="../media/image5.jpeg"/><Relationship Id="rId22" Type="http://schemas.openxmlformats.org/officeDocument/2006/relationships/hyperlink" Target="https://www.youtube-nocookie.com/embed/2efUnpuG0Qg?playlist=2efUnpuG0Qg&amp;autoplay=1&amp;iv_load_policy=3&amp;loop=1&amp;modestbranding=1&amp;start=" TargetMode="External"/><Relationship Id="rId23" Type="http://schemas.openxmlformats.org/officeDocument/2006/relationships/image" Target="../media/image6.jpeg"/><Relationship Id="rId24" Type="http://schemas.openxmlformats.org/officeDocument/2006/relationships/hyperlink" Target="https://v-clock.com/timer/#countdown=00:01:00&amp;enabled=0&amp;seconds=0&amp;sound=glow&amp;loop=1" TargetMode="External"/><Relationship Id="rId25" Type="http://schemas.openxmlformats.org/officeDocument/2006/relationships/image" Target="../media/image14.png"/><Relationship Id="rId26" Type="http://schemas.openxmlformats.org/officeDocument/2006/relationships/image" Target="../media/image7.jpeg"/><Relationship Id="rId27" Type="http://schemas.openxmlformats.org/officeDocument/2006/relationships/hyperlink" Target="https://whiteboard.fi/" TargetMode="External"/><Relationship Id="rId28" Type="http://schemas.openxmlformats.org/officeDocument/2006/relationships/image" Target="../media/image8.jpeg"/><Relationship Id="rId29" Type="http://schemas.openxmlformats.org/officeDocument/2006/relationships/image" Target="../media/image33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slide" Target="slide4.xml"/><Relationship Id="rId3" Type="http://schemas.openxmlformats.org/officeDocument/2006/relationships/slide" Target="slide6.xml"/><Relationship Id="rId4" Type="http://schemas.openxmlformats.org/officeDocument/2006/relationships/slide" Target="slide5.xml"/><Relationship Id="rId5" Type="http://schemas.openxmlformats.org/officeDocument/2006/relationships/slide" Target="slide7.xml"/><Relationship Id="rId6" Type="http://schemas.openxmlformats.org/officeDocument/2006/relationships/slide" Target="slide9.xml"/><Relationship Id="rId7" Type="http://schemas.openxmlformats.org/officeDocument/2006/relationships/slide" Target="slide16.xml"/><Relationship Id="rId8" Type="http://schemas.openxmlformats.org/officeDocument/2006/relationships/slide" Target="slide19.xml"/><Relationship Id="rId9" Type="http://schemas.openxmlformats.org/officeDocument/2006/relationships/slide" Target="slide20.xml"/><Relationship Id="rId10" Type="http://schemas.openxmlformats.org/officeDocument/2006/relationships/image" Target="../media/image9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hyperlink" Target="https://www.liveworksheets.com/zl2747954lr" TargetMode="External"/><Relationship Id="rId3" Type="http://schemas.openxmlformats.org/officeDocument/2006/relationships/image" Target="../media/image34.png"/><Relationship Id="rId4" Type="http://schemas.openxmlformats.org/officeDocument/2006/relationships/image" Target="../media/image9.jpeg"/><Relationship Id="rId5" Type="http://schemas.openxmlformats.org/officeDocument/2006/relationships/image" Target="../media/image35.png"/><Relationship Id="rId6" Type="http://schemas.openxmlformats.org/officeDocument/2006/relationships/image" Target="../media/image10.jpeg"/><Relationship Id="rId7" Type="http://schemas.openxmlformats.org/officeDocument/2006/relationships/image" Target="../media/image36.png"/><Relationship Id="rId8" Type="http://schemas.openxmlformats.org/officeDocument/2006/relationships/slide" Target="slide4.xml"/><Relationship Id="rId9" Type="http://schemas.openxmlformats.org/officeDocument/2006/relationships/slide" Target="slide6.xml"/><Relationship Id="rId10" Type="http://schemas.openxmlformats.org/officeDocument/2006/relationships/slide" Target="slide5.xml"/><Relationship Id="rId11" Type="http://schemas.openxmlformats.org/officeDocument/2006/relationships/slide" Target="slide7.xml"/><Relationship Id="rId12" Type="http://schemas.openxmlformats.org/officeDocument/2006/relationships/slide" Target="slide9.xml"/><Relationship Id="rId13" Type="http://schemas.openxmlformats.org/officeDocument/2006/relationships/slide" Target="slide16.xml"/><Relationship Id="rId14" Type="http://schemas.openxmlformats.org/officeDocument/2006/relationships/slide" Target="slide19.xml"/><Relationship Id="rId15" Type="http://schemas.openxmlformats.org/officeDocument/2006/relationships/slide" Target="slide20.xml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slide" Target="slide4.xml"/><Relationship Id="rId3" Type="http://schemas.openxmlformats.org/officeDocument/2006/relationships/slide" Target="slide6.xml"/><Relationship Id="rId4" Type="http://schemas.openxmlformats.org/officeDocument/2006/relationships/slide" Target="slide5.xml"/><Relationship Id="rId5" Type="http://schemas.openxmlformats.org/officeDocument/2006/relationships/slide" Target="slide7.xml"/><Relationship Id="rId6" Type="http://schemas.openxmlformats.org/officeDocument/2006/relationships/slide" Target="slide9.xml"/><Relationship Id="rId7" Type="http://schemas.openxmlformats.org/officeDocument/2006/relationships/slide" Target="slide16.xml"/><Relationship Id="rId8" Type="http://schemas.openxmlformats.org/officeDocument/2006/relationships/slide" Target="slide19.xml"/><Relationship Id="rId9" Type="http://schemas.openxmlformats.org/officeDocument/2006/relationships/slide" Target="slide20.xml"/><Relationship Id="rId10" Type="http://schemas.openxmlformats.org/officeDocument/2006/relationships/image" Target="../media/image4.png"/><Relationship Id="rId11" Type="http://schemas.openxmlformats.org/officeDocument/2006/relationships/image" Target="../media/image5.png"/><Relationship Id="rId12" Type="http://schemas.openxmlformats.org/officeDocument/2006/relationships/image" Target="../media/image6.png"/><Relationship Id="rId13" Type="http://schemas.openxmlformats.org/officeDocument/2006/relationships/image" Target="../media/image7.png"/><Relationship Id="rId14" Type="http://schemas.openxmlformats.org/officeDocument/2006/relationships/image" Target="../media/image8.pn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image" Target="../media/image37.png"/><Relationship Id="rId3" Type="http://schemas.openxmlformats.org/officeDocument/2006/relationships/slide" Target="slide4.xml"/><Relationship Id="rId4" Type="http://schemas.openxmlformats.org/officeDocument/2006/relationships/slide" Target="slide6.xml"/><Relationship Id="rId5" Type="http://schemas.openxmlformats.org/officeDocument/2006/relationships/slide" Target="slide5.xml"/><Relationship Id="rId6" Type="http://schemas.openxmlformats.org/officeDocument/2006/relationships/slide" Target="slide7.xml"/><Relationship Id="rId7" Type="http://schemas.openxmlformats.org/officeDocument/2006/relationships/slide" Target="slide9.xml"/><Relationship Id="rId8" Type="http://schemas.openxmlformats.org/officeDocument/2006/relationships/slide" Target="slide16.xml"/><Relationship Id="rId9" Type="http://schemas.openxmlformats.org/officeDocument/2006/relationships/slide" Target="slide19.xml"/><Relationship Id="rId10" Type="http://schemas.openxmlformats.org/officeDocument/2006/relationships/slide" Target="slide20.xml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slide" Target="slide4.xml"/><Relationship Id="rId3" Type="http://schemas.openxmlformats.org/officeDocument/2006/relationships/slide" Target="slide6.xml"/><Relationship Id="rId4" Type="http://schemas.openxmlformats.org/officeDocument/2006/relationships/slide" Target="slide5.xml"/><Relationship Id="rId5" Type="http://schemas.openxmlformats.org/officeDocument/2006/relationships/slide" Target="slide7.xml"/><Relationship Id="rId6" Type="http://schemas.openxmlformats.org/officeDocument/2006/relationships/slide" Target="slide9.xml"/><Relationship Id="rId7" Type="http://schemas.openxmlformats.org/officeDocument/2006/relationships/slide" Target="slide16.xml"/><Relationship Id="rId8" Type="http://schemas.openxmlformats.org/officeDocument/2006/relationships/slide" Target="slide19.xml"/><Relationship Id="rId9" Type="http://schemas.openxmlformats.org/officeDocument/2006/relationships/slide" Target="slide20.xml"/><Relationship Id="rId10" Type="http://schemas.openxmlformats.org/officeDocument/2006/relationships/image" Target="../media/image9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Relationship Id="rId4" Type="http://schemas.openxmlformats.org/officeDocument/2006/relationships/slide" Target="slide4.xml"/><Relationship Id="rId5" Type="http://schemas.openxmlformats.org/officeDocument/2006/relationships/slide" Target="slide6.xml"/><Relationship Id="rId6" Type="http://schemas.openxmlformats.org/officeDocument/2006/relationships/slide" Target="slide5.xml"/><Relationship Id="rId7" Type="http://schemas.openxmlformats.org/officeDocument/2006/relationships/slide" Target="slide7.xml"/><Relationship Id="rId8" Type="http://schemas.openxmlformats.org/officeDocument/2006/relationships/slide" Target="slide9.xml"/><Relationship Id="rId9" Type="http://schemas.openxmlformats.org/officeDocument/2006/relationships/slide" Target="slide16.xml"/><Relationship Id="rId10" Type="http://schemas.openxmlformats.org/officeDocument/2006/relationships/slide" Target="slide19.xml"/><Relationship Id="rId11" Type="http://schemas.openxmlformats.org/officeDocument/2006/relationships/slide" Target="slide20.xml"/><Relationship Id="rId12" Type="http://schemas.openxmlformats.org/officeDocument/2006/relationships/hyperlink" Target="https://drive.google.com/file/d/1IXwzSqbEvvoygToatG6DatxL06Fp8GwY/view?usp=drivesdk" TargetMode="External"/><Relationship Id="rId13" Type="http://schemas.openxmlformats.org/officeDocument/2006/relationships/image" Target="../media/image12.png"/><Relationship Id="rId14" Type="http://schemas.openxmlformats.org/officeDocument/2006/relationships/hyperlink" Target="https://ar.oryxlearning.com/grade/5th-grade/maths" TargetMode="External"/><Relationship Id="rId15" Type="http://schemas.openxmlformats.org/officeDocument/2006/relationships/image" Target="../media/image2.jpeg"/><Relationship Id="rId16" Type="http://schemas.openxmlformats.org/officeDocument/2006/relationships/hyperlink" Target="https://classroomscreen.com/app/wv1/0718e87f-b0f9-4181-9962-19e14b37322f" TargetMode="External"/><Relationship Id="rId17" Type="http://schemas.openxmlformats.org/officeDocument/2006/relationships/image" Target="../media/image3.jpeg"/><Relationship Id="rId18" Type="http://schemas.openxmlformats.org/officeDocument/2006/relationships/hyperlink" Target="https://apps.mathlearningcenter.org/number-frames/" TargetMode="External"/><Relationship Id="rId19" Type="http://schemas.openxmlformats.org/officeDocument/2006/relationships/image" Target="../media/image13.png"/><Relationship Id="rId20" Type="http://schemas.openxmlformats.org/officeDocument/2006/relationships/hyperlink" Target="https://apps.mathlearningcenter.org/number-pieces/" TargetMode="External"/><Relationship Id="rId21" Type="http://schemas.openxmlformats.org/officeDocument/2006/relationships/image" Target="../media/image4.jpeg"/><Relationship Id="rId22" Type="http://schemas.openxmlformats.org/officeDocument/2006/relationships/hyperlink" Target="https://wheelofnames.com/ar/" TargetMode="External"/><Relationship Id="rId23" Type="http://schemas.openxmlformats.org/officeDocument/2006/relationships/image" Target="../media/image5.jpeg"/><Relationship Id="rId24" Type="http://schemas.openxmlformats.org/officeDocument/2006/relationships/hyperlink" Target="https://www.youtube-nocookie.com/embed/2efUnpuG0Qg?playlist=2efUnpuG0Qg&amp;autoplay=1&amp;iv_load_policy=3&amp;loop=1&amp;modestbranding=1&amp;start=" TargetMode="External"/><Relationship Id="rId25" Type="http://schemas.openxmlformats.org/officeDocument/2006/relationships/image" Target="../media/image6.jpeg"/><Relationship Id="rId26" Type="http://schemas.openxmlformats.org/officeDocument/2006/relationships/hyperlink" Target="https://v-clock.com/timer/#countdown=00:01:00&amp;enabled=0&amp;seconds=0&amp;sound=glow&amp;loop=1" TargetMode="External"/><Relationship Id="rId27" Type="http://schemas.openxmlformats.org/officeDocument/2006/relationships/image" Target="../media/image14.png"/><Relationship Id="rId28" Type="http://schemas.openxmlformats.org/officeDocument/2006/relationships/image" Target="../media/image7.jpeg"/><Relationship Id="rId29" Type="http://schemas.openxmlformats.org/officeDocument/2006/relationships/hyperlink" Target="https://whiteboard.fi/" TargetMode="External"/><Relationship Id="rId30" Type="http://schemas.openxmlformats.org/officeDocument/2006/relationships/image" Target="../media/image8.jpeg"/><Relationship Id="rId31" Type="http://schemas.openxmlformats.org/officeDocument/2006/relationships/image" Target="../media/image15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slide" Target="slide4.xml"/><Relationship Id="rId3" Type="http://schemas.openxmlformats.org/officeDocument/2006/relationships/slide" Target="slide6.xml"/><Relationship Id="rId4" Type="http://schemas.openxmlformats.org/officeDocument/2006/relationships/slide" Target="slide5.xml"/><Relationship Id="rId5" Type="http://schemas.openxmlformats.org/officeDocument/2006/relationships/slide" Target="slide7.xml"/><Relationship Id="rId6" Type="http://schemas.openxmlformats.org/officeDocument/2006/relationships/slide" Target="slide9.xml"/><Relationship Id="rId7" Type="http://schemas.openxmlformats.org/officeDocument/2006/relationships/slide" Target="slide16.xml"/><Relationship Id="rId8" Type="http://schemas.openxmlformats.org/officeDocument/2006/relationships/slide" Target="slide19.xml"/><Relationship Id="rId9" Type="http://schemas.openxmlformats.org/officeDocument/2006/relationships/slide" Target="slide20.xml"/><Relationship Id="rId10" Type="http://schemas.openxmlformats.org/officeDocument/2006/relationships/hyperlink" Target="https://drive.google.com/file/d/1IXwzSqbEvvoygToatG6DatxL06Fp8GwY/view?usp=drivesdk" TargetMode="External"/><Relationship Id="rId11" Type="http://schemas.openxmlformats.org/officeDocument/2006/relationships/image" Target="../media/image12.png"/><Relationship Id="rId12" Type="http://schemas.openxmlformats.org/officeDocument/2006/relationships/hyperlink" Target="https://ar.oryxlearning.com/grade/5th-grade/maths" TargetMode="External"/><Relationship Id="rId13" Type="http://schemas.openxmlformats.org/officeDocument/2006/relationships/image" Target="../media/image2.jpeg"/><Relationship Id="rId14" Type="http://schemas.openxmlformats.org/officeDocument/2006/relationships/hyperlink" Target="https://classroomscreen.com/app/wv1/0718e87f-b0f9-4181-9962-19e14b37322f" TargetMode="External"/><Relationship Id="rId15" Type="http://schemas.openxmlformats.org/officeDocument/2006/relationships/image" Target="../media/image3.jpeg"/><Relationship Id="rId16" Type="http://schemas.openxmlformats.org/officeDocument/2006/relationships/hyperlink" Target="https://apps.mathlearningcenter.org/number-frames/" TargetMode="External"/><Relationship Id="rId17" Type="http://schemas.openxmlformats.org/officeDocument/2006/relationships/image" Target="../media/image13.png"/><Relationship Id="rId18" Type="http://schemas.openxmlformats.org/officeDocument/2006/relationships/hyperlink" Target="https://apps.mathlearningcenter.org/number-pieces/" TargetMode="External"/><Relationship Id="rId19" Type="http://schemas.openxmlformats.org/officeDocument/2006/relationships/image" Target="../media/image4.jpeg"/><Relationship Id="rId20" Type="http://schemas.openxmlformats.org/officeDocument/2006/relationships/hyperlink" Target="https://wheelofnames.com/ar/" TargetMode="External"/><Relationship Id="rId21" Type="http://schemas.openxmlformats.org/officeDocument/2006/relationships/image" Target="../media/image5.jpeg"/><Relationship Id="rId22" Type="http://schemas.openxmlformats.org/officeDocument/2006/relationships/hyperlink" Target="https://www.youtube-nocookie.com/embed/2efUnpuG0Qg?playlist=2efUnpuG0Qg&amp;autoplay=1&amp;iv_load_policy=3&amp;loop=1&amp;modestbranding=1&amp;start=" TargetMode="External"/><Relationship Id="rId23" Type="http://schemas.openxmlformats.org/officeDocument/2006/relationships/image" Target="../media/image6.jpeg"/><Relationship Id="rId24" Type="http://schemas.openxmlformats.org/officeDocument/2006/relationships/hyperlink" Target="https://v-clock.com/timer/#countdown=00:01:00&amp;enabled=0&amp;seconds=0&amp;sound=glow&amp;loop=1" TargetMode="External"/><Relationship Id="rId25" Type="http://schemas.openxmlformats.org/officeDocument/2006/relationships/image" Target="../media/image14.png"/><Relationship Id="rId26" Type="http://schemas.openxmlformats.org/officeDocument/2006/relationships/image" Target="../media/image7.jpeg"/><Relationship Id="rId27" Type="http://schemas.openxmlformats.org/officeDocument/2006/relationships/hyperlink" Target="https://whiteboard.fi/" TargetMode="External"/><Relationship Id="rId28" Type="http://schemas.openxmlformats.org/officeDocument/2006/relationships/image" Target="../media/image8.jpeg"/><Relationship Id="rId29" Type="http://schemas.openxmlformats.org/officeDocument/2006/relationships/image" Target="../media/image16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slide" Target="slide4.xml"/><Relationship Id="rId3" Type="http://schemas.openxmlformats.org/officeDocument/2006/relationships/slide" Target="slide6.xml"/><Relationship Id="rId4" Type="http://schemas.openxmlformats.org/officeDocument/2006/relationships/slide" Target="slide5.xml"/><Relationship Id="rId5" Type="http://schemas.openxmlformats.org/officeDocument/2006/relationships/slide" Target="slide7.xml"/><Relationship Id="rId6" Type="http://schemas.openxmlformats.org/officeDocument/2006/relationships/slide" Target="slide9.xml"/><Relationship Id="rId7" Type="http://schemas.openxmlformats.org/officeDocument/2006/relationships/slide" Target="slide16.xml"/><Relationship Id="rId8" Type="http://schemas.openxmlformats.org/officeDocument/2006/relationships/slide" Target="slide19.xml"/><Relationship Id="rId9" Type="http://schemas.openxmlformats.org/officeDocument/2006/relationships/slide" Target="slide20.xml"/><Relationship Id="rId10" Type="http://schemas.openxmlformats.org/officeDocument/2006/relationships/hyperlink" Target="https://drive.google.com/file/d/1IXwzSqbEvvoygToatG6DatxL06Fp8GwY/view?usp=drivesdk" TargetMode="External"/><Relationship Id="rId11" Type="http://schemas.openxmlformats.org/officeDocument/2006/relationships/image" Target="../media/image12.png"/><Relationship Id="rId12" Type="http://schemas.openxmlformats.org/officeDocument/2006/relationships/hyperlink" Target="https://ar.oryxlearning.com/grade/5th-grade/maths" TargetMode="External"/><Relationship Id="rId13" Type="http://schemas.openxmlformats.org/officeDocument/2006/relationships/image" Target="../media/image2.jpeg"/><Relationship Id="rId14" Type="http://schemas.openxmlformats.org/officeDocument/2006/relationships/hyperlink" Target="https://classroomscreen.com/app/wv1/0718e87f-b0f9-4181-9962-19e14b37322f" TargetMode="External"/><Relationship Id="rId15" Type="http://schemas.openxmlformats.org/officeDocument/2006/relationships/image" Target="../media/image3.jpeg"/><Relationship Id="rId16" Type="http://schemas.openxmlformats.org/officeDocument/2006/relationships/hyperlink" Target="https://apps.mathlearningcenter.org/number-frames/" TargetMode="External"/><Relationship Id="rId17" Type="http://schemas.openxmlformats.org/officeDocument/2006/relationships/image" Target="../media/image13.png"/><Relationship Id="rId18" Type="http://schemas.openxmlformats.org/officeDocument/2006/relationships/hyperlink" Target="https://apps.mathlearningcenter.org/number-pieces/" TargetMode="External"/><Relationship Id="rId19" Type="http://schemas.openxmlformats.org/officeDocument/2006/relationships/image" Target="../media/image4.jpeg"/><Relationship Id="rId20" Type="http://schemas.openxmlformats.org/officeDocument/2006/relationships/hyperlink" Target="https://wheelofnames.com/ar/" TargetMode="External"/><Relationship Id="rId21" Type="http://schemas.openxmlformats.org/officeDocument/2006/relationships/image" Target="../media/image5.jpeg"/><Relationship Id="rId22" Type="http://schemas.openxmlformats.org/officeDocument/2006/relationships/hyperlink" Target="https://www.youtube-nocookie.com/embed/2efUnpuG0Qg?playlist=2efUnpuG0Qg&amp;autoplay=1&amp;iv_load_policy=3&amp;loop=1&amp;modestbranding=1&amp;start=" TargetMode="External"/><Relationship Id="rId23" Type="http://schemas.openxmlformats.org/officeDocument/2006/relationships/image" Target="../media/image6.jpeg"/><Relationship Id="rId24" Type="http://schemas.openxmlformats.org/officeDocument/2006/relationships/hyperlink" Target="https://v-clock.com/timer/#countdown=00:01:00&amp;enabled=0&amp;seconds=0&amp;sound=glow&amp;loop=1" TargetMode="External"/><Relationship Id="rId25" Type="http://schemas.openxmlformats.org/officeDocument/2006/relationships/image" Target="../media/image14.png"/><Relationship Id="rId26" Type="http://schemas.openxmlformats.org/officeDocument/2006/relationships/image" Target="../media/image7.jpeg"/><Relationship Id="rId27" Type="http://schemas.openxmlformats.org/officeDocument/2006/relationships/hyperlink" Target="https://whiteboard.fi/" TargetMode="External"/><Relationship Id="rId28" Type="http://schemas.openxmlformats.org/officeDocument/2006/relationships/image" Target="../media/image8.jpeg"/><Relationship Id="rId29" Type="http://schemas.openxmlformats.org/officeDocument/2006/relationships/image" Target="../media/image17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slide" Target="slide4.xml"/><Relationship Id="rId3" Type="http://schemas.openxmlformats.org/officeDocument/2006/relationships/slide" Target="slide6.xml"/><Relationship Id="rId4" Type="http://schemas.openxmlformats.org/officeDocument/2006/relationships/slide" Target="slide5.xml"/><Relationship Id="rId5" Type="http://schemas.openxmlformats.org/officeDocument/2006/relationships/slide" Target="slide7.xml"/><Relationship Id="rId6" Type="http://schemas.openxmlformats.org/officeDocument/2006/relationships/slide" Target="slide9.xml"/><Relationship Id="rId7" Type="http://schemas.openxmlformats.org/officeDocument/2006/relationships/slide" Target="slide16.xml"/><Relationship Id="rId8" Type="http://schemas.openxmlformats.org/officeDocument/2006/relationships/slide" Target="slide19.xml"/><Relationship Id="rId9" Type="http://schemas.openxmlformats.org/officeDocument/2006/relationships/slide" Target="slide20.xml"/><Relationship Id="rId10" Type="http://schemas.openxmlformats.org/officeDocument/2006/relationships/hyperlink" Target="https://drive.google.com/file/d/1IXwzSqbEvvoygToatG6DatxL06Fp8GwY/view?usp=drivesdk" TargetMode="External"/><Relationship Id="rId11" Type="http://schemas.openxmlformats.org/officeDocument/2006/relationships/image" Target="../media/image12.png"/><Relationship Id="rId12" Type="http://schemas.openxmlformats.org/officeDocument/2006/relationships/hyperlink" Target="https://ar.oryxlearning.com/grade/5th-grade/maths" TargetMode="External"/><Relationship Id="rId13" Type="http://schemas.openxmlformats.org/officeDocument/2006/relationships/image" Target="../media/image2.jpeg"/><Relationship Id="rId14" Type="http://schemas.openxmlformats.org/officeDocument/2006/relationships/hyperlink" Target="https://classroomscreen.com/app/wv1/0718e87f-b0f9-4181-9962-19e14b37322f" TargetMode="External"/><Relationship Id="rId15" Type="http://schemas.openxmlformats.org/officeDocument/2006/relationships/image" Target="../media/image3.jpeg"/><Relationship Id="rId16" Type="http://schemas.openxmlformats.org/officeDocument/2006/relationships/hyperlink" Target="https://apps.mathlearningcenter.org/number-frames/" TargetMode="External"/><Relationship Id="rId17" Type="http://schemas.openxmlformats.org/officeDocument/2006/relationships/image" Target="../media/image13.png"/><Relationship Id="rId18" Type="http://schemas.openxmlformats.org/officeDocument/2006/relationships/hyperlink" Target="https://apps.mathlearningcenter.org/number-pieces/" TargetMode="External"/><Relationship Id="rId19" Type="http://schemas.openxmlformats.org/officeDocument/2006/relationships/image" Target="../media/image4.jpeg"/><Relationship Id="rId20" Type="http://schemas.openxmlformats.org/officeDocument/2006/relationships/hyperlink" Target="https://wheelofnames.com/ar/" TargetMode="External"/><Relationship Id="rId21" Type="http://schemas.openxmlformats.org/officeDocument/2006/relationships/image" Target="../media/image5.jpeg"/><Relationship Id="rId22" Type="http://schemas.openxmlformats.org/officeDocument/2006/relationships/hyperlink" Target="https://www.youtube-nocookie.com/embed/2efUnpuG0Qg?playlist=2efUnpuG0Qg&amp;autoplay=1&amp;iv_load_policy=3&amp;loop=1&amp;modestbranding=1&amp;start=" TargetMode="External"/><Relationship Id="rId23" Type="http://schemas.openxmlformats.org/officeDocument/2006/relationships/image" Target="../media/image6.jpeg"/><Relationship Id="rId24" Type="http://schemas.openxmlformats.org/officeDocument/2006/relationships/hyperlink" Target="https://v-clock.com/timer/#countdown=00:01:00&amp;enabled=0&amp;seconds=0&amp;sound=glow&amp;loop=1" TargetMode="External"/><Relationship Id="rId25" Type="http://schemas.openxmlformats.org/officeDocument/2006/relationships/image" Target="../media/image14.png"/><Relationship Id="rId26" Type="http://schemas.openxmlformats.org/officeDocument/2006/relationships/image" Target="../media/image7.jpeg"/><Relationship Id="rId27" Type="http://schemas.openxmlformats.org/officeDocument/2006/relationships/hyperlink" Target="https://whiteboard.fi/" TargetMode="External"/><Relationship Id="rId28" Type="http://schemas.openxmlformats.org/officeDocument/2006/relationships/image" Target="../media/image8.jpeg"/><Relationship Id="rId29" Type="http://schemas.openxmlformats.org/officeDocument/2006/relationships/image" Target="../media/image18.png"/><Relationship Id="rId30" Type="http://schemas.openxmlformats.org/officeDocument/2006/relationships/image" Target="../media/image19.png"/><Relationship Id="rId31" Type="http://schemas.openxmlformats.org/officeDocument/2006/relationships/image" Target="../media/image16.png"/><Relationship Id="rId32" Type="http://schemas.openxmlformats.org/officeDocument/2006/relationships/image" Target="../media/image20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slide" Target="slide4.xml"/><Relationship Id="rId3" Type="http://schemas.openxmlformats.org/officeDocument/2006/relationships/slide" Target="slide6.xml"/><Relationship Id="rId4" Type="http://schemas.openxmlformats.org/officeDocument/2006/relationships/slide" Target="slide5.xml"/><Relationship Id="rId5" Type="http://schemas.openxmlformats.org/officeDocument/2006/relationships/slide" Target="slide7.xml"/><Relationship Id="rId6" Type="http://schemas.openxmlformats.org/officeDocument/2006/relationships/slide" Target="slide9.xml"/><Relationship Id="rId7" Type="http://schemas.openxmlformats.org/officeDocument/2006/relationships/slide" Target="slide16.xml"/><Relationship Id="rId8" Type="http://schemas.openxmlformats.org/officeDocument/2006/relationships/slide" Target="slide19.xml"/><Relationship Id="rId9" Type="http://schemas.openxmlformats.org/officeDocument/2006/relationships/slide" Target="slide20.xml"/><Relationship Id="rId10" Type="http://schemas.openxmlformats.org/officeDocument/2006/relationships/hyperlink" Target="https://drive.google.com/file/d/1IXwzSqbEvvoygToatG6DatxL06Fp8GwY/view?usp=drivesdk" TargetMode="External"/><Relationship Id="rId11" Type="http://schemas.openxmlformats.org/officeDocument/2006/relationships/image" Target="../media/image12.png"/><Relationship Id="rId12" Type="http://schemas.openxmlformats.org/officeDocument/2006/relationships/hyperlink" Target="https://ar.oryxlearning.com/grade/5th-grade/maths" TargetMode="External"/><Relationship Id="rId13" Type="http://schemas.openxmlformats.org/officeDocument/2006/relationships/image" Target="../media/image2.jpeg"/><Relationship Id="rId14" Type="http://schemas.openxmlformats.org/officeDocument/2006/relationships/hyperlink" Target="https://classroomscreen.com/app/wv1/0718e87f-b0f9-4181-9962-19e14b37322f" TargetMode="External"/><Relationship Id="rId15" Type="http://schemas.openxmlformats.org/officeDocument/2006/relationships/image" Target="../media/image3.jpeg"/><Relationship Id="rId16" Type="http://schemas.openxmlformats.org/officeDocument/2006/relationships/hyperlink" Target="https://apps.mathlearningcenter.org/number-frames/" TargetMode="External"/><Relationship Id="rId17" Type="http://schemas.openxmlformats.org/officeDocument/2006/relationships/image" Target="../media/image13.png"/><Relationship Id="rId18" Type="http://schemas.openxmlformats.org/officeDocument/2006/relationships/hyperlink" Target="https://apps.mathlearningcenter.org/number-pieces/" TargetMode="External"/><Relationship Id="rId19" Type="http://schemas.openxmlformats.org/officeDocument/2006/relationships/image" Target="../media/image4.jpeg"/><Relationship Id="rId20" Type="http://schemas.openxmlformats.org/officeDocument/2006/relationships/hyperlink" Target="https://wheelofnames.com/ar/" TargetMode="External"/><Relationship Id="rId21" Type="http://schemas.openxmlformats.org/officeDocument/2006/relationships/image" Target="../media/image5.jpeg"/><Relationship Id="rId22" Type="http://schemas.openxmlformats.org/officeDocument/2006/relationships/hyperlink" Target="https://www.youtube-nocookie.com/embed/2efUnpuG0Qg?playlist=2efUnpuG0Qg&amp;autoplay=1&amp;iv_load_policy=3&amp;loop=1&amp;modestbranding=1&amp;start=" TargetMode="External"/><Relationship Id="rId23" Type="http://schemas.openxmlformats.org/officeDocument/2006/relationships/image" Target="../media/image6.jpeg"/><Relationship Id="rId24" Type="http://schemas.openxmlformats.org/officeDocument/2006/relationships/hyperlink" Target="https://v-clock.com/timer/#countdown=00:01:00&amp;enabled=0&amp;seconds=0&amp;sound=glow&amp;loop=1" TargetMode="External"/><Relationship Id="rId25" Type="http://schemas.openxmlformats.org/officeDocument/2006/relationships/image" Target="../media/image14.png"/><Relationship Id="rId26" Type="http://schemas.openxmlformats.org/officeDocument/2006/relationships/image" Target="../media/image7.jpeg"/><Relationship Id="rId27" Type="http://schemas.openxmlformats.org/officeDocument/2006/relationships/hyperlink" Target="https://whiteboard.fi/" TargetMode="External"/><Relationship Id="rId28" Type="http://schemas.openxmlformats.org/officeDocument/2006/relationships/image" Target="../media/image8.jpeg"/><Relationship Id="rId29" Type="http://schemas.openxmlformats.org/officeDocument/2006/relationships/image" Target="../media/image21.png"/><Relationship Id="rId30" Type="http://schemas.openxmlformats.org/officeDocument/2006/relationships/image" Target="../media/image22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3.png"/><Relationship Id="rId3" Type="http://schemas.openxmlformats.org/officeDocument/2006/relationships/slide" Target="slide4.xml"/><Relationship Id="rId4" Type="http://schemas.openxmlformats.org/officeDocument/2006/relationships/slide" Target="slide6.xml"/><Relationship Id="rId5" Type="http://schemas.openxmlformats.org/officeDocument/2006/relationships/slide" Target="slide5.xml"/><Relationship Id="rId6" Type="http://schemas.openxmlformats.org/officeDocument/2006/relationships/slide" Target="slide7.xml"/><Relationship Id="rId7" Type="http://schemas.openxmlformats.org/officeDocument/2006/relationships/slide" Target="slide9.xml"/><Relationship Id="rId8" Type="http://schemas.openxmlformats.org/officeDocument/2006/relationships/slide" Target="slide16.xml"/><Relationship Id="rId9" Type="http://schemas.openxmlformats.org/officeDocument/2006/relationships/slide" Target="slide19.xml"/><Relationship Id="rId10" Type="http://schemas.openxmlformats.org/officeDocument/2006/relationships/slide" Target="slide20.xml"/><Relationship Id="rId11" Type="http://schemas.openxmlformats.org/officeDocument/2006/relationships/hyperlink" Target="https://drive.google.com/file/d/1IXwzSqbEvvoygToatG6DatxL06Fp8GwY/view?usp=drivesdk" TargetMode="External"/><Relationship Id="rId12" Type="http://schemas.openxmlformats.org/officeDocument/2006/relationships/image" Target="../media/image12.png"/><Relationship Id="rId13" Type="http://schemas.openxmlformats.org/officeDocument/2006/relationships/hyperlink" Target="https://ar.oryxlearning.com/grade/5th-grade/maths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classroomscreen.com/app/wv1/0718e87f-b0f9-4181-9962-19e14b37322f" TargetMode="External"/><Relationship Id="rId16" Type="http://schemas.openxmlformats.org/officeDocument/2006/relationships/image" Target="../media/image3.jpeg"/><Relationship Id="rId17" Type="http://schemas.openxmlformats.org/officeDocument/2006/relationships/hyperlink" Target="https://apps.mathlearningcenter.org/number-frames/" TargetMode="External"/><Relationship Id="rId18" Type="http://schemas.openxmlformats.org/officeDocument/2006/relationships/image" Target="../media/image13.png"/><Relationship Id="rId19" Type="http://schemas.openxmlformats.org/officeDocument/2006/relationships/hyperlink" Target="https://apps.mathlearningcenter.org/number-pieces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wheelofnames.com/ar/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www.youtube-nocookie.com/embed/2efUnpuG0Qg?playlist=2efUnpuG0Qg&amp;autoplay=1&amp;iv_load_policy=3&amp;loop=1&amp;modestbranding=1&amp;start=" TargetMode="External"/><Relationship Id="rId24" Type="http://schemas.openxmlformats.org/officeDocument/2006/relationships/image" Target="../media/image6.jpeg"/><Relationship Id="rId25" Type="http://schemas.openxmlformats.org/officeDocument/2006/relationships/hyperlink" Target="https://v-clock.com/timer/#countdown=00:01:00&amp;enabled=0&amp;seconds=0&amp;sound=glow&amp;loop=1" TargetMode="External"/><Relationship Id="rId26" Type="http://schemas.openxmlformats.org/officeDocument/2006/relationships/image" Target="../media/image14.png"/><Relationship Id="rId27" Type="http://schemas.openxmlformats.org/officeDocument/2006/relationships/image" Target="../media/image7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8.jpeg"/><Relationship Id="rId30" Type="http://schemas.openxmlformats.org/officeDocument/2006/relationships/image" Target="../media/image24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4" name="صفحة ١١١"/>
          <p:cNvSpPr txBox="1"/>
          <p:nvPr/>
        </p:nvSpPr>
        <p:spPr>
          <a:xfrm>
            <a:off x="5183802" y="9195629"/>
            <a:ext cx="2552562" cy="143764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>
            <a:lvl1pPr algn="ctr" rtl="0">
              <a:lnSpc>
                <a:spcPct val="150000"/>
              </a:lnSpc>
              <a:defRPr sz="6500">
                <a:solidFill>
                  <a:srgbClr val="0C1E4F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/>
            <a:r>
              <a:t>صفحة ١١١ </a:t>
            </a:r>
          </a:p>
        </p:txBody>
      </p:sp>
      <p:grpSp>
        <p:nvGrpSpPr>
          <p:cNvPr id="1840" name="تجميع"/>
          <p:cNvGrpSpPr/>
          <p:nvPr/>
        </p:nvGrpSpPr>
        <p:grpSpPr>
          <a:xfrm>
            <a:off x="18148731" y="162029"/>
            <a:ext cx="6094473" cy="1953665"/>
            <a:chOff x="0" y="0"/>
            <a:chExt cx="6094471" cy="1953664"/>
          </a:xfrm>
        </p:grpSpPr>
        <p:sp>
          <p:nvSpPr>
            <p:cNvPr id="1835" name="الفصل"/>
            <p:cNvSpPr txBox="1"/>
            <p:nvPr/>
          </p:nvSpPr>
          <p:spPr>
            <a:xfrm>
              <a:off x="3408782" y="0"/>
              <a:ext cx="2685690" cy="1067832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Autofit/>
            </a:bodyPr>
            <a:lstStyle>
              <a:lvl1pPr algn="ctr">
                <a:lnSpc>
                  <a:spcPct val="90000"/>
                </a:lnSpc>
                <a:spcBef>
                  <a:spcPts val="2600"/>
                </a:spcBef>
                <a:defRPr sz="4000">
                  <a:solidFill>
                    <a:srgbClr val="678980"/>
                  </a:solidFill>
                  <a:latin typeface="Madani Arabic SemiBold"/>
                  <a:ea typeface="Madani Arabic SemiBold"/>
                  <a:cs typeface="Madani Arabic SemiBold"/>
                  <a:sym typeface="Madani Arabic SemiBold"/>
                </a:defRPr>
              </a:lvl1pPr>
            </a:lstStyle>
            <a:p>
              <a:pPr rtl="0">
                <a:defRPr/>
              </a:pPr>
              <a:r>
                <a:t>الفصل</a:t>
              </a:r>
            </a:p>
          </p:txBody>
        </p:sp>
        <p:grpSp>
          <p:nvGrpSpPr>
            <p:cNvPr id="1838" name="تجميع"/>
            <p:cNvGrpSpPr/>
            <p:nvPr/>
          </p:nvGrpSpPr>
          <p:grpSpPr>
            <a:xfrm>
              <a:off x="4275608" y="508515"/>
              <a:ext cx="981042" cy="1445150"/>
              <a:chOff x="0" y="0"/>
              <a:chExt cx="981040" cy="1445148"/>
            </a:xfrm>
          </p:grpSpPr>
          <p:sp>
            <p:nvSpPr>
              <p:cNvPr id="1836" name="دائرة"/>
              <p:cNvSpPr/>
              <p:nvPr/>
            </p:nvSpPr>
            <p:spPr>
              <a:xfrm>
                <a:off x="95545" y="254426"/>
                <a:ext cx="834696" cy="834696"/>
              </a:xfrm>
              <a:prstGeom prst="ellipse">
                <a:avLst/>
              </a:prstGeom>
              <a:solidFill>
                <a:srgbClr val="FFAB40"/>
              </a:solidFill>
              <a:ln w="101600" cap="flat">
                <a:solidFill>
                  <a:srgbClr val="FFF2D5"/>
                </a:solidFill>
                <a:prstDash val="solid"/>
                <a:round/>
              </a:ln>
              <a:effectLst>
                <a:outerShdw sx="100000" sy="100000" kx="0" ky="0" algn="b" rotWithShape="0" blurRad="355600" dist="0" dir="0">
                  <a:srgbClr val="000000">
                    <a:alpha val="7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F4E7D4"/>
                    </a:solidFill>
                  </a:defRPr>
                </a:pPr>
              </a:p>
            </p:txBody>
          </p:sp>
          <p:sp>
            <p:nvSpPr>
              <p:cNvPr id="1837" name="٧"/>
              <p:cNvSpPr txBox="1"/>
              <p:nvPr/>
            </p:nvSpPr>
            <p:spPr>
              <a:xfrm>
                <a:off x="0" y="0"/>
                <a:ext cx="981041" cy="1445149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>
                  <a:lnSpc>
                    <a:spcPct val="90000"/>
                  </a:lnSpc>
                  <a:spcBef>
                    <a:spcPts val="2600"/>
                  </a:spcBef>
                  <a:defRPr sz="8200">
                    <a:solidFill>
                      <a:srgbClr val="263238"/>
                    </a:solidFill>
                    <a:latin typeface="Beirut Regular"/>
                    <a:ea typeface="Beirut Regular"/>
                    <a:cs typeface="Beirut Regular"/>
                    <a:sym typeface="Beirut Regular"/>
                  </a:defRPr>
                </a:lvl1pPr>
              </a:lstStyle>
              <a:p>
                <a:pPr rtl="0">
                  <a:defRPr/>
                </a:pPr>
                <a:r>
                  <a:t>٧</a:t>
                </a:r>
              </a:p>
            </p:txBody>
          </p:sp>
        </p:grpSp>
        <p:sp>
          <p:nvSpPr>
            <p:cNvPr id="1839" name="الإحصاء والاحتمال"/>
            <p:cNvSpPr txBox="1"/>
            <p:nvPr/>
          </p:nvSpPr>
          <p:spPr>
            <a:xfrm>
              <a:off x="0" y="644323"/>
              <a:ext cx="4275609" cy="1173534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rmAutofit fontScale="100000" lnSpcReduction="0"/>
            </a:bodyPr>
            <a:lstStyle>
              <a:lvl1pPr algn="r">
                <a:lnSpc>
                  <a:spcPct val="90000"/>
                </a:lnSpc>
                <a:spcBef>
                  <a:spcPts val="2600"/>
                </a:spcBef>
                <a:defRPr sz="4000">
                  <a:solidFill>
                    <a:srgbClr val="678980"/>
                  </a:solidFill>
                  <a:latin typeface="Madani Arabic SemiBold"/>
                  <a:ea typeface="Madani Arabic SemiBold"/>
                  <a:cs typeface="Madani Arabic SemiBold"/>
                  <a:sym typeface="Madani Arabic SemiBold"/>
                </a:defRPr>
              </a:lvl1pPr>
            </a:lstStyle>
            <a:p>
              <a:pPr rtl="0">
                <a:defRPr/>
              </a:pPr>
              <a:r>
                <a:t>الإحصاء والاحتمال</a:t>
              </a:r>
            </a:p>
          </p:txBody>
        </p:sp>
      </p:grpSp>
      <p:sp>
        <p:nvSpPr>
          <p:cNvPr id="1841" name="Google Shape;1616;p37"/>
          <p:cNvSpPr txBox="1"/>
          <p:nvPr>
            <p:ph type="ctrTitle"/>
          </p:nvPr>
        </p:nvSpPr>
        <p:spPr>
          <a:xfrm>
            <a:off x="4961697" y="4631296"/>
            <a:ext cx="15237296" cy="4016801"/>
          </a:xfrm>
          <a:prstGeom prst="rect">
            <a:avLst/>
          </a:prstGeom>
        </p:spPr>
        <p:txBody>
          <a:bodyPr anchor="ctr"/>
          <a:lstStyle/>
          <a:p>
            <a:pPr rtl="0">
              <a:lnSpc>
                <a:spcPct val="150000"/>
              </a:lnSpc>
              <a:defRPr b="1" sz="6000">
                <a:solidFill>
                  <a:srgbClr val="A14059"/>
                </a:solidFill>
                <a:latin typeface="Almarai"/>
                <a:ea typeface="Almarai"/>
                <a:cs typeface="Almarai"/>
                <a:sym typeface="Almarai"/>
              </a:defRPr>
            </a:pPr>
            <a:r>
              <a:t>الفصل السابع:الإحصاء والاحتمال</a:t>
            </a:r>
          </a:p>
          <a:p>
            <a:pPr rtl="0">
              <a:lnSpc>
                <a:spcPct val="150000"/>
              </a:lnSpc>
              <a:defRPr b="1" sz="6000">
                <a:solidFill>
                  <a:srgbClr val="0C1E4F"/>
                </a:solidFill>
                <a:latin typeface="Almarai"/>
                <a:ea typeface="Almarai"/>
                <a:cs typeface="Almarai"/>
                <a:sym typeface="Almarai"/>
              </a:defRPr>
            </a:pPr>
            <a:r>
              <a:rPr>
                <a:solidFill>
                  <a:schemeClr val="accent3">
                    <a:satOff val="-31841"/>
                    <a:lumOff val="-12392"/>
                  </a:schemeClr>
                </a:solidFill>
              </a:rPr>
              <a:t>٧-٧</a:t>
            </a:r>
            <a:r>
              <a:rPr>
                <a:solidFill>
                  <a:srgbClr val="FF5A54"/>
                </a:solidFill>
              </a:rPr>
              <a:t> </a:t>
            </a:r>
            <a:r>
              <a:t> تحديد النواتج الممكنة 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2000"/>
                                        <p:tgtEl>
                                          <p:spTgt spid="18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841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46" name="Google Shape;525;p13"/>
          <p:cNvGrpSpPr/>
          <p:nvPr/>
        </p:nvGrpSpPr>
        <p:grpSpPr>
          <a:xfrm>
            <a:off x="5864009" y="109896"/>
            <a:ext cx="4255956" cy="1428127"/>
            <a:chOff x="0" y="0"/>
            <a:chExt cx="4255955" cy="1428126"/>
          </a:xfrm>
        </p:grpSpPr>
        <p:sp>
          <p:nvSpPr>
            <p:cNvPr id="2538" name="Google Shape;526;p13"/>
            <p:cNvSpPr/>
            <p:nvPr/>
          </p:nvSpPr>
          <p:spPr>
            <a:xfrm>
              <a:off x="4009865" y="444348"/>
              <a:ext cx="246091" cy="2197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470" y="0"/>
                  </a:moveTo>
                  <a:cubicBezTo>
                    <a:pt x="626" y="0"/>
                    <a:pt x="165" y="2944"/>
                    <a:pt x="1580" y="3753"/>
                  </a:cubicBezTo>
                  <a:cubicBezTo>
                    <a:pt x="7178" y="6403"/>
                    <a:pt x="13599" y="9089"/>
                    <a:pt x="16793" y="10892"/>
                  </a:cubicBezTo>
                  <a:lnTo>
                    <a:pt x="0" y="18031"/>
                  </a:lnTo>
                  <a:lnTo>
                    <a:pt x="1580" y="21600"/>
                  </a:lnTo>
                  <a:lnTo>
                    <a:pt x="19987" y="12658"/>
                  </a:lnTo>
                  <a:cubicBezTo>
                    <a:pt x="20777" y="12658"/>
                    <a:pt x="21600" y="11775"/>
                    <a:pt x="21600" y="10892"/>
                  </a:cubicBezTo>
                  <a:cubicBezTo>
                    <a:pt x="21600" y="10009"/>
                    <a:pt x="21600" y="8206"/>
                    <a:pt x="3194" y="147"/>
                  </a:cubicBezTo>
                  <a:cubicBezTo>
                    <a:pt x="2930" y="74"/>
                    <a:pt x="2667" y="0"/>
                    <a:pt x="2470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39" name="Google Shape;527;p13"/>
            <p:cNvSpPr/>
            <p:nvPr/>
          </p:nvSpPr>
          <p:spPr>
            <a:xfrm>
              <a:off x="3210522" y="0"/>
              <a:ext cx="890712" cy="10915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230" h="21600" fill="norm" stroke="1" extrusionOk="0">
                  <a:moveTo>
                    <a:pt x="2698" y="0"/>
                  </a:moveTo>
                  <a:cubicBezTo>
                    <a:pt x="1407" y="0"/>
                    <a:pt x="-3221" y="8207"/>
                    <a:pt x="3772" y="13141"/>
                  </a:cubicBezTo>
                  <a:lnTo>
                    <a:pt x="286" y="13867"/>
                  </a:lnTo>
                  <a:cubicBezTo>
                    <a:pt x="286" y="13867"/>
                    <a:pt x="778" y="21600"/>
                    <a:pt x="7586" y="21600"/>
                  </a:cubicBezTo>
                  <a:cubicBezTo>
                    <a:pt x="14230" y="21600"/>
                    <a:pt x="18379" y="9363"/>
                    <a:pt x="15064" y="5585"/>
                  </a:cubicBezTo>
                  <a:cubicBezTo>
                    <a:pt x="14387" y="4896"/>
                    <a:pt x="13792" y="4615"/>
                    <a:pt x="13266" y="4615"/>
                  </a:cubicBezTo>
                  <a:cubicBezTo>
                    <a:pt x="11051" y="4615"/>
                    <a:pt x="10081" y="9548"/>
                    <a:pt x="10081" y="9548"/>
                  </a:cubicBezTo>
                  <a:cubicBezTo>
                    <a:pt x="10081" y="9548"/>
                    <a:pt x="3936" y="370"/>
                    <a:pt x="2774" y="7"/>
                  </a:cubicBezTo>
                  <a:cubicBezTo>
                    <a:pt x="2746" y="0"/>
                    <a:pt x="2726" y="0"/>
                    <a:pt x="2698" y="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40" name="Google Shape;528;p13"/>
            <p:cNvSpPr/>
            <p:nvPr/>
          </p:nvSpPr>
          <p:spPr>
            <a:xfrm>
              <a:off x="3344112" y="182308"/>
              <a:ext cx="335250" cy="4544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13" h="21600" fill="norm" stroke="1" extrusionOk="0">
                  <a:moveTo>
                    <a:pt x="2871" y="0"/>
                  </a:moveTo>
                  <a:cubicBezTo>
                    <a:pt x="2286" y="0"/>
                    <a:pt x="2286" y="427"/>
                    <a:pt x="1724" y="854"/>
                  </a:cubicBezTo>
                  <a:cubicBezTo>
                    <a:pt x="601" y="2153"/>
                    <a:pt x="2286" y="4751"/>
                    <a:pt x="4579" y="7775"/>
                  </a:cubicBezTo>
                  <a:cubicBezTo>
                    <a:pt x="3994" y="7348"/>
                    <a:pt x="2871" y="6921"/>
                    <a:pt x="1724" y="6921"/>
                  </a:cubicBezTo>
                  <a:cubicBezTo>
                    <a:pt x="1162" y="6921"/>
                    <a:pt x="601" y="7348"/>
                    <a:pt x="601" y="7775"/>
                  </a:cubicBezTo>
                  <a:cubicBezTo>
                    <a:pt x="-546" y="10373"/>
                    <a:pt x="16" y="12971"/>
                    <a:pt x="1724" y="15124"/>
                  </a:cubicBezTo>
                  <a:cubicBezTo>
                    <a:pt x="4579" y="19020"/>
                    <a:pt x="9681" y="21600"/>
                    <a:pt x="15929" y="21600"/>
                  </a:cubicBezTo>
                  <a:cubicBezTo>
                    <a:pt x="16514" y="21600"/>
                    <a:pt x="17076" y="21600"/>
                    <a:pt x="17076" y="21173"/>
                  </a:cubicBezTo>
                  <a:cubicBezTo>
                    <a:pt x="17076" y="20319"/>
                    <a:pt x="17076" y="19874"/>
                    <a:pt x="15929" y="19874"/>
                  </a:cubicBezTo>
                  <a:cubicBezTo>
                    <a:pt x="11389" y="19874"/>
                    <a:pt x="6849" y="17721"/>
                    <a:pt x="4579" y="14697"/>
                  </a:cubicBezTo>
                  <a:cubicBezTo>
                    <a:pt x="2871" y="12971"/>
                    <a:pt x="2286" y="11227"/>
                    <a:pt x="2871" y="9074"/>
                  </a:cubicBezTo>
                  <a:cubicBezTo>
                    <a:pt x="5702" y="10800"/>
                    <a:pt x="8557" y="12526"/>
                    <a:pt x="10827" y="14697"/>
                  </a:cubicBezTo>
                  <a:cubicBezTo>
                    <a:pt x="11108" y="14910"/>
                    <a:pt x="11389" y="15017"/>
                    <a:pt x="11670" y="15017"/>
                  </a:cubicBezTo>
                  <a:cubicBezTo>
                    <a:pt x="11951" y="15017"/>
                    <a:pt x="12255" y="14910"/>
                    <a:pt x="12536" y="14697"/>
                  </a:cubicBezTo>
                  <a:cubicBezTo>
                    <a:pt x="12536" y="14270"/>
                    <a:pt x="12536" y="13825"/>
                    <a:pt x="12536" y="13398"/>
                  </a:cubicBezTo>
                  <a:cubicBezTo>
                    <a:pt x="9119" y="9946"/>
                    <a:pt x="6287" y="6476"/>
                    <a:pt x="3994" y="2153"/>
                  </a:cubicBezTo>
                  <a:cubicBezTo>
                    <a:pt x="9681" y="6049"/>
                    <a:pt x="14244" y="9946"/>
                    <a:pt x="18784" y="14697"/>
                  </a:cubicBezTo>
                  <a:lnTo>
                    <a:pt x="20492" y="14697"/>
                  </a:lnTo>
                  <a:cubicBezTo>
                    <a:pt x="21054" y="14270"/>
                    <a:pt x="21054" y="13398"/>
                    <a:pt x="20492" y="13398"/>
                  </a:cubicBezTo>
                  <a:cubicBezTo>
                    <a:pt x="15367" y="8202"/>
                    <a:pt x="6287" y="0"/>
                    <a:pt x="2871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41" name="Google Shape;529;p13"/>
            <p:cNvSpPr/>
            <p:nvPr/>
          </p:nvSpPr>
          <p:spPr>
            <a:xfrm>
              <a:off x="3860200" y="360493"/>
              <a:ext cx="149656" cy="1489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5" h="21600" fill="norm" stroke="1" extrusionOk="0">
                  <a:moveTo>
                    <a:pt x="3135" y="0"/>
                  </a:moveTo>
                  <a:cubicBezTo>
                    <a:pt x="2665" y="0"/>
                    <a:pt x="2142" y="163"/>
                    <a:pt x="1775" y="543"/>
                  </a:cubicBezTo>
                  <a:cubicBezTo>
                    <a:pt x="520" y="543"/>
                    <a:pt x="-735" y="1845"/>
                    <a:pt x="520" y="3148"/>
                  </a:cubicBezTo>
                  <a:cubicBezTo>
                    <a:pt x="3083" y="16336"/>
                    <a:pt x="5593" y="21600"/>
                    <a:pt x="9411" y="21600"/>
                  </a:cubicBezTo>
                  <a:cubicBezTo>
                    <a:pt x="15740" y="21600"/>
                    <a:pt x="19557" y="9769"/>
                    <a:pt x="20865" y="3148"/>
                  </a:cubicBezTo>
                  <a:cubicBezTo>
                    <a:pt x="20865" y="1845"/>
                    <a:pt x="19557" y="543"/>
                    <a:pt x="18302" y="543"/>
                  </a:cubicBezTo>
                  <a:cubicBezTo>
                    <a:pt x="17936" y="163"/>
                    <a:pt x="17570" y="0"/>
                    <a:pt x="17204" y="0"/>
                  </a:cubicBezTo>
                  <a:cubicBezTo>
                    <a:pt x="16419" y="0"/>
                    <a:pt x="15740" y="923"/>
                    <a:pt x="15740" y="1845"/>
                  </a:cubicBezTo>
                  <a:cubicBezTo>
                    <a:pt x="14484" y="7110"/>
                    <a:pt x="13229" y="12374"/>
                    <a:pt x="10666" y="16336"/>
                  </a:cubicBezTo>
                  <a:cubicBezTo>
                    <a:pt x="10666" y="16336"/>
                    <a:pt x="8156" y="15033"/>
                    <a:pt x="5593" y="1845"/>
                  </a:cubicBezTo>
                  <a:cubicBezTo>
                    <a:pt x="5593" y="923"/>
                    <a:pt x="4338" y="0"/>
                    <a:pt x="3135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42" name="Google Shape;530;p13"/>
            <p:cNvSpPr/>
            <p:nvPr/>
          </p:nvSpPr>
          <p:spPr>
            <a:xfrm>
              <a:off x="3544090" y="930994"/>
              <a:ext cx="169914" cy="696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06" h="21600" fill="norm" stroke="1" extrusionOk="0">
                  <a:moveTo>
                    <a:pt x="16994" y="0"/>
                  </a:moveTo>
                  <a:cubicBezTo>
                    <a:pt x="16518" y="0"/>
                    <a:pt x="16128" y="581"/>
                    <a:pt x="15868" y="1858"/>
                  </a:cubicBezTo>
                  <a:cubicBezTo>
                    <a:pt x="12709" y="8245"/>
                    <a:pt x="9549" y="11381"/>
                    <a:pt x="5956" y="11381"/>
                  </a:cubicBezTo>
                  <a:cubicBezTo>
                    <a:pt x="4787" y="11381"/>
                    <a:pt x="3532" y="11032"/>
                    <a:pt x="2190" y="10335"/>
                  </a:cubicBezTo>
                  <a:cubicBezTo>
                    <a:pt x="112" y="10335"/>
                    <a:pt x="-970" y="21600"/>
                    <a:pt x="1151" y="21600"/>
                  </a:cubicBezTo>
                  <a:lnTo>
                    <a:pt x="5350" y="21600"/>
                  </a:lnTo>
                  <a:cubicBezTo>
                    <a:pt x="9549" y="21600"/>
                    <a:pt x="14830" y="18813"/>
                    <a:pt x="19028" y="10335"/>
                  </a:cubicBezTo>
                  <a:cubicBezTo>
                    <a:pt x="20630" y="6039"/>
                    <a:pt x="18552" y="0"/>
                    <a:pt x="16994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43" name="Google Shape;531;p13"/>
            <p:cNvSpPr/>
            <p:nvPr/>
          </p:nvSpPr>
          <p:spPr>
            <a:xfrm>
              <a:off x="3508671" y="784631"/>
              <a:ext cx="170691" cy="707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9" h="21600" fill="norm" stroke="1" extrusionOk="0">
                  <a:moveTo>
                    <a:pt x="18742" y="0"/>
                  </a:moveTo>
                  <a:cubicBezTo>
                    <a:pt x="18180" y="0"/>
                    <a:pt x="17617" y="686"/>
                    <a:pt x="17055" y="2057"/>
                  </a:cubicBezTo>
                  <a:cubicBezTo>
                    <a:pt x="14478" y="8343"/>
                    <a:pt x="10636" y="11429"/>
                    <a:pt x="6981" y="11429"/>
                  </a:cubicBezTo>
                  <a:cubicBezTo>
                    <a:pt x="5763" y="11429"/>
                    <a:pt x="4545" y="11086"/>
                    <a:pt x="3374" y="10400"/>
                  </a:cubicBezTo>
                  <a:cubicBezTo>
                    <a:pt x="1125" y="10400"/>
                    <a:pt x="0" y="13257"/>
                    <a:pt x="0" y="16000"/>
                  </a:cubicBezTo>
                  <a:cubicBezTo>
                    <a:pt x="0" y="18743"/>
                    <a:pt x="0" y="21600"/>
                    <a:pt x="2249" y="21600"/>
                  </a:cubicBezTo>
                  <a:lnTo>
                    <a:pt x="5669" y="21600"/>
                  </a:lnTo>
                  <a:cubicBezTo>
                    <a:pt x="11339" y="21600"/>
                    <a:pt x="15931" y="16000"/>
                    <a:pt x="20475" y="7657"/>
                  </a:cubicBezTo>
                  <a:cubicBezTo>
                    <a:pt x="21600" y="7657"/>
                    <a:pt x="21600" y="2057"/>
                    <a:pt x="20475" y="2057"/>
                  </a:cubicBezTo>
                  <a:cubicBezTo>
                    <a:pt x="19913" y="686"/>
                    <a:pt x="19351" y="0"/>
                    <a:pt x="18742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44" name="Google Shape;532;p13"/>
            <p:cNvSpPr/>
            <p:nvPr/>
          </p:nvSpPr>
          <p:spPr>
            <a:xfrm>
              <a:off x="3754395" y="784631"/>
              <a:ext cx="171066" cy="707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9" h="21600" fill="norm" stroke="1" extrusionOk="0">
                  <a:moveTo>
                    <a:pt x="18748" y="0"/>
                  </a:moveTo>
                  <a:cubicBezTo>
                    <a:pt x="18187" y="0"/>
                    <a:pt x="17626" y="686"/>
                    <a:pt x="17065" y="2057"/>
                  </a:cubicBezTo>
                  <a:cubicBezTo>
                    <a:pt x="13652" y="8343"/>
                    <a:pt x="10239" y="11429"/>
                    <a:pt x="6358" y="11429"/>
                  </a:cubicBezTo>
                  <a:cubicBezTo>
                    <a:pt x="5049" y="11429"/>
                    <a:pt x="3694" y="11086"/>
                    <a:pt x="2291" y="10400"/>
                  </a:cubicBezTo>
                  <a:cubicBezTo>
                    <a:pt x="1169" y="10400"/>
                    <a:pt x="0" y="13257"/>
                    <a:pt x="0" y="16000"/>
                  </a:cubicBezTo>
                  <a:cubicBezTo>
                    <a:pt x="0" y="18743"/>
                    <a:pt x="0" y="21600"/>
                    <a:pt x="1169" y="21600"/>
                  </a:cubicBezTo>
                  <a:lnTo>
                    <a:pt x="5704" y="21600"/>
                  </a:lnTo>
                  <a:cubicBezTo>
                    <a:pt x="11361" y="21600"/>
                    <a:pt x="15943" y="16000"/>
                    <a:pt x="20478" y="7657"/>
                  </a:cubicBezTo>
                  <a:cubicBezTo>
                    <a:pt x="21600" y="7657"/>
                    <a:pt x="21600" y="2057"/>
                    <a:pt x="20478" y="2057"/>
                  </a:cubicBezTo>
                  <a:cubicBezTo>
                    <a:pt x="19917" y="686"/>
                    <a:pt x="19309" y="0"/>
                    <a:pt x="18748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45" name="Google Shape;533;p13"/>
            <p:cNvSpPr/>
            <p:nvPr/>
          </p:nvSpPr>
          <p:spPr>
            <a:xfrm>
              <a:off x="0" y="850138"/>
              <a:ext cx="2925334" cy="5779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09" y="1553"/>
                  </a:moveTo>
                  <a:cubicBezTo>
                    <a:pt x="537" y="1553"/>
                    <a:pt x="338" y="1553"/>
                    <a:pt x="136" y="1889"/>
                  </a:cubicBezTo>
                  <a:cubicBezTo>
                    <a:pt x="0" y="1889"/>
                    <a:pt x="0" y="2224"/>
                    <a:pt x="0" y="2574"/>
                  </a:cubicBezTo>
                  <a:cubicBezTo>
                    <a:pt x="0" y="2910"/>
                    <a:pt x="66" y="3246"/>
                    <a:pt x="136" y="3246"/>
                  </a:cubicBezTo>
                  <a:lnTo>
                    <a:pt x="202" y="3246"/>
                  </a:lnTo>
                  <a:cubicBezTo>
                    <a:pt x="404" y="2910"/>
                    <a:pt x="607" y="2910"/>
                    <a:pt x="809" y="2910"/>
                  </a:cubicBezTo>
                  <a:cubicBezTo>
                    <a:pt x="875" y="2910"/>
                    <a:pt x="942" y="2574"/>
                    <a:pt x="942" y="2224"/>
                  </a:cubicBezTo>
                  <a:cubicBezTo>
                    <a:pt x="942" y="1889"/>
                    <a:pt x="875" y="1553"/>
                    <a:pt x="809" y="1553"/>
                  </a:cubicBezTo>
                  <a:close/>
                  <a:moveTo>
                    <a:pt x="1615" y="1889"/>
                  </a:moveTo>
                  <a:cubicBezTo>
                    <a:pt x="1548" y="1889"/>
                    <a:pt x="1479" y="1889"/>
                    <a:pt x="1479" y="2574"/>
                  </a:cubicBezTo>
                  <a:cubicBezTo>
                    <a:pt x="1479" y="2910"/>
                    <a:pt x="1479" y="3246"/>
                    <a:pt x="1615" y="3246"/>
                  </a:cubicBezTo>
                  <a:cubicBezTo>
                    <a:pt x="1817" y="3581"/>
                    <a:pt x="2086" y="3931"/>
                    <a:pt x="2354" y="4603"/>
                  </a:cubicBezTo>
                  <a:lnTo>
                    <a:pt x="2424" y="4603"/>
                  </a:lnTo>
                  <a:cubicBezTo>
                    <a:pt x="2557" y="4603"/>
                    <a:pt x="2623" y="3581"/>
                    <a:pt x="2490" y="3246"/>
                  </a:cubicBezTo>
                  <a:cubicBezTo>
                    <a:pt x="2221" y="2574"/>
                    <a:pt x="1953" y="2224"/>
                    <a:pt x="1615" y="1889"/>
                  </a:cubicBezTo>
                  <a:close/>
                  <a:moveTo>
                    <a:pt x="13645" y="0"/>
                  </a:moveTo>
                  <a:cubicBezTo>
                    <a:pt x="13528" y="0"/>
                    <a:pt x="13429" y="937"/>
                    <a:pt x="13592" y="1203"/>
                  </a:cubicBezTo>
                  <a:lnTo>
                    <a:pt x="13659" y="1553"/>
                  </a:lnTo>
                  <a:cubicBezTo>
                    <a:pt x="13794" y="2224"/>
                    <a:pt x="13861" y="3246"/>
                    <a:pt x="13930" y="4267"/>
                  </a:cubicBezTo>
                  <a:cubicBezTo>
                    <a:pt x="13930" y="4952"/>
                    <a:pt x="13997" y="4952"/>
                    <a:pt x="14063" y="4952"/>
                  </a:cubicBezTo>
                  <a:cubicBezTo>
                    <a:pt x="14129" y="4952"/>
                    <a:pt x="14199" y="4603"/>
                    <a:pt x="14199" y="4267"/>
                  </a:cubicBezTo>
                  <a:cubicBezTo>
                    <a:pt x="14129" y="2910"/>
                    <a:pt x="13997" y="1553"/>
                    <a:pt x="13861" y="532"/>
                  </a:cubicBezTo>
                  <a:cubicBezTo>
                    <a:pt x="13794" y="196"/>
                    <a:pt x="13794" y="196"/>
                    <a:pt x="13728" y="196"/>
                  </a:cubicBezTo>
                  <a:cubicBezTo>
                    <a:pt x="13700" y="56"/>
                    <a:pt x="13672" y="0"/>
                    <a:pt x="13645" y="0"/>
                  </a:cubicBezTo>
                  <a:close/>
                  <a:moveTo>
                    <a:pt x="12985" y="867"/>
                  </a:moveTo>
                  <a:cubicBezTo>
                    <a:pt x="12919" y="867"/>
                    <a:pt x="12853" y="867"/>
                    <a:pt x="12853" y="1203"/>
                  </a:cubicBezTo>
                  <a:cubicBezTo>
                    <a:pt x="12717" y="2224"/>
                    <a:pt x="12650" y="2910"/>
                    <a:pt x="12717" y="3931"/>
                  </a:cubicBezTo>
                  <a:cubicBezTo>
                    <a:pt x="12717" y="4603"/>
                    <a:pt x="12717" y="5288"/>
                    <a:pt x="12786" y="5960"/>
                  </a:cubicBezTo>
                  <a:cubicBezTo>
                    <a:pt x="12786" y="6211"/>
                    <a:pt x="12819" y="6449"/>
                    <a:pt x="12861" y="6449"/>
                  </a:cubicBezTo>
                  <a:cubicBezTo>
                    <a:pt x="12880" y="6449"/>
                    <a:pt x="12900" y="6407"/>
                    <a:pt x="12919" y="6309"/>
                  </a:cubicBezTo>
                  <a:cubicBezTo>
                    <a:pt x="12985" y="6309"/>
                    <a:pt x="13055" y="5960"/>
                    <a:pt x="13055" y="5624"/>
                  </a:cubicBezTo>
                  <a:cubicBezTo>
                    <a:pt x="12985" y="4952"/>
                    <a:pt x="12985" y="4603"/>
                    <a:pt x="12985" y="3931"/>
                  </a:cubicBezTo>
                  <a:cubicBezTo>
                    <a:pt x="12985" y="3246"/>
                    <a:pt x="12985" y="2574"/>
                    <a:pt x="13055" y="1889"/>
                  </a:cubicBezTo>
                  <a:cubicBezTo>
                    <a:pt x="13121" y="1553"/>
                    <a:pt x="13055" y="1203"/>
                    <a:pt x="12985" y="867"/>
                  </a:cubicBezTo>
                  <a:close/>
                  <a:moveTo>
                    <a:pt x="21464" y="1889"/>
                  </a:moveTo>
                  <a:cubicBezTo>
                    <a:pt x="21398" y="1889"/>
                    <a:pt x="21331" y="2224"/>
                    <a:pt x="21331" y="2574"/>
                  </a:cubicBezTo>
                  <a:cubicBezTo>
                    <a:pt x="21262" y="3931"/>
                    <a:pt x="21196" y="4952"/>
                    <a:pt x="21063" y="6309"/>
                  </a:cubicBezTo>
                  <a:cubicBezTo>
                    <a:pt x="20993" y="6309"/>
                    <a:pt x="20993" y="6981"/>
                    <a:pt x="21063" y="7331"/>
                  </a:cubicBezTo>
                  <a:lnTo>
                    <a:pt x="21129" y="7331"/>
                  </a:lnTo>
                  <a:lnTo>
                    <a:pt x="21129" y="6981"/>
                  </a:lnTo>
                  <a:lnTo>
                    <a:pt x="21262" y="6981"/>
                  </a:lnTo>
                  <a:cubicBezTo>
                    <a:pt x="21464" y="5624"/>
                    <a:pt x="21534" y="4267"/>
                    <a:pt x="21600" y="2574"/>
                  </a:cubicBezTo>
                  <a:cubicBezTo>
                    <a:pt x="21600" y="2224"/>
                    <a:pt x="21534" y="1889"/>
                    <a:pt x="21464" y="1889"/>
                  </a:cubicBezTo>
                  <a:close/>
                  <a:moveTo>
                    <a:pt x="3180" y="4882"/>
                  </a:moveTo>
                  <a:cubicBezTo>
                    <a:pt x="3080" y="4882"/>
                    <a:pt x="3047" y="5722"/>
                    <a:pt x="3163" y="6309"/>
                  </a:cubicBezTo>
                  <a:cubicBezTo>
                    <a:pt x="3365" y="6645"/>
                    <a:pt x="3634" y="7331"/>
                    <a:pt x="3903" y="8352"/>
                  </a:cubicBezTo>
                  <a:lnTo>
                    <a:pt x="3969" y="8352"/>
                  </a:lnTo>
                  <a:lnTo>
                    <a:pt x="3969" y="8002"/>
                  </a:lnTo>
                  <a:lnTo>
                    <a:pt x="4039" y="8002"/>
                  </a:lnTo>
                  <a:cubicBezTo>
                    <a:pt x="4105" y="7666"/>
                    <a:pt x="4105" y="7331"/>
                    <a:pt x="4039" y="6981"/>
                  </a:cubicBezTo>
                  <a:cubicBezTo>
                    <a:pt x="3767" y="6309"/>
                    <a:pt x="3498" y="5624"/>
                    <a:pt x="3230" y="4952"/>
                  </a:cubicBezTo>
                  <a:cubicBezTo>
                    <a:pt x="3210" y="4896"/>
                    <a:pt x="3194" y="4882"/>
                    <a:pt x="3180" y="4882"/>
                  </a:cubicBezTo>
                  <a:close/>
                  <a:moveTo>
                    <a:pt x="4778" y="9023"/>
                  </a:moveTo>
                  <a:cubicBezTo>
                    <a:pt x="4642" y="9023"/>
                    <a:pt x="4576" y="9023"/>
                    <a:pt x="4576" y="9359"/>
                  </a:cubicBezTo>
                  <a:cubicBezTo>
                    <a:pt x="4509" y="9709"/>
                    <a:pt x="4509" y="10045"/>
                    <a:pt x="4576" y="10380"/>
                  </a:cubicBezTo>
                  <a:lnTo>
                    <a:pt x="5316" y="12423"/>
                  </a:lnTo>
                  <a:lnTo>
                    <a:pt x="5382" y="12423"/>
                  </a:lnTo>
                  <a:cubicBezTo>
                    <a:pt x="5451" y="12423"/>
                    <a:pt x="5518" y="12423"/>
                    <a:pt x="5518" y="12087"/>
                  </a:cubicBezTo>
                  <a:cubicBezTo>
                    <a:pt x="5584" y="11737"/>
                    <a:pt x="5518" y="11402"/>
                    <a:pt x="5451" y="11402"/>
                  </a:cubicBezTo>
                  <a:lnTo>
                    <a:pt x="4778" y="9023"/>
                  </a:lnTo>
                  <a:close/>
                  <a:moveTo>
                    <a:pt x="20556" y="8799"/>
                  </a:moveTo>
                  <a:cubicBezTo>
                    <a:pt x="20522" y="8799"/>
                    <a:pt x="20486" y="8869"/>
                    <a:pt x="20456" y="9023"/>
                  </a:cubicBezTo>
                  <a:cubicBezTo>
                    <a:pt x="20254" y="9709"/>
                    <a:pt x="19985" y="10380"/>
                    <a:pt x="19783" y="11066"/>
                  </a:cubicBezTo>
                  <a:cubicBezTo>
                    <a:pt x="19716" y="11402"/>
                    <a:pt x="19647" y="11737"/>
                    <a:pt x="19716" y="12087"/>
                  </a:cubicBezTo>
                  <a:cubicBezTo>
                    <a:pt x="19716" y="12423"/>
                    <a:pt x="19783" y="12423"/>
                    <a:pt x="19849" y="12423"/>
                  </a:cubicBezTo>
                  <a:lnTo>
                    <a:pt x="19919" y="12423"/>
                  </a:lnTo>
                  <a:cubicBezTo>
                    <a:pt x="20187" y="11737"/>
                    <a:pt x="20390" y="11066"/>
                    <a:pt x="20658" y="10045"/>
                  </a:cubicBezTo>
                  <a:cubicBezTo>
                    <a:pt x="20761" y="9527"/>
                    <a:pt x="20667" y="8799"/>
                    <a:pt x="20556" y="8799"/>
                  </a:cubicBezTo>
                  <a:close/>
                  <a:moveTo>
                    <a:pt x="14063" y="7666"/>
                  </a:moveTo>
                  <a:cubicBezTo>
                    <a:pt x="13997" y="7666"/>
                    <a:pt x="13930" y="8002"/>
                    <a:pt x="13930" y="8352"/>
                  </a:cubicBezTo>
                  <a:cubicBezTo>
                    <a:pt x="13861" y="9023"/>
                    <a:pt x="13861" y="9359"/>
                    <a:pt x="13794" y="10045"/>
                  </a:cubicBezTo>
                  <a:cubicBezTo>
                    <a:pt x="13659" y="9709"/>
                    <a:pt x="13592" y="9023"/>
                    <a:pt x="13459" y="8688"/>
                  </a:cubicBezTo>
                  <a:cubicBezTo>
                    <a:pt x="13423" y="8520"/>
                    <a:pt x="13390" y="8436"/>
                    <a:pt x="13357" y="8436"/>
                  </a:cubicBezTo>
                  <a:cubicBezTo>
                    <a:pt x="13323" y="8436"/>
                    <a:pt x="13290" y="8520"/>
                    <a:pt x="13257" y="8688"/>
                  </a:cubicBezTo>
                  <a:cubicBezTo>
                    <a:pt x="13188" y="9023"/>
                    <a:pt x="13188" y="9359"/>
                    <a:pt x="13257" y="9709"/>
                  </a:cubicBezTo>
                  <a:cubicBezTo>
                    <a:pt x="13390" y="10380"/>
                    <a:pt x="13526" y="10730"/>
                    <a:pt x="13659" y="11066"/>
                  </a:cubicBezTo>
                  <a:lnTo>
                    <a:pt x="13592" y="12087"/>
                  </a:lnTo>
                  <a:cubicBezTo>
                    <a:pt x="13592" y="12423"/>
                    <a:pt x="13592" y="12759"/>
                    <a:pt x="13659" y="13108"/>
                  </a:cubicBezTo>
                  <a:lnTo>
                    <a:pt x="13728" y="13108"/>
                  </a:lnTo>
                  <a:lnTo>
                    <a:pt x="13728" y="12759"/>
                  </a:lnTo>
                  <a:cubicBezTo>
                    <a:pt x="13728" y="12926"/>
                    <a:pt x="13744" y="13024"/>
                    <a:pt x="13769" y="13024"/>
                  </a:cubicBezTo>
                  <a:cubicBezTo>
                    <a:pt x="13794" y="13024"/>
                    <a:pt x="13828" y="12926"/>
                    <a:pt x="13861" y="12759"/>
                  </a:cubicBezTo>
                  <a:lnTo>
                    <a:pt x="13930" y="12087"/>
                  </a:lnTo>
                  <a:lnTo>
                    <a:pt x="13997" y="12087"/>
                  </a:lnTo>
                  <a:cubicBezTo>
                    <a:pt x="14016" y="12185"/>
                    <a:pt x="14035" y="12227"/>
                    <a:pt x="14055" y="12227"/>
                  </a:cubicBezTo>
                  <a:cubicBezTo>
                    <a:pt x="14102" y="12227"/>
                    <a:pt x="14152" y="11989"/>
                    <a:pt x="14199" y="11737"/>
                  </a:cubicBezTo>
                  <a:cubicBezTo>
                    <a:pt x="14265" y="11402"/>
                    <a:pt x="14199" y="11066"/>
                    <a:pt x="14129" y="10730"/>
                  </a:cubicBezTo>
                  <a:lnTo>
                    <a:pt x="14063" y="10730"/>
                  </a:lnTo>
                  <a:cubicBezTo>
                    <a:pt x="14129" y="10045"/>
                    <a:pt x="14129" y="9359"/>
                    <a:pt x="14199" y="8688"/>
                  </a:cubicBezTo>
                  <a:cubicBezTo>
                    <a:pt x="14199" y="8352"/>
                    <a:pt x="14129" y="7666"/>
                    <a:pt x="14063" y="7666"/>
                  </a:cubicBezTo>
                  <a:close/>
                  <a:moveTo>
                    <a:pt x="14938" y="12087"/>
                  </a:moveTo>
                  <a:cubicBezTo>
                    <a:pt x="14872" y="12087"/>
                    <a:pt x="14736" y="12087"/>
                    <a:pt x="14736" y="12759"/>
                  </a:cubicBezTo>
                  <a:cubicBezTo>
                    <a:pt x="14736" y="13108"/>
                    <a:pt x="14803" y="13444"/>
                    <a:pt x="14872" y="13444"/>
                  </a:cubicBezTo>
                  <a:cubicBezTo>
                    <a:pt x="15140" y="13780"/>
                    <a:pt x="15409" y="14116"/>
                    <a:pt x="15678" y="14465"/>
                  </a:cubicBezTo>
                  <a:lnTo>
                    <a:pt x="15744" y="14465"/>
                  </a:lnTo>
                  <a:cubicBezTo>
                    <a:pt x="15880" y="14116"/>
                    <a:pt x="15880" y="13108"/>
                    <a:pt x="15744" y="13108"/>
                  </a:cubicBezTo>
                  <a:cubicBezTo>
                    <a:pt x="15476" y="12759"/>
                    <a:pt x="15207" y="12423"/>
                    <a:pt x="14938" y="12087"/>
                  </a:cubicBezTo>
                  <a:close/>
                  <a:moveTo>
                    <a:pt x="16553" y="13444"/>
                  </a:moveTo>
                  <a:cubicBezTo>
                    <a:pt x="16487" y="13444"/>
                    <a:pt x="16417" y="13780"/>
                    <a:pt x="16417" y="14116"/>
                  </a:cubicBezTo>
                  <a:cubicBezTo>
                    <a:pt x="16351" y="14465"/>
                    <a:pt x="16417" y="14801"/>
                    <a:pt x="16487" y="14801"/>
                  </a:cubicBezTo>
                  <a:lnTo>
                    <a:pt x="17359" y="14801"/>
                  </a:lnTo>
                  <a:cubicBezTo>
                    <a:pt x="17428" y="14801"/>
                    <a:pt x="17495" y="14801"/>
                    <a:pt x="17495" y="14116"/>
                  </a:cubicBezTo>
                  <a:cubicBezTo>
                    <a:pt x="17495" y="13780"/>
                    <a:pt x="17428" y="13444"/>
                    <a:pt x="17359" y="13444"/>
                  </a:cubicBezTo>
                  <a:close/>
                  <a:moveTo>
                    <a:pt x="19043" y="12423"/>
                  </a:moveTo>
                  <a:cubicBezTo>
                    <a:pt x="18775" y="12759"/>
                    <a:pt x="18503" y="13108"/>
                    <a:pt x="18168" y="13108"/>
                  </a:cubicBezTo>
                  <a:cubicBezTo>
                    <a:pt x="18102" y="13444"/>
                    <a:pt x="18032" y="13780"/>
                    <a:pt x="18102" y="14116"/>
                  </a:cubicBezTo>
                  <a:cubicBezTo>
                    <a:pt x="18102" y="14465"/>
                    <a:pt x="18168" y="14801"/>
                    <a:pt x="18235" y="14801"/>
                  </a:cubicBezTo>
                  <a:lnTo>
                    <a:pt x="18304" y="14801"/>
                  </a:lnTo>
                  <a:cubicBezTo>
                    <a:pt x="18572" y="14465"/>
                    <a:pt x="18841" y="14116"/>
                    <a:pt x="19110" y="13780"/>
                  </a:cubicBezTo>
                  <a:cubicBezTo>
                    <a:pt x="19176" y="13780"/>
                    <a:pt x="19246" y="13444"/>
                    <a:pt x="19246" y="13108"/>
                  </a:cubicBezTo>
                  <a:cubicBezTo>
                    <a:pt x="19176" y="12759"/>
                    <a:pt x="19110" y="12423"/>
                    <a:pt x="19043" y="12423"/>
                  </a:cubicBezTo>
                  <a:close/>
                  <a:moveTo>
                    <a:pt x="6191" y="13108"/>
                  </a:moveTo>
                  <a:cubicBezTo>
                    <a:pt x="6124" y="13108"/>
                    <a:pt x="6055" y="13108"/>
                    <a:pt x="5989" y="13444"/>
                  </a:cubicBezTo>
                  <a:cubicBezTo>
                    <a:pt x="5989" y="13780"/>
                    <a:pt x="5989" y="14116"/>
                    <a:pt x="6055" y="14465"/>
                  </a:cubicBezTo>
                  <a:cubicBezTo>
                    <a:pt x="6327" y="15137"/>
                    <a:pt x="6595" y="15822"/>
                    <a:pt x="6797" y="16508"/>
                  </a:cubicBezTo>
                  <a:lnTo>
                    <a:pt x="6864" y="16508"/>
                  </a:lnTo>
                  <a:cubicBezTo>
                    <a:pt x="6930" y="16508"/>
                    <a:pt x="6997" y="16508"/>
                    <a:pt x="6997" y="16158"/>
                  </a:cubicBezTo>
                  <a:cubicBezTo>
                    <a:pt x="7066" y="15822"/>
                    <a:pt x="6997" y="15487"/>
                    <a:pt x="6930" y="15137"/>
                  </a:cubicBezTo>
                  <a:lnTo>
                    <a:pt x="6191" y="13108"/>
                  </a:lnTo>
                  <a:close/>
                  <a:moveTo>
                    <a:pt x="13168" y="15053"/>
                  </a:moveTo>
                  <a:cubicBezTo>
                    <a:pt x="13152" y="15053"/>
                    <a:pt x="13132" y="15081"/>
                    <a:pt x="13121" y="15137"/>
                  </a:cubicBezTo>
                  <a:cubicBezTo>
                    <a:pt x="12919" y="16158"/>
                    <a:pt x="12650" y="16844"/>
                    <a:pt x="12448" y="17515"/>
                  </a:cubicBezTo>
                  <a:cubicBezTo>
                    <a:pt x="12382" y="17865"/>
                    <a:pt x="12315" y="18201"/>
                    <a:pt x="12382" y="18536"/>
                  </a:cubicBezTo>
                  <a:cubicBezTo>
                    <a:pt x="12382" y="18886"/>
                    <a:pt x="12448" y="18886"/>
                    <a:pt x="12515" y="18886"/>
                  </a:cubicBezTo>
                  <a:lnTo>
                    <a:pt x="12584" y="18886"/>
                  </a:lnTo>
                  <a:cubicBezTo>
                    <a:pt x="12853" y="18201"/>
                    <a:pt x="13055" y="17179"/>
                    <a:pt x="13257" y="16158"/>
                  </a:cubicBezTo>
                  <a:cubicBezTo>
                    <a:pt x="13365" y="15612"/>
                    <a:pt x="13251" y="15053"/>
                    <a:pt x="13168" y="15053"/>
                  </a:cubicBezTo>
                  <a:close/>
                  <a:moveTo>
                    <a:pt x="7678" y="17039"/>
                  </a:moveTo>
                  <a:cubicBezTo>
                    <a:pt x="7631" y="17039"/>
                    <a:pt x="7584" y="17277"/>
                    <a:pt x="7537" y="17515"/>
                  </a:cubicBezTo>
                  <a:cubicBezTo>
                    <a:pt x="7537" y="17865"/>
                    <a:pt x="7537" y="18201"/>
                    <a:pt x="7603" y="18536"/>
                  </a:cubicBezTo>
                  <a:cubicBezTo>
                    <a:pt x="7872" y="18886"/>
                    <a:pt x="8141" y="19558"/>
                    <a:pt x="8412" y="19893"/>
                  </a:cubicBezTo>
                  <a:lnTo>
                    <a:pt x="8479" y="19893"/>
                  </a:lnTo>
                  <a:cubicBezTo>
                    <a:pt x="8681" y="19893"/>
                    <a:pt x="8681" y="18536"/>
                    <a:pt x="8479" y="18536"/>
                  </a:cubicBezTo>
                  <a:cubicBezTo>
                    <a:pt x="8277" y="18201"/>
                    <a:pt x="8008" y="17515"/>
                    <a:pt x="7739" y="17179"/>
                  </a:cubicBezTo>
                  <a:cubicBezTo>
                    <a:pt x="7720" y="17081"/>
                    <a:pt x="7698" y="17039"/>
                    <a:pt x="7678" y="17039"/>
                  </a:cubicBezTo>
                  <a:close/>
                  <a:moveTo>
                    <a:pt x="9252" y="19516"/>
                  </a:moveTo>
                  <a:cubicBezTo>
                    <a:pt x="9141" y="19516"/>
                    <a:pt x="9102" y="20915"/>
                    <a:pt x="9285" y="20915"/>
                  </a:cubicBezTo>
                  <a:cubicBezTo>
                    <a:pt x="9556" y="21264"/>
                    <a:pt x="9825" y="21264"/>
                    <a:pt x="10094" y="21600"/>
                  </a:cubicBezTo>
                  <a:cubicBezTo>
                    <a:pt x="10160" y="21600"/>
                    <a:pt x="10296" y="21264"/>
                    <a:pt x="10296" y="20915"/>
                  </a:cubicBezTo>
                  <a:cubicBezTo>
                    <a:pt x="10296" y="20243"/>
                    <a:pt x="10227" y="20243"/>
                    <a:pt x="10160" y="19893"/>
                  </a:cubicBezTo>
                  <a:cubicBezTo>
                    <a:pt x="9891" y="19893"/>
                    <a:pt x="9623" y="19893"/>
                    <a:pt x="9285" y="19558"/>
                  </a:cubicBezTo>
                  <a:cubicBezTo>
                    <a:pt x="9274" y="19530"/>
                    <a:pt x="9263" y="19516"/>
                    <a:pt x="9252" y="19516"/>
                  </a:cubicBezTo>
                  <a:close/>
                  <a:moveTo>
                    <a:pt x="11775" y="19222"/>
                  </a:moveTo>
                  <a:cubicBezTo>
                    <a:pt x="11506" y="19558"/>
                    <a:pt x="11171" y="19893"/>
                    <a:pt x="10900" y="19893"/>
                  </a:cubicBezTo>
                  <a:cubicBezTo>
                    <a:pt x="10833" y="20243"/>
                    <a:pt x="10767" y="20579"/>
                    <a:pt x="10833" y="20915"/>
                  </a:cubicBezTo>
                  <a:cubicBezTo>
                    <a:pt x="10833" y="21264"/>
                    <a:pt x="10833" y="21600"/>
                    <a:pt x="10969" y="21600"/>
                  </a:cubicBezTo>
                  <a:cubicBezTo>
                    <a:pt x="11304" y="21264"/>
                    <a:pt x="11573" y="20915"/>
                    <a:pt x="11841" y="20579"/>
                  </a:cubicBezTo>
                  <a:cubicBezTo>
                    <a:pt x="11911" y="20579"/>
                    <a:pt x="11977" y="20243"/>
                    <a:pt x="11911" y="19558"/>
                  </a:cubicBezTo>
                  <a:cubicBezTo>
                    <a:pt x="11911" y="19222"/>
                    <a:pt x="11841" y="19222"/>
                    <a:pt x="11775" y="19222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592" name="Google Shape;1677;p41"/>
          <p:cNvGrpSpPr/>
          <p:nvPr/>
        </p:nvGrpSpPr>
        <p:grpSpPr>
          <a:xfrm>
            <a:off x="21830399" y="10649294"/>
            <a:ext cx="1774963" cy="2169673"/>
            <a:chOff x="0" y="0"/>
            <a:chExt cx="1774962" cy="2169672"/>
          </a:xfrm>
        </p:grpSpPr>
        <p:sp>
          <p:nvSpPr>
            <p:cNvPr id="2547" name="Google Shape;1678;p41"/>
            <p:cNvSpPr/>
            <p:nvPr/>
          </p:nvSpPr>
          <p:spPr>
            <a:xfrm>
              <a:off x="53118" y="1170348"/>
              <a:ext cx="1311414" cy="9993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6" h="21600" fill="norm" stroke="1" extrusionOk="0">
                  <a:moveTo>
                    <a:pt x="10800" y="0"/>
                  </a:moveTo>
                  <a:cubicBezTo>
                    <a:pt x="3871" y="0"/>
                    <a:pt x="1263" y="1394"/>
                    <a:pt x="408" y="2090"/>
                  </a:cubicBezTo>
                  <a:cubicBezTo>
                    <a:pt x="122" y="2305"/>
                    <a:pt x="0" y="2678"/>
                    <a:pt x="0" y="3108"/>
                  </a:cubicBezTo>
                  <a:cubicBezTo>
                    <a:pt x="39" y="3215"/>
                    <a:pt x="39" y="3430"/>
                    <a:pt x="39" y="3536"/>
                  </a:cubicBezTo>
                  <a:lnTo>
                    <a:pt x="39" y="3805"/>
                  </a:lnTo>
                  <a:cubicBezTo>
                    <a:pt x="81" y="4393"/>
                    <a:pt x="162" y="5144"/>
                    <a:pt x="244" y="6054"/>
                  </a:cubicBezTo>
                  <a:cubicBezTo>
                    <a:pt x="244" y="6162"/>
                    <a:pt x="284" y="6268"/>
                    <a:pt x="284" y="6429"/>
                  </a:cubicBezTo>
                  <a:cubicBezTo>
                    <a:pt x="652" y="10019"/>
                    <a:pt x="1508" y="15322"/>
                    <a:pt x="3138" y="18267"/>
                  </a:cubicBezTo>
                  <a:lnTo>
                    <a:pt x="3260" y="18427"/>
                  </a:lnTo>
                  <a:cubicBezTo>
                    <a:pt x="3709" y="19285"/>
                    <a:pt x="4320" y="19875"/>
                    <a:pt x="5053" y="20251"/>
                  </a:cubicBezTo>
                  <a:cubicBezTo>
                    <a:pt x="6984" y="21103"/>
                    <a:pt x="9484" y="21600"/>
                    <a:pt x="11810" y="21600"/>
                  </a:cubicBezTo>
                  <a:cubicBezTo>
                    <a:pt x="14737" y="21600"/>
                    <a:pt x="17391" y="20814"/>
                    <a:pt x="18299" y="18964"/>
                  </a:cubicBezTo>
                  <a:cubicBezTo>
                    <a:pt x="18504" y="18536"/>
                    <a:pt x="18665" y="18106"/>
                    <a:pt x="18788" y="17624"/>
                  </a:cubicBezTo>
                  <a:lnTo>
                    <a:pt x="18910" y="17303"/>
                  </a:lnTo>
                  <a:cubicBezTo>
                    <a:pt x="19807" y="14304"/>
                    <a:pt x="20664" y="9162"/>
                    <a:pt x="21153" y="5732"/>
                  </a:cubicBezTo>
                  <a:cubicBezTo>
                    <a:pt x="21194" y="5680"/>
                    <a:pt x="21194" y="5572"/>
                    <a:pt x="21194" y="5517"/>
                  </a:cubicBezTo>
                  <a:cubicBezTo>
                    <a:pt x="21316" y="4823"/>
                    <a:pt x="21397" y="4178"/>
                    <a:pt x="21478" y="3696"/>
                  </a:cubicBezTo>
                  <a:cubicBezTo>
                    <a:pt x="21478" y="3590"/>
                    <a:pt x="21478" y="3536"/>
                    <a:pt x="21519" y="3430"/>
                  </a:cubicBezTo>
                  <a:cubicBezTo>
                    <a:pt x="21561" y="3269"/>
                    <a:pt x="21561" y="3163"/>
                    <a:pt x="21561" y="3108"/>
                  </a:cubicBezTo>
                  <a:cubicBezTo>
                    <a:pt x="21600" y="2626"/>
                    <a:pt x="21438" y="2145"/>
                    <a:pt x="21153" y="1930"/>
                  </a:cubicBezTo>
                  <a:cubicBezTo>
                    <a:pt x="20175" y="1233"/>
                    <a:pt x="17566" y="0"/>
                    <a:pt x="108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48" name="Google Shape;1679;p41"/>
            <p:cNvSpPr/>
            <p:nvPr/>
          </p:nvSpPr>
          <p:spPr>
            <a:xfrm>
              <a:off x="55519" y="1329016"/>
              <a:ext cx="1306140" cy="991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20534" y="7549"/>
                    <a:pt x="17789" y="19433"/>
                    <a:pt x="11231" y="19433"/>
                  </a:cubicBezTo>
                  <a:cubicBezTo>
                    <a:pt x="3894" y="19433"/>
                    <a:pt x="985" y="7026"/>
                    <a:pt x="0" y="1071"/>
                  </a:cubicBezTo>
                  <a:lnTo>
                    <a:pt x="0" y="3787"/>
                  </a:lnTo>
                  <a:cubicBezTo>
                    <a:pt x="1108" y="10264"/>
                    <a:pt x="4059" y="21600"/>
                    <a:pt x="11231" y="21600"/>
                  </a:cubicBezTo>
                  <a:cubicBezTo>
                    <a:pt x="17583" y="21600"/>
                    <a:pt x="20371" y="10812"/>
                    <a:pt x="21558" y="2691"/>
                  </a:cubicBezTo>
                  <a:cubicBezTo>
                    <a:pt x="21558" y="1619"/>
                    <a:pt x="21600" y="548"/>
                    <a:pt x="216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49" name="Google Shape;1680;p41"/>
            <p:cNvSpPr/>
            <p:nvPr/>
          </p:nvSpPr>
          <p:spPr>
            <a:xfrm>
              <a:off x="70379" y="1423211"/>
              <a:ext cx="1271504" cy="1536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557" y="0"/>
                  </a:moveTo>
                  <a:cubicBezTo>
                    <a:pt x="21262" y="1045"/>
                    <a:pt x="20967" y="2780"/>
                    <a:pt x="20757" y="4870"/>
                  </a:cubicBezTo>
                  <a:cubicBezTo>
                    <a:pt x="20505" y="7313"/>
                    <a:pt x="20252" y="8711"/>
                    <a:pt x="19914" y="10109"/>
                  </a:cubicBezTo>
                  <a:cubicBezTo>
                    <a:pt x="19831" y="10189"/>
                    <a:pt x="19747" y="10237"/>
                    <a:pt x="19662" y="10237"/>
                  </a:cubicBezTo>
                  <a:cubicBezTo>
                    <a:pt x="19410" y="10237"/>
                    <a:pt x="19157" y="9836"/>
                    <a:pt x="18905" y="9048"/>
                  </a:cubicBezTo>
                  <a:cubicBezTo>
                    <a:pt x="18652" y="8277"/>
                    <a:pt x="18400" y="7875"/>
                    <a:pt x="18130" y="7875"/>
                  </a:cubicBezTo>
                  <a:cubicBezTo>
                    <a:pt x="18039" y="7875"/>
                    <a:pt x="17947" y="7923"/>
                    <a:pt x="17852" y="8004"/>
                  </a:cubicBezTo>
                  <a:cubicBezTo>
                    <a:pt x="17516" y="9048"/>
                    <a:pt x="17221" y="10446"/>
                    <a:pt x="16969" y="12536"/>
                  </a:cubicBezTo>
                  <a:cubicBezTo>
                    <a:pt x="16716" y="14625"/>
                    <a:pt x="16421" y="16023"/>
                    <a:pt x="16083" y="16714"/>
                  </a:cubicBezTo>
                  <a:cubicBezTo>
                    <a:pt x="16027" y="16779"/>
                    <a:pt x="15968" y="16811"/>
                    <a:pt x="15910" y="16811"/>
                  </a:cubicBezTo>
                  <a:cubicBezTo>
                    <a:pt x="15632" y="16811"/>
                    <a:pt x="15361" y="16136"/>
                    <a:pt x="15116" y="14979"/>
                  </a:cubicBezTo>
                  <a:cubicBezTo>
                    <a:pt x="14778" y="13934"/>
                    <a:pt x="14442" y="13243"/>
                    <a:pt x="14104" y="13243"/>
                  </a:cubicBezTo>
                  <a:cubicBezTo>
                    <a:pt x="13768" y="13580"/>
                    <a:pt x="13432" y="14979"/>
                    <a:pt x="13178" y="16714"/>
                  </a:cubicBezTo>
                  <a:cubicBezTo>
                    <a:pt x="12885" y="18466"/>
                    <a:pt x="12589" y="19511"/>
                    <a:pt x="12254" y="19864"/>
                  </a:cubicBezTo>
                  <a:cubicBezTo>
                    <a:pt x="11916" y="19864"/>
                    <a:pt x="11580" y="18820"/>
                    <a:pt x="11285" y="17421"/>
                  </a:cubicBezTo>
                  <a:cubicBezTo>
                    <a:pt x="10989" y="15670"/>
                    <a:pt x="10653" y="14979"/>
                    <a:pt x="10315" y="14625"/>
                  </a:cubicBezTo>
                  <a:cubicBezTo>
                    <a:pt x="9937" y="14625"/>
                    <a:pt x="9601" y="15670"/>
                    <a:pt x="9306" y="17068"/>
                  </a:cubicBezTo>
                  <a:cubicBezTo>
                    <a:pt x="9061" y="18788"/>
                    <a:pt x="8768" y="19591"/>
                    <a:pt x="8471" y="19591"/>
                  </a:cubicBezTo>
                  <a:cubicBezTo>
                    <a:pt x="8104" y="19591"/>
                    <a:pt x="7733" y="18338"/>
                    <a:pt x="7453" y="16023"/>
                  </a:cubicBezTo>
                  <a:cubicBezTo>
                    <a:pt x="7158" y="14288"/>
                    <a:pt x="6863" y="12889"/>
                    <a:pt x="6484" y="12198"/>
                  </a:cubicBezTo>
                  <a:cubicBezTo>
                    <a:pt x="6148" y="12198"/>
                    <a:pt x="5810" y="12889"/>
                    <a:pt x="5474" y="13934"/>
                  </a:cubicBezTo>
                  <a:cubicBezTo>
                    <a:pt x="5179" y="15332"/>
                    <a:pt x="4843" y="15670"/>
                    <a:pt x="4505" y="15670"/>
                  </a:cubicBezTo>
                  <a:cubicBezTo>
                    <a:pt x="4169" y="14625"/>
                    <a:pt x="3874" y="13243"/>
                    <a:pt x="3622" y="11154"/>
                  </a:cubicBezTo>
                  <a:cubicBezTo>
                    <a:pt x="3299" y="8004"/>
                    <a:pt x="2835" y="6364"/>
                    <a:pt x="2356" y="6364"/>
                  </a:cubicBezTo>
                  <a:cubicBezTo>
                    <a:pt x="2146" y="6364"/>
                    <a:pt x="1932" y="6670"/>
                    <a:pt x="1726" y="7313"/>
                  </a:cubicBezTo>
                  <a:cubicBezTo>
                    <a:pt x="1509" y="7988"/>
                    <a:pt x="1291" y="8373"/>
                    <a:pt x="1074" y="8373"/>
                  </a:cubicBezTo>
                  <a:cubicBezTo>
                    <a:pt x="955" y="8373"/>
                    <a:pt x="835" y="8261"/>
                    <a:pt x="717" y="8004"/>
                  </a:cubicBezTo>
                  <a:cubicBezTo>
                    <a:pt x="421" y="6959"/>
                    <a:pt x="169" y="5577"/>
                    <a:pt x="0" y="3488"/>
                  </a:cubicBezTo>
                  <a:cubicBezTo>
                    <a:pt x="0" y="4179"/>
                    <a:pt x="43" y="5223"/>
                    <a:pt x="43" y="5914"/>
                  </a:cubicBezTo>
                  <a:cubicBezTo>
                    <a:pt x="212" y="7313"/>
                    <a:pt x="421" y="8711"/>
                    <a:pt x="674" y="9402"/>
                  </a:cubicBezTo>
                  <a:cubicBezTo>
                    <a:pt x="808" y="9659"/>
                    <a:pt x="938" y="9771"/>
                    <a:pt x="1064" y="9771"/>
                  </a:cubicBezTo>
                  <a:cubicBezTo>
                    <a:pt x="1297" y="9771"/>
                    <a:pt x="1524" y="9386"/>
                    <a:pt x="1769" y="8711"/>
                  </a:cubicBezTo>
                  <a:cubicBezTo>
                    <a:pt x="1985" y="8196"/>
                    <a:pt x="2224" y="7875"/>
                    <a:pt x="2451" y="7875"/>
                  </a:cubicBezTo>
                  <a:cubicBezTo>
                    <a:pt x="2534" y="7875"/>
                    <a:pt x="2616" y="7923"/>
                    <a:pt x="2695" y="8004"/>
                  </a:cubicBezTo>
                  <a:cubicBezTo>
                    <a:pt x="3031" y="9048"/>
                    <a:pt x="3286" y="10446"/>
                    <a:pt x="3538" y="12536"/>
                  </a:cubicBezTo>
                  <a:cubicBezTo>
                    <a:pt x="3826" y="15573"/>
                    <a:pt x="4278" y="17261"/>
                    <a:pt x="4740" y="17261"/>
                  </a:cubicBezTo>
                  <a:cubicBezTo>
                    <a:pt x="5020" y="17261"/>
                    <a:pt x="5303" y="16650"/>
                    <a:pt x="5558" y="15332"/>
                  </a:cubicBezTo>
                  <a:cubicBezTo>
                    <a:pt x="5853" y="14288"/>
                    <a:pt x="6148" y="13934"/>
                    <a:pt x="6484" y="13934"/>
                  </a:cubicBezTo>
                  <a:cubicBezTo>
                    <a:pt x="6779" y="14288"/>
                    <a:pt x="7074" y="15670"/>
                    <a:pt x="7370" y="17421"/>
                  </a:cubicBezTo>
                  <a:cubicBezTo>
                    <a:pt x="7622" y="19157"/>
                    <a:pt x="7958" y="20555"/>
                    <a:pt x="8337" y="20909"/>
                  </a:cubicBezTo>
                  <a:cubicBezTo>
                    <a:pt x="8715" y="20909"/>
                    <a:pt x="9094" y="20202"/>
                    <a:pt x="9389" y="18466"/>
                  </a:cubicBezTo>
                  <a:cubicBezTo>
                    <a:pt x="9684" y="17068"/>
                    <a:pt x="9980" y="16023"/>
                    <a:pt x="10315" y="16023"/>
                  </a:cubicBezTo>
                  <a:cubicBezTo>
                    <a:pt x="10653" y="16377"/>
                    <a:pt x="10947" y="17068"/>
                    <a:pt x="11199" y="18820"/>
                  </a:cubicBezTo>
                  <a:cubicBezTo>
                    <a:pt x="11537" y="20202"/>
                    <a:pt x="11873" y="21246"/>
                    <a:pt x="12211" y="21600"/>
                  </a:cubicBezTo>
                  <a:lnTo>
                    <a:pt x="12254" y="21600"/>
                  </a:lnTo>
                  <a:cubicBezTo>
                    <a:pt x="12632" y="20909"/>
                    <a:pt x="12968" y="19864"/>
                    <a:pt x="13263" y="17775"/>
                  </a:cubicBezTo>
                  <a:cubicBezTo>
                    <a:pt x="13516" y="16377"/>
                    <a:pt x="13811" y="15332"/>
                    <a:pt x="14147" y="14625"/>
                  </a:cubicBezTo>
                  <a:cubicBezTo>
                    <a:pt x="14442" y="14625"/>
                    <a:pt x="14778" y="15332"/>
                    <a:pt x="15073" y="16377"/>
                  </a:cubicBezTo>
                  <a:cubicBezTo>
                    <a:pt x="15411" y="17775"/>
                    <a:pt x="15747" y="18466"/>
                    <a:pt x="16126" y="18466"/>
                  </a:cubicBezTo>
                  <a:cubicBezTo>
                    <a:pt x="16464" y="17421"/>
                    <a:pt x="16800" y="16023"/>
                    <a:pt x="17095" y="13934"/>
                  </a:cubicBezTo>
                  <a:cubicBezTo>
                    <a:pt x="17304" y="12198"/>
                    <a:pt x="17600" y="10800"/>
                    <a:pt x="17895" y="9755"/>
                  </a:cubicBezTo>
                  <a:cubicBezTo>
                    <a:pt x="18231" y="9755"/>
                    <a:pt x="18526" y="10109"/>
                    <a:pt x="18862" y="10800"/>
                  </a:cubicBezTo>
                  <a:cubicBezTo>
                    <a:pt x="19077" y="11684"/>
                    <a:pt x="19310" y="12118"/>
                    <a:pt x="19540" y="12118"/>
                  </a:cubicBezTo>
                  <a:cubicBezTo>
                    <a:pt x="20031" y="12118"/>
                    <a:pt x="20513" y="10173"/>
                    <a:pt x="20800" y="6621"/>
                  </a:cubicBezTo>
                  <a:cubicBezTo>
                    <a:pt x="21010" y="4532"/>
                    <a:pt x="21262" y="2780"/>
                    <a:pt x="21557" y="1736"/>
                  </a:cubicBezTo>
                  <a:cubicBezTo>
                    <a:pt x="21600" y="1398"/>
                    <a:pt x="21600" y="691"/>
                    <a:pt x="21600" y="338"/>
                  </a:cubicBezTo>
                  <a:lnTo>
                    <a:pt x="21557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50" name="Google Shape;1681;p41"/>
            <p:cNvSpPr/>
            <p:nvPr/>
          </p:nvSpPr>
          <p:spPr>
            <a:xfrm>
              <a:off x="246423" y="1970890"/>
              <a:ext cx="956566" cy="143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20818" y="2988"/>
                    <a:pt x="20201" y="6696"/>
                    <a:pt x="19698" y="11538"/>
                  </a:cubicBezTo>
                  <a:cubicBezTo>
                    <a:pt x="19530" y="7452"/>
                    <a:pt x="18972" y="4104"/>
                    <a:pt x="18299" y="2988"/>
                  </a:cubicBezTo>
                  <a:cubicBezTo>
                    <a:pt x="18177" y="2850"/>
                    <a:pt x="18051" y="2799"/>
                    <a:pt x="17927" y="2799"/>
                  </a:cubicBezTo>
                  <a:cubicBezTo>
                    <a:pt x="17313" y="2799"/>
                    <a:pt x="16693" y="4293"/>
                    <a:pt x="16228" y="7074"/>
                  </a:cubicBezTo>
                  <a:cubicBezTo>
                    <a:pt x="15725" y="10062"/>
                    <a:pt x="15333" y="13410"/>
                    <a:pt x="15054" y="17496"/>
                  </a:cubicBezTo>
                  <a:cubicBezTo>
                    <a:pt x="14615" y="8190"/>
                    <a:pt x="13410" y="3623"/>
                    <a:pt x="12202" y="3623"/>
                  </a:cubicBezTo>
                  <a:cubicBezTo>
                    <a:pt x="10947" y="3623"/>
                    <a:pt x="9687" y="8568"/>
                    <a:pt x="9290" y="18252"/>
                  </a:cubicBezTo>
                  <a:cubicBezTo>
                    <a:pt x="8954" y="13770"/>
                    <a:pt x="8451" y="9684"/>
                    <a:pt x="7834" y="7074"/>
                  </a:cubicBezTo>
                  <a:cubicBezTo>
                    <a:pt x="7331" y="4928"/>
                    <a:pt x="6758" y="3846"/>
                    <a:pt x="6190" y="3846"/>
                  </a:cubicBezTo>
                  <a:cubicBezTo>
                    <a:pt x="5875" y="3846"/>
                    <a:pt x="5560" y="4172"/>
                    <a:pt x="5261" y="4842"/>
                  </a:cubicBezTo>
                  <a:cubicBezTo>
                    <a:pt x="4533" y="6696"/>
                    <a:pt x="4029" y="10800"/>
                    <a:pt x="3805" y="15642"/>
                  </a:cubicBezTo>
                  <a:cubicBezTo>
                    <a:pt x="3358" y="10062"/>
                    <a:pt x="2574" y="6336"/>
                    <a:pt x="1678" y="5220"/>
                  </a:cubicBezTo>
                  <a:cubicBezTo>
                    <a:pt x="1546" y="5134"/>
                    <a:pt x="1412" y="5082"/>
                    <a:pt x="1275" y="5082"/>
                  </a:cubicBezTo>
                  <a:cubicBezTo>
                    <a:pt x="834" y="5082"/>
                    <a:pt x="385" y="5563"/>
                    <a:pt x="0" y="6696"/>
                  </a:cubicBezTo>
                  <a:lnTo>
                    <a:pt x="111" y="8190"/>
                  </a:lnTo>
                  <a:cubicBezTo>
                    <a:pt x="496" y="7057"/>
                    <a:pt x="880" y="6576"/>
                    <a:pt x="1265" y="6576"/>
                  </a:cubicBezTo>
                  <a:cubicBezTo>
                    <a:pt x="1384" y="6576"/>
                    <a:pt x="1502" y="6610"/>
                    <a:pt x="1624" y="6696"/>
                  </a:cubicBezTo>
                  <a:cubicBezTo>
                    <a:pt x="2630" y="7812"/>
                    <a:pt x="3412" y="12654"/>
                    <a:pt x="3805" y="18612"/>
                  </a:cubicBezTo>
                  <a:cubicBezTo>
                    <a:pt x="3805" y="18990"/>
                    <a:pt x="3862" y="19368"/>
                    <a:pt x="3916" y="19368"/>
                  </a:cubicBezTo>
                  <a:cubicBezTo>
                    <a:pt x="3973" y="18990"/>
                    <a:pt x="4029" y="18612"/>
                    <a:pt x="4029" y="18612"/>
                  </a:cubicBezTo>
                  <a:cubicBezTo>
                    <a:pt x="4029" y="13032"/>
                    <a:pt x="4589" y="8190"/>
                    <a:pt x="5372" y="6336"/>
                  </a:cubicBezTo>
                  <a:cubicBezTo>
                    <a:pt x="5658" y="5649"/>
                    <a:pt x="5955" y="5323"/>
                    <a:pt x="6247" y="5323"/>
                  </a:cubicBezTo>
                  <a:cubicBezTo>
                    <a:pt x="6747" y="5323"/>
                    <a:pt x="7240" y="6301"/>
                    <a:pt x="7666" y="8190"/>
                  </a:cubicBezTo>
                  <a:cubicBezTo>
                    <a:pt x="8394" y="11538"/>
                    <a:pt x="8898" y="15642"/>
                    <a:pt x="9233" y="20845"/>
                  </a:cubicBezTo>
                  <a:cubicBezTo>
                    <a:pt x="9290" y="21222"/>
                    <a:pt x="9290" y="21222"/>
                    <a:pt x="9344" y="21600"/>
                  </a:cubicBezTo>
                  <a:cubicBezTo>
                    <a:pt x="9401" y="21222"/>
                    <a:pt x="9458" y="21222"/>
                    <a:pt x="9458" y="20845"/>
                  </a:cubicBezTo>
                  <a:cubicBezTo>
                    <a:pt x="9744" y="10748"/>
                    <a:pt x="10983" y="5632"/>
                    <a:pt x="12215" y="5632"/>
                  </a:cubicBezTo>
                  <a:cubicBezTo>
                    <a:pt x="13389" y="5632"/>
                    <a:pt x="14558" y="10285"/>
                    <a:pt x="14886" y="19728"/>
                  </a:cubicBezTo>
                  <a:cubicBezTo>
                    <a:pt x="14940" y="20106"/>
                    <a:pt x="14940" y="20484"/>
                    <a:pt x="14997" y="20484"/>
                  </a:cubicBezTo>
                  <a:cubicBezTo>
                    <a:pt x="15054" y="20484"/>
                    <a:pt x="15111" y="20106"/>
                    <a:pt x="15111" y="20106"/>
                  </a:cubicBezTo>
                  <a:cubicBezTo>
                    <a:pt x="15389" y="15642"/>
                    <a:pt x="15782" y="11538"/>
                    <a:pt x="16342" y="8568"/>
                  </a:cubicBezTo>
                  <a:cubicBezTo>
                    <a:pt x="16760" y="5786"/>
                    <a:pt x="17333" y="4275"/>
                    <a:pt x="17898" y="4275"/>
                  </a:cubicBezTo>
                  <a:cubicBezTo>
                    <a:pt x="18015" y="4275"/>
                    <a:pt x="18131" y="4344"/>
                    <a:pt x="18244" y="4464"/>
                  </a:cubicBezTo>
                  <a:cubicBezTo>
                    <a:pt x="18915" y="5580"/>
                    <a:pt x="19419" y="9306"/>
                    <a:pt x="19530" y="13770"/>
                  </a:cubicBezTo>
                  <a:cubicBezTo>
                    <a:pt x="19530" y="14148"/>
                    <a:pt x="19530" y="14526"/>
                    <a:pt x="19587" y="14526"/>
                  </a:cubicBezTo>
                  <a:cubicBezTo>
                    <a:pt x="19602" y="14629"/>
                    <a:pt x="19620" y="14680"/>
                    <a:pt x="19633" y="14680"/>
                  </a:cubicBezTo>
                  <a:cubicBezTo>
                    <a:pt x="19672" y="14680"/>
                    <a:pt x="19698" y="14406"/>
                    <a:pt x="19698" y="14148"/>
                  </a:cubicBezTo>
                  <a:cubicBezTo>
                    <a:pt x="20147" y="9306"/>
                    <a:pt x="20707" y="5220"/>
                    <a:pt x="21432" y="2232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51" name="Google Shape;1682;p41"/>
            <p:cNvSpPr/>
            <p:nvPr/>
          </p:nvSpPr>
          <p:spPr>
            <a:xfrm>
              <a:off x="92785" y="1195154"/>
              <a:ext cx="1241668" cy="1933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78" y="0"/>
                  </a:moveTo>
                  <a:cubicBezTo>
                    <a:pt x="4828" y="0"/>
                    <a:pt x="0" y="4982"/>
                    <a:pt x="0" y="10806"/>
                  </a:cubicBezTo>
                  <a:cubicBezTo>
                    <a:pt x="0" y="11637"/>
                    <a:pt x="42" y="12186"/>
                    <a:pt x="129" y="12467"/>
                  </a:cubicBezTo>
                  <a:cubicBezTo>
                    <a:pt x="949" y="17730"/>
                    <a:pt x="5345" y="21600"/>
                    <a:pt x="10778" y="21600"/>
                  </a:cubicBezTo>
                  <a:cubicBezTo>
                    <a:pt x="16253" y="21600"/>
                    <a:pt x="20781" y="17730"/>
                    <a:pt x="21513" y="12467"/>
                  </a:cubicBezTo>
                  <a:cubicBezTo>
                    <a:pt x="21556" y="11905"/>
                    <a:pt x="21600" y="11356"/>
                    <a:pt x="21600" y="10806"/>
                  </a:cubicBezTo>
                  <a:cubicBezTo>
                    <a:pt x="21600" y="4982"/>
                    <a:pt x="16770" y="0"/>
                    <a:pt x="10778" y="0"/>
                  </a:cubicBezTo>
                  <a:close/>
                </a:path>
              </a:pathLst>
            </a:custGeom>
            <a:solidFill>
              <a:srgbClr val="4E404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52" name="Google Shape;1683;p41"/>
            <p:cNvSpPr/>
            <p:nvPr/>
          </p:nvSpPr>
          <p:spPr>
            <a:xfrm>
              <a:off x="883379" y="1247167"/>
              <a:ext cx="446050" cy="138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921" y="0"/>
                  </a:moveTo>
                  <a:cubicBezTo>
                    <a:pt x="6958" y="3858"/>
                    <a:pt x="6001" y="6951"/>
                    <a:pt x="5037" y="10027"/>
                  </a:cubicBezTo>
                  <a:cubicBezTo>
                    <a:pt x="3476" y="14649"/>
                    <a:pt x="1799" y="18116"/>
                    <a:pt x="0" y="21600"/>
                  </a:cubicBezTo>
                  <a:cubicBezTo>
                    <a:pt x="11282" y="20053"/>
                    <a:pt x="19923" y="15040"/>
                    <a:pt x="21600" y="9262"/>
                  </a:cubicBezTo>
                  <a:cubicBezTo>
                    <a:pt x="20161" y="5404"/>
                    <a:pt x="15118" y="1938"/>
                    <a:pt x="792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53" name="Google Shape;1684;p41"/>
            <p:cNvSpPr/>
            <p:nvPr/>
          </p:nvSpPr>
          <p:spPr>
            <a:xfrm>
              <a:off x="100215" y="1236650"/>
              <a:ext cx="946741" cy="151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481" y="0"/>
                  </a:moveTo>
                  <a:cubicBezTo>
                    <a:pt x="14999" y="0"/>
                    <a:pt x="14514" y="33"/>
                    <a:pt x="14021" y="98"/>
                  </a:cubicBezTo>
                  <a:lnTo>
                    <a:pt x="12722" y="98"/>
                  </a:lnTo>
                  <a:cubicBezTo>
                    <a:pt x="12443" y="65"/>
                    <a:pt x="12164" y="49"/>
                    <a:pt x="11885" y="49"/>
                  </a:cubicBezTo>
                  <a:cubicBezTo>
                    <a:pt x="8883" y="49"/>
                    <a:pt x="5884" y="1740"/>
                    <a:pt x="2882" y="4327"/>
                  </a:cubicBezTo>
                  <a:cubicBezTo>
                    <a:pt x="1356" y="6083"/>
                    <a:pt x="339" y="7856"/>
                    <a:pt x="0" y="9970"/>
                  </a:cubicBezTo>
                  <a:cubicBezTo>
                    <a:pt x="563" y="13842"/>
                    <a:pt x="2543" y="16672"/>
                    <a:pt x="5370" y="18786"/>
                  </a:cubicBezTo>
                  <a:cubicBezTo>
                    <a:pt x="7407" y="20543"/>
                    <a:pt x="9895" y="21258"/>
                    <a:pt x="12553" y="21600"/>
                  </a:cubicBezTo>
                  <a:lnTo>
                    <a:pt x="13966" y="21600"/>
                  </a:lnTo>
                  <a:cubicBezTo>
                    <a:pt x="15322" y="21600"/>
                    <a:pt x="16624" y="21600"/>
                    <a:pt x="17868" y="21258"/>
                  </a:cubicBezTo>
                  <a:cubicBezTo>
                    <a:pt x="18715" y="18070"/>
                    <a:pt x="19506" y="14899"/>
                    <a:pt x="20241" y="10670"/>
                  </a:cubicBezTo>
                  <a:cubicBezTo>
                    <a:pt x="20695" y="7856"/>
                    <a:pt x="21146" y="5026"/>
                    <a:pt x="21600" y="1496"/>
                  </a:cubicBezTo>
                  <a:cubicBezTo>
                    <a:pt x="19832" y="634"/>
                    <a:pt x="17719" y="0"/>
                    <a:pt x="1548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54" name="Google Shape;1685;p41"/>
            <p:cNvSpPr/>
            <p:nvPr/>
          </p:nvSpPr>
          <p:spPr>
            <a:xfrm>
              <a:off x="1303854" y="957952"/>
              <a:ext cx="471109" cy="4676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6" h="21600" fill="norm" stroke="1" extrusionOk="0">
                  <a:moveTo>
                    <a:pt x="4041" y="0"/>
                  </a:moveTo>
                  <a:cubicBezTo>
                    <a:pt x="3907" y="0"/>
                    <a:pt x="3767" y="26"/>
                    <a:pt x="3618" y="84"/>
                  </a:cubicBezTo>
                  <a:cubicBezTo>
                    <a:pt x="2498" y="539"/>
                    <a:pt x="1491" y="1457"/>
                    <a:pt x="933" y="2487"/>
                  </a:cubicBezTo>
                  <a:cubicBezTo>
                    <a:pt x="35" y="3860"/>
                    <a:pt x="-187" y="5465"/>
                    <a:pt x="149" y="6948"/>
                  </a:cubicBezTo>
                  <a:cubicBezTo>
                    <a:pt x="484" y="8437"/>
                    <a:pt x="1155" y="9810"/>
                    <a:pt x="2054" y="11072"/>
                  </a:cubicBezTo>
                  <a:cubicBezTo>
                    <a:pt x="3504" y="13358"/>
                    <a:pt x="4960" y="15650"/>
                    <a:pt x="6307" y="17941"/>
                  </a:cubicBezTo>
                  <a:cubicBezTo>
                    <a:pt x="6865" y="18738"/>
                    <a:pt x="7423" y="19541"/>
                    <a:pt x="8094" y="20227"/>
                  </a:cubicBezTo>
                  <a:cubicBezTo>
                    <a:pt x="8321" y="20460"/>
                    <a:pt x="8543" y="20687"/>
                    <a:pt x="8765" y="20914"/>
                  </a:cubicBezTo>
                  <a:cubicBezTo>
                    <a:pt x="9106" y="21030"/>
                    <a:pt x="9441" y="21257"/>
                    <a:pt x="9777" y="21373"/>
                  </a:cubicBezTo>
                  <a:cubicBezTo>
                    <a:pt x="10334" y="21489"/>
                    <a:pt x="10892" y="21489"/>
                    <a:pt x="11341" y="21489"/>
                  </a:cubicBezTo>
                  <a:lnTo>
                    <a:pt x="11676" y="21489"/>
                  </a:lnTo>
                  <a:cubicBezTo>
                    <a:pt x="12239" y="21373"/>
                    <a:pt x="12683" y="21373"/>
                    <a:pt x="13246" y="21373"/>
                  </a:cubicBezTo>
                  <a:lnTo>
                    <a:pt x="13803" y="21373"/>
                  </a:lnTo>
                  <a:cubicBezTo>
                    <a:pt x="15037" y="21373"/>
                    <a:pt x="16152" y="21600"/>
                    <a:pt x="17273" y="21600"/>
                  </a:cubicBezTo>
                  <a:lnTo>
                    <a:pt x="17608" y="21600"/>
                  </a:lnTo>
                  <a:cubicBezTo>
                    <a:pt x="18057" y="21600"/>
                    <a:pt x="18506" y="21600"/>
                    <a:pt x="18950" y="21489"/>
                  </a:cubicBezTo>
                  <a:cubicBezTo>
                    <a:pt x="19513" y="21373"/>
                    <a:pt x="19962" y="21146"/>
                    <a:pt x="20406" y="20914"/>
                  </a:cubicBezTo>
                  <a:lnTo>
                    <a:pt x="20633" y="20687"/>
                  </a:lnTo>
                  <a:cubicBezTo>
                    <a:pt x="20855" y="20460"/>
                    <a:pt x="21077" y="20227"/>
                    <a:pt x="21191" y="19884"/>
                  </a:cubicBezTo>
                  <a:cubicBezTo>
                    <a:pt x="21413" y="18854"/>
                    <a:pt x="21191" y="17825"/>
                    <a:pt x="20633" y="17022"/>
                  </a:cubicBezTo>
                  <a:lnTo>
                    <a:pt x="20406" y="16795"/>
                  </a:lnTo>
                  <a:cubicBezTo>
                    <a:pt x="20298" y="16568"/>
                    <a:pt x="20184" y="16336"/>
                    <a:pt x="19962" y="16109"/>
                  </a:cubicBezTo>
                  <a:cubicBezTo>
                    <a:pt x="18728" y="14620"/>
                    <a:pt x="17386" y="13358"/>
                    <a:pt x="15930" y="12101"/>
                  </a:cubicBezTo>
                  <a:cubicBezTo>
                    <a:pt x="14702" y="11072"/>
                    <a:pt x="13468" y="9926"/>
                    <a:pt x="12239" y="8670"/>
                  </a:cubicBezTo>
                  <a:cubicBezTo>
                    <a:pt x="10112" y="6605"/>
                    <a:pt x="8094" y="4319"/>
                    <a:pt x="6194" y="2027"/>
                  </a:cubicBezTo>
                  <a:cubicBezTo>
                    <a:pt x="5605" y="1325"/>
                    <a:pt x="5012" y="0"/>
                    <a:pt x="4041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55" name="Google Shape;1686;p41"/>
            <p:cNvSpPr/>
            <p:nvPr/>
          </p:nvSpPr>
          <p:spPr>
            <a:xfrm>
              <a:off x="1336861" y="1091128"/>
              <a:ext cx="225541" cy="3320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5463" y="7896"/>
                    <a:pt x="12579" y="15153"/>
                    <a:pt x="20888" y="21600"/>
                  </a:cubicBezTo>
                  <a:lnTo>
                    <a:pt x="21600" y="21600"/>
                  </a:lnTo>
                  <a:cubicBezTo>
                    <a:pt x="13061" y="15153"/>
                    <a:pt x="5934" y="7733"/>
                    <a:pt x="48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56" name="Google Shape;1687;p41"/>
            <p:cNvSpPr/>
            <p:nvPr/>
          </p:nvSpPr>
          <p:spPr>
            <a:xfrm>
              <a:off x="1369098" y="1058892"/>
              <a:ext cx="240401" cy="361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42" y="0"/>
                  </a:moveTo>
                  <a:lnTo>
                    <a:pt x="0" y="143"/>
                  </a:lnTo>
                  <a:cubicBezTo>
                    <a:pt x="5567" y="7691"/>
                    <a:pt x="12695" y="14946"/>
                    <a:pt x="20932" y="21600"/>
                  </a:cubicBezTo>
                  <a:lnTo>
                    <a:pt x="21600" y="21600"/>
                  </a:lnTo>
                  <a:cubicBezTo>
                    <a:pt x="13363" y="14946"/>
                    <a:pt x="6235" y="7691"/>
                    <a:pt x="44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57" name="Google Shape;1688;p41"/>
            <p:cNvSpPr/>
            <p:nvPr/>
          </p:nvSpPr>
          <p:spPr>
            <a:xfrm>
              <a:off x="1386473" y="1034086"/>
              <a:ext cx="309789" cy="3915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43" y="0"/>
                  </a:moveTo>
                  <a:lnTo>
                    <a:pt x="0" y="139"/>
                  </a:lnTo>
                  <a:cubicBezTo>
                    <a:pt x="3627" y="4648"/>
                    <a:pt x="7253" y="9296"/>
                    <a:pt x="11406" y="13534"/>
                  </a:cubicBezTo>
                  <a:cubicBezTo>
                    <a:pt x="14339" y="16410"/>
                    <a:pt x="17455" y="19140"/>
                    <a:pt x="20907" y="21600"/>
                  </a:cubicBezTo>
                  <a:lnTo>
                    <a:pt x="21600" y="21600"/>
                  </a:lnTo>
                  <a:cubicBezTo>
                    <a:pt x="17973" y="19140"/>
                    <a:pt x="14690" y="16410"/>
                    <a:pt x="11748" y="13401"/>
                  </a:cubicBezTo>
                  <a:cubicBezTo>
                    <a:pt x="7604" y="9025"/>
                    <a:pt x="3802" y="4648"/>
                    <a:pt x="34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58" name="Google Shape;1689;p41"/>
            <p:cNvSpPr/>
            <p:nvPr/>
          </p:nvSpPr>
          <p:spPr>
            <a:xfrm>
              <a:off x="1304625" y="1088613"/>
              <a:ext cx="193304" cy="3221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62" y="0"/>
                  </a:moveTo>
                  <a:lnTo>
                    <a:pt x="0" y="169"/>
                  </a:lnTo>
                  <a:cubicBezTo>
                    <a:pt x="5263" y="7481"/>
                    <a:pt x="11918" y="14288"/>
                    <a:pt x="19939" y="20604"/>
                  </a:cubicBezTo>
                  <a:cubicBezTo>
                    <a:pt x="20501" y="20941"/>
                    <a:pt x="21051" y="21270"/>
                    <a:pt x="21600" y="21600"/>
                  </a:cubicBezTo>
                  <a:cubicBezTo>
                    <a:pt x="13297" y="14954"/>
                    <a:pt x="6093" y="7642"/>
                    <a:pt x="56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59" name="Google Shape;1690;p41"/>
            <p:cNvSpPr/>
            <p:nvPr/>
          </p:nvSpPr>
          <p:spPr>
            <a:xfrm>
              <a:off x="905670" y="1086099"/>
              <a:ext cx="12347" cy="595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3000" y="912"/>
                  </a:lnTo>
                  <a:cubicBezTo>
                    <a:pt x="13000" y="1824"/>
                    <a:pt x="13000" y="2695"/>
                    <a:pt x="13000" y="2695"/>
                  </a:cubicBezTo>
                  <a:cubicBezTo>
                    <a:pt x="13000" y="8084"/>
                    <a:pt x="4200" y="14386"/>
                    <a:pt x="0" y="19776"/>
                  </a:cubicBezTo>
                  <a:lnTo>
                    <a:pt x="0" y="20688"/>
                  </a:lnTo>
                  <a:cubicBezTo>
                    <a:pt x="0" y="20688"/>
                    <a:pt x="0" y="20688"/>
                    <a:pt x="0" y="21600"/>
                  </a:cubicBezTo>
                  <a:lnTo>
                    <a:pt x="4200" y="21600"/>
                  </a:lnTo>
                  <a:cubicBezTo>
                    <a:pt x="8600" y="20688"/>
                    <a:pt x="8600" y="20688"/>
                    <a:pt x="8600" y="20688"/>
                  </a:cubicBezTo>
                  <a:lnTo>
                    <a:pt x="8600" y="17993"/>
                  </a:lnTo>
                  <a:cubicBezTo>
                    <a:pt x="17400" y="13474"/>
                    <a:pt x="17400" y="7214"/>
                    <a:pt x="21600" y="1824"/>
                  </a:cubicBezTo>
                  <a:cubicBezTo>
                    <a:pt x="21600" y="912"/>
                    <a:pt x="21600" y="912"/>
                    <a:pt x="21600" y="0"/>
                  </a:cubicBezTo>
                  <a:close/>
                </a:path>
              </a:pathLst>
            </a:custGeom>
            <a:solidFill>
              <a:srgbClr val="FFBB5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60" name="Google Shape;1691;p41"/>
            <p:cNvSpPr/>
            <p:nvPr/>
          </p:nvSpPr>
          <p:spPr>
            <a:xfrm>
              <a:off x="804045" y="1137197"/>
              <a:ext cx="106541" cy="778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19" y="0"/>
                  </a:moveTo>
                  <a:cubicBezTo>
                    <a:pt x="20650" y="0"/>
                    <a:pt x="20603" y="63"/>
                    <a:pt x="20603" y="285"/>
                  </a:cubicBezTo>
                  <a:cubicBezTo>
                    <a:pt x="16571" y="2347"/>
                    <a:pt x="12561" y="4409"/>
                    <a:pt x="9039" y="7137"/>
                  </a:cubicBezTo>
                  <a:cubicBezTo>
                    <a:pt x="5029" y="10594"/>
                    <a:pt x="2016" y="14717"/>
                    <a:pt x="0" y="20204"/>
                  </a:cubicBezTo>
                  <a:cubicBezTo>
                    <a:pt x="0" y="20902"/>
                    <a:pt x="0" y="21600"/>
                    <a:pt x="510" y="21600"/>
                  </a:cubicBezTo>
                  <a:lnTo>
                    <a:pt x="997" y="21600"/>
                  </a:lnTo>
                  <a:cubicBezTo>
                    <a:pt x="997" y="21600"/>
                    <a:pt x="1506" y="21600"/>
                    <a:pt x="1506" y="20902"/>
                  </a:cubicBezTo>
                  <a:cubicBezTo>
                    <a:pt x="3523" y="16081"/>
                    <a:pt x="6026" y="11958"/>
                    <a:pt x="9548" y="9198"/>
                  </a:cubicBezTo>
                  <a:cubicBezTo>
                    <a:pt x="13071" y="6470"/>
                    <a:pt x="17081" y="3711"/>
                    <a:pt x="21090" y="2347"/>
                  </a:cubicBezTo>
                  <a:cubicBezTo>
                    <a:pt x="21090" y="1649"/>
                    <a:pt x="21600" y="1649"/>
                    <a:pt x="21600" y="952"/>
                  </a:cubicBezTo>
                  <a:cubicBezTo>
                    <a:pt x="21252" y="476"/>
                    <a:pt x="20905" y="0"/>
                    <a:pt x="20719" y="0"/>
                  </a:cubicBezTo>
                  <a:close/>
                </a:path>
              </a:pathLst>
            </a:custGeom>
            <a:solidFill>
              <a:srgbClr val="FFBB5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61" name="Google Shape;1692;p41"/>
            <p:cNvSpPr/>
            <p:nvPr/>
          </p:nvSpPr>
          <p:spPr>
            <a:xfrm>
              <a:off x="781754" y="1138225"/>
              <a:ext cx="128832" cy="587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76" y="0"/>
                  </a:moveTo>
                  <a:cubicBezTo>
                    <a:pt x="12880" y="0"/>
                    <a:pt x="5807" y="7270"/>
                    <a:pt x="0" y="19121"/>
                  </a:cubicBezTo>
                  <a:cubicBezTo>
                    <a:pt x="0" y="20045"/>
                    <a:pt x="0" y="20928"/>
                    <a:pt x="0" y="20928"/>
                  </a:cubicBezTo>
                  <a:lnTo>
                    <a:pt x="402" y="20928"/>
                  </a:lnTo>
                  <a:cubicBezTo>
                    <a:pt x="613" y="21390"/>
                    <a:pt x="728" y="21600"/>
                    <a:pt x="824" y="21600"/>
                  </a:cubicBezTo>
                  <a:cubicBezTo>
                    <a:pt x="939" y="21600"/>
                    <a:pt x="1035" y="21390"/>
                    <a:pt x="1246" y="20928"/>
                  </a:cubicBezTo>
                  <a:cubicBezTo>
                    <a:pt x="6651" y="10002"/>
                    <a:pt x="13301" y="3614"/>
                    <a:pt x="20776" y="2732"/>
                  </a:cubicBezTo>
                  <a:cubicBezTo>
                    <a:pt x="21178" y="2732"/>
                    <a:pt x="21600" y="1807"/>
                    <a:pt x="21600" y="882"/>
                  </a:cubicBezTo>
                  <a:cubicBezTo>
                    <a:pt x="21600" y="0"/>
                    <a:pt x="21178" y="0"/>
                    <a:pt x="20776" y="0"/>
                  </a:cubicBezTo>
                  <a:close/>
                </a:path>
              </a:pathLst>
            </a:custGeom>
            <a:solidFill>
              <a:srgbClr val="FFBB5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62" name="Google Shape;1693;p41"/>
            <p:cNvSpPr/>
            <p:nvPr/>
          </p:nvSpPr>
          <p:spPr>
            <a:xfrm>
              <a:off x="903155" y="1130452"/>
              <a:ext cx="128947" cy="226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211" y="0"/>
                  </a:moveTo>
                  <a:cubicBezTo>
                    <a:pt x="6300" y="0"/>
                    <a:pt x="3351" y="2400"/>
                    <a:pt x="421" y="7418"/>
                  </a:cubicBezTo>
                  <a:cubicBezTo>
                    <a:pt x="0" y="7418"/>
                    <a:pt x="0" y="9709"/>
                    <a:pt x="0" y="12109"/>
                  </a:cubicBezTo>
                  <a:cubicBezTo>
                    <a:pt x="0" y="12109"/>
                    <a:pt x="421" y="14509"/>
                    <a:pt x="823" y="14509"/>
                  </a:cubicBezTo>
                  <a:cubicBezTo>
                    <a:pt x="3600" y="9491"/>
                    <a:pt x="6434" y="7091"/>
                    <a:pt x="9268" y="7091"/>
                  </a:cubicBezTo>
                  <a:cubicBezTo>
                    <a:pt x="13213" y="7091"/>
                    <a:pt x="17119" y="11891"/>
                    <a:pt x="20757" y="21600"/>
                  </a:cubicBezTo>
                  <a:cubicBezTo>
                    <a:pt x="20757" y="21600"/>
                    <a:pt x="21179" y="21600"/>
                    <a:pt x="21600" y="19200"/>
                  </a:cubicBezTo>
                  <a:cubicBezTo>
                    <a:pt x="21600" y="16800"/>
                    <a:pt x="21600" y="16800"/>
                    <a:pt x="21179" y="14509"/>
                  </a:cubicBezTo>
                  <a:cubicBezTo>
                    <a:pt x="17291" y="4800"/>
                    <a:pt x="13289" y="0"/>
                    <a:pt x="9211" y="0"/>
                  </a:cubicBezTo>
                  <a:close/>
                </a:path>
              </a:pathLst>
            </a:custGeom>
            <a:solidFill>
              <a:srgbClr val="FFBB5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63" name="Google Shape;1694;p41"/>
            <p:cNvSpPr/>
            <p:nvPr/>
          </p:nvSpPr>
          <p:spPr>
            <a:xfrm>
              <a:off x="706504" y="0"/>
              <a:ext cx="751869" cy="11941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5" h="21600" fill="norm" stroke="1" extrusionOk="0">
                  <a:moveTo>
                    <a:pt x="7804" y="0"/>
                  </a:moveTo>
                  <a:cubicBezTo>
                    <a:pt x="5985" y="0"/>
                    <a:pt x="4261" y="488"/>
                    <a:pt x="3081" y="1356"/>
                  </a:cubicBezTo>
                  <a:cubicBezTo>
                    <a:pt x="1872" y="2297"/>
                    <a:pt x="1092" y="3507"/>
                    <a:pt x="879" y="4719"/>
                  </a:cubicBezTo>
                  <a:cubicBezTo>
                    <a:pt x="522" y="6108"/>
                    <a:pt x="663" y="7543"/>
                    <a:pt x="381" y="8933"/>
                  </a:cubicBezTo>
                  <a:cubicBezTo>
                    <a:pt x="24" y="10411"/>
                    <a:pt x="-45" y="11935"/>
                    <a:pt x="24" y="13416"/>
                  </a:cubicBezTo>
                  <a:cubicBezTo>
                    <a:pt x="96" y="14940"/>
                    <a:pt x="735" y="16418"/>
                    <a:pt x="1872" y="17764"/>
                  </a:cubicBezTo>
                  <a:cubicBezTo>
                    <a:pt x="3081" y="19019"/>
                    <a:pt x="4858" y="19960"/>
                    <a:pt x="6988" y="20543"/>
                  </a:cubicBezTo>
                  <a:cubicBezTo>
                    <a:pt x="9262" y="21170"/>
                    <a:pt x="11750" y="21530"/>
                    <a:pt x="14306" y="21575"/>
                  </a:cubicBezTo>
                  <a:cubicBezTo>
                    <a:pt x="14542" y="21592"/>
                    <a:pt x="14784" y="21600"/>
                    <a:pt x="15024" y="21600"/>
                  </a:cubicBezTo>
                  <a:cubicBezTo>
                    <a:pt x="16010" y="21600"/>
                    <a:pt x="17016" y="21451"/>
                    <a:pt x="17930" y="21126"/>
                  </a:cubicBezTo>
                  <a:cubicBezTo>
                    <a:pt x="18923" y="20589"/>
                    <a:pt x="19707" y="19871"/>
                    <a:pt x="20133" y="19063"/>
                  </a:cubicBezTo>
                  <a:cubicBezTo>
                    <a:pt x="20205" y="18974"/>
                    <a:pt x="20274" y="18885"/>
                    <a:pt x="20346" y="18794"/>
                  </a:cubicBezTo>
                  <a:cubicBezTo>
                    <a:pt x="20346" y="18751"/>
                    <a:pt x="20346" y="18751"/>
                    <a:pt x="20346" y="18705"/>
                  </a:cubicBezTo>
                  <a:cubicBezTo>
                    <a:pt x="20772" y="17988"/>
                    <a:pt x="21129" y="17227"/>
                    <a:pt x="21342" y="16464"/>
                  </a:cubicBezTo>
                  <a:cubicBezTo>
                    <a:pt x="21483" y="15792"/>
                    <a:pt x="21555" y="15120"/>
                    <a:pt x="21555" y="14445"/>
                  </a:cubicBezTo>
                  <a:lnTo>
                    <a:pt x="21555" y="13953"/>
                  </a:lnTo>
                  <a:cubicBezTo>
                    <a:pt x="21411" y="12653"/>
                    <a:pt x="20844" y="11443"/>
                    <a:pt x="19920" y="10322"/>
                  </a:cubicBezTo>
                  <a:cubicBezTo>
                    <a:pt x="18855" y="9156"/>
                    <a:pt x="17360" y="8215"/>
                    <a:pt x="15584" y="7543"/>
                  </a:cubicBezTo>
                  <a:cubicBezTo>
                    <a:pt x="14876" y="7318"/>
                    <a:pt x="14165" y="7095"/>
                    <a:pt x="13313" y="7004"/>
                  </a:cubicBezTo>
                  <a:cubicBezTo>
                    <a:pt x="14450" y="5614"/>
                    <a:pt x="14591" y="4001"/>
                    <a:pt x="13739" y="2566"/>
                  </a:cubicBezTo>
                  <a:cubicBezTo>
                    <a:pt x="12743" y="1177"/>
                    <a:pt x="10753" y="236"/>
                    <a:pt x="8410" y="10"/>
                  </a:cubicBezTo>
                  <a:lnTo>
                    <a:pt x="8266" y="10"/>
                  </a:lnTo>
                  <a:cubicBezTo>
                    <a:pt x="8112" y="4"/>
                    <a:pt x="7958" y="0"/>
                    <a:pt x="780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64" name="Google Shape;1695;p41"/>
            <p:cNvSpPr/>
            <p:nvPr/>
          </p:nvSpPr>
          <p:spPr>
            <a:xfrm>
              <a:off x="672778" y="15432"/>
              <a:ext cx="235292" cy="3736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4" h="21600" fill="norm" stroke="1" extrusionOk="0">
                  <a:moveTo>
                    <a:pt x="21364" y="0"/>
                  </a:moveTo>
                  <a:cubicBezTo>
                    <a:pt x="13943" y="1718"/>
                    <a:pt x="7414" y="4731"/>
                    <a:pt x="2691" y="8742"/>
                  </a:cubicBezTo>
                  <a:cubicBezTo>
                    <a:pt x="2016" y="9317"/>
                    <a:pt x="1570" y="9885"/>
                    <a:pt x="1342" y="10605"/>
                  </a:cubicBezTo>
                  <a:cubicBezTo>
                    <a:pt x="895" y="11173"/>
                    <a:pt x="1113" y="11894"/>
                    <a:pt x="2016" y="12323"/>
                  </a:cubicBezTo>
                  <a:cubicBezTo>
                    <a:pt x="2286" y="12488"/>
                    <a:pt x="2650" y="12574"/>
                    <a:pt x="3044" y="12574"/>
                  </a:cubicBezTo>
                  <a:cubicBezTo>
                    <a:pt x="3584" y="12574"/>
                    <a:pt x="4165" y="12422"/>
                    <a:pt x="4580" y="12145"/>
                  </a:cubicBezTo>
                  <a:cubicBezTo>
                    <a:pt x="2182" y="13982"/>
                    <a:pt x="657" y="16089"/>
                    <a:pt x="221" y="18481"/>
                  </a:cubicBezTo>
                  <a:cubicBezTo>
                    <a:pt x="-236" y="19486"/>
                    <a:pt x="-8" y="20490"/>
                    <a:pt x="1113" y="21204"/>
                  </a:cubicBezTo>
                  <a:cubicBezTo>
                    <a:pt x="1715" y="21474"/>
                    <a:pt x="2400" y="21600"/>
                    <a:pt x="3096" y="21600"/>
                  </a:cubicBezTo>
                  <a:cubicBezTo>
                    <a:pt x="4227" y="21600"/>
                    <a:pt x="5369" y="21256"/>
                    <a:pt x="6064" y="20629"/>
                  </a:cubicBezTo>
                  <a:cubicBezTo>
                    <a:pt x="7870" y="19195"/>
                    <a:pt x="8991" y="17477"/>
                    <a:pt x="9220" y="15614"/>
                  </a:cubicBezTo>
                  <a:cubicBezTo>
                    <a:pt x="9666" y="12607"/>
                    <a:pt x="10798" y="9601"/>
                    <a:pt x="12147" y="6594"/>
                  </a:cubicBezTo>
                  <a:cubicBezTo>
                    <a:pt x="13496" y="3581"/>
                    <a:pt x="16870" y="1150"/>
                    <a:pt x="2136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65" name="Google Shape;1696;p41"/>
            <p:cNvSpPr/>
            <p:nvPr/>
          </p:nvSpPr>
          <p:spPr>
            <a:xfrm>
              <a:off x="792868" y="3086"/>
              <a:ext cx="457227" cy="5343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7" h="21600" fill="norm" stroke="1" extrusionOk="0">
                  <a:moveTo>
                    <a:pt x="9465" y="0"/>
                  </a:moveTo>
                  <a:cubicBezTo>
                    <a:pt x="6448" y="601"/>
                    <a:pt x="3657" y="2204"/>
                    <a:pt x="1798" y="4506"/>
                  </a:cubicBezTo>
                  <a:cubicBezTo>
                    <a:pt x="1338" y="5009"/>
                    <a:pt x="1102" y="5712"/>
                    <a:pt x="989" y="6410"/>
                  </a:cubicBezTo>
                  <a:cubicBezTo>
                    <a:pt x="989" y="7112"/>
                    <a:pt x="1568" y="7713"/>
                    <a:pt x="2382" y="7916"/>
                  </a:cubicBezTo>
                  <a:cubicBezTo>
                    <a:pt x="1798" y="8415"/>
                    <a:pt x="1338" y="9016"/>
                    <a:pt x="872" y="9719"/>
                  </a:cubicBezTo>
                  <a:cubicBezTo>
                    <a:pt x="406" y="10620"/>
                    <a:pt x="57" y="11623"/>
                    <a:pt x="57" y="12625"/>
                  </a:cubicBezTo>
                  <a:cubicBezTo>
                    <a:pt x="-173" y="13624"/>
                    <a:pt x="293" y="14728"/>
                    <a:pt x="1338" y="15431"/>
                  </a:cubicBezTo>
                  <a:cubicBezTo>
                    <a:pt x="1975" y="15703"/>
                    <a:pt x="2682" y="15860"/>
                    <a:pt x="3384" y="15860"/>
                  </a:cubicBezTo>
                  <a:cubicBezTo>
                    <a:pt x="3957" y="15860"/>
                    <a:pt x="4531" y="15754"/>
                    <a:pt x="5050" y="15528"/>
                  </a:cubicBezTo>
                  <a:cubicBezTo>
                    <a:pt x="5168" y="17432"/>
                    <a:pt x="6100" y="19239"/>
                    <a:pt x="7723" y="20537"/>
                  </a:cubicBezTo>
                  <a:cubicBezTo>
                    <a:pt x="8377" y="21263"/>
                    <a:pt x="9406" y="21600"/>
                    <a:pt x="10450" y="21600"/>
                  </a:cubicBezTo>
                  <a:cubicBezTo>
                    <a:pt x="10702" y="21600"/>
                    <a:pt x="10959" y="21582"/>
                    <a:pt x="11211" y="21540"/>
                  </a:cubicBezTo>
                  <a:cubicBezTo>
                    <a:pt x="12486" y="21240"/>
                    <a:pt x="13182" y="19936"/>
                    <a:pt x="13766" y="18836"/>
                  </a:cubicBezTo>
                  <a:cubicBezTo>
                    <a:pt x="14345" y="19738"/>
                    <a:pt x="15272" y="20440"/>
                    <a:pt x="16316" y="20939"/>
                  </a:cubicBezTo>
                  <a:cubicBezTo>
                    <a:pt x="16820" y="21179"/>
                    <a:pt x="17398" y="21304"/>
                    <a:pt x="17966" y="21304"/>
                  </a:cubicBezTo>
                  <a:cubicBezTo>
                    <a:pt x="18588" y="21304"/>
                    <a:pt x="19204" y="21152"/>
                    <a:pt x="19686" y="20837"/>
                  </a:cubicBezTo>
                  <a:cubicBezTo>
                    <a:pt x="20500" y="20140"/>
                    <a:pt x="20966" y="19336"/>
                    <a:pt x="21079" y="18434"/>
                  </a:cubicBezTo>
                  <a:cubicBezTo>
                    <a:pt x="21197" y="17935"/>
                    <a:pt x="21315" y="17432"/>
                    <a:pt x="21427" y="16932"/>
                  </a:cubicBezTo>
                  <a:cubicBezTo>
                    <a:pt x="20618" y="16530"/>
                    <a:pt x="19686" y="16230"/>
                    <a:pt x="18872" y="15930"/>
                  </a:cubicBezTo>
                  <a:cubicBezTo>
                    <a:pt x="18523" y="15828"/>
                    <a:pt x="18063" y="15731"/>
                    <a:pt x="17715" y="15629"/>
                  </a:cubicBezTo>
                  <a:cubicBezTo>
                    <a:pt x="19573" y="12524"/>
                    <a:pt x="19804" y="8915"/>
                    <a:pt x="18293" y="5712"/>
                  </a:cubicBezTo>
                  <a:cubicBezTo>
                    <a:pt x="17131" y="3508"/>
                    <a:pt x="15159" y="1701"/>
                    <a:pt x="12604" y="799"/>
                  </a:cubicBezTo>
                  <a:cubicBezTo>
                    <a:pt x="11559" y="402"/>
                    <a:pt x="10627" y="102"/>
                    <a:pt x="946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66" name="Google Shape;1697;p41"/>
            <p:cNvSpPr/>
            <p:nvPr/>
          </p:nvSpPr>
          <p:spPr>
            <a:xfrm>
              <a:off x="811475" y="3086"/>
              <a:ext cx="251243" cy="2470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1" h="21600" fill="norm" stroke="1" extrusionOk="0">
                  <a:moveTo>
                    <a:pt x="15670" y="0"/>
                  </a:moveTo>
                  <a:cubicBezTo>
                    <a:pt x="10170" y="1299"/>
                    <a:pt x="5080" y="4768"/>
                    <a:pt x="1690" y="9745"/>
                  </a:cubicBezTo>
                  <a:cubicBezTo>
                    <a:pt x="850" y="10835"/>
                    <a:pt x="420" y="12354"/>
                    <a:pt x="215" y="13864"/>
                  </a:cubicBezTo>
                  <a:cubicBezTo>
                    <a:pt x="215" y="15383"/>
                    <a:pt x="1270" y="16682"/>
                    <a:pt x="2755" y="17122"/>
                  </a:cubicBezTo>
                  <a:cubicBezTo>
                    <a:pt x="1690" y="18202"/>
                    <a:pt x="850" y="19501"/>
                    <a:pt x="0" y="21020"/>
                  </a:cubicBezTo>
                  <a:cubicBezTo>
                    <a:pt x="1133" y="21410"/>
                    <a:pt x="2296" y="21600"/>
                    <a:pt x="3449" y="21600"/>
                  </a:cubicBezTo>
                  <a:cubicBezTo>
                    <a:pt x="5520" y="21600"/>
                    <a:pt x="7552" y="20970"/>
                    <a:pt x="9320" y="19721"/>
                  </a:cubicBezTo>
                  <a:cubicBezTo>
                    <a:pt x="12495" y="17552"/>
                    <a:pt x="14400" y="13654"/>
                    <a:pt x="14195" y="9745"/>
                  </a:cubicBezTo>
                  <a:cubicBezTo>
                    <a:pt x="16735" y="9745"/>
                    <a:pt x="19275" y="8236"/>
                    <a:pt x="20760" y="6067"/>
                  </a:cubicBezTo>
                  <a:cubicBezTo>
                    <a:pt x="21395" y="4768"/>
                    <a:pt x="21600" y="3248"/>
                    <a:pt x="21395" y="1729"/>
                  </a:cubicBezTo>
                  <a:cubicBezTo>
                    <a:pt x="19490" y="870"/>
                    <a:pt x="17790" y="220"/>
                    <a:pt x="1567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67" name="Google Shape;1698;p41"/>
            <p:cNvSpPr/>
            <p:nvPr/>
          </p:nvSpPr>
          <p:spPr>
            <a:xfrm>
              <a:off x="905360" y="161640"/>
              <a:ext cx="84559" cy="827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29" h="21600" fill="norm" stroke="1" extrusionOk="0">
                  <a:moveTo>
                    <a:pt x="9236" y="0"/>
                  </a:moveTo>
                  <a:cubicBezTo>
                    <a:pt x="1139" y="0"/>
                    <a:pt x="-3171" y="11009"/>
                    <a:pt x="2758" y="18109"/>
                  </a:cubicBezTo>
                  <a:cubicBezTo>
                    <a:pt x="4577" y="20526"/>
                    <a:pt x="6894" y="21600"/>
                    <a:pt x="9186" y="21600"/>
                  </a:cubicBezTo>
                  <a:cubicBezTo>
                    <a:pt x="13671" y="21600"/>
                    <a:pt x="18080" y="17453"/>
                    <a:pt x="18429" y="11009"/>
                  </a:cubicBezTo>
                  <a:cubicBezTo>
                    <a:pt x="18429" y="5191"/>
                    <a:pt x="14119" y="0"/>
                    <a:pt x="923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68" name="Google Shape;1699;p41"/>
            <p:cNvSpPr/>
            <p:nvPr/>
          </p:nvSpPr>
          <p:spPr>
            <a:xfrm>
              <a:off x="1039531" y="389697"/>
              <a:ext cx="158553" cy="47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563" y="0"/>
                  </a:moveTo>
                  <a:cubicBezTo>
                    <a:pt x="15869" y="4561"/>
                    <a:pt x="12817" y="7969"/>
                    <a:pt x="10123" y="10223"/>
                  </a:cubicBezTo>
                  <a:cubicBezTo>
                    <a:pt x="7646" y="11901"/>
                    <a:pt x="5186" y="12950"/>
                    <a:pt x="2710" y="12950"/>
                  </a:cubicBezTo>
                  <a:cubicBezTo>
                    <a:pt x="1806" y="12950"/>
                    <a:pt x="903" y="12792"/>
                    <a:pt x="0" y="12530"/>
                  </a:cubicBezTo>
                  <a:cubicBezTo>
                    <a:pt x="2352" y="18192"/>
                    <a:pt x="5388" y="21600"/>
                    <a:pt x="8441" y="21600"/>
                  </a:cubicBezTo>
                  <a:cubicBezTo>
                    <a:pt x="13159" y="21600"/>
                    <a:pt x="18221" y="15938"/>
                    <a:pt x="21600" y="3408"/>
                  </a:cubicBezTo>
                  <a:cubicBezTo>
                    <a:pt x="20245" y="2254"/>
                    <a:pt x="19233" y="1153"/>
                    <a:pt x="1856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69" name="Google Shape;1700;p41"/>
            <p:cNvSpPr/>
            <p:nvPr/>
          </p:nvSpPr>
          <p:spPr>
            <a:xfrm>
              <a:off x="1058319" y="67560"/>
              <a:ext cx="164543" cy="1864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3" h="21600" fill="norm" stroke="1" extrusionOk="0">
                  <a:moveTo>
                    <a:pt x="6694" y="0"/>
                  </a:moveTo>
                  <a:cubicBezTo>
                    <a:pt x="5135" y="569"/>
                    <a:pt x="3879" y="1430"/>
                    <a:pt x="3258" y="2861"/>
                  </a:cubicBezTo>
                  <a:cubicBezTo>
                    <a:pt x="2002" y="4874"/>
                    <a:pt x="1381" y="7178"/>
                    <a:pt x="746" y="9469"/>
                  </a:cubicBezTo>
                  <a:cubicBezTo>
                    <a:pt x="125" y="10899"/>
                    <a:pt x="-193" y="12634"/>
                    <a:pt x="125" y="14356"/>
                  </a:cubicBezTo>
                  <a:cubicBezTo>
                    <a:pt x="1063" y="15786"/>
                    <a:pt x="2623" y="16938"/>
                    <a:pt x="4514" y="16938"/>
                  </a:cubicBezTo>
                  <a:cubicBezTo>
                    <a:pt x="6073" y="16647"/>
                    <a:pt x="7950" y="16647"/>
                    <a:pt x="9827" y="16077"/>
                  </a:cubicBezTo>
                  <a:cubicBezTo>
                    <a:pt x="10679" y="15919"/>
                    <a:pt x="11820" y="15667"/>
                    <a:pt x="12831" y="15667"/>
                  </a:cubicBezTo>
                  <a:cubicBezTo>
                    <a:pt x="13668" y="15667"/>
                    <a:pt x="14419" y="15839"/>
                    <a:pt x="14837" y="16356"/>
                  </a:cubicBezTo>
                  <a:cubicBezTo>
                    <a:pt x="16094" y="17508"/>
                    <a:pt x="16094" y="19229"/>
                    <a:pt x="16714" y="20673"/>
                  </a:cubicBezTo>
                  <a:cubicBezTo>
                    <a:pt x="16974" y="21136"/>
                    <a:pt x="17436" y="21600"/>
                    <a:pt x="17942" y="21600"/>
                  </a:cubicBezTo>
                  <a:cubicBezTo>
                    <a:pt x="18057" y="21600"/>
                    <a:pt x="18173" y="21587"/>
                    <a:pt x="18274" y="21534"/>
                  </a:cubicBezTo>
                  <a:cubicBezTo>
                    <a:pt x="18591" y="21534"/>
                    <a:pt x="18909" y="21242"/>
                    <a:pt x="18909" y="20951"/>
                  </a:cubicBezTo>
                  <a:cubicBezTo>
                    <a:pt x="21407" y="16647"/>
                    <a:pt x="21407" y="11482"/>
                    <a:pt x="18909" y="7178"/>
                  </a:cubicBezTo>
                  <a:cubicBezTo>
                    <a:pt x="16714" y="2861"/>
                    <a:pt x="12022" y="0"/>
                    <a:pt x="6694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70" name="Google Shape;1701;p41"/>
            <p:cNvSpPr/>
            <p:nvPr/>
          </p:nvSpPr>
          <p:spPr>
            <a:xfrm>
              <a:off x="1081599" y="168270"/>
              <a:ext cx="103135" cy="811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2" h="21600" fill="norm" stroke="1" extrusionOk="0">
                  <a:moveTo>
                    <a:pt x="12306" y="0"/>
                  </a:moveTo>
                  <a:cubicBezTo>
                    <a:pt x="9437" y="0"/>
                    <a:pt x="6473" y="852"/>
                    <a:pt x="4126" y="2860"/>
                  </a:cubicBezTo>
                  <a:cubicBezTo>
                    <a:pt x="2063" y="4198"/>
                    <a:pt x="0" y="7484"/>
                    <a:pt x="0" y="10131"/>
                  </a:cubicBezTo>
                  <a:cubicBezTo>
                    <a:pt x="0" y="13416"/>
                    <a:pt x="2584" y="16063"/>
                    <a:pt x="4126" y="17371"/>
                  </a:cubicBezTo>
                  <a:cubicBezTo>
                    <a:pt x="5145" y="18710"/>
                    <a:pt x="6686" y="19349"/>
                    <a:pt x="7706" y="20018"/>
                  </a:cubicBezTo>
                  <a:cubicBezTo>
                    <a:pt x="8844" y="20992"/>
                    <a:pt x="9982" y="21600"/>
                    <a:pt x="11096" y="21600"/>
                  </a:cubicBezTo>
                  <a:cubicBezTo>
                    <a:pt x="11523" y="21600"/>
                    <a:pt x="11926" y="21509"/>
                    <a:pt x="12329" y="21326"/>
                  </a:cubicBezTo>
                  <a:cubicBezTo>
                    <a:pt x="13894" y="21326"/>
                    <a:pt x="15435" y="20018"/>
                    <a:pt x="16455" y="18710"/>
                  </a:cubicBezTo>
                  <a:cubicBezTo>
                    <a:pt x="17996" y="17371"/>
                    <a:pt x="19537" y="16063"/>
                    <a:pt x="20059" y="14086"/>
                  </a:cubicBezTo>
                  <a:cubicBezTo>
                    <a:pt x="21600" y="11439"/>
                    <a:pt x="21600" y="8792"/>
                    <a:pt x="21078" y="6815"/>
                  </a:cubicBezTo>
                  <a:cubicBezTo>
                    <a:pt x="20557" y="4837"/>
                    <a:pt x="20059" y="3529"/>
                    <a:pt x="18518" y="2860"/>
                  </a:cubicBezTo>
                  <a:cubicBezTo>
                    <a:pt x="17474" y="1552"/>
                    <a:pt x="16455" y="882"/>
                    <a:pt x="14914" y="213"/>
                  </a:cubicBezTo>
                  <a:cubicBezTo>
                    <a:pt x="14060" y="61"/>
                    <a:pt x="13183" y="0"/>
                    <a:pt x="1230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71" name="Google Shape;1702;p41"/>
            <p:cNvSpPr/>
            <p:nvPr/>
          </p:nvSpPr>
          <p:spPr>
            <a:xfrm>
              <a:off x="1079084" y="199506"/>
              <a:ext cx="104140" cy="166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849" fill="norm" stroke="1" extrusionOk="0">
                  <a:moveTo>
                    <a:pt x="0" y="17845"/>
                  </a:moveTo>
                  <a:cubicBezTo>
                    <a:pt x="3604" y="20849"/>
                    <a:pt x="7208" y="17845"/>
                    <a:pt x="10812" y="11551"/>
                  </a:cubicBezTo>
                  <a:cubicBezTo>
                    <a:pt x="12353" y="8547"/>
                    <a:pt x="13373" y="5400"/>
                    <a:pt x="14914" y="2253"/>
                  </a:cubicBezTo>
                  <a:cubicBezTo>
                    <a:pt x="15957" y="-751"/>
                    <a:pt x="17498" y="-751"/>
                    <a:pt x="19039" y="2253"/>
                  </a:cubicBezTo>
                  <a:cubicBezTo>
                    <a:pt x="20059" y="5400"/>
                    <a:pt x="21078" y="11551"/>
                    <a:pt x="21600" y="20849"/>
                  </a:cubicBezTo>
                </a:path>
              </a:pathLst>
            </a:custGeom>
            <a:noFill/>
            <a:ln w="508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72" name="Google Shape;1703;p41"/>
            <p:cNvSpPr/>
            <p:nvPr/>
          </p:nvSpPr>
          <p:spPr>
            <a:xfrm>
              <a:off x="1193169" y="1175378"/>
              <a:ext cx="12347" cy="569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000" y="0"/>
                  </a:moveTo>
                  <a:cubicBezTo>
                    <a:pt x="13000" y="911"/>
                    <a:pt x="13000" y="1865"/>
                    <a:pt x="13000" y="1865"/>
                  </a:cubicBezTo>
                  <a:cubicBezTo>
                    <a:pt x="8600" y="8458"/>
                    <a:pt x="4200" y="14096"/>
                    <a:pt x="0" y="19735"/>
                  </a:cubicBezTo>
                  <a:cubicBezTo>
                    <a:pt x="0" y="19735"/>
                    <a:pt x="0" y="20689"/>
                    <a:pt x="0" y="20689"/>
                  </a:cubicBezTo>
                  <a:lnTo>
                    <a:pt x="0" y="21600"/>
                  </a:lnTo>
                  <a:lnTo>
                    <a:pt x="4200" y="21600"/>
                  </a:lnTo>
                  <a:cubicBezTo>
                    <a:pt x="4200" y="21600"/>
                    <a:pt x="8600" y="21600"/>
                    <a:pt x="8600" y="20689"/>
                  </a:cubicBezTo>
                  <a:lnTo>
                    <a:pt x="8600" y="18781"/>
                  </a:lnTo>
                  <a:cubicBezTo>
                    <a:pt x="13000" y="13142"/>
                    <a:pt x="17200" y="7504"/>
                    <a:pt x="21600" y="186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FFBB5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73" name="Google Shape;1704;p41"/>
            <p:cNvSpPr/>
            <p:nvPr/>
          </p:nvSpPr>
          <p:spPr>
            <a:xfrm>
              <a:off x="1091544" y="1227391"/>
              <a:ext cx="105070" cy="793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2" h="21600" fill="norm" stroke="1" extrusionOk="0">
                  <a:moveTo>
                    <a:pt x="20094" y="0"/>
                  </a:moveTo>
                  <a:cubicBezTo>
                    <a:pt x="16084" y="2023"/>
                    <a:pt x="12561" y="4731"/>
                    <a:pt x="9039" y="7439"/>
                  </a:cubicBezTo>
                  <a:cubicBezTo>
                    <a:pt x="5029" y="10115"/>
                    <a:pt x="2016" y="14846"/>
                    <a:pt x="0" y="19577"/>
                  </a:cubicBezTo>
                  <a:cubicBezTo>
                    <a:pt x="0" y="20231"/>
                    <a:pt x="0" y="20915"/>
                    <a:pt x="510" y="21600"/>
                  </a:cubicBezTo>
                  <a:cubicBezTo>
                    <a:pt x="997" y="21600"/>
                    <a:pt x="997" y="20915"/>
                    <a:pt x="1506" y="20915"/>
                  </a:cubicBezTo>
                  <a:cubicBezTo>
                    <a:pt x="3013" y="16184"/>
                    <a:pt x="6026" y="12138"/>
                    <a:pt x="9548" y="8777"/>
                  </a:cubicBezTo>
                  <a:cubicBezTo>
                    <a:pt x="13071" y="6069"/>
                    <a:pt x="17081" y="4046"/>
                    <a:pt x="20603" y="2023"/>
                  </a:cubicBezTo>
                  <a:cubicBezTo>
                    <a:pt x="21090" y="2023"/>
                    <a:pt x="21600" y="1338"/>
                    <a:pt x="21090" y="685"/>
                  </a:cubicBezTo>
                  <a:cubicBezTo>
                    <a:pt x="21090" y="0"/>
                    <a:pt x="20603" y="0"/>
                    <a:pt x="20094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74" name="Google Shape;1705;p41"/>
            <p:cNvSpPr/>
            <p:nvPr/>
          </p:nvSpPr>
          <p:spPr>
            <a:xfrm>
              <a:off x="1067367" y="1224876"/>
              <a:ext cx="130718" cy="595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7" h="21600" fill="norm" stroke="1" extrusionOk="0">
                  <a:moveTo>
                    <a:pt x="20689" y="0"/>
                  </a:moveTo>
                  <a:cubicBezTo>
                    <a:pt x="12943" y="912"/>
                    <a:pt x="5612" y="8084"/>
                    <a:pt x="311" y="19776"/>
                  </a:cubicBezTo>
                  <a:cubicBezTo>
                    <a:pt x="-103" y="19776"/>
                    <a:pt x="-103" y="20688"/>
                    <a:pt x="311" y="21600"/>
                  </a:cubicBezTo>
                  <a:lnTo>
                    <a:pt x="1533" y="21600"/>
                  </a:lnTo>
                  <a:cubicBezTo>
                    <a:pt x="6420" y="10821"/>
                    <a:pt x="13357" y="3607"/>
                    <a:pt x="20689" y="2695"/>
                  </a:cubicBezTo>
                  <a:cubicBezTo>
                    <a:pt x="20801" y="2985"/>
                    <a:pt x="20914" y="3068"/>
                    <a:pt x="21027" y="3068"/>
                  </a:cubicBezTo>
                  <a:cubicBezTo>
                    <a:pt x="21290" y="3068"/>
                    <a:pt x="21497" y="2446"/>
                    <a:pt x="21497" y="1824"/>
                  </a:cubicBezTo>
                  <a:cubicBezTo>
                    <a:pt x="21497" y="912"/>
                    <a:pt x="21083" y="0"/>
                    <a:pt x="2068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75" name="Google Shape;1706;p41"/>
            <p:cNvSpPr/>
            <p:nvPr/>
          </p:nvSpPr>
          <p:spPr>
            <a:xfrm>
              <a:off x="1187985" y="1220532"/>
              <a:ext cx="129100" cy="242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42" h="21600" fill="norm" stroke="1" extrusionOk="0">
                  <a:moveTo>
                    <a:pt x="8303" y="0"/>
                  </a:moveTo>
                  <a:cubicBezTo>
                    <a:pt x="5695" y="0"/>
                    <a:pt x="3068" y="1936"/>
                    <a:pt x="441" y="6113"/>
                  </a:cubicBezTo>
                  <a:cubicBezTo>
                    <a:pt x="-258" y="8049"/>
                    <a:pt x="-50" y="13143"/>
                    <a:pt x="536" y="13143"/>
                  </a:cubicBezTo>
                  <a:cubicBezTo>
                    <a:pt x="630" y="13143"/>
                    <a:pt x="744" y="13042"/>
                    <a:pt x="857" y="12736"/>
                  </a:cubicBezTo>
                  <a:cubicBezTo>
                    <a:pt x="3370" y="9374"/>
                    <a:pt x="5959" y="7540"/>
                    <a:pt x="8548" y="7540"/>
                  </a:cubicBezTo>
                  <a:cubicBezTo>
                    <a:pt x="12649" y="7540"/>
                    <a:pt x="16731" y="12023"/>
                    <a:pt x="20511" y="21600"/>
                  </a:cubicBezTo>
                  <a:cubicBezTo>
                    <a:pt x="20926" y="21600"/>
                    <a:pt x="21342" y="19358"/>
                    <a:pt x="21342" y="19358"/>
                  </a:cubicBezTo>
                  <a:cubicBezTo>
                    <a:pt x="21342" y="17117"/>
                    <a:pt x="21342" y="14977"/>
                    <a:pt x="20926" y="14977"/>
                  </a:cubicBezTo>
                  <a:cubicBezTo>
                    <a:pt x="16844" y="5298"/>
                    <a:pt x="12611" y="0"/>
                    <a:pt x="830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76" name="Google Shape;1707;p41"/>
            <p:cNvSpPr/>
            <p:nvPr/>
          </p:nvSpPr>
          <p:spPr>
            <a:xfrm>
              <a:off x="1150319" y="617753"/>
              <a:ext cx="268390" cy="4212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63" h="21600" fill="norm" stroke="1" extrusionOk="0">
                  <a:moveTo>
                    <a:pt x="252" y="0"/>
                  </a:moveTo>
                  <a:cubicBezTo>
                    <a:pt x="52" y="0"/>
                    <a:pt x="52" y="0"/>
                    <a:pt x="52" y="123"/>
                  </a:cubicBezTo>
                  <a:cubicBezTo>
                    <a:pt x="-337" y="4701"/>
                    <a:pt x="1429" y="9150"/>
                    <a:pt x="5160" y="13089"/>
                  </a:cubicBezTo>
                  <a:cubicBezTo>
                    <a:pt x="9091" y="16899"/>
                    <a:pt x="14588" y="19824"/>
                    <a:pt x="21064" y="21600"/>
                  </a:cubicBezTo>
                  <a:cubicBezTo>
                    <a:pt x="21064" y="21600"/>
                    <a:pt x="21064" y="21477"/>
                    <a:pt x="21064" y="21477"/>
                  </a:cubicBezTo>
                  <a:lnTo>
                    <a:pt x="21263" y="21348"/>
                  </a:lnTo>
                  <a:lnTo>
                    <a:pt x="20865" y="21219"/>
                  </a:lnTo>
                  <a:cubicBezTo>
                    <a:pt x="19298" y="20838"/>
                    <a:pt x="17921" y="20334"/>
                    <a:pt x="16545" y="19824"/>
                  </a:cubicBezTo>
                  <a:lnTo>
                    <a:pt x="16155" y="19695"/>
                  </a:lnTo>
                  <a:cubicBezTo>
                    <a:pt x="5749" y="15504"/>
                    <a:pt x="-337" y="8007"/>
                    <a:pt x="252" y="123"/>
                  </a:cubicBezTo>
                  <a:cubicBezTo>
                    <a:pt x="451" y="0"/>
                    <a:pt x="252" y="0"/>
                    <a:pt x="25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77" name="Google Shape;1708;p41"/>
            <p:cNvSpPr/>
            <p:nvPr/>
          </p:nvSpPr>
          <p:spPr>
            <a:xfrm>
              <a:off x="1242667" y="646332"/>
              <a:ext cx="114085" cy="3629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0" y="0"/>
                  </a:moveTo>
                  <a:cubicBezTo>
                    <a:pt x="65" y="0"/>
                    <a:pt x="0" y="20"/>
                    <a:pt x="0" y="68"/>
                  </a:cubicBezTo>
                  <a:cubicBezTo>
                    <a:pt x="0" y="68"/>
                    <a:pt x="0" y="211"/>
                    <a:pt x="0" y="211"/>
                  </a:cubicBezTo>
                  <a:cubicBezTo>
                    <a:pt x="8917" y="7143"/>
                    <a:pt x="15973" y="14225"/>
                    <a:pt x="20648" y="21450"/>
                  </a:cubicBezTo>
                  <a:cubicBezTo>
                    <a:pt x="20648" y="21450"/>
                    <a:pt x="20648" y="21600"/>
                    <a:pt x="21124" y="21600"/>
                  </a:cubicBezTo>
                  <a:cubicBezTo>
                    <a:pt x="21124" y="21600"/>
                    <a:pt x="21600" y="21450"/>
                    <a:pt x="21600" y="21307"/>
                  </a:cubicBezTo>
                  <a:cubicBezTo>
                    <a:pt x="16427" y="14076"/>
                    <a:pt x="9393" y="7000"/>
                    <a:pt x="476" y="68"/>
                  </a:cubicBezTo>
                  <a:cubicBezTo>
                    <a:pt x="476" y="68"/>
                    <a:pt x="260" y="0"/>
                    <a:pt x="13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78" name="Google Shape;1709;p41"/>
            <p:cNvSpPr/>
            <p:nvPr/>
          </p:nvSpPr>
          <p:spPr>
            <a:xfrm>
              <a:off x="1324516" y="619925"/>
              <a:ext cx="91679" cy="4141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1" y="0"/>
                  </a:moveTo>
                  <a:cubicBezTo>
                    <a:pt x="431" y="0"/>
                    <a:pt x="0" y="113"/>
                    <a:pt x="0" y="274"/>
                  </a:cubicBezTo>
                  <a:cubicBezTo>
                    <a:pt x="12847" y="6993"/>
                    <a:pt x="19849" y="14231"/>
                    <a:pt x="21007" y="21469"/>
                  </a:cubicBezTo>
                  <a:cubicBezTo>
                    <a:pt x="21007" y="21600"/>
                    <a:pt x="21007" y="21600"/>
                    <a:pt x="21600" y="21600"/>
                  </a:cubicBezTo>
                  <a:cubicBezTo>
                    <a:pt x="21007" y="14231"/>
                    <a:pt x="14005" y="6862"/>
                    <a:pt x="1158" y="143"/>
                  </a:cubicBezTo>
                  <a:cubicBezTo>
                    <a:pt x="1158" y="42"/>
                    <a:pt x="997" y="0"/>
                    <a:pt x="7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79" name="Google Shape;1710;p41"/>
            <p:cNvSpPr/>
            <p:nvPr/>
          </p:nvSpPr>
          <p:spPr>
            <a:xfrm>
              <a:off x="1395692" y="633986"/>
              <a:ext cx="62686" cy="1696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7" h="21600" fill="norm" stroke="1" extrusionOk="0">
                  <a:moveTo>
                    <a:pt x="1021" y="0"/>
                  </a:moveTo>
                  <a:cubicBezTo>
                    <a:pt x="285" y="0"/>
                    <a:pt x="-373" y="233"/>
                    <a:pt x="246" y="451"/>
                  </a:cubicBezTo>
                  <a:cubicBezTo>
                    <a:pt x="10311" y="7074"/>
                    <a:pt x="17008" y="14337"/>
                    <a:pt x="21227" y="21600"/>
                  </a:cubicBezTo>
                  <a:cubicBezTo>
                    <a:pt x="21227" y="20334"/>
                    <a:pt x="21227" y="19067"/>
                    <a:pt x="20375" y="17816"/>
                  </a:cubicBezTo>
                  <a:cubicBezTo>
                    <a:pt x="16195" y="11819"/>
                    <a:pt x="9459" y="5822"/>
                    <a:pt x="1911" y="131"/>
                  </a:cubicBezTo>
                  <a:cubicBezTo>
                    <a:pt x="1679" y="44"/>
                    <a:pt x="1330" y="0"/>
                    <a:pt x="1021" y="0"/>
                  </a:cubicBezTo>
                  <a:close/>
                </a:path>
              </a:pathLst>
            </a:custGeom>
            <a:solidFill>
              <a:srgbClr val="FCEAD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80" name="Google Shape;1711;p41"/>
            <p:cNvSpPr/>
            <p:nvPr/>
          </p:nvSpPr>
          <p:spPr>
            <a:xfrm>
              <a:off x="771179" y="642445"/>
              <a:ext cx="226657" cy="917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3" h="19030" fill="norm" stroke="1" extrusionOk="0">
                  <a:moveTo>
                    <a:pt x="1215" y="0"/>
                  </a:moveTo>
                  <a:cubicBezTo>
                    <a:pt x="519" y="2584"/>
                    <a:pt x="59" y="5667"/>
                    <a:pt x="59" y="8749"/>
                  </a:cubicBezTo>
                  <a:cubicBezTo>
                    <a:pt x="-177" y="11831"/>
                    <a:pt x="294" y="14914"/>
                    <a:pt x="1451" y="16977"/>
                  </a:cubicBezTo>
                  <a:cubicBezTo>
                    <a:pt x="2382" y="19039"/>
                    <a:pt x="4010" y="19537"/>
                    <a:pt x="5167" y="18518"/>
                  </a:cubicBezTo>
                  <a:cubicBezTo>
                    <a:pt x="6559" y="17498"/>
                    <a:pt x="7491" y="14914"/>
                    <a:pt x="7726" y="11831"/>
                  </a:cubicBezTo>
                  <a:cubicBezTo>
                    <a:pt x="9118" y="21600"/>
                    <a:pt x="15619" y="20580"/>
                    <a:pt x="16315" y="10290"/>
                  </a:cubicBezTo>
                  <a:cubicBezTo>
                    <a:pt x="17236" y="11831"/>
                    <a:pt x="18403" y="12353"/>
                    <a:pt x="19560" y="11310"/>
                  </a:cubicBezTo>
                  <a:cubicBezTo>
                    <a:pt x="20727" y="10290"/>
                    <a:pt x="21423" y="7730"/>
                    <a:pt x="21187" y="4647"/>
                  </a:cubicBezTo>
                </a:path>
              </a:pathLst>
            </a:custGeom>
            <a:noFill/>
            <a:ln w="76200" cap="rnd">
              <a:solidFill>
                <a:schemeClr val="accent2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81" name="Google Shape;1712;p41"/>
            <p:cNvSpPr/>
            <p:nvPr/>
          </p:nvSpPr>
          <p:spPr>
            <a:xfrm>
              <a:off x="923046" y="773907"/>
              <a:ext cx="148607" cy="576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7935" fill="norm" stroke="1" extrusionOk="0">
                  <a:moveTo>
                    <a:pt x="0" y="8469"/>
                  </a:moveTo>
                  <a:cubicBezTo>
                    <a:pt x="714" y="21600"/>
                    <a:pt x="9720" y="20817"/>
                    <a:pt x="10086" y="7686"/>
                  </a:cubicBezTo>
                  <a:cubicBezTo>
                    <a:pt x="12246" y="10782"/>
                    <a:pt x="14754" y="11565"/>
                    <a:pt x="17280" y="9999"/>
                  </a:cubicBezTo>
                  <a:cubicBezTo>
                    <a:pt x="19440" y="8469"/>
                    <a:pt x="21251" y="4626"/>
                    <a:pt x="21600" y="0"/>
                  </a:cubicBezTo>
                </a:path>
              </a:pathLst>
            </a:custGeom>
            <a:noFill/>
            <a:ln w="76200" cap="rnd">
              <a:solidFill>
                <a:schemeClr val="accent2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82" name="Google Shape;1713;p41"/>
            <p:cNvSpPr/>
            <p:nvPr/>
          </p:nvSpPr>
          <p:spPr>
            <a:xfrm>
              <a:off x="830650" y="897823"/>
              <a:ext cx="124517" cy="362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2" h="21098" fill="norm" stroke="1" extrusionOk="0">
                  <a:moveTo>
                    <a:pt x="102" y="0"/>
                  </a:moveTo>
                  <a:cubicBezTo>
                    <a:pt x="-308" y="7178"/>
                    <a:pt x="533" y="14356"/>
                    <a:pt x="2233" y="18676"/>
                  </a:cubicBezTo>
                  <a:cubicBezTo>
                    <a:pt x="3934" y="21600"/>
                    <a:pt x="6045" y="21600"/>
                    <a:pt x="8156" y="20138"/>
                  </a:cubicBezTo>
                  <a:cubicBezTo>
                    <a:pt x="9857" y="15818"/>
                    <a:pt x="11127" y="11498"/>
                    <a:pt x="11968" y="5716"/>
                  </a:cubicBezTo>
                  <a:cubicBezTo>
                    <a:pt x="12828" y="11498"/>
                    <a:pt x="14529" y="15818"/>
                    <a:pt x="16640" y="15818"/>
                  </a:cubicBezTo>
                  <a:cubicBezTo>
                    <a:pt x="18340" y="15818"/>
                    <a:pt x="20451" y="12960"/>
                    <a:pt x="21292" y="7178"/>
                  </a:cubicBezTo>
                </a:path>
              </a:pathLst>
            </a:custGeom>
            <a:noFill/>
            <a:ln w="76200" cap="rnd">
              <a:solidFill>
                <a:schemeClr val="accent2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83" name="Google Shape;1714;p41"/>
            <p:cNvSpPr/>
            <p:nvPr/>
          </p:nvSpPr>
          <p:spPr>
            <a:xfrm>
              <a:off x="1060746" y="934975"/>
              <a:ext cx="283545" cy="2453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7" h="21600" fill="norm" stroke="1" extrusionOk="0">
                  <a:moveTo>
                    <a:pt x="813" y="0"/>
                  </a:moveTo>
                  <a:cubicBezTo>
                    <a:pt x="634" y="0"/>
                    <a:pt x="634" y="0"/>
                    <a:pt x="634" y="211"/>
                  </a:cubicBezTo>
                  <a:cubicBezTo>
                    <a:pt x="-473" y="4358"/>
                    <a:pt x="-107" y="8948"/>
                    <a:pt x="1554" y="12873"/>
                  </a:cubicBezTo>
                  <a:cubicBezTo>
                    <a:pt x="3402" y="16799"/>
                    <a:pt x="6358" y="20070"/>
                    <a:pt x="10046" y="21600"/>
                  </a:cubicBezTo>
                  <a:lnTo>
                    <a:pt x="10787" y="21600"/>
                  </a:lnTo>
                  <a:cubicBezTo>
                    <a:pt x="13555" y="21167"/>
                    <a:pt x="15957" y="19637"/>
                    <a:pt x="17805" y="17242"/>
                  </a:cubicBezTo>
                  <a:cubicBezTo>
                    <a:pt x="19466" y="14403"/>
                    <a:pt x="20573" y="11122"/>
                    <a:pt x="21127" y="7851"/>
                  </a:cubicBezTo>
                  <a:cubicBezTo>
                    <a:pt x="21127" y="7640"/>
                    <a:pt x="21127" y="7640"/>
                    <a:pt x="21127" y="7640"/>
                  </a:cubicBezTo>
                  <a:cubicBezTo>
                    <a:pt x="21067" y="7559"/>
                    <a:pt x="21025" y="7539"/>
                    <a:pt x="20991" y="7539"/>
                  </a:cubicBezTo>
                  <a:cubicBezTo>
                    <a:pt x="20923" y="7539"/>
                    <a:pt x="20880" y="7640"/>
                    <a:pt x="20761" y="7640"/>
                  </a:cubicBezTo>
                  <a:cubicBezTo>
                    <a:pt x="20395" y="11122"/>
                    <a:pt x="19100" y="14182"/>
                    <a:pt x="17439" y="17020"/>
                  </a:cubicBezTo>
                  <a:cubicBezTo>
                    <a:pt x="15778" y="19204"/>
                    <a:pt x="13376" y="20724"/>
                    <a:pt x="10787" y="21167"/>
                  </a:cubicBezTo>
                  <a:lnTo>
                    <a:pt x="10233" y="21167"/>
                  </a:lnTo>
                  <a:cubicBezTo>
                    <a:pt x="6724" y="19637"/>
                    <a:pt x="3590" y="16577"/>
                    <a:pt x="1929" y="12652"/>
                  </a:cubicBezTo>
                  <a:cubicBezTo>
                    <a:pt x="259" y="8727"/>
                    <a:pt x="-107" y="4358"/>
                    <a:pt x="1001" y="211"/>
                  </a:cubicBezTo>
                  <a:cubicBezTo>
                    <a:pt x="1001" y="211"/>
                    <a:pt x="1001" y="0"/>
                    <a:pt x="81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84" name="Google Shape;1715;p41"/>
            <p:cNvSpPr/>
            <p:nvPr/>
          </p:nvSpPr>
          <p:spPr>
            <a:xfrm>
              <a:off x="1149100" y="86993"/>
              <a:ext cx="36640" cy="32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09" h="21600" fill="norm" stroke="1" extrusionOk="0">
                  <a:moveTo>
                    <a:pt x="4464" y="0"/>
                  </a:moveTo>
                  <a:cubicBezTo>
                    <a:pt x="-1591" y="0"/>
                    <a:pt x="-1154" y="7200"/>
                    <a:pt x="3778" y="11747"/>
                  </a:cubicBezTo>
                  <a:cubicBezTo>
                    <a:pt x="6462" y="15006"/>
                    <a:pt x="10520" y="18265"/>
                    <a:pt x="14578" y="21600"/>
                  </a:cubicBezTo>
                  <a:lnTo>
                    <a:pt x="20009" y="21600"/>
                  </a:lnTo>
                  <a:cubicBezTo>
                    <a:pt x="20009" y="18265"/>
                    <a:pt x="20009" y="16674"/>
                    <a:pt x="20009" y="15006"/>
                  </a:cubicBezTo>
                  <a:cubicBezTo>
                    <a:pt x="17262" y="6821"/>
                    <a:pt x="11893" y="1895"/>
                    <a:pt x="6462" y="227"/>
                  </a:cubicBezTo>
                  <a:cubicBezTo>
                    <a:pt x="5713" y="76"/>
                    <a:pt x="5089" y="0"/>
                    <a:pt x="4464" y="0"/>
                  </a:cubicBezTo>
                  <a:close/>
                </a:path>
              </a:pathLst>
            </a:custGeom>
            <a:solidFill>
              <a:srgbClr val="FCEDE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85" name="Google Shape;1716;p41"/>
            <p:cNvSpPr/>
            <p:nvPr/>
          </p:nvSpPr>
          <p:spPr>
            <a:xfrm>
              <a:off x="1187596" y="122087"/>
              <a:ext cx="13005" cy="123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00" h="21600" fill="norm" stroke="1" extrusionOk="0">
                  <a:moveTo>
                    <a:pt x="8100" y="0"/>
                  </a:moveTo>
                  <a:cubicBezTo>
                    <a:pt x="-2700" y="0"/>
                    <a:pt x="-2700" y="21600"/>
                    <a:pt x="8100" y="21600"/>
                  </a:cubicBezTo>
                  <a:cubicBezTo>
                    <a:pt x="11589" y="21600"/>
                    <a:pt x="15245" y="17200"/>
                    <a:pt x="18900" y="13000"/>
                  </a:cubicBezTo>
                  <a:cubicBezTo>
                    <a:pt x="15245" y="4200"/>
                    <a:pt x="11589" y="0"/>
                    <a:pt x="8100" y="0"/>
                  </a:cubicBezTo>
                  <a:close/>
                </a:path>
              </a:pathLst>
            </a:custGeom>
            <a:solidFill>
              <a:srgbClr val="FCEDE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86" name="Google Shape;1717;p41"/>
            <p:cNvSpPr/>
            <p:nvPr/>
          </p:nvSpPr>
          <p:spPr>
            <a:xfrm>
              <a:off x="-1" y="174557"/>
              <a:ext cx="658826" cy="12138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5018" y="0"/>
                  </a:moveTo>
                  <a:cubicBezTo>
                    <a:pt x="4462" y="0"/>
                    <a:pt x="3884" y="83"/>
                    <a:pt x="3350" y="212"/>
                  </a:cubicBezTo>
                  <a:lnTo>
                    <a:pt x="3107" y="256"/>
                  </a:lnTo>
                  <a:cubicBezTo>
                    <a:pt x="2219" y="521"/>
                    <a:pt x="1492" y="917"/>
                    <a:pt x="1006" y="1404"/>
                  </a:cubicBezTo>
                  <a:cubicBezTo>
                    <a:pt x="518" y="1888"/>
                    <a:pt x="197" y="2416"/>
                    <a:pt x="114" y="2945"/>
                  </a:cubicBezTo>
                  <a:lnTo>
                    <a:pt x="114" y="3078"/>
                  </a:lnTo>
                  <a:cubicBezTo>
                    <a:pt x="32" y="3519"/>
                    <a:pt x="-46" y="4005"/>
                    <a:pt x="32" y="4447"/>
                  </a:cubicBezTo>
                  <a:cubicBezTo>
                    <a:pt x="114" y="5240"/>
                    <a:pt x="275" y="6033"/>
                    <a:pt x="600" y="6784"/>
                  </a:cubicBezTo>
                  <a:cubicBezTo>
                    <a:pt x="600" y="6826"/>
                    <a:pt x="600" y="6871"/>
                    <a:pt x="682" y="6959"/>
                  </a:cubicBezTo>
                  <a:cubicBezTo>
                    <a:pt x="924" y="7622"/>
                    <a:pt x="1327" y="8283"/>
                    <a:pt x="1734" y="8899"/>
                  </a:cubicBezTo>
                  <a:lnTo>
                    <a:pt x="1812" y="9031"/>
                  </a:lnTo>
                  <a:lnTo>
                    <a:pt x="2055" y="9341"/>
                  </a:lnTo>
                  <a:cubicBezTo>
                    <a:pt x="2622" y="10046"/>
                    <a:pt x="3350" y="10840"/>
                    <a:pt x="2947" y="11590"/>
                  </a:cubicBezTo>
                  <a:cubicBezTo>
                    <a:pt x="2947" y="11633"/>
                    <a:pt x="2947" y="11678"/>
                    <a:pt x="2947" y="11678"/>
                  </a:cubicBezTo>
                  <a:cubicBezTo>
                    <a:pt x="2865" y="11722"/>
                    <a:pt x="2865" y="11767"/>
                    <a:pt x="2865" y="11810"/>
                  </a:cubicBezTo>
                  <a:cubicBezTo>
                    <a:pt x="2380" y="12384"/>
                    <a:pt x="1492" y="12870"/>
                    <a:pt x="1085" y="13399"/>
                  </a:cubicBezTo>
                  <a:cubicBezTo>
                    <a:pt x="682" y="13883"/>
                    <a:pt x="600" y="14412"/>
                    <a:pt x="764" y="14898"/>
                  </a:cubicBezTo>
                  <a:cubicBezTo>
                    <a:pt x="764" y="14942"/>
                    <a:pt x="764" y="14985"/>
                    <a:pt x="764" y="15030"/>
                  </a:cubicBezTo>
                  <a:cubicBezTo>
                    <a:pt x="924" y="15382"/>
                    <a:pt x="1167" y="15736"/>
                    <a:pt x="1492" y="16045"/>
                  </a:cubicBezTo>
                  <a:cubicBezTo>
                    <a:pt x="2380" y="16838"/>
                    <a:pt x="3514" y="17544"/>
                    <a:pt x="4727" y="18118"/>
                  </a:cubicBezTo>
                  <a:lnTo>
                    <a:pt x="4970" y="18205"/>
                  </a:lnTo>
                  <a:lnTo>
                    <a:pt x="5294" y="18382"/>
                  </a:lnTo>
                  <a:lnTo>
                    <a:pt x="7395" y="19440"/>
                  </a:lnTo>
                  <a:lnTo>
                    <a:pt x="10956" y="21248"/>
                  </a:lnTo>
                  <a:cubicBezTo>
                    <a:pt x="13142" y="21425"/>
                    <a:pt x="15729" y="21513"/>
                    <a:pt x="18561" y="21557"/>
                  </a:cubicBezTo>
                  <a:lnTo>
                    <a:pt x="18804" y="21557"/>
                  </a:lnTo>
                  <a:cubicBezTo>
                    <a:pt x="19613" y="21600"/>
                    <a:pt x="20505" y="21600"/>
                    <a:pt x="21394" y="21600"/>
                  </a:cubicBezTo>
                  <a:cubicBezTo>
                    <a:pt x="21476" y="21159"/>
                    <a:pt x="21554" y="20674"/>
                    <a:pt x="21476" y="20233"/>
                  </a:cubicBezTo>
                  <a:cubicBezTo>
                    <a:pt x="21476" y="19792"/>
                    <a:pt x="21476" y="19352"/>
                    <a:pt x="21394" y="18954"/>
                  </a:cubicBezTo>
                  <a:lnTo>
                    <a:pt x="21394" y="18205"/>
                  </a:lnTo>
                  <a:cubicBezTo>
                    <a:pt x="21394" y="17455"/>
                    <a:pt x="21311" y="16749"/>
                    <a:pt x="21233" y="16000"/>
                  </a:cubicBezTo>
                  <a:lnTo>
                    <a:pt x="21233" y="15778"/>
                  </a:lnTo>
                  <a:cubicBezTo>
                    <a:pt x="21069" y="14544"/>
                    <a:pt x="20826" y="13309"/>
                    <a:pt x="20505" y="12074"/>
                  </a:cubicBezTo>
                  <a:cubicBezTo>
                    <a:pt x="20505" y="11987"/>
                    <a:pt x="20505" y="11899"/>
                    <a:pt x="20505" y="11855"/>
                  </a:cubicBezTo>
                  <a:cubicBezTo>
                    <a:pt x="20181" y="10797"/>
                    <a:pt x="19856" y="9737"/>
                    <a:pt x="19531" y="8679"/>
                  </a:cubicBezTo>
                  <a:cubicBezTo>
                    <a:pt x="19453" y="8502"/>
                    <a:pt x="19453" y="8283"/>
                    <a:pt x="19289" y="8106"/>
                  </a:cubicBezTo>
                  <a:lnTo>
                    <a:pt x="19210" y="7929"/>
                  </a:lnTo>
                  <a:cubicBezTo>
                    <a:pt x="18804" y="7268"/>
                    <a:pt x="18158" y="6651"/>
                    <a:pt x="17024" y="6562"/>
                  </a:cubicBezTo>
                  <a:cubicBezTo>
                    <a:pt x="16871" y="6544"/>
                    <a:pt x="16714" y="6538"/>
                    <a:pt x="16553" y="6538"/>
                  </a:cubicBezTo>
                  <a:cubicBezTo>
                    <a:pt x="16117" y="6538"/>
                    <a:pt x="15665" y="6588"/>
                    <a:pt x="15228" y="6588"/>
                  </a:cubicBezTo>
                  <a:cubicBezTo>
                    <a:pt x="15072" y="6588"/>
                    <a:pt x="14915" y="6580"/>
                    <a:pt x="14758" y="6562"/>
                  </a:cubicBezTo>
                  <a:cubicBezTo>
                    <a:pt x="13948" y="6430"/>
                    <a:pt x="13303" y="6121"/>
                    <a:pt x="12978" y="5681"/>
                  </a:cubicBezTo>
                  <a:lnTo>
                    <a:pt x="12818" y="5549"/>
                  </a:lnTo>
                  <a:cubicBezTo>
                    <a:pt x="12657" y="5372"/>
                    <a:pt x="12493" y="5195"/>
                    <a:pt x="12333" y="5018"/>
                  </a:cubicBezTo>
                  <a:cubicBezTo>
                    <a:pt x="11683" y="4180"/>
                    <a:pt x="10956" y="3387"/>
                    <a:pt x="10146" y="2593"/>
                  </a:cubicBezTo>
                  <a:cubicBezTo>
                    <a:pt x="10067" y="2549"/>
                    <a:pt x="9985" y="2506"/>
                    <a:pt x="9985" y="2461"/>
                  </a:cubicBezTo>
                  <a:lnTo>
                    <a:pt x="9661" y="2107"/>
                  </a:lnTo>
                  <a:cubicBezTo>
                    <a:pt x="9258" y="1755"/>
                    <a:pt x="8854" y="1404"/>
                    <a:pt x="8448" y="1094"/>
                  </a:cubicBezTo>
                  <a:cubicBezTo>
                    <a:pt x="8369" y="1050"/>
                    <a:pt x="8287" y="1005"/>
                    <a:pt x="8205" y="962"/>
                  </a:cubicBezTo>
                  <a:cubicBezTo>
                    <a:pt x="7560" y="521"/>
                    <a:pt x="6668" y="169"/>
                    <a:pt x="5615" y="37"/>
                  </a:cubicBezTo>
                  <a:cubicBezTo>
                    <a:pt x="5421" y="12"/>
                    <a:pt x="5220" y="0"/>
                    <a:pt x="5018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87" name="Google Shape;1718;p41"/>
            <p:cNvSpPr/>
            <p:nvPr/>
          </p:nvSpPr>
          <p:spPr>
            <a:xfrm>
              <a:off x="95186" y="186446"/>
              <a:ext cx="480801" cy="1199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4" y="0"/>
                  </a:moveTo>
                  <a:lnTo>
                    <a:pt x="0" y="45"/>
                  </a:lnTo>
                  <a:cubicBezTo>
                    <a:pt x="1669" y="1249"/>
                    <a:pt x="3230" y="2410"/>
                    <a:pt x="4678" y="3614"/>
                  </a:cubicBezTo>
                  <a:lnTo>
                    <a:pt x="4899" y="3793"/>
                  </a:lnTo>
                  <a:cubicBezTo>
                    <a:pt x="6681" y="5222"/>
                    <a:pt x="8350" y="6694"/>
                    <a:pt x="9912" y="8122"/>
                  </a:cubicBezTo>
                  <a:lnTo>
                    <a:pt x="10025" y="8301"/>
                  </a:lnTo>
                  <a:cubicBezTo>
                    <a:pt x="10579" y="8748"/>
                    <a:pt x="11026" y="9149"/>
                    <a:pt x="11468" y="9596"/>
                  </a:cubicBezTo>
                  <a:cubicBezTo>
                    <a:pt x="11468" y="9639"/>
                    <a:pt x="11581" y="9684"/>
                    <a:pt x="11581" y="9730"/>
                  </a:cubicBezTo>
                  <a:cubicBezTo>
                    <a:pt x="12695" y="10800"/>
                    <a:pt x="13696" y="11827"/>
                    <a:pt x="14585" y="12897"/>
                  </a:cubicBezTo>
                  <a:cubicBezTo>
                    <a:pt x="14698" y="12943"/>
                    <a:pt x="14811" y="13031"/>
                    <a:pt x="14811" y="13077"/>
                  </a:cubicBezTo>
                  <a:cubicBezTo>
                    <a:pt x="15699" y="14058"/>
                    <a:pt x="16593" y="15083"/>
                    <a:pt x="17368" y="16110"/>
                  </a:cubicBezTo>
                  <a:cubicBezTo>
                    <a:pt x="17481" y="16199"/>
                    <a:pt x="17481" y="16244"/>
                    <a:pt x="17481" y="16290"/>
                  </a:cubicBezTo>
                  <a:cubicBezTo>
                    <a:pt x="18262" y="17271"/>
                    <a:pt x="19043" y="18296"/>
                    <a:pt x="19818" y="19278"/>
                  </a:cubicBezTo>
                  <a:cubicBezTo>
                    <a:pt x="19818" y="19369"/>
                    <a:pt x="19931" y="19412"/>
                    <a:pt x="19931" y="19457"/>
                  </a:cubicBezTo>
                  <a:cubicBezTo>
                    <a:pt x="20378" y="20172"/>
                    <a:pt x="20825" y="20886"/>
                    <a:pt x="21266" y="21600"/>
                  </a:cubicBezTo>
                  <a:lnTo>
                    <a:pt x="21600" y="21600"/>
                  </a:lnTo>
                  <a:cubicBezTo>
                    <a:pt x="21492" y="21332"/>
                    <a:pt x="21266" y="21108"/>
                    <a:pt x="21158" y="20840"/>
                  </a:cubicBezTo>
                  <a:lnTo>
                    <a:pt x="21045" y="20661"/>
                  </a:lnTo>
                  <a:cubicBezTo>
                    <a:pt x="20825" y="20217"/>
                    <a:pt x="20486" y="19813"/>
                    <a:pt x="20152" y="19412"/>
                  </a:cubicBezTo>
                  <a:cubicBezTo>
                    <a:pt x="20152" y="19323"/>
                    <a:pt x="20044" y="19278"/>
                    <a:pt x="20044" y="19235"/>
                  </a:cubicBezTo>
                  <a:cubicBezTo>
                    <a:pt x="19376" y="18208"/>
                    <a:pt x="18596" y="17181"/>
                    <a:pt x="17815" y="16199"/>
                  </a:cubicBezTo>
                  <a:cubicBezTo>
                    <a:pt x="17702" y="16156"/>
                    <a:pt x="17594" y="16065"/>
                    <a:pt x="17594" y="16022"/>
                  </a:cubicBezTo>
                  <a:cubicBezTo>
                    <a:pt x="16814" y="15040"/>
                    <a:pt x="16033" y="14058"/>
                    <a:pt x="15145" y="13120"/>
                  </a:cubicBezTo>
                  <a:cubicBezTo>
                    <a:pt x="15032" y="13031"/>
                    <a:pt x="14919" y="12986"/>
                    <a:pt x="14919" y="12943"/>
                  </a:cubicBezTo>
                  <a:cubicBezTo>
                    <a:pt x="13476" y="11335"/>
                    <a:pt x="11914" y="9730"/>
                    <a:pt x="10245" y="8122"/>
                  </a:cubicBezTo>
                  <a:lnTo>
                    <a:pt x="10132" y="7988"/>
                  </a:lnTo>
                  <a:cubicBezTo>
                    <a:pt x="8910" y="6827"/>
                    <a:pt x="7575" y="5669"/>
                    <a:pt x="6235" y="4553"/>
                  </a:cubicBezTo>
                  <a:lnTo>
                    <a:pt x="6127" y="4462"/>
                  </a:lnTo>
                  <a:cubicBezTo>
                    <a:pt x="5793" y="4195"/>
                    <a:pt x="5459" y="3927"/>
                    <a:pt x="5125" y="3660"/>
                  </a:cubicBezTo>
                  <a:lnTo>
                    <a:pt x="4899" y="3481"/>
                  </a:lnTo>
                  <a:cubicBezTo>
                    <a:pt x="3451" y="2322"/>
                    <a:pt x="1895" y="1161"/>
                    <a:pt x="33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88" name="Google Shape;1719;p41"/>
            <p:cNvSpPr/>
            <p:nvPr/>
          </p:nvSpPr>
          <p:spPr>
            <a:xfrm>
              <a:off x="3506" y="228628"/>
              <a:ext cx="255262" cy="1684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184" y="0"/>
                  </a:moveTo>
                  <a:cubicBezTo>
                    <a:pt x="20555" y="2858"/>
                    <a:pt x="19927" y="5393"/>
                    <a:pt x="19501" y="7942"/>
                  </a:cubicBezTo>
                  <a:cubicBezTo>
                    <a:pt x="18669" y="11753"/>
                    <a:pt x="17827" y="15563"/>
                    <a:pt x="16986" y="19373"/>
                  </a:cubicBezTo>
                  <a:lnTo>
                    <a:pt x="16783" y="20647"/>
                  </a:lnTo>
                  <a:lnTo>
                    <a:pt x="16570" y="20647"/>
                  </a:lnTo>
                  <a:cubicBezTo>
                    <a:pt x="11327" y="17468"/>
                    <a:pt x="5659" y="15563"/>
                    <a:pt x="0" y="14288"/>
                  </a:cubicBezTo>
                  <a:lnTo>
                    <a:pt x="0" y="15240"/>
                  </a:lnTo>
                  <a:cubicBezTo>
                    <a:pt x="5872" y="16515"/>
                    <a:pt x="11540" y="18742"/>
                    <a:pt x="16986" y="21600"/>
                  </a:cubicBezTo>
                  <a:lnTo>
                    <a:pt x="17199" y="21600"/>
                  </a:lnTo>
                  <a:lnTo>
                    <a:pt x="17199" y="21278"/>
                  </a:lnTo>
                  <a:lnTo>
                    <a:pt x="17412" y="20647"/>
                  </a:lnTo>
                  <a:cubicBezTo>
                    <a:pt x="18243" y="16515"/>
                    <a:pt x="19085" y="12383"/>
                    <a:pt x="19927" y="8250"/>
                  </a:cubicBezTo>
                  <a:cubicBezTo>
                    <a:pt x="20343" y="5715"/>
                    <a:pt x="20971" y="3488"/>
                    <a:pt x="21600" y="953"/>
                  </a:cubicBezTo>
                  <a:cubicBezTo>
                    <a:pt x="21397" y="630"/>
                    <a:pt x="21184" y="308"/>
                    <a:pt x="2118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89" name="Google Shape;1720;p41"/>
            <p:cNvSpPr/>
            <p:nvPr/>
          </p:nvSpPr>
          <p:spPr>
            <a:xfrm>
              <a:off x="53118" y="674682"/>
              <a:ext cx="302359" cy="52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71" y="3079"/>
                  </a:lnTo>
                  <a:cubicBezTo>
                    <a:pt x="7260" y="11321"/>
                    <a:pt x="14340" y="17479"/>
                    <a:pt x="21420" y="21600"/>
                  </a:cubicBezTo>
                  <a:lnTo>
                    <a:pt x="21600" y="21600"/>
                  </a:lnTo>
                  <a:lnTo>
                    <a:pt x="21600" y="18521"/>
                  </a:lnTo>
                  <a:lnTo>
                    <a:pt x="21241" y="18521"/>
                  </a:lnTo>
                  <a:cubicBezTo>
                    <a:pt x="14160" y="13358"/>
                    <a:pt x="7080" y="720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90" name="Google Shape;1721;p41"/>
            <p:cNvSpPr/>
            <p:nvPr/>
          </p:nvSpPr>
          <p:spPr>
            <a:xfrm>
              <a:off x="25797" y="838265"/>
              <a:ext cx="602316" cy="2528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9821" y="7412"/>
                  </a:lnTo>
                  <a:cubicBezTo>
                    <a:pt x="18755" y="11650"/>
                    <a:pt x="17689" y="16093"/>
                    <a:pt x="16619" y="20331"/>
                  </a:cubicBezTo>
                  <a:cubicBezTo>
                    <a:pt x="16533" y="20536"/>
                    <a:pt x="16533" y="20750"/>
                    <a:pt x="16443" y="20750"/>
                  </a:cubicBezTo>
                  <a:lnTo>
                    <a:pt x="16353" y="20750"/>
                  </a:lnTo>
                  <a:cubicBezTo>
                    <a:pt x="11023" y="18417"/>
                    <a:pt x="5424" y="16307"/>
                    <a:pt x="0" y="14823"/>
                  </a:cubicBezTo>
                  <a:cubicBezTo>
                    <a:pt x="0" y="15038"/>
                    <a:pt x="0" y="15243"/>
                    <a:pt x="0" y="15458"/>
                  </a:cubicBezTo>
                  <a:cubicBezTo>
                    <a:pt x="5510" y="16942"/>
                    <a:pt x="11023" y="19051"/>
                    <a:pt x="16443" y="21600"/>
                  </a:cubicBezTo>
                  <a:lnTo>
                    <a:pt x="16619" y="21600"/>
                  </a:lnTo>
                  <a:lnTo>
                    <a:pt x="16619" y="21170"/>
                  </a:lnTo>
                  <a:cubicBezTo>
                    <a:pt x="17775" y="16727"/>
                    <a:pt x="18841" y="12069"/>
                    <a:pt x="19997" y="7626"/>
                  </a:cubicBezTo>
                  <a:lnTo>
                    <a:pt x="21600" y="1064"/>
                  </a:lnTo>
                  <a:cubicBezTo>
                    <a:pt x="21600" y="635"/>
                    <a:pt x="21600" y="215"/>
                    <a:pt x="216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91" name="Google Shape;1722;p41"/>
            <p:cNvSpPr/>
            <p:nvPr/>
          </p:nvSpPr>
          <p:spPr>
            <a:xfrm>
              <a:off x="558728" y="1192754"/>
              <a:ext cx="99110" cy="1511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052" y="0"/>
                  </a:moveTo>
                  <a:cubicBezTo>
                    <a:pt x="14574" y="6715"/>
                    <a:pt x="7549" y="13447"/>
                    <a:pt x="1071" y="20179"/>
                  </a:cubicBezTo>
                  <a:lnTo>
                    <a:pt x="0" y="20897"/>
                  </a:lnTo>
                  <a:lnTo>
                    <a:pt x="1071" y="21600"/>
                  </a:lnTo>
                  <a:cubicBezTo>
                    <a:pt x="8097" y="15228"/>
                    <a:pt x="15122" y="8856"/>
                    <a:pt x="21600" y="2124"/>
                  </a:cubicBezTo>
                  <a:cubicBezTo>
                    <a:pt x="21600" y="1765"/>
                    <a:pt x="21600" y="1062"/>
                    <a:pt x="2105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597" name="تجميع"/>
          <p:cNvGrpSpPr/>
          <p:nvPr/>
        </p:nvGrpSpPr>
        <p:grpSpPr>
          <a:xfrm>
            <a:off x="1874748" y="163467"/>
            <a:ext cx="4134888" cy="2165375"/>
            <a:chOff x="0" y="0"/>
            <a:chExt cx="4134886" cy="2165374"/>
          </a:xfrm>
        </p:grpSpPr>
        <p:grpSp>
          <p:nvGrpSpPr>
            <p:cNvPr id="2595" name="تجميع"/>
            <p:cNvGrpSpPr/>
            <p:nvPr/>
          </p:nvGrpSpPr>
          <p:grpSpPr>
            <a:xfrm>
              <a:off x="171289" y="0"/>
              <a:ext cx="3792308" cy="2165375"/>
              <a:chOff x="0" y="0"/>
              <a:chExt cx="3792307" cy="2165374"/>
            </a:xfrm>
          </p:grpSpPr>
          <p:sp>
            <p:nvSpPr>
              <p:cNvPr id="2593" name="Google Shape;1998;p46"/>
              <p:cNvSpPr/>
              <p:nvPr/>
            </p:nvSpPr>
            <p:spPr>
              <a:xfrm>
                <a:off x="0" y="0"/>
                <a:ext cx="3562775" cy="1950340"/>
              </a:xfrm>
              <a:prstGeom prst="roundRect">
                <a:avLst>
                  <a:gd name="adj" fmla="val 16117"/>
                </a:avLst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50800" dist="63500" dir="2700000">
                  <a:srgbClr val="000000">
                    <a:alpha val="50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594" name="Google Shape;2003;p46"/>
              <p:cNvSpPr/>
              <p:nvPr/>
            </p:nvSpPr>
            <p:spPr>
              <a:xfrm>
                <a:off x="254197" y="229181"/>
                <a:ext cx="3538111" cy="1936194"/>
              </a:xfrm>
              <a:prstGeom prst="roundRect">
                <a:avLst>
                  <a:gd name="adj" fmla="val 16248"/>
                </a:avLst>
              </a:prstGeom>
              <a:noFill/>
              <a:ln w="508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2596" name="تــــــأكد"/>
            <p:cNvSpPr/>
            <p:nvPr/>
          </p:nvSpPr>
          <p:spPr>
            <a:xfrm>
              <a:off x="0" y="534642"/>
              <a:ext cx="4134887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spAutoFit/>
            </a:bodyPr>
            <a:lstStyle>
              <a:lvl1pPr algn="ctr" rtl="0">
                <a:lnSpc>
                  <a:spcPct val="75000"/>
                </a:lnSpc>
                <a:defRPr sz="6400">
                  <a:solidFill>
                    <a:srgbClr val="333333"/>
                  </a:solidFill>
                  <a:latin typeface="UKIJ Bom"/>
                  <a:ea typeface="UKIJ Bom"/>
                  <a:cs typeface="UKIJ Bom"/>
                  <a:sym typeface="UKIJ Bom"/>
                </a:defRPr>
              </a:lvl1pPr>
            </a:lstStyle>
            <a:p>
              <a:pPr/>
              <a:r>
                <a:t>تــــــأكد</a:t>
              </a:r>
            </a:p>
          </p:txBody>
        </p:sp>
      </p:grpSp>
      <p:graphicFrame>
        <p:nvGraphicFramePr>
          <p:cNvPr id="2598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2602" name="تجميع"/>
          <p:cNvGrpSpPr/>
          <p:nvPr/>
        </p:nvGrpSpPr>
        <p:grpSpPr>
          <a:xfrm>
            <a:off x="7269279" y="8845170"/>
            <a:ext cx="1898992" cy="1752519"/>
            <a:chOff x="0" y="0"/>
            <a:chExt cx="1898991" cy="1752517"/>
          </a:xfrm>
        </p:grpSpPr>
        <p:sp>
          <p:nvSpPr>
            <p:cNvPr id="2599" name="١"/>
            <p:cNvSpPr txBox="1"/>
            <p:nvPr/>
          </p:nvSpPr>
          <p:spPr>
            <a:xfrm>
              <a:off x="0" y="0"/>
              <a:ext cx="1898992" cy="1244442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noAutofit/>
            </a:bodyPr>
            <a:lstStyle>
              <a:lvl1pPr algn="ctr">
                <a:lnSpc>
                  <a:spcPct val="150000"/>
                </a:lnSpc>
                <a:defRPr b="1" sz="6500">
                  <a:solidFill>
                    <a:srgbClr val="0056D6"/>
                  </a:solidFill>
                  <a:latin typeface="Al Nile"/>
                  <a:ea typeface="Al Nile"/>
                  <a:cs typeface="Al Nile"/>
                  <a:sym typeface="Al Nile"/>
                </a:defRPr>
              </a:lvl1pPr>
            </a:lstStyle>
            <a:p>
              <a:pPr rtl="0">
                <a:defRPr/>
              </a:pPr>
              <a:r>
                <a:t>١</a:t>
              </a:r>
            </a:p>
          </p:txBody>
        </p:sp>
        <p:sp>
          <p:nvSpPr>
            <p:cNvPr id="2600" name="٤"/>
            <p:cNvSpPr txBox="1"/>
            <p:nvPr/>
          </p:nvSpPr>
          <p:spPr>
            <a:xfrm>
              <a:off x="159523" y="736364"/>
              <a:ext cx="1566937" cy="1016154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noAutofit/>
            </a:bodyPr>
            <a:lstStyle>
              <a:lvl1pPr algn="ctr">
                <a:lnSpc>
                  <a:spcPct val="150000"/>
                </a:lnSpc>
                <a:defRPr b="1" sz="6500">
                  <a:solidFill>
                    <a:srgbClr val="0056D6"/>
                  </a:solidFill>
                  <a:latin typeface="Al Nile"/>
                  <a:ea typeface="Al Nile"/>
                  <a:cs typeface="Al Nile"/>
                  <a:sym typeface="Al Nile"/>
                </a:defRPr>
              </a:lvl1pPr>
            </a:lstStyle>
            <a:p>
              <a:pPr rtl="0">
                <a:defRPr/>
              </a:pPr>
              <a:r>
                <a:t>٤</a:t>
              </a:r>
            </a:p>
          </p:txBody>
        </p:sp>
        <p:sp>
          <p:nvSpPr>
            <p:cNvPr id="2601" name="خط"/>
            <p:cNvSpPr/>
            <p:nvPr/>
          </p:nvSpPr>
          <p:spPr>
            <a:xfrm>
              <a:off x="378866" y="943522"/>
              <a:ext cx="1128251" cy="1"/>
            </a:xfrm>
            <a:prstGeom prst="line">
              <a:avLst/>
            </a:prstGeom>
            <a:noFill/>
            <a:ln w="63500" cap="flat">
              <a:solidFill>
                <a:srgbClr val="0061FE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2622" name="تجميع"/>
          <p:cNvGrpSpPr/>
          <p:nvPr/>
        </p:nvGrpSpPr>
        <p:grpSpPr>
          <a:xfrm>
            <a:off x="-65349" y="2500193"/>
            <a:ext cx="2002180" cy="9987005"/>
            <a:chOff x="0" y="0"/>
            <a:chExt cx="2002178" cy="9987003"/>
          </a:xfrm>
        </p:grpSpPr>
        <p:grpSp>
          <p:nvGrpSpPr>
            <p:cNvPr id="2620" name="تجميع"/>
            <p:cNvGrpSpPr/>
            <p:nvPr/>
          </p:nvGrpSpPr>
          <p:grpSpPr>
            <a:xfrm>
              <a:off x="0" y="0"/>
              <a:ext cx="2002179" cy="9987004"/>
              <a:chOff x="0" y="0"/>
              <a:chExt cx="2002178" cy="9987003"/>
            </a:xfrm>
          </p:grpSpPr>
          <p:grpSp>
            <p:nvGrpSpPr>
              <p:cNvPr id="2618" name="تجميع"/>
              <p:cNvGrpSpPr/>
              <p:nvPr/>
            </p:nvGrpSpPr>
            <p:grpSpPr>
              <a:xfrm>
                <a:off x="332186" y="0"/>
                <a:ext cx="1412424" cy="9987004"/>
                <a:chOff x="0" y="0"/>
                <a:chExt cx="1412422" cy="9987003"/>
              </a:xfrm>
            </p:grpSpPr>
            <p:grpSp>
              <p:nvGrpSpPr>
                <p:cNvPr id="2607" name="تجميع"/>
                <p:cNvGrpSpPr/>
                <p:nvPr/>
              </p:nvGrpSpPr>
              <p:grpSpPr>
                <a:xfrm>
                  <a:off x="0" y="0"/>
                  <a:ext cx="1412423" cy="9987004"/>
                  <a:chOff x="0" y="0"/>
                  <a:chExt cx="1412422" cy="9987003"/>
                </a:xfrm>
              </p:grpSpPr>
              <p:grpSp>
                <p:nvGrpSpPr>
                  <p:cNvPr id="2605" name="تجميع"/>
                  <p:cNvGrpSpPr/>
                  <p:nvPr/>
                </p:nvGrpSpPr>
                <p:grpSpPr>
                  <a:xfrm>
                    <a:off x="0" y="118481"/>
                    <a:ext cx="1412423" cy="9868523"/>
                    <a:chOff x="0" y="0"/>
                    <a:chExt cx="1412422" cy="9868522"/>
                  </a:xfrm>
                </p:grpSpPr>
                <p:sp>
                  <p:nvSpPr>
                    <p:cNvPr id="2603" name="مستطيل مستدير الزوايا"/>
                    <p:cNvSpPr/>
                    <p:nvPr/>
                  </p:nvSpPr>
                  <p:spPr>
                    <a:xfrm>
                      <a:off x="0" y="0"/>
                      <a:ext cx="1412423" cy="1049326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2604" name="مستطيل"/>
                    <p:cNvSpPr/>
                    <p:nvPr/>
                  </p:nvSpPr>
                  <p:spPr>
                    <a:xfrm>
                      <a:off x="64351" y="545213"/>
                      <a:ext cx="1279558" cy="932331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2606" name="أدوات"/>
                  <p:cNvSpPr txBox="1"/>
                  <p:nvPr/>
                </p:nvSpPr>
                <p:spPr>
                  <a:xfrm>
                    <a:off x="52658" y="0"/>
                    <a:ext cx="1328856" cy="79276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2608" name="IMG_4012.png" descr="IMG_4012.png">
                  <a:hlinkClick r:id="rId1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1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45755" y="759931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609" name="IMG_4015.jpeg" descr="IMG_4015.jpe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5755" y="9090023"/>
                  <a:ext cx="1105081" cy="85950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612" name="تجميع"/>
                <p:cNvGrpSpPr/>
                <p:nvPr/>
              </p:nvGrpSpPr>
              <p:grpSpPr>
                <a:xfrm>
                  <a:off x="125529" y="3536368"/>
                  <a:ext cx="1113028" cy="2716172"/>
                  <a:chOff x="0" y="0"/>
                  <a:chExt cx="1113027" cy="2716170"/>
                </a:xfrm>
              </p:grpSpPr>
              <p:pic>
                <p:nvPicPr>
                  <p:cNvPr id="2610" name="IMG_4016.jpeg" descr="IMG_4016.jpeg">
                    <a:hlinkClick r:id="rId14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5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947" y="0"/>
                    <a:ext cx="1105081" cy="85950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2611" name="صورة 20" descr="صورة 20">
                    <a:hlinkClick r:id="rId16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7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856663"/>
                    <a:ext cx="1105081" cy="859508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2613" name="IMG_4017.jpeg" descr="IMG_4017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30515" y="6305983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614" name="IMG_4020.jpeg" descr="IMG_4020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tretch>
                  <a:fillRect/>
                </a:stretch>
              </p:blipFill>
              <p:spPr>
                <a:xfrm>
                  <a:off x="142425" y="7234871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615" name="IMG_4022.jpeg" descr="IMG_4022.jpe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9124" y="1685223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616" name="IMG_4023.png" descr="IMG_4023.png">
                  <a:hlinkClick r:id="rId2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2468" y="8166477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617" name="IMG_4024.jpeg" descr="IMG_4024.jpeg"/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3668" y="2611076"/>
                  <a:ext cx="1117360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2619" name="نشاط"/>
              <p:cNvSpPr txBox="1"/>
              <p:nvPr/>
            </p:nvSpPr>
            <p:spPr>
              <a:xfrm>
                <a:off x="0" y="9017109"/>
                <a:ext cx="2002179" cy="621764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2621" name="Picture 2" descr="Picture 2">
              <a:hlinkClick r:id="rId27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8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67515" y="4491364"/>
              <a:ext cx="1104851" cy="859329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2623" name="IMG_6582.png" descr="IMG_6582.png"/>
          <p:cNvPicPr>
            <a:picLocks noChangeAspect="1"/>
          </p:cNvPicPr>
          <p:nvPr/>
        </p:nvPicPr>
        <p:blipFill>
          <a:blip r:embed="rId29">
            <a:extLst/>
          </a:blip>
          <a:srcRect l="73364" t="10244" r="1322" b="82906"/>
          <a:stretch>
            <a:fillRect/>
          </a:stretch>
        </p:blipFill>
        <p:spPr>
          <a:xfrm>
            <a:off x="13192437" y="1395733"/>
            <a:ext cx="5476909" cy="1035016"/>
          </a:xfrm>
          <a:prstGeom prst="rect">
            <a:avLst/>
          </a:prstGeom>
          <a:ln w="12700">
            <a:miter lim="400000"/>
          </a:ln>
        </p:spPr>
      </p:pic>
      <p:pic>
        <p:nvPicPr>
          <p:cNvPr id="2624" name="IMG_6582.png" descr="IMG_6582.png"/>
          <p:cNvPicPr>
            <a:picLocks noChangeAspect="1"/>
          </p:cNvPicPr>
          <p:nvPr/>
        </p:nvPicPr>
        <p:blipFill>
          <a:blip r:embed="rId29">
            <a:extLst/>
          </a:blip>
          <a:srcRect l="44357" t="17521" r="1606" b="75849"/>
          <a:stretch>
            <a:fillRect/>
          </a:stretch>
        </p:blipFill>
        <p:spPr>
          <a:xfrm>
            <a:off x="10755509" y="2527347"/>
            <a:ext cx="12312035" cy="1054919"/>
          </a:xfrm>
          <a:prstGeom prst="rect">
            <a:avLst/>
          </a:prstGeom>
          <a:ln w="12700">
            <a:miter lim="400000"/>
          </a:ln>
        </p:spPr>
      </p:pic>
      <p:pic>
        <p:nvPicPr>
          <p:cNvPr id="2625" name="IMG_6582.png" descr="IMG_6582.png"/>
          <p:cNvPicPr>
            <a:picLocks noChangeAspect="1"/>
          </p:cNvPicPr>
          <p:nvPr/>
        </p:nvPicPr>
        <p:blipFill>
          <a:blip r:embed="rId29">
            <a:extLst/>
          </a:blip>
          <a:srcRect l="59808" t="24426" r="1796" b="67910"/>
          <a:stretch>
            <a:fillRect/>
          </a:stretch>
        </p:blipFill>
        <p:spPr>
          <a:xfrm>
            <a:off x="9168270" y="9042574"/>
            <a:ext cx="9738586" cy="1357611"/>
          </a:xfrm>
          <a:prstGeom prst="rect">
            <a:avLst/>
          </a:prstGeom>
          <a:ln w="12700">
            <a:miter lim="400000"/>
          </a:ln>
        </p:spPr>
      </p:pic>
      <p:pic>
        <p:nvPicPr>
          <p:cNvPr id="2626" name="IMG_6582.png" descr="IMG_6582.png"/>
          <p:cNvPicPr>
            <a:picLocks noChangeAspect="1"/>
          </p:cNvPicPr>
          <p:nvPr/>
        </p:nvPicPr>
        <p:blipFill>
          <a:blip r:embed="rId29">
            <a:extLst/>
          </a:blip>
          <a:srcRect l="59619" t="32026" r="1985" b="60310"/>
          <a:stretch>
            <a:fillRect/>
          </a:stretch>
        </p:blipFill>
        <p:spPr>
          <a:xfrm>
            <a:off x="8930793" y="11006296"/>
            <a:ext cx="9738586" cy="135761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629" name="IMG_6593.png"/>
          <p:cNvGrpSpPr/>
          <p:nvPr/>
        </p:nvGrpSpPr>
        <p:grpSpPr>
          <a:xfrm>
            <a:off x="9953189" y="3553861"/>
            <a:ext cx="10673557" cy="5052617"/>
            <a:chOff x="0" y="0"/>
            <a:chExt cx="10673556" cy="5052615"/>
          </a:xfrm>
        </p:grpSpPr>
        <p:pic>
          <p:nvPicPr>
            <p:cNvPr id="2628" name="IMG_6593.png" descr="IMG_6593.png"/>
            <p:cNvPicPr>
              <a:picLocks noChangeAspect="1"/>
            </p:cNvPicPr>
            <p:nvPr/>
          </p:nvPicPr>
          <p:blipFill>
            <a:blip r:embed="rId30">
              <a:extLst/>
            </a:blip>
            <a:srcRect l="13705" t="9707" r="19991" b="20772"/>
            <a:stretch>
              <a:fillRect/>
            </a:stretch>
          </p:blipFill>
          <p:spPr>
            <a:xfrm>
              <a:off x="44450" y="44450"/>
              <a:ext cx="10584629" cy="4963863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627" name="IMG_6593.png" descr="IMG_6593.png"/>
            <p:cNvPicPr>
              <a:picLocks noChangeAspect="0"/>
            </p:cNvPicPr>
            <p:nvPr/>
          </p:nvPicPr>
          <p:blipFill>
            <a:blip r:embed="rId31">
              <a:extLst/>
            </a:blip>
            <a:stretch>
              <a:fillRect/>
            </a:stretch>
          </p:blipFill>
          <p:spPr>
            <a:xfrm>
              <a:off x="0" y="0"/>
              <a:ext cx="10673557" cy="5052616"/>
            </a:xfrm>
            <a:prstGeom prst="rect">
              <a:avLst/>
            </a:prstGeom>
            <a:effectLst/>
          </p:spPr>
        </p:pic>
      </p:grpSp>
      <p:grpSp>
        <p:nvGrpSpPr>
          <p:cNvPr id="2632" name="IMG_6593.png"/>
          <p:cNvGrpSpPr/>
          <p:nvPr/>
        </p:nvGrpSpPr>
        <p:grpSpPr>
          <a:xfrm>
            <a:off x="5759013" y="5267766"/>
            <a:ext cx="4194176" cy="1624807"/>
            <a:chOff x="0" y="0"/>
            <a:chExt cx="4194175" cy="1624806"/>
          </a:xfrm>
        </p:grpSpPr>
        <p:pic>
          <p:nvPicPr>
            <p:cNvPr id="2631" name="IMG_6593.png" descr="IMG_6593.png"/>
            <p:cNvPicPr>
              <a:picLocks noChangeAspect="1"/>
            </p:cNvPicPr>
            <p:nvPr/>
          </p:nvPicPr>
          <p:blipFill>
            <a:blip r:embed="rId30">
              <a:extLst/>
            </a:blip>
            <a:srcRect l="35934" t="78969" r="43561" b="3704"/>
            <a:stretch>
              <a:fillRect/>
            </a:stretch>
          </p:blipFill>
          <p:spPr>
            <a:xfrm>
              <a:off x="31750" y="31750"/>
              <a:ext cx="4130531" cy="1561137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630" name="IMG_6593.png" descr="IMG_6593.png"/>
            <p:cNvPicPr>
              <a:picLocks noChangeAspect="0"/>
            </p:cNvPicPr>
            <p:nvPr/>
          </p:nvPicPr>
          <p:blipFill>
            <a:blip r:embed="rId32">
              <a:extLst/>
            </a:blip>
            <a:stretch>
              <a:fillRect/>
            </a:stretch>
          </p:blipFill>
          <p:spPr>
            <a:xfrm>
              <a:off x="0" y="0"/>
              <a:ext cx="4194175" cy="1624807"/>
            </a:xfrm>
            <a:prstGeom prst="rect">
              <a:avLst/>
            </a:prstGeom>
            <a:effectLst/>
          </p:spPr>
        </p:pic>
      </p:grpSp>
      <p:grpSp>
        <p:nvGrpSpPr>
          <p:cNvPr id="2636" name="تجميع"/>
          <p:cNvGrpSpPr/>
          <p:nvPr/>
        </p:nvGrpSpPr>
        <p:grpSpPr>
          <a:xfrm>
            <a:off x="8218775" y="10734679"/>
            <a:ext cx="1898992" cy="1752519"/>
            <a:chOff x="0" y="0"/>
            <a:chExt cx="1898991" cy="1752517"/>
          </a:xfrm>
        </p:grpSpPr>
        <p:sp>
          <p:nvSpPr>
            <p:cNvPr id="2633" name="١"/>
            <p:cNvSpPr txBox="1"/>
            <p:nvPr/>
          </p:nvSpPr>
          <p:spPr>
            <a:xfrm>
              <a:off x="0" y="0"/>
              <a:ext cx="1898992" cy="1244442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noAutofit/>
            </a:bodyPr>
            <a:lstStyle>
              <a:lvl1pPr algn="ctr">
                <a:lnSpc>
                  <a:spcPct val="150000"/>
                </a:lnSpc>
                <a:defRPr b="1" sz="6500">
                  <a:solidFill>
                    <a:srgbClr val="0056D6"/>
                  </a:solidFill>
                  <a:latin typeface="Al Nile"/>
                  <a:ea typeface="Al Nile"/>
                  <a:cs typeface="Al Nile"/>
                  <a:sym typeface="Al Nile"/>
                </a:defRPr>
              </a:lvl1pPr>
            </a:lstStyle>
            <a:p>
              <a:pPr rtl="0">
                <a:defRPr/>
              </a:pPr>
              <a:r>
                <a:t>١</a:t>
              </a:r>
            </a:p>
          </p:txBody>
        </p:sp>
        <p:sp>
          <p:nvSpPr>
            <p:cNvPr id="2634" name="٢"/>
            <p:cNvSpPr txBox="1"/>
            <p:nvPr/>
          </p:nvSpPr>
          <p:spPr>
            <a:xfrm>
              <a:off x="159523" y="736364"/>
              <a:ext cx="1566937" cy="1016154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noAutofit/>
            </a:bodyPr>
            <a:lstStyle>
              <a:lvl1pPr algn="ctr">
                <a:lnSpc>
                  <a:spcPct val="150000"/>
                </a:lnSpc>
                <a:defRPr b="1" sz="6500">
                  <a:solidFill>
                    <a:srgbClr val="0056D6"/>
                  </a:solidFill>
                  <a:latin typeface="Al Nile"/>
                  <a:ea typeface="Al Nile"/>
                  <a:cs typeface="Al Nile"/>
                  <a:sym typeface="Al Nile"/>
                </a:defRPr>
              </a:lvl1pPr>
            </a:lstStyle>
            <a:p>
              <a:pPr rtl="0">
                <a:defRPr/>
              </a:pPr>
              <a:r>
                <a:t>٢</a:t>
              </a:r>
            </a:p>
          </p:txBody>
        </p:sp>
        <p:sp>
          <p:nvSpPr>
            <p:cNvPr id="2635" name="خط"/>
            <p:cNvSpPr/>
            <p:nvPr/>
          </p:nvSpPr>
          <p:spPr>
            <a:xfrm>
              <a:off x="378866" y="943522"/>
              <a:ext cx="1128251" cy="1"/>
            </a:xfrm>
            <a:prstGeom prst="line">
              <a:avLst/>
            </a:prstGeom>
            <a:noFill/>
            <a:ln w="63500" cap="flat">
              <a:solidFill>
                <a:srgbClr val="0061FE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42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1963648" y="11865671"/>
            <a:ext cx="1911773" cy="621527"/>
            <a:chOff x="0" y="0"/>
            <a:chExt cx="1911771" cy="621525"/>
          </a:xfrm>
        </p:grpSpPr>
        <p:grpSp>
          <p:nvGrpSpPr>
            <p:cNvPr id="2640" name="Google Shape;2502;p79"/>
            <p:cNvGrpSpPr/>
            <p:nvPr/>
          </p:nvGrpSpPr>
          <p:grpSpPr>
            <a:xfrm rot="10800000">
              <a:off x="0" y="35938"/>
              <a:ext cx="634675" cy="550173"/>
              <a:chOff x="209" y="209"/>
              <a:chExt cx="634674" cy="550172"/>
            </a:xfrm>
          </p:grpSpPr>
          <p:sp>
            <p:nvSpPr>
              <p:cNvPr id="2638" name="Google Shape;2503;p79"/>
              <p:cNvSpPr/>
              <p:nvPr/>
            </p:nvSpPr>
            <p:spPr>
              <a:xfrm>
                <a:off x="184172" y="209"/>
                <a:ext cx="450712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8666" y="10833"/>
                    </a:lnTo>
                    <a:lnTo>
                      <a:pt x="0" y="21600"/>
                    </a:lnTo>
                    <a:lnTo>
                      <a:pt x="12934" y="21600"/>
                    </a:lnTo>
                    <a:lnTo>
                      <a:pt x="21600" y="10833"/>
                    </a:lnTo>
                    <a:lnTo>
                      <a:pt x="12934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639" name="Google Shape;2504;p79"/>
              <p:cNvSpPr/>
              <p:nvPr/>
            </p:nvSpPr>
            <p:spPr>
              <a:xfrm>
                <a:off x="209" y="209"/>
                <a:ext cx="284935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3708" y="10833"/>
                    </a:lnTo>
                    <a:lnTo>
                      <a:pt x="0" y="21600"/>
                    </a:lnTo>
                    <a:lnTo>
                      <a:pt x="7876" y="21600"/>
                    </a:lnTo>
                    <a:lnTo>
                      <a:pt x="21600" y="10833"/>
                    </a:lnTo>
                    <a:lnTo>
                      <a:pt x="7876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2641" name="الحل"/>
            <p:cNvSpPr txBox="1"/>
            <p:nvPr/>
          </p:nvSpPr>
          <p:spPr>
            <a:xfrm>
              <a:off x="787152" y="0"/>
              <a:ext cx="1124620" cy="621526"/>
            </a:xfrm>
            <a:prstGeom prst="rect">
              <a:avLst/>
            </a:prstGeom>
            <a:noFill/>
            <a:ln w="12700" cap="flat">
              <a:solidFill>
                <a:srgbClr val="5C656A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noAutofit/>
            </a:bodyPr>
            <a:lstStyle>
              <a:lvl1pPr algn="ctr" rtl="0">
                <a:lnSpc>
                  <a:spcPct val="150000"/>
                </a:lnSpc>
                <a:defRPr sz="2900">
                  <a:latin typeface="29LTAzer"/>
                  <a:ea typeface="29LTAzer"/>
                  <a:cs typeface="29LTAzer"/>
                  <a:sym typeface="29LTAzer"/>
                </a:defRPr>
              </a:lvl1pPr>
            </a:lstStyle>
            <a:p>
              <a:pPr/>
              <a:r>
                <a:t>الحل</a:t>
              </a:r>
            </a:p>
          </p:txBody>
        </p:sp>
      </p:grpSp>
      <p:grpSp>
        <p:nvGrpSpPr>
          <p:cNvPr id="2651" name="Google Shape;525;p13"/>
          <p:cNvGrpSpPr/>
          <p:nvPr/>
        </p:nvGrpSpPr>
        <p:grpSpPr>
          <a:xfrm>
            <a:off x="5864009" y="109896"/>
            <a:ext cx="4255956" cy="1428127"/>
            <a:chOff x="0" y="0"/>
            <a:chExt cx="4255955" cy="1428126"/>
          </a:xfrm>
        </p:grpSpPr>
        <p:sp>
          <p:nvSpPr>
            <p:cNvPr id="2643" name="Google Shape;526;p13"/>
            <p:cNvSpPr/>
            <p:nvPr/>
          </p:nvSpPr>
          <p:spPr>
            <a:xfrm>
              <a:off x="4009865" y="444348"/>
              <a:ext cx="246091" cy="2197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470" y="0"/>
                  </a:moveTo>
                  <a:cubicBezTo>
                    <a:pt x="626" y="0"/>
                    <a:pt x="165" y="2944"/>
                    <a:pt x="1580" y="3753"/>
                  </a:cubicBezTo>
                  <a:cubicBezTo>
                    <a:pt x="7178" y="6403"/>
                    <a:pt x="13599" y="9089"/>
                    <a:pt x="16793" y="10892"/>
                  </a:cubicBezTo>
                  <a:lnTo>
                    <a:pt x="0" y="18031"/>
                  </a:lnTo>
                  <a:lnTo>
                    <a:pt x="1580" y="21600"/>
                  </a:lnTo>
                  <a:lnTo>
                    <a:pt x="19987" y="12658"/>
                  </a:lnTo>
                  <a:cubicBezTo>
                    <a:pt x="20777" y="12658"/>
                    <a:pt x="21600" y="11775"/>
                    <a:pt x="21600" y="10892"/>
                  </a:cubicBezTo>
                  <a:cubicBezTo>
                    <a:pt x="21600" y="10009"/>
                    <a:pt x="21600" y="8206"/>
                    <a:pt x="3194" y="147"/>
                  </a:cubicBezTo>
                  <a:cubicBezTo>
                    <a:pt x="2930" y="74"/>
                    <a:pt x="2667" y="0"/>
                    <a:pt x="2470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44" name="Google Shape;527;p13"/>
            <p:cNvSpPr/>
            <p:nvPr/>
          </p:nvSpPr>
          <p:spPr>
            <a:xfrm>
              <a:off x="3210522" y="0"/>
              <a:ext cx="890712" cy="10915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230" h="21600" fill="norm" stroke="1" extrusionOk="0">
                  <a:moveTo>
                    <a:pt x="2698" y="0"/>
                  </a:moveTo>
                  <a:cubicBezTo>
                    <a:pt x="1407" y="0"/>
                    <a:pt x="-3221" y="8207"/>
                    <a:pt x="3772" y="13141"/>
                  </a:cubicBezTo>
                  <a:lnTo>
                    <a:pt x="286" y="13867"/>
                  </a:lnTo>
                  <a:cubicBezTo>
                    <a:pt x="286" y="13867"/>
                    <a:pt x="778" y="21600"/>
                    <a:pt x="7586" y="21600"/>
                  </a:cubicBezTo>
                  <a:cubicBezTo>
                    <a:pt x="14230" y="21600"/>
                    <a:pt x="18379" y="9363"/>
                    <a:pt x="15064" y="5585"/>
                  </a:cubicBezTo>
                  <a:cubicBezTo>
                    <a:pt x="14387" y="4896"/>
                    <a:pt x="13792" y="4615"/>
                    <a:pt x="13266" y="4615"/>
                  </a:cubicBezTo>
                  <a:cubicBezTo>
                    <a:pt x="11051" y="4615"/>
                    <a:pt x="10081" y="9548"/>
                    <a:pt x="10081" y="9548"/>
                  </a:cubicBezTo>
                  <a:cubicBezTo>
                    <a:pt x="10081" y="9548"/>
                    <a:pt x="3936" y="370"/>
                    <a:pt x="2774" y="7"/>
                  </a:cubicBezTo>
                  <a:cubicBezTo>
                    <a:pt x="2746" y="0"/>
                    <a:pt x="2726" y="0"/>
                    <a:pt x="2698" y="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45" name="Google Shape;528;p13"/>
            <p:cNvSpPr/>
            <p:nvPr/>
          </p:nvSpPr>
          <p:spPr>
            <a:xfrm>
              <a:off x="3344112" y="182308"/>
              <a:ext cx="335250" cy="4544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13" h="21600" fill="norm" stroke="1" extrusionOk="0">
                  <a:moveTo>
                    <a:pt x="2871" y="0"/>
                  </a:moveTo>
                  <a:cubicBezTo>
                    <a:pt x="2286" y="0"/>
                    <a:pt x="2286" y="427"/>
                    <a:pt x="1724" y="854"/>
                  </a:cubicBezTo>
                  <a:cubicBezTo>
                    <a:pt x="601" y="2153"/>
                    <a:pt x="2286" y="4751"/>
                    <a:pt x="4579" y="7775"/>
                  </a:cubicBezTo>
                  <a:cubicBezTo>
                    <a:pt x="3994" y="7348"/>
                    <a:pt x="2871" y="6921"/>
                    <a:pt x="1724" y="6921"/>
                  </a:cubicBezTo>
                  <a:cubicBezTo>
                    <a:pt x="1162" y="6921"/>
                    <a:pt x="601" y="7348"/>
                    <a:pt x="601" y="7775"/>
                  </a:cubicBezTo>
                  <a:cubicBezTo>
                    <a:pt x="-546" y="10373"/>
                    <a:pt x="16" y="12971"/>
                    <a:pt x="1724" y="15124"/>
                  </a:cubicBezTo>
                  <a:cubicBezTo>
                    <a:pt x="4579" y="19020"/>
                    <a:pt x="9681" y="21600"/>
                    <a:pt x="15929" y="21600"/>
                  </a:cubicBezTo>
                  <a:cubicBezTo>
                    <a:pt x="16514" y="21600"/>
                    <a:pt x="17076" y="21600"/>
                    <a:pt x="17076" y="21173"/>
                  </a:cubicBezTo>
                  <a:cubicBezTo>
                    <a:pt x="17076" y="20319"/>
                    <a:pt x="17076" y="19874"/>
                    <a:pt x="15929" y="19874"/>
                  </a:cubicBezTo>
                  <a:cubicBezTo>
                    <a:pt x="11389" y="19874"/>
                    <a:pt x="6849" y="17721"/>
                    <a:pt x="4579" y="14697"/>
                  </a:cubicBezTo>
                  <a:cubicBezTo>
                    <a:pt x="2871" y="12971"/>
                    <a:pt x="2286" y="11227"/>
                    <a:pt x="2871" y="9074"/>
                  </a:cubicBezTo>
                  <a:cubicBezTo>
                    <a:pt x="5702" y="10800"/>
                    <a:pt x="8557" y="12526"/>
                    <a:pt x="10827" y="14697"/>
                  </a:cubicBezTo>
                  <a:cubicBezTo>
                    <a:pt x="11108" y="14910"/>
                    <a:pt x="11389" y="15017"/>
                    <a:pt x="11670" y="15017"/>
                  </a:cubicBezTo>
                  <a:cubicBezTo>
                    <a:pt x="11951" y="15017"/>
                    <a:pt x="12255" y="14910"/>
                    <a:pt x="12536" y="14697"/>
                  </a:cubicBezTo>
                  <a:cubicBezTo>
                    <a:pt x="12536" y="14270"/>
                    <a:pt x="12536" y="13825"/>
                    <a:pt x="12536" y="13398"/>
                  </a:cubicBezTo>
                  <a:cubicBezTo>
                    <a:pt x="9119" y="9946"/>
                    <a:pt x="6287" y="6476"/>
                    <a:pt x="3994" y="2153"/>
                  </a:cubicBezTo>
                  <a:cubicBezTo>
                    <a:pt x="9681" y="6049"/>
                    <a:pt x="14244" y="9946"/>
                    <a:pt x="18784" y="14697"/>
                  </a:cubicBezTo>
                  <a:lnTo>
                    <a:pt x="20492" y="14697"/>
                  </a:lnTo>
                  <a:cubicBezTo>
                    <a:pt x="21054" y="14270"/>
                    <a:pt x="21054" y="13398"/>
                    <a:pt x="20492" y="13398"/>
                  </a:cubicBezTo>
                  <a:cubicBezTo>
                    <a:pt x="15367" y="8202"/>
                    <a:pt x="6287" y="0"/>
                    <a:pt x="2871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46" name="Google Shape;529;p13"/>
            <p:cNvSpPr/>
            <p:nvPr/>
          </p:nvSpPr>
          <p:spPr>
            <a:xfrm>
              <a:off x="3860200" y="360493"/>
              <a:ext cx="149656" cy="1489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5" h="21600" fill="norm" stroke="1" extrusionOk="0">
                  <a:moveTo>
                    <a:pt x="3135" y="0"/>
                  </a:moveTo>
                  <a:cubicBezTo>
                    <a:pt x="2665" y="0"/>
                    <a:pt x="2142" y="163"/>
                    <a:pt x="1775" y="543"/>
                  </a:cubicBezTo>
                  <a:cubicBezTo>
                    <a:pt x="520" y="543"/>
                    <a:pt x="-735" y="1845"/>
                    <a:pt x="520" y="3148"/>
                  </a:cubicBezTo>
                  <a:cubicBezTo>
                    <a:pt x="3083" y="16336"/>
                    <a:pt x="5593" y="21600"/>
                    <a:pt x="9411" y="21600"/>
                  </a:cubicBezTo>
                  <a:cubicBezTo>
                    <a:pt x="15740" y="21600"/>
                    <a:pt x="19557" y="9769"/>
                    <a:pt x="20865" y="3148"/>
                  </a:cubicBezTo>
                  <a:cubicBezTo>
                    <a:pt x="20865" y="1845"/>
                    <a:pt x="19557" y="543"/>
                    <a:pt x="18302" y="543"/>
                  </a:cubicBezTo>
                  <a:cubicBezTo>
                    <a:pt x="17936" y="163"/>
                    <a:pt x="17570" y="0"/>
                    <a:pt x="17204" y="0"/>
                  </a:cubicBezTo>
                  <a:cubicBezTo>
                    <a:pt x="16419" y="0"/>
                    <a:pt x="15740" y="923"/>
                    <a:pt x="15740" y="1845"/>
                  </a:cubicBezTo>
                  <a:cubicBezTo>
                    <a:pt x="14484" y="7110"/>
                    <a:pt x="13229" y="12374"/>
                    <a:pt x="10666" y="16336"/>
                  </a:cubicBezTo>
                  <a:cubicBezTo>
                    <a:pt x="10666" y="16336"/>
                    <a:pt x="8156" y="15033"/>
                    <a:pt x="5593" y="1845"/>
                  </a:cubicBezTo>
                  <a:cubicBezTo>
                    <a:pt x="5593" y="923"/>
                    <a:pt x="4338" y="0"/>
                    <a:pt x="3135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47" name="Google Shape;530;p13"/>
            <p:cNvSpPr/>
            <p:nvPr/>
          </p:nvSpPr>
          <p:spPr>
            <a:xfrm>
              <a:off x="3544090" y="930994"/>
              <a:ext cx="169914" cy="696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06" h="21600" fill="norm" stroke="1" extrusionOk="0">
                  <a:moveTo>
                    <a:pt x="16994" y="0"/>
                  </a:moveTo>
                  <a:cubicBezTo>
                    <a:pt x="16518" y="0"/>
                    <a:pt x="16128" y="581"/>
                    <a:pt x="15868" y="1858"/>
                  </a:cubicBezTo>
                  <a:cubicBezTo>
                    <a:pt x="12709" y="8245"/>
                    <a:pt x="9549" y="11381"/>
                    <a:pt x="5956" y="11381"/>
                  </a:cubicBezTo>
                  <a:cubicBezTo>
                    <a:pt x="4787" y="11381"/>
                    <a:pt x="3532" y="11032"/>
                    <a:pt x="2190" y="10335"/>
                  </a:cubicBezTo>
                  <a:cubicBezTo>
                    <a:pt x="112" y="10335"/>
                    <a:pt x="-970" y="21600"/>
                    <a:pt x="1151" y="21600"/>
                  </a:cubicBezTo>
                  <a:lnTo>
                    <a:pt x="5350" y="21600"/>
                  </a:lnTo>
                  <a:cubicBezTo>
                    <a:pt x="9549" y="21600"/>
                    <a:pt x="14830" y="18813"/>
                    <a:pt x="19028" y="10335"/>
                  </a:cubicBezTo>
                  <a:cubicBezTo>
                    <a:pt x="20630" y="6039"/>
                    <a:pt x="18552" y="0"/>
                    <a:pt x="16994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48" name="Google Shape;531;p13"/>
            <p:cNvSpPr/>
            <p:nvPr/>
          </p:nvSpPr>
          <p:spPr>
            <a:xfrm>
              <a:off x="3508671" y="784631"/>
              <a:ext cx="170691" cy="707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9" h="21600" fill="norm" stroke="1" extrusionOk="0">
                  <a:moveTo>
                    <a:pt x="18742" y="0"/>
                  </a:moveTo>
                  <a:cubicBezTo>
                    <a:pt x="18180" y="0"/>
                    <a:pt x="17617" y="686"/>
                    <a:pt x="17055" y="2057"/>
                  </a:cubicBezTo>
                  <a:cubicBezTo>
                    <a:pt x="14478" y="8343"/>
                    <a:pt x="10636" y="11429"/>
                    <a:pt x="6981" y="11429"/>
                  </a:cubicBezTo>
                  <a:cubicBezTo>
                    <a:pt x="5763" y="11429"/>
                    <a:pt x="4545" y="11086"/>
                    <a:pt x="3374" y="10400"/>
                  </a:cubicBezTo>
                  <a:cubicBezTo>
                    <a:pt x="1125" y="10400"/>
                    <a:pt x="0" y="13257"/>
                    <a:pt x="0" y="16000"/>
                  </a:cubicBezTo>
                  <a:cubicBezTo>
                    <a:pt x="0" y="18743"/>
                    <a:pt x="0" y="21600"/>
                    <a:pt x="2249" y="21600"/>
                  </a:cubicBezTo>
                  <a:lnTo>
                    <a:pt x="5669" y="21600"/>
                  </a:lnTo>
                  <a:cubicBezTo>
                    <a:pt x="11339" y="21600"/>
                    <a:pt x="15931" y="16000"/>
                    <a:pt x="20475" y="7657"/>
                  </a:cubicBezTo>
                  <a:cubicBezTo>
                    <a:pt x="21600" y="7657"/>
                    <a:pt x="21600" y="2057"/>
                    <a:pt x="20475" y="2057"/>
                  </a:cubicBezTo>
                  <a:cubicBezTo>
                    <a:pt x="19913" y="686"/>
                    <a:pt x="19351" y="0"/>
                    <a:pt x="18742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49" name="Google Shape;532;p13"/>
            <p:cNvSpPr/>
            <p:nvPr/>
          </p:nvSpPr>
          <p:spPr>
            <a:xfrm>
              <a:off x="3754395" y="784631"/>
              <a:ext cx="171066" cy="707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9" h="21600" fill="norm" stroke="1" extrusionOk="0">
                  <a:moveTo>
                    <a:pt x="18748" y="0"/>
                  </a:moveTo>
                  <a:cubicBezTo>
                    <a:pt x="18187" y="0"/>
                    <a:pt x="17626" y="686"/>
                    <a:pt x="17065" y="2057"/>
                  </a:cubicBezTo>
                  <a:cubicBezTo>
                    <a:pt x="13652" y="8343"/>
                    <a:pt x="10239" y="11429"/>
                    <a:pt x="6358" y="11429"/>
                  </a:cubicBezTo>
                  <a:cubicBezTo>
                    <a:pt x="5049" y="11429"/>
                    <a:pt x="3694" y="11086"/>
                    <a:pt x="2291" y="10400"/>
                  </a:cubicBezTo>
                  <a:cubicBezTo>
                    <a:pt x="1169" y="10400"/>
                    <a:pt x="0" y="13257"/>
                    <a:pt x="0" y="16000"/>
                  </a:cubicBezTo>
                  <a:cubicBezTo>
                    <a:pt x="0" y="18743"/>
                    <a:pt x="0" y="21600"/>
                    <a:pt x="1169" y="21600"/>
                  </a:cubicBezTo>
                  <a:lnTo>
                    <a:pt x="5704" y="21600"/>
                  </a:lnTo>
                  <a:cubicBezTo>
                    <a:pt x="11361" y="21600"/>
                    <a:pt x="15943" y="16000"/>
                    <a:pt x="20478" y="7657"/>
                  </a:cubicBezTo>
                  <a:cubicBezTo>
                    <a:pt x="21600" y="7657"/>
                    <a:pt x="21600" y="2057"/>
                    <a:pt x="20478" y="2057"/>
                  </a:cubicBezTo>
                  <a:cubicBezTo>
                    <a:pt x="19917" y="686"/>
                    <a:pt x="19309" y="0"/>
                    <a:pt x="18748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50" name="Google Shape;533;p13"/>
            <p:cNvSpPr/>
            <p:nvPr/>
          </p:nvSpPr>
          <p:spPr>
            <a:xfrm>
              <a:off x="0" y="850138"/>
              <a:ext cx="2925334" cy="5779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09" y="1553"/>
                  </a:moveTo>
                  <a:cubicBezTo>
                    <a:pt x="537" y="1553"/>
                    <a:pt x="338" y="1553"/>
                    <a:pt x="136" y="1889"/>
                  </a:cubicBezTo>
                  <a:cubicBezTo>
                    <a:pt x="0" y="1889"/>
                    <a:pt x="0" y="2224"/>
                    <a:pt x="0" y="2574"/>
                  </a:cubicBezTo>
                  <a:cubicBezTo>
                    <a:pt x="0" y="2910"/>
                    <a:pt x="66" y="3246"/>
                    <a:pt x="136" y="3246"/>
                  </a:cubicBezTo>
                  <a:lnTo>
                    <a:pt x="202" y="3246"/>
                  </a:lnTo>
                  <a:cubicBezTo>
                    <a:pt x="404" y="2910"/>
                    <a:pt x="607" y="2910"/>
                    <a:pt x="809" y="2910"/>
                  </a:cubicBezTo>
                  <a:cubicBezTo>
                    <a:pt x="875" y="2910"/>
                    <a:pt x="942" y="2574"/>
                    <a:pt x="942" y="2224"/>
                  </a:cubicBezTo>
                  <a:cubicBezTo>
                    <a:pt x="942" y="1889"/>
                    <a:pt x="875" y="1553"/>
                    <a:pt x="809" y="1553"/>
                  </a:cubicBezTo>
                  <a:close/>
                  <a:moveTo>
                    <a:pt x="1615" y="1889"/>
                  </a:moveTo>
                  <a:cubicBezTo>
                    <a:pt x="1548" y="1889"/>
                    <a:pt x="1479" y="1889"/>
                    <a:pt x="1479" y="2574"/>
                  </a:cubicBezTo>
                  <a:cubicBezTo>
                    <a:pt x="1479" y="2910"/>
                    <a:pt x="1479" y="3246"/>
                    <a:pt x="1615" y="3246"/>
                  </a:cubicBezTo>
                  <a:cubicBezTo>
                    <a:pt x="1817" y="3581"/>
                    <a:pt x="2086" y="3931"/>
                    <a:pt x="2354" y="4603"/>
                  </a:cubicBezTo>
                  <a:lnTo>
                    <a:pt x="2424" y="4603"/>
                  </a:lnTo>
                  <a:cubicBezTo>
                    <a:pt x="2557" y="4603"/>
                    <a:pt x="2623" y="3581"/>
                    <a:pt x="2490" y="3246"/>
                  </a:cubicBezTo>
                  <a:cubicBezTo>
                    <a:pt x="2221" y="2574"/>
                    <a:pt x="1953" y="2224"/>
                    <a:pt x="1615" y="1889"/>
                  </a:cubicBezTo>
                  <a:close/>
                  <a:moveTo>
                    <a:pt x="13645" y="0"/>
                  </a:moveTo>
                  <a:cubicBezTo>
                    <a:pt x="13528" y="0"/>
                    <a:pt x="13429" y="937"/>
                    <a:pt x="13592" y="1203"/>
                  </a:cubicBezTo>
                  <a:lnTo>
                    <a:pt x="13659" y="1553"/>
                  </a:lnTo>
                  <a:cubicBezTo>
                    <a:pt x="13794" y="2224"/>
                    <a:pt x="13861" y="3246"/>
                    <a:pt x="13930" y="4267"/>
                  </a:cubicBezTo>
                  <a:cubicBezTo>
                    <a:pt x="13930" y="4952"/>
                    <a:pt x="13997" y="4952"/>
                    <a:pt x="14063" y="4952"/>
                  </a:cubicBezTo>
                  <a:cubicBezTo>
                    <a:pt x="14129" y="4952"/>
                    <a:pt x="14199" y="4603"/>
                    <a:pt x="14199" y="4267"/>
                  </a:cubicBezTo>
                  <a:cubicBezTo>
                    <a:pt x="14129" y="2910"/>
                    <a:pt x="13997" y="1553"/>
                    <a:pt x="13861" y="532"/>
                  </a:cubicBezTo>
                  <a:cubicBezTo>
                    <a:pt x="13794" y="196"/>
                    <a:pt x="13794" y="196"/>
                    <a:pt x="13728" y="196"/>
                  </a:cubicBezTo>
                  <a:cubicBezTo>
                    <a:pt x="13700" y="56"/>
                    <a:pt x="13672" y="0"/>
                    <a:pt x="13645" y="0"/>
                  </a:cubicBezTo>
                  <a:close/>
                  <a:moveTo>
                    <a:pt x="12985" y="867"/>
                  </a:moveTo>
                  <a:cubicBezTo>
                    <a:pt x="12919" y="867"/>
                    <a:pt x="12853" y="867"/>
                    <a:pt x="12853" y="1203"/>
                  </a:cubicBezTo>
                  <a:cubicBezTo>
                    <a:pt x="12717" y="2224"/>
                    <a:pt x="12650" y="2910"/>
                    <a:pt x="12717" y="3931"/>
                  </a:cubicBezTo>
                  <a:cubicBezTo>
                    <a:pt x="12717" y="4603"/>
                    <a:pt x="12717" y="5288"/>
                    <a:pt x="12786" y="5960"/>
                  </a:cubicBezTo>
                  <a:cubicBezTo>
                    <a:pt x="12786" y="6211"/>
                    <a:pt x="12819" y="6449"/>
                    <a:pt x="12861" y="6449"/>
                  </a:cubicBezTo>
                  <a:cubicBezTo>
                    <a:pt x="12880" y="6449"/>
                    <a:pt x="12900" y="6407"/>
                    <a:pt x="12919" y="6309"/>
                  </a:cubicBezTo>
                  <a:cubicBezTo>
                    <a:pt x="12985" y="6309"/>
                    <a:pt x="13055" y="5960"/>
                    <a:pt x="13055" y="5624"/>
                  </a:cubicBezTo>
                  <a:cubicBezTo>
                    <a:pt x="12985" y="4952"/>
                    <a:pt x="12985" y="4603"/>
                    <a:pt x="12985" y="3931"/>
                  </a:cubicBezTo>
                  <a:cubicBezTo>
                    <a:pt x="12985" y="3246"/>
                    <a:pt x="12985" y="2574"/>
                    <a:pt x="13055" y="1889"/>
                  </a:cubicBezTo>
                  <a:cubicBezTo>
                    <a:pt x="13121" y="1553"/>
                    <a:pt x="13055" y="1203"/>
                    <a:pt x="12985" y="867"/>
                  </a:cubicBezTo>
                  <a:close/>
                  <a:moveTo>
                    <a:pt x="21464" y="1889"/>
                  </a:moveTo>
                  <a:cubicBezTo>
                    <a:pt x="21398" y="1889"/>
                    <a:pt x="21331" y="2224"/>
                    <a:pt x="21331" y="2574"/>
                  </a:cubicBezTo>
                  <a:cubicBezTo>
                    <a:pt x="21262" y="3931"/>
                    <a:pt x="21196" y="4952"/>
                    <a:pt x="21063" y="6309"/>
                  </a:cubicBezTo>
                  <a:cubicBezTo>
                    <a:pt x="20993" y="6309"/>
                    <a:pt x="20993" y="6981"/>
                    <a:pt x="21063" y="7331"/>
                  </a:cubicBezTo>
                  <a:lnTo>
                    <a:pt x="21129" y="7331"/>
                  </a:lnTo>
                  <a:lnTo>
                    <a:pt x="21129" y="6981"/>
                  </a:lnTo>
                  <a:lnTo>
                    <a:pt x="21262" y="6981"/>
                  </a:lnTo>
                  <a:cubicBezTo>
                    <a:pt x="21464" y="5624"/>
                    <a:pt x="21534" y="4267"/>
                    <a:pt x="21600" y="2574"/>
                  </a:cubicBezTo>
                  <a:cubicBezTo>
                    <a:pt x="21600" y="2224"/>
                    <a:pt x="21534" y="1889"/>
                    <a:pt x="21464" y="1889"/>
                  </a:cubicBezTo>
                  <a:close/>
                  <a:moveTo>
                    <a:pt x="3180" y="4882"/>
                  </a:moveTo>
                  <a:cubicBezTo>
                    <a:pt x="3080" y="4882"/>
                    <a:pt x="3047" y="5722"/>
                    <a:pt x="3163" y="6309"/>
                  </a:cubicBezTo>
                  <a:cubicBezTo>
                    <a:pt x="3365" y="6645"/>
                    <a:pt x="3634" y="7331"/>
                    <a:pt x="3903" y="8352"/>
                  </a:cubicBezTo>
                  <a:lnTo>
                    <a:pt x="3969" y="8352"/>
                  </a:lnTo>
                  <a:lnTo>
                    <a:pt x="3969" y="8002"/>
                  </a:lnTo>
                  <a:lnTo>
                    <a:pt x="4039" y="8002"/>
                  </a:lnTo>
                  <a:cubicBezTo>
                    <a:pt x="4105" y="7666"/>
                    <a:pt x="4105" y="7331"/>
                    <a:pt x="4039" y="6981"/>
                  </a:cubicBezTo>
                  <a:cubicBezTo>
                    <a:pt x="3767" y="6309"/>
                    <a:pt x="3498" y="5624"/>
                    <a:pt x="3230" y="4952"/>
                  </a:cubicBezTo>
                  <a:cubicBezTo>
                    <a:pt x="3210" y="4896"/>
                    <a:pt x="3194" y="4882"/>
                    <a:pt x="3180" y="4882"/>
                  </a:cubicBezTo>
                  <a:close/>
                  <a:moveTo>
                    <a:pt x="4778" y="9023"/>
                  </a:moveTo>
                  <a:cubicBezTo>
                    <a:pt x="4642" y="9023"/>
                    <a:pt x="4576" y="9023"/>
                    <a:pt x="4576" y="9359"/>
                  </a:cubicBezTo>
                  <a:cubicBezTo>
                    <a:pt x="4509" y="9709"/>
                    <a:pt x="4509" y="10045"/>
                    <a:pt x="4576" y="10380"/>
                  </a:cubicBezTo>
                  <a:lnTo>
                    <a:pt x="5316" y="12423"/>
                  </a:lnTo>
                  <a:lnTo>
                    <a:pt x="5382" y="12423"/>
                  </a:lnTo>
                  <a:cubicBezTo>
                    <a:pt x="5451" y="12423"/>
                    <a:pt x="5518" y="12423"/>
                    <a:pt x="5518" y="12087"/>
                  </a:cubicBezTo>
                  <a:cubicBezTo>
                    <a:pt x="5584" y="11737"/>
                    <a:pt x="5518" y="11402"/>
                    <a:pt x="5451" y="11402"/>
                  </a:cubicBezTo>
                  <a:lnTo>
                    <a:pt x="4778" y="9023"/>
                  </a:lnTo>
                  <a:close/>
                  <a:moveTo>
                    <a:pt x="20556" y="8799"/>
                  </a:moveTo>
                  <a:cubicBezTo>
                    <a:pt x="20522" y="8799"/>
                    <a:pt x="20486" y="8869"/>
                    <a:pt x="20456" y="9023"/>
                  </a:cubicBezTo>
                  <a:cubicBezTo>
                    <a:pt x="20254" y="9709"/>
                    <a:pt x="19985" y="10380"/>
                    <a:pt x="19783" y="11066"/>
                  </a:cubicBezTo>
                  <a:cubicBezTo>
                    <a:pt x="19716" y="11402"/>
                    <a:pt x="19647" y="11737"/>
                    <a:pt x="19716" y="12087"/>
                  </a:cubicBezTo>
                  <a:cubicBezTo>
                    <a:pt x="19716" y="12423"/>
                    <a:pt x="19783" y="12423"/>
                    <a:pt x="19849" y="12423"/>
                  </a:cubicBezTo>
                  <a:lnTo>
                    <a:pt x="19919" y="12423"/>
                  </a:lnTo>
                  <a:cubicBezTo>
                    <a:pt x="20187" y="11737"/>
                    <a:pt x="20390" y="11066"/>
                    <a:pt x="20658" y="10045"/>
                  </a:cubicBezTo>
                  <a:cubicBezTo>
                    <a:pt x="20761" y="9527"/>
                    <a:pt x="20667" y="8799"/>
                    <a:pt x="20556" y="8799"/>
                  </a:cubicBezTo>
                  <a:close/>
                  <a:moveTo>
                    <a:pt x="14063" y="7666"/>
                  </a:moveTo>
                  <a:cubicBezTo>
                    <a:pt x="13997" y="7666"/>
                    <a:pt x="13930" y="8002"/>
                    <a:pt x="13930" y="8352"/>
                  </a:cubicBezTo>
                  <a:cubicBezTo>
                    <a:pt x="13861" y="9023"/>
                    <a:pt x="13861" y="9359"/>
                    <a:pt x="13794" y="10045"/>
                  </a:cubicBezTo>
                  <a:cubicBezTo>
                    <a:pt x="13659" y="9709"/>
                    <a:pt x="13592" y="9023"/>
                    <a:pt x="13459" y="8688"/>
                  </a:cubicBezTo>
                  <a:cubicBezTo>
                    <a:pt x="13423" y="8520"/>
                    <a:pt x="13390" y="8436"/>
                    <a:pt x="13357" y="8436"/>
                  </a:cubicBezTo>
                  <a:cubicBezTo>
                    <a:pt x="13323" y="8436"/>
                    <a:pt x="13290" y="8520"/>
                    <a:pt x="13257" y="8688"/>
                  </a:cubicBezTo>
                  <a:cubicBezTo>
                    <a:pt x="13188" y="9023"/>
                    <a:pt x="13188" y="9359"/>
                    <a:pt x="13257" y="9709"/>
                  </a:cubicBezTo>
                  <a:cubicBezTo>
                    <a:pt x="13390" y="10380"/>
                    <a:pt x="13526" y="10730"/>
                    <a:pt x="13659" y="11066"/>
                  </a:cubicBezTo>
                  <a:lnTo>
                    <a:pt x="13592" y="12087"/>
                  </a:lnTo>
                  <a:cubicBezTo>
                    <a:pt x="13592" y="12423"/>
                    <a:pt x="13592" y="12759"/>
                    <a:pt x="13659" y="13108"/>
                  </a:cubicBezTo>
                  <a:lnTo>
                    <a:pt x="13728" y="13108"/>
                  </a:lnTo>
                  <a:lnTo>
                    <a:pt x="13728" y="12759"/>
                  </a:lnTo>
                  <a:cubicBezTo>
                    <a:pt x="13728" y="12926"/>
                    <a:pt x="13744" y="13024"/>
                    <a:pt x="13769" y="13024"/>
                  </a:cubicBezTo>
                  <a:cubicBezTo>
                    <a:pt x="13794" y="13024"/>
                    <a:pt x="13828" y="12926"/>
                    <a:pt x="13861" y="12759"/>
                  </a:cubicBezTo>
                  <a:lnTo>
                    <a:pt x="13930" y="12087"/>
                  </a:lnTo>
                  <a:lnTo>
                    <a:pt x="13997" y="12087"/>
                  </a:lnTo>
                  <a:cubicBezTo>
                    <a:pt x="14016" y="12185"/>
                    <a:pt x="14035" y="12227"/>
                    <a:pt x="14055" y="12227"/>
                  </a:cubicBezTo>
                  <a:cubicBezTo>
                    <a:pt x="14102" y="12227"/>
                    <a:pt x="14152" y="11989"/>
                    <a:pt x="14199" y="11737"/>
                  </a:cubicBezTo>
                  <a:cubicBezTo>
                    <a:pt x="14265" y="11402"/>
                    <a:pt x="14199" y="11066"/>
                    <a:pt x="14129" y="10730"/>
                  </a:cubicBezTo>
                  <a:lnTo>
                    <a:pt x="14063" y="10730"/>
                  </a:lnTo>
                  <a:cubicBezTo>
                    <a:pt x="14129" y="10045"/>
                    <a:pt x="14129" y="9359"/>
                    <a:pt x="14199" y="8688"/>
                  </a:cubicBezTo>
                  <a:cubicBezTo>
                    <a:pt x="14199" y="8352"/>
                    <a:pt x="14129" y="7666"/>
                    <a:pt x="14063" y="7666"/>
                  </a:cubicBezTo>
                  <a:close/>
                  <a:moveTo>
                    <a:pt x="14938" y="12087"/>
                  </a:moveTo>
                  <a:cubicBezTo>
                    <a:pt x="14872" y="12087"/>
                    <a:pt x="14736" y="12087"/>
                    <a:pt x="14736" y="12759"/>
                  </a:cubicBezTo>
                  <a:cubicBezTo>
                    <a:pt x="14736" y="13108"/>
                    <a:pt x="14803" y="13444"/>
                    <a:pt x="14872" y="13444"/>
                  </a:cubicBezTo>
                  <a:cubicBezTo>
                    <a:pt x="15140" y="13780"/>
                    <a:pt x="15409" y="14116"/>
                    <a:pt x="15678" y="14465"/>
                  </a:cubicBezTo>
                  <a:lnTo>
                    <a:pt x="15744" y="14465"/>
                  </a:lnTo>
                  <a:cubicBezTo>
                    <a:pt x="15880" y="14116"/>
                    <a:pt x="15880" y="13108"/>
                    <a:pt x="15744" y="13108"/>
                  </a:cubicBezTo>
                  <a:cubicBezTo>
                    <a:pt x="15476" y="12759"/>
                    <a:pt x="15207" y="12423"/>
                    <a:pt x="14938" y="12087"/>
                  </a:cubicBezTo>
                  <a:close/>
                  <a:moveTo>
                    <a:pt x="16553" y="13444"/>
                  </a:moveTo>
                  <a:cubicBezTo>
                    <a:pt x="16487" y="13444"/>
                    <a:pt x="16417" y="13780"/>
                    <a:pt x="16417" y="14116"/>
                  </a:cubicBezTo>
                  <a:cubicBezTo>
                    <a:pt x="16351" y="14465"/>
                    <a:pt x="16417" y="14801"/>
                    <a:pt x="16487" y="14801"/>
                  </a:cubicBezTo>
                  <a:lnTo>
                    <a:pt x="17359" y="14801"/>
                  </a:lnTo>
                  <a:cubicBezTo>
                    <a:pt x="17428" y="14801"/>
                    <a:pt x="17495" y="14801"/>
                    <a:pt x="17495" y="14116"/>
                  </a:cubicBezTo>
                  <a:cubicBezTo>
                    <a:pt x="17495" y="13780"/>
                    <a:pt x="17428" y="13444"/>
                    <a:pt x="17359" y="13444"/>
                  </a:cubicBezTo>
                  <a:close/>
                  <a:moveTo>
                    <a:pt x="19043" y="12423"/>
                  </a:moveTo>
                  <a:cubicBezTo>
                    <a:pt x="18775" y="12759"/>
                    <a:pt x="18503" y="13108"/>
                    <a:pt x="18168" y="13108"/>
                  </a:cubicBezTo>
                  <a:cubicBezTo>
                    <a:pt x="18102" y="13444"/>
                    <a:pt x="18032" y="13780"/>
                    <a:pt x="18102" y="14116"/>
                  </a:cubicBezTo>
                  <a:cubicBezTo>
                    <a:pt x="18102" y="14465"/>
                    <a:pt x="18168" y="14801"/>
                    <a:pt x="18235" y="14801"/>
                  </a:cubicBezTo>
                  <a:lnTo>
                    <a:pt x="18304" y="14801"/>
                  </a:lnTo>
                  <a:cubicBezTo>
                    <a:pt x="18572" y="14465"/>
                    <a:pt x="18841" y="14116"/>
                    <a:pt x="19110" y="13780"/>
                  </a:cubicBezTo>
                  <a:cubicBezTo>
                    <a:pt x="19176" y="13780"/>
                    <a:pt x="19246" y="13444"/>
                    <a:pt x="19246" y="13108"/>
                  </a:cubicBezTo>
                  <a:cubicBezTo>
                    <a:pt x="19176" y="12759"/>
                    <a:pt x="19110" y="12423"/>
                    <a:pt x="19043" y="12423"/>
                  </a:cubicBezTo>
                  <a:close/>
                  <a:moveTo>
                    <a:pt x="6191" y="13108"/>
                  </a:moveTo>
                  <a:cubicBezTo>
                    <a:pt x="6124" y="13108"/>
                    <a:pt x="6055" y="13108"/>
                    <a:pt x="5989" y="13444"/>
                  </a:cubicBezTo>
                  <a:cubicBezTo>
                    <a:pt x="5989" y="13780"/>
                    <a:pt x="5989" y="14116"/>
                    <a:pt x="6055" y="14465"/>
                  </a:cubicBezTo>
                  <a:cubicBezTo>
                    <a:pt x="6327" y="15137"/>
                    <a:pt x="6595" y="15822"/>
                    <a:pt x="6797" y="16508"/>
                  </a:cubicBezTo>
                  <a:lnTo>
                    <a:pt x="6864" y="16508"/>
                  </a:lnTo>
                  <a:cubicBezTo>
                    <a:pt x="6930" y="16508"/>
                    <a:pt x="6997" y="16508"/>
                    <a:pt x="6997" y="16158"/>
                  </a:cubicBezTo>
                  <a:cubicBezTo>
                    <a:pt x="7066" y="15822"/>
                    <a:pt x="6997" y="15487"/>
                    <a:pt x="6930" y="15137"/>
                  </a:cubicBezTo>
                  <a:lnTo>
                    <a:pt x="6191" y="13108"/>
                  </a:lnTo>
                  <a:close/>
                  <a:moveTo>
                    <a:pt x="13168" y="15053"/>
                  </a:moveTo>
                  <a:cubicBezTo>
                    <a:pt x="13152" y="15053"/>
                    <a:pt x="13132" y="15081"/>
                    <a:pt x="13121" y="15137"/>
                  </a:cubicBezTo>
                  <a:cubicBezTo>
                    <a:pt x="12919" y="16158"/>
                    <a:pt x="12650" y="16844"/>
                    <a:pt x="12448" y="17515"/>
                  </a:cubicBezTo>
                  <a:cubicBezTo>
                    <a:pt x="12382" y="17865"/>
                    <a:pt x="12315" y="18201"/>
                    <a:pt x="12382" y="18536"/>
                  </a:cubicBezTo>
                  <a:cubicBezTo>
                    <a:pt x="12382" y="18886"/>
                    <a:pt x="12448" y="18886"/>
                    <a:pt x="12515" y="18886"/>
                  </a:cubicBezTo>
                  <a:lnTo>
                    <a:pt x="12584" y="18886"/>
                  </a:lnTo>
                  <a:cubicBezTo>
                    <a:pt x="12853" y="18201"/>
                    <a:pt x="13055" y="17179"/>
                    <a:pt x="13257" y="16158"/>
                  </a:cubicBezTo>
                  <a:cubicBezTo>
                    <a:pt x="13365" y="15612"/>
                    <a:pt x="13251" y="15053"/>
                    <a:pt x="13168" y="15053"/>
                  </a:cubicBezTo>
                  <a:close/>
                  <a:moveTo>
                    <a:pt x="7678" y="17039"/>
                  </a:moveTo>
                  <a:cubicBezTo>
                    <a:pt x="7631" y="17039"/>
                    <a:pt x="7584" y="17277"/>
                    <a:pt x="7537" y="17515"/>
                  </a:cubicBezTo>
                  <a:cubicBezTo>
                    <a:pt x="7537" y="17865"/>
                    <a:pt x="7537" y="18201"/>
                    <a:pt x="7603" y="18536"/>
                  </a:cubicBezTo>
                  <a:cubicBezTo>
                    <a:pt x="7872" y="18886"/>
                    <a:pt x="8141" y="19558"/>
                    <a:pt x="8412" y="19893"/>
                  </a:cubicBezTo>
                  <a:lnTo>
                    <a:pt x="8479" y="19893"/>
                  </a:lnTo>
                  <a:cubicBezTo>
                    <a:pt x="8681" y="19893"/>
                    <a:pt x="8681" y="18536"/>
                    <a:pt x="8479" y="18536"/>
                  </a:cubicBezTo>
                  <a:cubicBezTo>
                    <a:pt x="8277" y="18201"/>
                    <a:pt x="8008" y="17515"/>
                    <a:pt x="7739" y="17179"/>
                  </a:cubicBezTo>
                  <a:cubicBezTo>
                    <a:pt x="7720" y="17081"/>
                    <a:pt x="7698" y="17039"/>
                    <a:pt x="7678" y="17039"/>
                  </a:cubicBezTo>
                  <a:close/>
                  <a:moveTo>
                    <a:pt x="9252" y="19516"/>
                  </a:moveTo>
                  <a:cubicBezTo>
                    <a:pt x="9141" y="19516"/>
                    <a:pt x="9102" y="20915"/>
                    <a:pt x="9285" y="20915"/>
                  </a:cubicBezTo>
                  <a:cubicBezTo>
                    <a:pt x="9556" y="21264"/>
                    <a:pt x="9825" y="21264"/>
                    <a:pt x="10094" y="21600"/>
                  </a:cubicBezTo>
                  <a:cubicBezTo>
                    <a:pt x="10160" y="21600"/>
                    <a:pt x="10296" y="21264"/>
                    <a:pt x="10296" y="20915"/>
                  </a:cubicBezTo>
                  <a:cubicBezTo>
                    <a:pt x="10296" y="20243"/>
                    <a:pt x="10227" y="20243"/>
                    <a:pt x="10160" y="19893"/>
                  </a:cubicBezTo>
                  <a:cubicBezTo>
                    <a:pt x="9891" y="19893"/>
                    <a:pt x="9623" y="19893"/>
                    <a:pt x="9285" y="19558"/>
                  </a:cubicBezTo>
                  <a:cubicBezTo>
                    <a:pt x="9274" y="19530"/>
                    <a:pt x="9263" y="19516"/>
                    <a:pt x="9252" y="19516"/>
                  </a:cubicBezTo>
                  <a:close/>
                  <a:moveTo>
                    <a:pt x="11775" y="19222"/>
                  </a:moveTo>
                  <a:cubicBezTo>
                    <a:pt x="11506" y="19558"/>
                    <a:pt x="11171" y="19893"/>
                    <a:pt x="10900" y="19893"/>
                  </a:cubicBezTo>
                  <a:cubicBezTo>
                    <a:pt x="10833" y="20243"/>
                    <a:pt x="10767" y="20579"/>
                    <a:pt x="10833" y="20915"/>
                  </a:cubicBezTo>
                  <a:cubicBezTo>
                    <a:pt x="10833" y="21264"/>
                    <a:pt x="10833" y="21600"/>
                    <a:pt x="10969" y="21600"/>
                  </a:cubicBezTo>
                  <a:cubicBezTo>
                    <a:pt x="11304" y="21264"/>
                    <a:pt x="11573" y="20915"/>
                    <a:pt x="11841" y="20579"/>
                  </a:cubicBezTo>
                  <a:cubicBezTo>
                    <a:pt x="11911" y="20579"/>
                    <a:pt x="11977" y="20243"/>
                    <a:pt x="11911" y="19558"/>
                  </a:cubicBezTo>
                  <a:cubicBezTo>
                    <a:pt x="11911" y="19222"/>
                    <a:pt x="11841" y="19222"/>
                    <a:pt x="11775" y="19222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697" name="Google Shape;1677;p41"/>
          <p:cNvGrpSpPr/>
          <p:nvPr/>
        </p:nvGrpSpPr>
        <p:grpSpPr>
          <a:xfrm>
            <a:off x="21830399" y="10649294"/>
            <a:ext cx="1774963" cy="2169673"/>
            <a:chOff x="0" y="0"/>
            <a:chExt cx="1774962" cy="2169672"/>
          </a:xfrm>
        </p:grpSpPr>
        <p:sp>
          <p:nvSpPr>
            <p:cNvPr id="2652" name="Google Shape;1678;p41"/>
            <p:cNvSpPr/>
            <p:nvPr/>
          </p:nvSpPr>
          <p:spPr>
            <a:xfrm>
              <a:off x="53118" y="1170348"/>
              <a:ext cx="1311414" cy="9993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6" h="21600" fill="norm" stroke="1" extrusionOk="0">
                  <a:moveTo>
                    <a:pt x="10800" y="0"/>
                  </a:moveTo>
                  <a:cubicBezTo>
                    <a:pt x="3871" y="0"/>
                    <a:pt x="1263" y="1394"/>
                    <a:pt x="408" y="2090"/>
                  </a:cubicBezTo>
                  <a:cubicBezTo>
                    <a:pt x="122" y="2305"/>
                    <a:pt x="0" y="2678"/>
                    <a:pt x="0" y="3108"/>
                  </a:cubicBezTo>
                  <a:cubicBezTo>
                    <a:pt x="39" y="3215"/>
                    <a:pt x="39" y="3430"/>
                    <a:pt x="39" y="3536"/>
                  </a:cubicBezTo>
                  <a:lnTo>
                    <a:pt x="39" y="3805"/>
                  </a:lnTo>
                  <a:cubicBezTo>
                    <a:pt x="81" y="4393"/>
                    <a:pt x="162" y="5144"/>
                    <a:pt x="244" y="6054"/>
                  </a:cubicBezTo>
                  <a:cubicBezTo>
                    <a:pt x="244" y="6162"/>
                    <a:pt x="284" y="6268"/>
                    <a:pt x="284" y="6429"/>
                  </a:cubicBezTo>
                  <a:cubicBezTo>
                    <a:pt x="652" y="10019"/>
                    <a:pt x="1508" y="15322"/>
                    <a:pt x="3138" y="18267"/>
                  </a:cubicBezTo>
                  <a:lnTo>
                    <a:pt x="3260" y="18427"/>
                  </a:lnTo>
                  <a:cubicBezTo>
                    <a:pt x="3709" y="19285"/>
                    <a:pt x="4320" y="19875"/>
                    <a:pt x="5053" y="20251"/>
                  </a:cubicBezTo>
                  <a:cubicBezTo>
                    <a:pt x="6984" y="21103"/>
                    <a:pt x="9484" y="21600"/>
                    <a:pt x="11810" y="21600"/>
                  </a:cubicBezTo>
                  <a:cubicBezTo>
                    <a:pt x="14737" y="21600"/>
                    <a:pt x="17391" y="20814"/>
                    <a:pt x="18299" y="18964"/>
                  </a:cubicBezTo>
                  <a:cubicBezTo>
                    <a:pt x="18504" y="18536"/>
                    <a:pt x="18665" y="18106"/>
                    <a:pt x="18788" y="17624"/>
                  </a:cubicBezTo>
                  <a:lnTo>
                    <a:pt x="18910" y="17303"/>
                  </a:lnTo>
                  <a:cubicBezTo>
                    <a:pt x="19807" y="14304"/>
                    <a:pt x="20664" y="9162"/>
                    <a:pt x="21153" y="5732"/>
                  </a:cubicBezTo>
                  <a:cubicBezTo>
                    <a:pt x="21194" y="5680"/>
                    <a:pt x="21194" y="5572"/>
                    <a:pt x="21194" y="5517"/>
                  </a:cubicBezTo>
                  <a:cubicBezTo>
                    <a:pt x="21316" y="4823"/>
                    <a:pt x="21397" y="4178"/>
                    <a:pt x="21478" y="3696"/>
                  </a:cubicBezTo>
                  <a:cubicBezTo>
                    <a:pt x="21478" y="3590"/>
                    <a:pt x="21478" y="3536"/>
                    <a:pt x="21519" y="3430"/>
                  </a:cubicBezTo>
                  <a:cubicBezTo>
                    <a:pt x="21561" y="3269"/>
                    <a:pt x="21561" y="3163"/>
                    <a:pt x="21561" y="3108"/>
                  </a:cubicBezTo>
                  <a:cubicBezTo>
                    <a:pt x="21600" y="2626"/>
                    <a:pt x="21438" y="2145"/>
                    <a:pt x="21153" y="1930"/>
                  </a:cubicBezTo>
                  <a:cubicBezTo>
                    <a:pt x="20175" y="1233"/>
                    <a:pt x="17566" y="0"/>
                    <a:pt x="108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53" name="Google Shape;1679;p41"/>
            <p:cNvSpPr/>
            <p:nvPr/>
          </p:nvSpPr>
          <p:spPr>
            <a:xfrm>
              <a:off x="55519" y="1329016"/>
              <a:ext cx="1306140" cy="991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20534" y="7549"/>
                    <a:pt x="17789" y="19433"/>
                    <a:pt x="11231" y="19433"/>
                  </a:cubicBezTo>
                  <a:cubicBezTo>
                    <a:pt x="3894" y="19433"/>
                    <a:pt x="985" y="7026"/>
                    <a:pt x="0" y="1071"/>
                  </a:cubicBezTo>
                  <a:lnTo>
                    <a:pt x="0" y="3787"/>
                  </a:lnTo>
                  <a:cubicBezTo>
                    <a:pt x="1108" y="10264"/>
                    <a:pt x="4059" y="21600"/>
                    <a:pt x="11231" y="21600"/>
                  </a:cubicBezTo>
                  <a:cubicBezTo>
                    <a:pt x="17583" y="21600"/>
                    <a:pt x="20371" y="10812"/>
                    <a:pt x="21558" y="2691"/>
                  </a:cubicBezTo>
                  <a:cubicBezTo>
                    <a:pt x="21558" y="1619"/>
                    <a:pt x="21600" y="548"/>
                    <a:pt x="216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54" name="Google Shape;1680;p41"/>
            <p:cNvSpPr/>
            <p:nvPr/>
          </p:nvSpPr>
          <p:spPr>
            <a:xfrm>
              <a:off x="70379" y="1423211"/>
              <a:ext cx="1271504" cy="1536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557" y="0"/>
                  </a:moveTo>
                  <a:cubicBezTo>
                    <a:pt x="21262" y="1045"/>
                    <a:pt x="20967" y="2780"/>
                    <a:pt x="20757" y="4870"/>
                  </a:cubicBezTo>
                  <a:cubicBezTo>
                    <a:pt x="20505" y="7313"/>
                    <a:pt x="20252" y="8711"/>
                    <a:pt x="19914" y="10109"/>
                  </a:cubicBezTo>
                  <a:cubicBezTo>
                    <a:pt x="19831" y="10189"/>
                    <a:pt x="19747" y="10237"/>
                    <a:pt x="19662" y="10237"/>
                  </a:cubicBezTo>
                  <a:cubicBezTo>
                    <a:pt x="19410" y="10237"/>
                    <a:pt x="19157" y="9836"/>
                    <a:pt x="18905" y="9048"/>
                  </a:cubicBezTo>
                  <a:cubicBezTo>
                    <a:pt x="18652" y="8277"/>
                    <a:pt x="18400" y="7875"/>
                    <a:pt x="18130" y="7875"/>
                  </a:cubicBezTo>
                  <a:cubicBezTo>
                    <a:pt x="18039" y="7875"/>
                    <a:pt x="17947" y="7923"/>
                    <a:pt x="17852" y="8004"/>
                  </a:cubicBezTo>
                  <a:cubicBezTo>
                    <a:pt x="17516" y="9048"/>
                    <a:pt x="17221" y="10446"/>
                    <a:pt x="16969" y="12536"/>
                  </a:cubicBezTo>
                  <a:cubicBezTo>
                    <a:pt x="16716" y="14625"/>
                    <a:pt x="16421" y="16023"/>
                    <a:pt x="16083" y="16714"/>
                  </a:cubicBezTo>
                  <a:cubicBezTo>
                    <a:pt x="16027" y="16779"/>
                    <a:pt x="15968" y="16811"/>
                    <a:pt x="15910" y="16811"/>
                  </a:cubicBezTo>
                  <a:cubicBezTo>
                    <a:pt x="15632" y="16811"/>
                    <a:pt x="15361" y="16136"/>
                    <a:pt x="15116" y="14979"/>
                  </a:cubicBezTo>
                  <a:cubicBezTo>
                    <a:pt x="14778" y="13934"/>
                    <a:pt x="14442" y="13243"/>
                    <a:pt x="14104" y="13243"/>
                  </a:cubicBezTo>
                  <a:cubicBezTo>
                    <a:pt x="13768" y="13580"/>
                    <a:pt x="13432" y="14979"/>
                    <a:pt x="13178" y="16714"/>
                  </a:cubicBezTo>
                  <a:cubicBezTo>
                    <a:pt x="12885" y="18466"/>
                    <a:pt x="12589" y="19511"/>
                    <a:pt x="12254" y="19864"/>
                  </a:cubicBezTo>
                  <a:cubicBezTo>
                    <a:pt x="11916" y="19864"/>
                    <a:pt x="11580" y="18820"/>
                    <a:pt x="11285" y="17421"/>
                  </a:cubicBezTo>
                  <a:cubicBezTo>
                    <a:pt x="10989" y="15670"/>
                    <a:pt x="10653" y="14979"/>
                    <a:pt x="10315" y="14625"/>
                  </a:cubicBezTo>
                  <a:cubicBezTo>
                    <a:pt x="9937" y="14625"/>
                    <a:pt x="9601" y="15670"/>
                    <a:pt x="9306" y="17068"/>
                  </a:cubicBezTo>
                  <a:cubicBezTo>
                    <a:pt x="9061" y="18788"/>
                    <a:pt x="8768" y="19591"/>
                    <a:pt x="8471" y="19591"/>
                  </a:cubicBezTo>
                  <a:cubicBezTo>
                    <a:pt x="8104" y="19591"/>
                    <a:pt x="7733" y="18338"/>
                    <a:pt x="7453" y="16023"/>
                  </a:cubicBezTo>
                  <a:cubicBezTo>
                    <a:pt x="7158" y="14288"/>
                    <a:pt x="6863" y="12889"/>
                    <a:pt x="6484" y="12198"/>
                  </a:cubicBezTo>
                  <a:cubicBezTo>
                    <a:pt x="6148" y="12198"/>
                    <a:pt x="5810" y="12889"/>
                    <a:pt x="5474" y="13934"/>
                  </a:cubicBezTo>
                  <a:cubicBezTo>
                    <a:pt x="5179" y="15332"/>
                    <a:pt x="4843" y="15670"/>
                    <a:pt x="4505" y="15670"/>
                  </a:cubicBezTo>
                  <a:cubicBezTo>
                    <a:pt x="4169" y="14625"/>
                    <a:pt x="3874" y="13243"/>
                    <a:pt x="3622" y="11154"/>
                  </a:cubicBezTo>
                  <a:cubicBezTo>
                    <a:pt x="3299" y="8004"/>
                    <a:pt x="2835" y="6364"/>
                    <a:pt x="2356" y="6364"/>
                  </a:cubicBezTo>
                  <a:cubicBezTo>
                    <a:pt x="2146" y="6364"/>
                    <a:pt x="1932" y="6670"/>
                    <a:pt x="1726" y="7313"/>
                  </a:cubicBezTo>
                  <a:cubicBezTo>
                    <a:pt x="1509" y="7988"/>
                    <a:pt x="1291" y="8373"/>
                    <a:pt x="1074" y="8373"/>
                  </a:cubicBezTo>
                  <a:cubicBezTo>
                    <a:pt x="955" y="8373"/>
                    <a:pt x="835" y="8261"/>
                    <a:pt x="717" y="8004"/>
                  </a:cubicBezTo>
                  <a:cubicBezTo>
                    <a:pt x="421" y="6959"/>
                    <a:pt x="169" y="5577"/>
                    <a:pt x="0" y="3488"/>
                  </a:cubicBezTo>
                  <a:cubicBezTo>
                    <a:pt x="0" y="4179"/>
                    <a:pt x="43" y="5223"/>
                    <a:pt x="43" y="5914"/>
                  </a:cubicBezTo>
                  <a:cubicBezTo>
                    <a:pt x="212" y="7313"/>
                    <a:pt x="421" y="8711"/>
                    <a:pt x="674" y="9402"/>
                  </a:cubicBezTo>
                  <a:cubicBezTo>
                    <a:pt x="808" y="9659"/>
                    <a:pt x="938" y="9771"/>
                    <a:pt x="1064" y="9771"/>
                  </a:cubicBezTo>
                  <a:cubicBezTo>
                    <a:pt x="1297" y="9771"/>
                    <a:pt x="1524" y="9386"/>
                    <a:pt x="1769" y="8711"/>
                  </a:cubicBezTo>
                  <a:cubicBezTo>
                    <a:pt x="1985" y="8196"/>
                    <a:pt x="2224" y="7875"/>
                    <a:pt x="2451" y="7875"/>
                  </a:cubicBezTo>
                  <a:cubicBezTo>
                    <a:pt x="2534" y="7875"/>
                    <a:pt x="2616" y="7923"/>
                    <a:pt x="2695" y="8004"/>
                  </a:cubicBezTo>
                  <a:cubicBezTo>
                    <a:pt x="3031" y="9048"/>
                    <a:pt x="3286" y="10446"/>
                    <a:pt x="3538" y="12536"/>
                  </a:cubicBezTo>
                  <a:cubicBezTo>
                    <a:pt x="3826" y="15573"/>
                    <a:pt x="4278" y="17261"/>
                    <a:pt x="4740" y="17261"/>
                  </a:cubicBezTo>
                  <a:cubicBezTo>
                    <a:pt x="5020" y="17261"/>
                    <a:pt x="5303" y="16650"/>
                    <a:pt x="5558" y="15332"/>
                  </a:cubicBezTo>
                  <a:cubicBezTo>
                    <a:pt x="5853" y="14288"/>
                    <a:pt x="6148" y="13934"/>
                    <a:pt x="6484" y="13934"/>
                  </a:cubicBezTo>
                  <a:cubicBezTo>
                    <a:pt x="6779" y="14288"/>
                    <a:pt x="7074" y="15670"/>
                    <a:pt x="7370" y="17421"/>
                  </a:cubicBezTo>
                  <a:cubicBezTo>
                    <a:pt x="7622" y="19157"/>
                    <a:pt x="7958" y="20555"/>
                    <a:pt x="8337" y="20909"/>
                  </a:cubicBezTo>
                  <a:cubicBezTo>
                    <a:pt x="8715" y="20909"/>
                    <a:pt x="9094" y="20202"/>
                    <a:pt x="9389" y="18466"/>
                  </a:cubicBezTo>
                  <a:cubicBezTo>
                    <a:pt x="9684" y="17068"/>
                    <a:pt x="9980" y="16023"/>
                    <a:pt x="10315" y="16023"/>
                  </a:cubicBezTo>
                  <a:cubicBezTo>
                    <a:pt x="10653" y="16377"/>
                    <a:pt x="10947" y="17068"/>
                    <a:pt x="11199" y="18820"/>
                  </a:cubicBezTo>
                  <a:cubicBezTo>
                    <a:pt x="11537" y="20202"/>
                    <a:pt x="11873" y="21246"/>
                    <a:pt x="12211" y="21600"/>
                  </a:cubicBezTo>
                  <a:lnTo>
                    <a:pt x="12254" y="21600"/>
                  </a:lnTo>
                  <a:cubicBezTo>
                    <a:pt x="12632" y="20909"/>
                    <a:pt x="12968" y="19864"/>
                    <a:pt x="13263" y="17775"/>
                  </a:cubicBezTo>
                  <a:cubicBezTo>
                    <a:pt x="13516" y="16377"/>
                    <a:pt x="13811" y="15332"/>
                    <a:pt x="14147" y="14625"/>
                  </a:cubicBezTo>
                  <a:cubicBezTo>
                    <a:pt x="14442" y="14625"/>
                    <a:pt x="14778" y="15332"/>
                    <a:pt x="15073" y="16377"/>
                  </a:cubicBezTo>
                  <a:cubicBezTo>
                    <a:pt x="15411" y="17775"/>
                    <a:pt x="15747" y="18466"/>
                    <a:pt x="16126" y="18466"/>
                  </a:cubicBezTo>
                  <a:cubicBezTo>
                    <a:pt x="16464" y="17421"/>
                    <a:pt x="16800" y="16023"/>
                    <a:pt x="17095" y="13934"/>
                  </a:cubicBezTo>
                  <a:cubicBezTo>
                    <a:pt x="17304" y="12198"/>
                    <a:pt x="17600" y="10800"/>
                    <a:pt x="17895" y="9755"/>
                  </a:cubicBezTo>
                  <a:cubicBezTo>
                    <a:pt x="18231" y="9755"/>
                    <a:pt x="18526" y="10109"/>
                    <a:pt x="18862" y="10800"/>
                  </a:cubicBezTo>
                  <a:cubicBezTo>
                    <a:pt x="19077" y="11684"/>
                    <a:pt x="19310" y="12118"/>
                    <a:pt x="19540" y="12118"/>
                  </a:cubicBezTo>
                  <a:cubicBezTo>
                    <a:pt x="20031" y="12118"/>
                    <a:pt x="20513" y="10173"/>
                    <a:pt x="20800" y="6621"/>
                  </a:cubicBezTo>
                  <a:cubicBezTo>
                    <a:pt x="21010" y="4532"/>
                    <a:pt x="21262" y="2780"/>
                    <a:pt x="21557" y="1736"/>
                  </a:cubicBezTo>
                  <a:cubicBezTo>
                    <a:pt x="21600" y="1398"/>
                    <a:pt x="21600" y="691"/>
                    <a:pt x="21600" y="338"/>
                  </a:cubicBezTo>
                  <a:lnTo>
                    <a:pt x="21557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55" name="Google Shape;1681;p41"/>
            <p:cNvSpPr/>
            <p:nvPr/>
          </p:nvSpPr>
          <p:spPr>
            <a:xfrm>
              <a:off x="246423" y="1970890"/>
              <a:ext cx="956566" cy="143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20818" y="2988"/>
                    <a:pt x="20201" y="6696"/>
                    <a:pt x="19698" y="11538"/>
                  </a:cubicBezTo>
                  <a:cubicBezTo>
                    <a:pt x="19530" y="7452"/>
                    <a:pt x="18972" y="4104"/>
                    <a:pt x="18299" y="2988"/>
                  </a:cubicBezTo>
                  <a:cubicBezTo>
                    <a:pt x="18177" y="2850"/>
                    <a:pt x="18051" y="2799"/>
                    <a:pt x="17927" y="2799"/>
                  </a:cubicBezTo>
                  <a:cubicBezTo>
                    <a:pt x="17313" y="2799"/>
                    <a:pt x="16693" y="4293"/>
                    <a:pt x="16228" y="7074"/>
                  </a:cubicBezTo>
                  <a:cubicBezTo>
                    <a:pt x="15725" y="10062"/>
                    <a:pt x="15333" y="13410"/>
                    <a:pt x="15054" y="17496"/>
                  </a:cubicBezTo>
                  <a:cubicBezTo>
                    <a:pt x="14615" y="8190"/>
                    <a:pt x="13410" y="3623"/>
                    <a:pt x="12202" y="3623"/>
                  </a:cubicBezTo>
                  <a:cubicBezTo>
                    <a:pt x="10947" y="3623"/>
                    <a:pt x="9687" y="8568"/>
                    <a:pt x="9290" y="18252"/>
                  </a:cubicBezTo>
                  <a:cubicBezTo>
                    <a:pt x="8954" y="13770"/>
                    <a:pt x="8451" y="9684"/>
                    <a:pt x="7834" y="7074"/>
                  </a:cubicBezTo>
                  <a:cubicBezTo>
                    <a:pt x="7331" y="4928"/>
                    <a:pt x="6758" y="3846"/>
                    <a:pt x="6190" y="3846"/>
                  </a:cubicBezTo>
                  <a:cubicBezTo>
                    <a:pt x="5875" y="3846"/>
                    <a:pt x="5560" y="4172"/>
                    <a:pt x="5261" y="4842"/>
                  </a:cubicBezTo>
                  <a:cubicBezTo>
                    <a:pt x="4533" y="6696"/>
                    <a:pt x="4029" y="10800"/>
                    <a:pt x="3805" y="15642"/>
                  </a:cubicBezTo>
                  <a:cubicBezTo>
                    <a:pt x="3358" y="10062"/>
                    <a:pt x="2574" y="6336"/>
                    <a:pt x="1678" y="5220"/>
                  </a:cubicBezTo>
                  <a:cubicBezTo>
                    <a:pt x="1546" y="5134"/>
                    <a:pt x="1412" y="5082"/>
                    <a:pt x="1275" y="5082"/>
                  </a:cubicBezTo>
                  <a:cubicBezTo>
                    <a:pt x="834" y="5082"/>
                    <a:pt x="385" y="5563"/>
                    <a:pt x="0" y="6696"/>
                  </a:cubicBezTo>
                  <a:lnTo>
                    <a:pt x="111" y="8190"/>
                  </a:lnTo>
                  <a:cubicBezTo>
                    <a:pt x="496" y="7057"/>
                    <a:pt x="880" y="6576"/>
                    <a:pt x="1265" y="6576"/>
                  </a:cubicBezTo>
                  <a:cubicBezTo>
                    <a:pt x="1384" y="6576"/>
                    <a:pt x="1502" y="6610"/>
                    <a:pt x="1624" y="6696"/>
                  </a:cubicBezTo>
                  <a:cubicBezTo>
                    <a:pt x="2630" y="7812"/>
                    <a:pt x="3412" y="12654"/>
                    <a:pt x="3805" y="18612"/>
                  </a:cubicBezTo>
                  <a:cubicBezTo>
                    <a:pt x="3805" y="18990"/>
                    <a:pt x="3862" y="19368"/>
                    <a:pt x="3916" y="19368"/>
                  </a:cubicBezTo>
                  <a:cubicBezTo>
                    <a:pt x="3973" y="18990"/>
                    <a:pt x="4029" y="18612"/>
                    <a:pt x="4029" y="18612"/>
                  </a:cubicBezTo>
                  <a:cubicBezTo>
                    <a:pt x="4029" y="13032"/>
                    <a:pt x="4589" y="8190"/>
                    <a:pt x="5372" y="6336"/>
                  </a:cubicBezTo>
                  <a:cubicBezTo>
                    <a:pt x="5658" y="5649"/>
                    <a:pt x="5955" y="5323"/>
                    <a:pt x="6247" y="5323"/>
                  </a:cubicBezTo>
                  <a:cubicBezTo>
                    <a:pt x="6747" y="5323"/>
                    <a:pt x="7240" y="6301"/>
                    <a:pt x="7666" y="8190"/>
                  </a:cubicBezTo>
                  <a:cubicBezTo>
                    <a:pt x="8394" y="11538"/>
                    <a:pt x="8898" y="15642"/>
                    <a:pt x="9233" y="20845"/>
                  </a:cubicBezTo>
                  <a:cubicBezTo>
                    <a:pt x="9290" y="21222"/>
                    <a:pt x="9290" y="21222"/>
                    <a:pt x="9344" y="21600"/>
                  </a:cubicBezTo>
                  <a:cubicBezTo>
                    <a:pt x="9401" y="21222"/>
                    <a:pt x="9458" y="21222"/>
                    <a:pt x="9458" y="20845"/>
                  </a:cubicBezTo>
                  <a:cubicBezTo>
                    <a:pt x="9744" y="10748"/>
                    <a:pt x="10983" y="5632"/>
                    <a:pt x="12215" y="5632"/>
                  </a:cubicBezTo>
                  <a:cubicBezTo>
                    <a:pt x="13389" y="5632"/>
                    <a:pt x="14558" y="10285"/>
                    <a:pt x="14886" y="19728"/>
                  </a:cubicBezTo>
                  <a:cubicBezTo>
                    <a:pt x="14940" y="20106"/>
                    <a:pt x="14940" y="20484"/>
                    <a:pt x="14997" y="20484"/>
                  </a:cubicBezTo>
                  <a:cubicBezTo>
                    <a:pt x="15054" y="20484"/>
                    <a:pt x="15111" y="20106"/>
                    <a:pt x="15111" y="20106"/>
                  </a:cubicBezTo>
                  <a:cubicBezTo>
                    <a:pt x="15389" y="15642"/>
                    <a:pt x="15782" y="11538"/>
                    <a:pt x="16342" y="8568"/>
                  </a:cubicBezTo>
                  <a:cubicBezTo>
                    <a:pt x="16760" y="5786"/>
                    <a:pt x="17333" y="4275"/>
                    <a:pt x="17898" y="4275"/>
                  </a:cubicBezTo>
                  <a:cubicBezTo>
                    <a:pt x="18015" y="4275"/>
                    <a:pt x="18131" y="4344"/>
                    <a:pt x="18244" y="4464"/>
                  </a:cubicBezTo>
                  <a:cubicBezTo>
                    <a:pt x="18915" y="5580"/>
                    <a:pt x="19419" y="9306"/>
                    <a:pt x="19530" y="13770"/>
                  </a:cubicBezTo>
                  <a:cubicBezTo>
                    <a:pt x="19530" y="14148"/>
                    <a:pt x="19530" y="14526"/>
                    <a:pt x="19587" y="14526"/>
                  </a:cubicBezTo>
                  <a:cubicBezTo>
                    <a:pt x="19602" y="14629"/>
                    <a:pt x="19620" y="14680"/>
                    <a:pt x="19633" y="14680"/>
                  </a:cubicBezTo>
                  <a:cubicBezTo>
                    <a:pt x="19672" y="14680"/>
                    <a:pt x="19698" y="14406"/>
                    <a:pt x="19698" y="14148"/>
                  </a:cubicBezTo>
                  <a:cubicBezTo>
                    <a:pt x="20147" y="9306"/>
                    <a:pt x="20707" y="5220"/>
                    <a:pt x="21432" y="2232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56" name="Google Shape;1682;p41"/>
            <p:cNvSpPr/>
            <p:nvPr/>
          </p:nvSpPr>
          <p:spPr>
            <a:xfrm>
              <a:off x="92785" y="1195154"/>
              <a:ext cx="1241668" cy="1933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78" y="0"/>
                  </a:moveTo>
                  <a:cubicBezTo>
                    <a:pt x="4828" y="0"/>
                    <a:pt x="0" y="4982"/>
                    <a:pt x="0" y="10806"/>
                  </a:cubicBezTo>
                  <a:cubicBezTo>
                    <a:pt x="0" y="11637"/>
                    <a:pt x="42" y="12186"/>
                    <a:pt x="129" y="12467"/>
                  </a:cubicBezTo>
                  <a:cubicBezTo>
                    <a:pt x="949" y="17730"/>
                    <a:pt x="5345" y="21600"/>
                    <a:pt x="10778" y="21600"/>
                  </a:cubicBezTo>
                  <a:cubicBezTo>
                    <a:pt x="16253" y="21600"/>
                    <a:pt x="20781" y="17730"/>
                    <a:pt x="21513" y="12467"/>
                  </a:cubicBezTo>
                  <a:cubicBezTo>
                    <a:pt x="21556" y="11905"/>
                    <a:pt x="21600" y="11356"/>
                    <a:pt x="21600" y="10806"/>
                  </a:cubicBezTo>
                  <a:cubicBezTo>
                    <a:pt x="21600" y="4982"/>
                    <a:pt x="16770" y="0"/>
                    <a:pt x="10778" y="0"/>
                  </a:cubicBezTo>
                  <a:close/>
                </a:path>
              </a:pathLst>
            </a:custGeom>
            <a:solidFill>
              <a:srgbClr val="4E404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57" name="Google Shape;1683;p41"/>
            <p:cNvSpPr/>
            <p:nvPr/>
          </p:nvSpPr>
          <p:spPr>
            <a:xfrm>
              <a:off x="883379" y="1247167"/>
              <a:ext cx="446050" cy="138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921" y="0"/>
                  </a:moveTo>
                  <a:cubicBezTo>
                    <a:pt x="6958" y="3858"/>
                    <a:pt x="6001" y="6951"/>
                    <a:pt x="5037" y="10027"/>
                  </a:cubicBezTo>
                  <a:cubicBezTo>
                    <a:pt x="3476" y="14649"/>
                    <a:pt x="1799" y="18116"/>
                    <a:pt x="0" y="21600"/>
                  </a:cubicBezTo>
                  <a:cubicBezTo>
                    <a:pt x="11282" y="20053"/>
                    <a:pt x="19923" y="15040"/>
                    <a:pt x="21600" y="9262"/>
                  </a:cubicBezTo>
                  <a:cubicBezTo>
                    <a:pt x="20161" y="5404"/>
                    <a:pt x="15118" y="1938"/>
                    <a:pt x="792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58" name="Google Shape;1684;p41"/>
            <p:cNvSpPr/>
            <p:nvPr/>
          </p:nvSpPr>
          <p:spPr>
            <a:xfrm>
              <a:off x="100215" y="1236650"/>
              <a:ext cx="946741" cy="151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481" y="0"/>
                  </a:moveTo>
                  <a:cubicBezTo>
                    <a:pt x="14999" y="0"/>
                    <a:pt x="14514" y="33"/>
                    <a:pt x="14021" y="98"/>
                  </a:cubicBezTo>
                  <a:lnTo>
                    <a:pt x="12722" y="98"/>
                  </a:lnTo>
                  <a:cubicBezTo>
                    <a:pt x="12443" y="65"/>
                    <a:pt x="12164" y="49"/>
                    <a:pt x="11885" y="49"/>
                  </a:cubicBezTo>
                  <a:cubicBezTo>
                    <a:pt x="8883" y="49"/>
                    <a:pt x="5884" y="1740"/>
                    <a:pt x="2882" y="4327"/>
                  </a:cubicBezTo>
                  <a:cubicBezTo>
                    <a:pt x="1356" y="6083"/>
                    <a:pt x="339" y="7856"/>
                    <a:pt x="0" y="9970"/>
                  </a:cubicBezTo>
                  <a:cubicBezTo>
                    <a:pt x="563" y="13842"/>
                    <a:pt x="2543" y="16672"/>
                    <a:pt x="5370" y="18786"/>
                  </a:cubicBezTo>
                  <a:cubicBezTo>
                    <a:pt x="7407" y="20543"/>
                    <a:pt x="9895" y="21258"/>
                    <a:pt x="12553" y="21600"/>
                  </a:cubicBezTo>
                  <a:lnTo>
                    <a:pt x="13966" y="21600"/>
                  </a:lnTo>
                  <a:cubicBezTo>
                    <a:pt x="15322" y="21600"/>
                    <a:pt x="16624" y="21600"/>
                    <a:pt x="17868" y="21258"/>
                  </a:cubicBezTo>
                  <a:cubicBezTo>
                    <a:pt x="18715" y="18070"/>
                    <a:pt x="19506" y="14899"/>
                    <a:pt x="20241" y="10670"/>
                  </a:cubicBezTo>
                  <a:cubicBezTo>
                    <a:pt x="20695" y="7856"/>
                    <a:pt x="21146" y="5026"/>
                    <a:pt x="21600" y="1496"/>
                  </a:cubicBezTo>
                  <a:cubicBezTo>
                    <a:pt x="19832" y="634"/>
                    <a:pt x="17719" y="0"/>
                    <a:pt x="1548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59" name="Google Shape;1685;p41"/>
            <p:cNvSpPr/>
            <p:nvPr/>
          </p:nvSpPr>
          <p:spPr>
            <a:xfrm>
              <a:off x="1303854" y="957952"/>
              <a:ext cx="471109" cy="4676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6" h="21600" fill="norm" stroke="1" extrusionOk="0">
                  <a:moveTo>
                    <a:pt x="4041" y="0"/>
                  </a:moveTo>
                  <a:cubicBezTo>
                    <a:pt x="3907" y="0"/>
                    <a:pt x="3767" y="26"/>
                    <a:pt x="3618" y="84"/>
                  </a:cubicBezTo>
                  <a:cubicBezTo>
                    <a:pt x="2498" y="539"/>
                    <a:pt x="1491" y="1457"/>
                    <a:pt x="933" y="2487"/>
                  </a:cubicBezTo>
                  <a:cubicBezTo>
                    <a:pt x="35" y="3860"/>
                    <a:pt x="-187" y="5465"/>
                    <a:pt x="149" y="6948"/>
                  </a:cubicBezTo>
                  <a:cubicBezTo>
                    <a:pt x="484" y="8437"/>
                    <a:pt x="1155" y="9810"/>
                    <a:pt x="2054" y="11072"/>
                  </a:cubicBezTo>
                  <a:cubicBezTo>
                    <a:pt x="3504" y="13358"/>
                    <a:pt x="4960" y="15650"/>
                    <a:pt x="6307" y="17941"/>
                  </a:cubicBezTo>
                  <a:cubicBezTo>
                    <a:pt x="6865" y="18738"/>
                    <a:pt x="7423" y="19541"/>
                    <a:pt x="8094" y="20227"/>
                  </a:cubicBezTo>
                  <a:cubicBezTo>
                    <a:pt x="8321" y="20460"/>
                    <a:pt x="8543" y="20687"/>
                    <a:pt x="8765" y="20914"/>
                  </a:cubicBezTo>
                  <a:cubicBezTo>
                    <a:pt x="9106" y="21030"/>
                    <a:pt x="9441" y="21257"/>
                    <a:pt x="9777" y="21373"/>
                  </a:cubicBezTo>
                  <a:cubicBezTo>
                    <a:pt x="10334" y="21489"/>
                    <a:pt x="10892" y="21489"/>
                    <a:pt x="11341" y="21489"/>
                  </a:cubicBezTo>
                  <a:lnTo>
                    <a:pt x="11676" y="21489"/>
                  </a:lnTo>
                  <a:cubicBezTo>
                    <a:pt x="12239" y="21373"/>
                    <a:pt x="12683" y="21373"/>
                    <a:pt x="13246" y="21373"/>
                  </a:cubicBezTo>
                  <a:lnTo>
                    <a:pt x="13803" y="21373"/>
                  </a:lnTo>
                  <a:cubicBezTo>
                    <a:pt x="15037" y="21373"/>
                    <a:pt x="16152" y="21600"/>
                    <a:pt x="17273" y="21600"/>
                  </a:cubicBezTo>
                  <a:lnTo>
                    <a:pt x="17608" y="21600"/>
                  </a:lnTo>
                  <a:cubicBezTo>
                    <a:pt x="18057" y="21600"/>
                    <a:pt x="18506" y="21600"/>
                    <a:pt x="18950" y="21489"/>
                  </a:cubicBezTo>
                  <a:cubicBezTo>
                    <a:pt x="19513" y="21373"/>
                    <a:pt x="19962" y="21146"/>
                    <a:pt x="20406" y="20914"/>
                  </a:cubicBezTo>
                  <a:lnTo>
                    <a:pt x="20633" y="20687"/>
                  </a:lnTo>
                  <a:cubicBezTo>
                    <a:pt x="20855" y="20460"/>
                    <a:pt x="21077" y="20227"/>
                    <a:pt x="21191" y="19884"/>
                  </a:cubicBezTo>
                  <a:cubicBezTo>
                    <a:pt x="21413" y="18854"/>
                    <a:pt x="21191" y="17825"/>
                    <a:pt x="20633" y="17022"/>
                  </a:cubicBezTo>
                  <a:lnTo>
                    <a:pt x="20406" y="16795"/>
                  </a:lnTo>
                  <a:cubicBezTo>
                    <a:pt x="20298" y="16568"/>
                    <a:pt x="20184" y="16336"/>
                    <a:pt x="19962" y="16109"/>
                  </a:cubicBezTo>
                  <a:cubicBezTo>
                    <a:pt x="18728" y="14620"/>
                    <a:pt x="17386" y="13358"/>
                    <a:pt x="15930" y="12101"/>
                  </a:cubicBezTo>
                  <a:cubicBezTo>
                    <a:pt x="14702" y="11072"/>
                    <a:pt x="13468" y="9926"/>
                    <a:pt x="12239" y="8670"/>
                  </a:cubicBezTo>
                  <a:cubicBezTo>
                    <a:pt x="10112" y="6605"/>
                    <a:pt x="8094" y="4319"/>
                    <a:pt x="6194" y="2027"/>
                  </a:cubicBezTo>
                  <a:cubicBezTo>
                    <a:pt x="5605" y="1325"/>
                    <a:pt x="5012" y="0"/>
                    <a:pt x="4041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60" name="Google Shape;1686;p41"/>
            <p:cNvSpPr/>
            <p:nvPr/>
          </p:nvSpPr>
          <p:spPr>
            <a:xfrm>
              <a:off x="1336861" y="1091128"/>
              <a:ext cx="225541" cy="3320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5463" y="7896"/>
                    <a:pt x="12579" y="15153"/>
                    <a:pt x="20888" y="21600"/>
                  </a:cubicBezTo>
                  <a:lnTo>
                    <a:pt x="21600" y="21600"/>
                  </a:lnTo>
                  <a:cubicBezTo>
                    <a:pt x="13061" y="15153"/>
                    <a:pt x="5934" y="7733"/>
                    <a:pt x="48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61" name="Google Shape;1687;p41"/>
            <p:cNvSpPr/>
            <p:nvPr/>
          </p:nvSpPr>
          <p:spPr>
            <a:xfrm>
              <a:off x="1369098" y="1058892"/>
              <a:ext cx="240401" cy="361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42" y="0"/>
                  </a:moveTo>
                  <a:lnTo>
                    <a:pt x="0" y="143"/>
                  </a:lnTo>
                  <a:cubicBezTo>
                    <a:pt x="5567" y="7691"/>
                    <a:pt x="12695" y="14946"/>
                    <a:pt x="20932" y="21600"/>
                  </a:cubicBezTo>
                  <a:lnTo>
                    <a:pt x="21600" y="21600"/>
                  </a:lnTo>
                  <a:cubicBezTo>
                    <a:pt x="13363" y="14946"/>
                    <a:pt x="6235" y="7691"/>
                    <a:pt x="44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62" name="Google Shape;1688;p41"/>
            <p:cNvSpPr/>
            <p:nvPr/>
          </p:nvSpPr>
          <p:spPr>
            <a:xfrm>
              <a:off x="1386473" y="1034086"/>
              <a:ext cx="309789" cy="3915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43" y="0"/>
                  </a:moveTo>
                  <a:lnTo>
                    <a:pt x="0" y="139"/>
                  </a:lnTo>
                  <a:cubicBezTo>
                    <a:pt x="3627" y="4648"/>
                    <a:pt x="7253" y="9296"/>
                    <a:pt x="11406" y="13534"/>
                  </a:cubicBezTo>
                  <a:cubicBezTo>
                    <a:pt x="14339" y="16410"/>
                    <a:pt x="17455" y="19140"/>
                    <a:pt x="20907" y="21600"/>
                  </a:cubicBezTo>
                  <a:lnTo>
                    <a:pt x="21600" y="21600"/>
                  </a:lnTo>
                  <a:cubicBezTo>
                    <a:pt x="17973" y="19140"/>
                    <a:pt x="14690" y="16410"/>
                    <a:pt x="11748" y="13401"/>
                  </a:cubicBezTo>
                  <a:cubicBezTo>
                    <a:pt x="7604" y="9025"/>
                    <a:pt x="3802" y="4648"/>
                    <a:pt x="34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63" name="Google Shape;1689;p41"/>
            <p:cNvSpPr/>
            <p:nvPr/>
          </p:nvSpPr>
          <p:spPr>
            <a:xfrm>
              <a:off x="1304625" y="1088613"/>
              <a:ext cx="193304" cy="3221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62" y="0"/>
                  </a:moveTo>
                  <a:lnTo>
                    <a:pt x="0" y="169"/>
                  </a:lnTo>
                  <a:cubicBezTo>
                    <a:pt x="5263" y="7481"/>
                    <a:pt x="11918" y="14288"/>
                    <a:pt x="19939" y="20604"/>
                  </a:cubicBezTo>
                  <a:cubicBezTo>
                    <a:pt x="20501" y="20941"/>
                    <a:pt x="21051" y="21270"/>
                    <a:pt x="21600" y="21600"/>
                  </a:cubicBezTo>
                  <a:cubicBezTo>
                    <a:pt x="13297" y="14954"/>
                    <a:pt x="6093" y="7642"/>
                    <a:pt x="56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64" name="Google Shape;1690;p41"/>
            <p:cNvSpPr/>
            <p:nvPr/>
          </p:nvSpPr>
          <p:spPr>
            <a:xfrm>
              <a:off x="905670" y="1086099"/>
              <a:ext cx="12347" cy="595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3000" y="912"/>
                  </a:lnTo>
                  <a:cubicBezTo>
                    <a:pt x="13000" y="1824"/>
                    <a:pt x="13000" y="2695"/>
                    <a:pt x="13000" y="2695"/>
                  </a:cubicBezTo>
                  <a:cubicBezTo>
                    <a:pt x="13000" y="8084"/>
                    <a:pt x="4200" y="14386"/>
                    <a:pt x="0" y="19776"/>
                  </a:cubicBezTo>
                  <a:lnTo>
                    <a:pt x="0" y="20688"/>
                  </a:lnTo>
                  <a:cubicBezTo>
                    <a:pt x="0" y="20688"/>
                    <a:pt x="0" y="20688"/>
                    <a:pt x="0" y="21600"/>
                  </a:cubicBezTo>
                  <a:lnTo>
                    <a:pt x="4200" y="21600"/>
                  </a:lnTo>
                  <a:cubicBezTo>
                    <a:pt x="8600" y="20688"/>
                    <a:pt x="8600" y="20688"/>
                    <a:pt x="8600" y="20688"/>
                  </a:cubicBezTo>
                  <a:lnTo>
                    <a:pt x="8600" y="17993"/>
                  </a:lnTo>
                  <a:cubicBezTo>
                    <a:pt x="17400" y="13474"/>
                    <a:pt x="17400" y="7214"/>
                    <a:pt x="21600" y="1824"/>
                  </a:cubicBezTo>
                  <a:cubicBezTo>
                    <a:pt x="21600" y="912"/>
                    <a:pt x="21600" y="912"/>
                    <a:pt x="21600" y="0"/>
                  </a:cubicBezTo>
                  <a:close/>
                </a:path>
              </a:pathLst>
            </a:custGeom>
            <a:solidFill>
              <a:srgbClr val="FFBB5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65" name="Google Shape;1691;p41"/>
            <p:cNvSpPr/>
            <p:nvPr/>
          </p:nvSpPr>
          <p:spPr>
            <a:xfrm>
              <a:off x="804045" y="1137197"/>
              <a:ext cx="106541" cy="778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19" y="0"/>
                  </a:moveTo>
                  <a:cubicBezTo>
                    <a:pt x="20650" y="0"/>
                    <a:pt x="20603" y="63"/>
                    <a:pt x="20603" y="285"/>
                  </a:cubicBezTo>
                  <a:cubicBezTo>
                    <a:pt x="16571" y="2347"/>
                    <a:pt x="12561" y="4409"/>
                    <a:pt x="9039" y="7137"/>
                  </a:cubicBezTo>
                  <a:cubicBezTo>
                    <a:pt x="5029" y="10594"/>
                    <a:pt x="2016" y="14717"/>
                    <a:pt x="0" y="20204"/>
                  </a:cubicBezTo>
                  <a:cubicBezTo>
                    <a:pt x="0" y="20902"/>
                    <a:pt x="0" y="21600"/>
                    <a:pt x="510" y="21600"/>
                  </a:cubicBezTo>
                  <a:lnTo>
                    <a:pt x="997" y="21600"/>
                  </a:lnTo>
                  <a:cubicBezTo>
                    <a:pt x="997" y="21600"/>
                    <a:pt x="1506" y="21600"/>
                    <a:pt x="1506" y="20902"/>
                  </a:cubicBezTo>
                  <a:cubicBezTo>
                    <a:pt x="3523" y="16081"/>
                    <a:pt x="6026" y="11958"/>
                    <a:pt x="9548" y="9198"/>
                  </a:cubicBezTo>
                  <a:cubicBezTo>
                    <a:pt x="13071" y="6470"/>
                    <a:pt x="17081" y="3711"/>
                    <a:pt x="21090" y="2347"/>
                  </a:cubicBezTo>
                  <a:cubicBezTo>
                    <a:pt x="21090" y="1649"/>
                    <a:pt x="21600" y="1649"/>
                    <a:pt x="21600" y="952"/>
                  </a:cubicBezTo>
                  <a:cubicBezTo>
                    <a:pt x="21252" y="476"/>
                    <a:pt x="20905" y="0"/>
                    <a:pt x="20719" y="0"/>
                  </a:cubicBezTo>
                  <a:close/>
                </a:path>
              </a:pathLst>
            </a:custGeom>
            <a:solidFill>
              <a:srgbClr val="FFBB5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66" name="Google Shape;1692;p41"/>
            <p:cNvSpPr/>
            <p:nvPr/>
          </p:nvSpPr>
          <p:spPr>
            <a:xfrm>
              <a:off x="781754" y="1138225"/>
              <a:ext cx="128832" cy="587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76" y="0"/>
                  </a:moveTo>
                  <a:cubicBezTo>
                    <a:pt x="12880" y="0"/>
                    <a:pt x="5807" y="7270"/>
                    <a:pt x="0" y="19121"/>
                  </a:cubicBezTo>
                  <a:cubicBezTo>
                    <a:pt x="0" y="20045"/>
                    <a:pt x="0" y="20928"/>
                    <a:pt x="0" y="20928"/>
                  </a:cubicBezTo>
                  <a:lnTo>
                    <a:pt x="402" y="20928"/>
                  </a:lnTo>
                  <a:cubicBezTo>
                    <a:pt x="613" y="21390"/>
                    <a:pt x="728" y="21600"/>
                    <a:pt x="824" y="21600"/>
                  </a:cubicBezTo>
                  <a:cubicBezTo>
                    <a:pt x="939" y="21600"/>
                    <a:pt x="1035" y="21390"/>
                    <a:pt x="1246" y="20928"/>
                  </a:cubicBezTo>
                  <a:cubicBezTo>
                    <a:pt x="6651" y="10002"/>
                    <a:pt x="13301" y="3614"/>
                    <a:pt x="20776" y="2732"/>
                  </a:cubicBezTo>
                  <a:cubicBezTo>
                    <a:pt x="21178" y="2732"/>
                    <a:pt x="21600" y="1807"/>
                    <a:pt x="21600" y="882"/>
                  </a:cubicBezTo>
                  <a:cubicBezTo>
                    <a:pt x="21600" y="0"/>
                    <a:pt x="21178" y="0"/>
                    <a:pt x="20776" y="0"/>
                  </a:cubicBezTo>
                  <a:close/>
                </a:path>
              </a:pathLst>
            </a:custGeom>
            <a:solidFill>
              <a:srgbClr val="FFBB5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67" name="Google Shape;1693;p41"/>
            <p:cNvSpPr/>
            <p:nvPr/>
          </p:nvSpPr>
          <p:spPr>
            <a:xfrm>
              <a:off x="903155" y="1130452"/>
              <a:ext cx="128947" cy="226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211" y="0"/>
                  </a:moveTo>
                  <a:cubicBezTo>
                    <a:pt x="6300" y="0"/>
                    <a:pt x="3351" y="2400"/>
                    <a:pt x="421" y="7418"/>
                  </a:cubicBezTo>
                  <a:cubicBezTo>
                    <a:pt x="0" y="7418"/>
                    <a:pt x="0" y="9709"/>
                    <a:pt x="0" y="12109"/>
                  </a:cubicBezTo>
                  <a:cubicBezTo>
                    <a:pt x="0" y="12109"/>
                    <a:pt x="421" y="14509"/>
                    <a:pt x="823" y="14509"/>
                  </a:cubicBezTo>
                  <a:cubicBezTo>
                    <a:pt x="3600" y="9491"/>
                    <a:pt x="6434" y="7091"/>
                    <a:pt x="9268" y="7091"/>
                  </a:cubicBezTo>
                  <a:cubicBezTo>
                    <a:pt x="13213" y="7091"/>
                    <a:pt x="17119" y="11891"/>
                    <a:pt x="20757" y="21600"/>
                  </a:cubicBezTo>
                  <a:cubicBezTo>
                    <a:pt x="20757" y="21600"/>
                    <a:pt x="21179" y="21600"/>
                    <a:pt x="21600" y="19200"/>
                  </a:cubicBezTo>
                  <a:cubicBezTo>
                    <a:pt x="21600" y="16800"/>
                    <a:pt x="21600" y="16800"/>
                    <a:pt x="21179" y="14509"/>
                  </a:cubicBezTo>
                  <a:cubicBezTo>
                    <a:pt x="17291" y="4800"/>
                    <a:pt x="13289" y="0"/>
                    <a:pt x="9211" y="0"/>
                  </a:cubicBezTo>
                  <a:close/>
                </a:path>
              </a:pathLst>
            </a:custGeom>
            <a:solidFill>
              <a:srgbClr val="FFBB5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68" name="Google Shape;1694;p41"/>
            <p:cNvSpPr/>
            <p:nvPr/>
          </p:nvSpPr>
          <p:spPr>
            <a:xfrm>
              <a:off x="706504" y="0"/>
              <a:ext cx="751869" cy="11941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5" h="21600" fill="norm" stroke="1" extrusionOk="0">
                  <a:moveTo>
                    <a:pt x="7804" y="0"/>
                  </a:moveTo>
                  <a:cubicBezTo>
                    <a:pt x="5985" y="0"/>
                    <a:pt x="4261" y="488"/>
                    <a:pt x="3081" y="1356"/>
                  </a:cubicBezTo>
                  <a:cubicBezTo>
                    <a:pt x="1872" y="2297"/>
                    <a:pt x="1092" y="3507"/>
                    <a:pt x="879" y="4719"/>
                  </a:cubicBezTo>
                  <a:cubicBezTo>
                    <a:pt x="522" y="6108"/>
                    <a:pt x="663" y="7543"/>
                    <a:pt x="381" y="8933"/>
                  </a:cubicBezTo>
                  <a:cubicBezTo>
                    <a:pt x="24" y="10411"/>
                    <a:pt x="-45" y="11935"/>
                    <a:pt x="24" y="13416"/>
                  </a:cubicBezTo>
                  <a:cubicBezTo>
                    <a:pt x="96" y="14940"/>
                    <a:pt x="735" y="16418"/>
                    <a:pt x="1872" y="17764"/>
                  </a:cubicBezTo>
                  <a:cubicBezTo>
                    <a:pt x="3081" y="19019"/>
                    <a:pt x="4858" y="19960"/>
                    <a:pt x="6988" y="20543"/>
                  </a:cubicBezTo>
                  <a:cubicBezTo>
                    <a:pt x="9262" y="21170"/>
                    <a:pt x="11750" y="21530"/>
                    <a:pt x="14306" y="21575"/>
                  </a:cubicBezTo>
                  <a:cubicBezTo>
                    <a:pt x="14542" y="21592"/>
                    <a:pt x="14784" y="21600"/>
                    <a:pt x="15024" y="21600"/>
                  </a:cubicBezTo>
                  <a:cubicBezTo>
                    <a:pt x="16010" y="21600"/>
                    <a:pt x="17016" y="21451"/>
                    <a:pt x="17930" y="21126"/>
                  </a:cubicBezTo>
                  <a:cubicBezTo>
                    <a:pt x="18923" y="20589"/>
                    <a:pt x="19707" y="19871"/>
                    <a:pt x="20133" y="19063"/>
                  </a:cubicBezTo>
                  <a:cubicBezTo>
                    <a:pt x="20205" y="18974"/>
                    <a:pt x="20274" y="18885"/>
                    <a:pt x="20346" y="18794"/>
                  </a:cubicBezTo>
                  <a:cubicBezTo>
                    <a:pt x="20346" y="18751"/>
                    <a:pt x="20346" y="18751"/>
                    <a:pt x="20346" y="18705"/>
                  </a:cubicBezTo>
                  <a:cubicBezTo>
                    <a:pt x="20772" y="17988"/>
                    <a:pt x="21129" y="17227"/>
                    <a:pt x="21342" y="16464"/>
                  </a:cubicBezTo>
                  <a:cubicBezTo>
                    <a:pt x="21483" y="15792"/>
                    <a:pt x="21555" y="15120"/>
                    <a:pt x="21555" y="14445"/>
                  </a:cubicBezTo>
                  <a:lnTo>
                    <a:pt x="21555" y="13953"/>
                  </a:lnTo>
                  <a:cubicBezTo>
                    <a:pt x="21411" y="12653"/>
                    <a:pt x="20844" y="11443"/>
                    <a:pt x="19920" y="10322"/>
                  </a:cubicBezTo>
                  <a:cubicBezTo>
                    <a:pt x="18855" y="9156"/>
                    <a:pt x="17360" y="8215"/>
                    <a:pt x="15584" y="7543"/>
                  </a:cubicBezTo>
                  <a:cubicBezTo>
                    <a:pt x="14876" y="7318"/>
                    <a:pt x="14165" y="7095"/>
                    <a:pt x="13313" y="7004"/>
                  </a:cubicBezTo>
                  <a:cubicBezTo>
                    <a:pt x="14450" y="5614"/>
                    <a:pt x="14591" y="4001"/>
                    <a:pt x="13739" y="2566"/>
                  </a:cubicBezTo>
                  <a:cubicBezTo>
                    <a:pt x="12743" y="1177"/>
                    <a:pt x="10753" y="236"/>
                    <a:pt x="8410" y="10"/>
                  </a:cubicBezTo>
                  <a:lnTo>
                    <a:pt x="8266" y="10"/>
                  </a:lnTo>
                  <a:cubicBezTo>
                    <a:pt x="8112" y="4"/>
                    <a:pt x="7958" y="0"/>
                    <a:pt x="780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69" name="Google Shape;1695;p41"/>
            <p:cNvSpPr/>
            <p:nvPr/>
          </p:nvSpPr>
          <p:spPr>
            <a:xfrm>
              <a:off x="672778" y="15432"/>
              <a:ext cx="235292" cy="3736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4" h="21600" fill="norm" stroke="1" extrusionOk="0">
                  <a:moveTo>
                    <a:pt x="21364" y="0"/>
                  </a:moveTo>
                  <a:cubicBezTo>
                    <a:pt x="13943" y="1718"/>
                    <a:pt x="7414" y="4731"/>
                    <a:pt x="2691" y="8742"/>
                  </a:cubicBezTo>
                  <a:cubicBezTo>
                    <a:pt x="2016" y="9317"/>
                    <a:pt x="1570" y="9885"/>
                    <a:pt x="1342" y="10605"/>
                  </a:cubicBezTo>
                  <a:cubicBezTo>
                    <a:pt x="895" y="11173"/>
                    <a:pt x="1113" y="11894"/>
                    <a:pt x="2016" y="12323"/>
                  </a:cubicBezTo>
                  <a:cubicBezTo>
                    <a:pt x="2286" y="12488"/>
                    <a:pt x="2650" y="12574"/>
                    <a:pt x="3044" y="12574"/>
                  </a:cubicBezTo>
                  <a:cubicBezTo>
                    <a:pt x="3584" y="12574"/>
                    <a:pt x="4165" y="12422"/>
                    <a:pt x="4580" y="12145"/>
                  </a:cubicBezTo>
                  <a:cubicBezTo>
                    <a:pt x="2182" y="13982"/>
                    <a:pt x="657" y="16089"/>
                    <a:pt x="221" y="18481"/>
                  </a:cubicBezTo>
                  <a:cubicBezTo>
                    <a:pt x="-236" y="19486"/>
                    <a:pt x="-8" y="20490"/>
                    <a:pt x="1113" y="21204"/>
                  </a:cubicBezTo>
                  <a:cubicBezTo>
                    <a:pt x="1715" y="21474"/>
                    <a:pt x="2400" y="21600"/>
                    <a:pt x="3096" y="21600"/>
                  </a:cubicBezTo>
                  <a:cubicBezTo>
                    <a:pt x="4227" y="21600"/>
                    <a:pt x="5369" y="21256"/>
                    <a:pt x="6064" y="20629"/>
                  </a:cubicBezTo>
                  <a:cubicBezTo>
                    <a:pt x="7870" y="19195"/>
                    <a:pt x="8991" y="17477"/>
                    <a:pt x="9220" y="15614"/>
                  </a:cubicBezTo>
                  <a:cubicBezTo>
                    <a:pt x="9666" y="12607"/>
                    <a:pt x="10798" y="9601"/>
                    <a:pt x="12147" y="6594"/>
                  </a:cubicBezTo>
                  <a:cubicBezTo>
                    <a:pt x="13496" y="3581"/>
                    <a:pt x="16870" y="1150"/>
                    <a:pt x="2136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70" name="Google Shape;1696;p41"/>
            <p:cNvSpPr/>
            <p:nvPr/>
          </p:nvSpPr>
          <p:spPr>
            <a:xfrm>
              <a:off x="792868" y="3086"/>
              <a:ext cx="457227" cy="5343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7" h="21600" fill="norm" stroke="1" extrusionOk="0">
                  <a:moveTo>
                    <a:pt x="9465" y="0"/>
                  </a:moveTo>
                  <a:cubicBezTo>
                    <a:pt x="6448" y="601"/>
                    <a:pt x="3657" y="2204"/>
                    <a:pt x="1798" y="4506"/>
                  </a:cubicBezTo>
                  <a:cubicBezTo>
                    <a:pt x="1338" y="5009"/>
                    <a:pt x="1102" y="5712"/>
                    <a:pt x="989" y="6410"/>
                  </a:cubicBezTo>
                  <a:cubicBezTo>
                    <a:pt x="989" y="7112"/>
                    <a:pt x="1568" y="7713"/>
                    <a:pt x="2382" y="7916"/>
                  </a:cubicBezTo>
                  <a:cubicBezTo>
                    <a:pt x="1798" y="8415"/>
                    <a:pt x="1338" y="9016"/>
                    <a:pt x="872" y="9719"/>
                  </a:cubicBezTo>
                  <a:cubicBezTo>
                    <a:pt x="406" y="10620"/>
                    <a:pt x="57" y="11623"/>
                    <a:pt x="57" y="12625"/>
                  </a:cubicBezTo>
                  <a:cubicBezTo>
                    <a:pt x="-173" y="13624"/>
                    <a:pt x="293" y="14728"/>
                    <a:pt x="1338" y="15431"/>
                  </a:cubicBezTo>
                  <a:cubicBezTo>
                    <a:pt x="1975" y="15703"/>
                    <a:pt x="2682" y="15860"/>
                    <a:pt x="3384" y="15860"/>
                  </a:cubicBezTo>
                  <a:cubicBezTo>
                    <a:pt x="3957" y="15860"/>
                    <a:pt x="4531" y="15754"/>
                    <a:pt x="5050" y="15528"/>
                  </a:cubicBezTo>
                  <a:cubicBezTo>
                    <a:pt x="5168" y="17432"/>
                    <a:pt x="6100" y="19239"/>
                    <a:pt x="7723" y="20537"/>
                  </a:cubicBezTo>
                  <a:cubicBezTo>
                    <a:pt x="8377" y="21263"/>
                    <a:pt x="9406" y="21600"/>
                    <a:pt x="10450" y="21600"/>
                  </a:cubicBezTo>
                  <a:cubicBezTo>
                    <a:pt x="10702" y="21600"/>
                    <a:pt x="10959" y="21582"/>
                    <a:pt x="11211" y="21540"/>
                  </a:cubicBezTo>
                  <a:cubicBezTo>
                    <a:pt x="12486" y="21240"/>
                    <a:pt x="13182" y="19936"/>
                    <a:pt x="13766" y="18836"/>
                  </a:cubicBezTo>
                  <a:cubicBezTo>
                    <a:pt x="14345" y="19738"/>
                    <a:pt x="15272" y="20440"/>
                    <a:pt x="16316" y="20939"/>
                  </a:cubicBezTo>
                  <a:cubicBezTo>
                    <a:pt x="16820" y="21179"/>
                    <a:pt x="17398" y="21304"/>
                    <a:pt x="17966" y="21304"/>
                  </a:cubicBezTo>
                  <a:cubicBezTo>
                    <a:pt x="18588" y="21304"/>
                    <a:pt x="19204" y="21152"/>
                    <a:pt x="19686" y="20837"/>
                  </a:cubicBezTo>
                  <a:cubicBezTo>
                    <a:pt x="20500" y="20140"/>
                    <a:pt x="20966" y="19336"/>
                    <a:pt x="21079" y="18434"/>
                  </a:cubicBezTo>
                  <a:cubicBezTo>
                    <a:pt x="21197" y="17935"/>
                    <a:pt x="21315" y="17432"/>
                    <a:pt x="21427" y="16932"/>
                  </a:cubicBezTo>
                  <a:cubicBezTo>
                    <a:pt x="20618" y="16530"/>
                    <a:pt x="19686" y="16230"/>
                    <a:pt x="18872" y="15930"/>
                  </a:cubicBezTo>
                  <a:cubicBezTo>
                    <a:pt x="18523" y="15828"/>
                    <a:pt x="18063" y="15731"/>
                    <a:pt x="17715" y="15629"/>
                  </a:cubicBezTo>
                  <a:cubicBezTo>
                    <a:pt x="19573" y="12524"/>
                    <a:pt x="19804" y="8915"/>
                    <a:pt x="18293" y="5712"/>
                  </a:cubicBezTo>
                  <a:cubicBezTo>
                    <a:pt x="17131" y="3508"/>
                    <a:pt x="15159" y="1701"/>
                    <a:pt x="12604" y="799"/>
                  </a:cubicBezTo>
                  <a:cubicBezTo>
                    <a:pt x="11559" y="402"/>
                    <a:pt x="10627" y="102"/>
                    <a:pt x="946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71" name="Google Shape;1697;p41"/>
            <p:cNvSpPr/>
            <p:nvPr/>
          </p:nvSpPr>
          <p:spPr>
            <a:xfrm>
              <a:off x="811475" y="3086"/>
              <a:ext cx="251243" cy="2470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1" h="21600" fill="norm" stroke="1" extrusionOk="0">
                  <a:moveTo>
                    <a:pt x="15670" y="0"/>
                  </a:moveTo>
                  <a:cubicBezTo>
                    <a:pt x="10170" y="1299"/>
                    <a:pt x="5080" y="4768"/>
                    <a:pt x="1690" y="9745"/>
                  </a:cubicBezTo>
                  <a:cubicBezTo>
                    <a:pt x="850" y="10835"/>
                    <a:pt x="420" y="12354"/>
                    <a:pt x="215" y="13864"/>
                  </a:cubicBezTo>
                  <a:cubicBezTo>
                    <a:pt x="215" y="15383"/>
                    <a:pt x="1270" y="16682"/>
                    <a:pt x="2755" y="17122"/>
                  </a:cubicBezTo>
                  <a:cubicBezTo>
                    <a:pt x="1690" y="18202"/>
                    <a:pt x="850" y="19501"/>
                    <a:pt x="0" y="21020"/>
                  </a:cubicBezTo>
                  <a:cubicBezTo>
                    <a:pt x="1133" y="21410"/>
                    <a:pt x="2296" y="21600"/>
                    <a:pt x="3449" y="21600"/>
                  </a:cubicBezTo>
                  <a:cubicBezTo>
                    <a:pt x="5520" y="21600"/>
                    <a:pt x="7552" y="20970"/>
                    <a:pt x="9320" y="19721"/>
                  </a:cubicBezTo>
                  <a:cubicBezTo>
                    <a:pt x="12495" y="17552"/>
                    <a:pt x="14400" y="13654"/>
                    <a:pt x="14195" y="9745"/>
                  </a:cubicBezTo>
                  <a:cubicBezTo>
                    <a:pt x="16735" y="9745"/>
                    <a:pt x="19275" y="8236"/>
                    <a:pt x="20760" y="6067"/>
                  </a:cubicBezTo>
                  <a:cubicBezTo>
                    <a:pt x="21395" y="4768"/>
                    <a:pt x="21600" y="3248"/>
                    <a:pt x="21395" y="1729"/>
                  </a:cubicBezTo>
                  <a:cubicBezTo>
                    <a:pt x="19490" y="870"/>
                    <a:pt x="17790" y="220"/>
                    <a:pt x="1567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72" name="Google Shape;1698;p41"/>
            <p:cNvSpPr/>
            <p:nvPr/>
          </p:nvSpPr>
          <p:spPr>
            <a:xfrm>
              <a:off x="905360" y="161640"/>
              <a:ext cx="84559" cy="827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29" h="21600" fill="norm" stroke="1" extrusionOk="0">
                  <a:moveTo>
                    <a:pt x="9236" y="0"/>
                  </a:moveTo>
                  <a:cubicBezTo>
                    <a:pt x="1139" y="0"/>
                    <a:pt x="-3171" y="11009"/>
                    <a:pt x="2758" y="18109"/>
                  </a:cubicBezTo>
                  <a:cubicBezTo>
                    <a:pt x="4577" y="20526"/>
                    <a:pt x="6894" y="21600"/>
                    <a:pt x="9186" y="21600"/>
                  </a:cubicBezTo>
                  <a:cubicBezTo>
                    <a:pt x="13671" y="21600"/>
                    <a:pt x="18080" y="17453"/>
                    <a:pt x="18429" y="11009"/>
                  </a:cubicBezTo>
                  <a:cubicBezTo>
                    <a:pt x="18429" y="5191"/>
                    <a:pt x="14119" y="0"/>
                    <a:pt x="923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73" name="Google Shape;1699;p41"/>
            <p:cNvSpPr/>
            <p:nvPr/>
          </p:nvSpPr>
          <p:spPr>
            <a:xfrm>
              <a:off x="1039531" y="389697"/>
              <a:ext cx="158553" cy="47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563" y="0"/>
                  </a:moveTo>
                  <a:cubicBezTo>
                    <a:pt x="15869" y="4561"/>
                    <a:pt x="12817" y="7969"/>
                    <a:pt x="10123" y="10223"/>
                  </a:cubicBezTo>
                  <a:cubicBezTo>
                    <a:pt x="7646" y="11901"/>
                    <a:pt x="5186" y="12950"/>
                    <a:pt x="2710" y="12950"/>
                  </a:cubicBezTo>
                  <a:cubicBezTo>
                    <a:pt x="1806" y="12950"/>
                    <a:pt x="903" y="12792"/>
                    <a:pt x="0" y="12530"/>
                  </a:cubicBezTo>
                  <a:cubicBezTo>
                    <a:pt x="2352" y="18192"/>
                    <a:pt x="5388" y="21600"/>
                    <a:pt x="8441" y="21600"/>
                  </a:cubicBezTo>
                  <a:cubicBezTo>
                    <a:pt x="13159" y="21600"/>
                    <a:pt x="18221" y="15938"/>
                    <a:pt x="21600" y="3408"/>
                  </a:cubicBezTo>
                  <a:cubicBezTo>
                    <a:pt x="20245" y="2254"/>
                    <a:pt x="19233" y="1153"/>
                    <a:pt x="1856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74" name="Google Shape;1700;p41"/>
            <p:cNvSpPr/>
            <p:nvPr/>
          </p:nvSpPr>
          <p:spPr>
            <a:xfrm>
              <a:off x="1058319" y="67560"/>
              <a:ext cx="164543" cy="1864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3" h="21600" fill="norm" stroke="1" extrusionOk="0">
                  <a:moveTo>
                    <a:pt x="6694" y="0"/>
                  </a:moveTo>
                  <a:cubicBezTo>
                    <a:pt x="5135" y="569"/>
                    <a:pt x="3879" y="1430"/>
                    <a:pt x="3258" y="2861"/>
                  </a:cubicBezTo>
                  <a:cubicBezTo>
                    <a:pt x="2002" y="4874"/>
                    <a:pt x="1381" y="7178"/>
                    <a:pt x="746" y="9469"/>
                  </a:cubicBezTo>
                  <a:cubicBezTo>
                    <a:pt x="125" y="10899"/>
                    <a:pt x="-193" y="12634"/>
                    <a:pt x="125" y="14356"/>
                  </a:cubicBezTo>
                  <a:cubicBezTo>
                    <a:pt x="1063" y="15786"/>
                    <a:pt x="2623" y="16938"/>
                    <a:pt x="4514" y="16938"/>
                  </a:cubicBezTo>
                  <a:cubicBezTo>
                    <a:pt x="6073" y="16647"/>
                    <a:pt x="7950" y="16647"/>
                    <a:pt x="9827" y="16077"/>
                  </a:cubicBezTo>
                  <a:cubicBezTo>
                    <a:pt x="10679" y="15919"/>
                    <a:pt x="11820" y="15667"/>
                    <a:pt x="12831" y="15667"/>
                  </a:cubicBezTo>
                  <a:cubicBezTo>
                    <a:pt x="13668" y="15667"/>
                    <a:pt x="14419" y="15839"/>
                    <a:pt x="14837" y="16356"/>
                  </a:cubicBezTo>
                  <a:cubicBezTo>
                    <a:pt x="16094" y="17508"/>
                    <a:pt x="16094" y="19229"/>
                    <a:pt x="16714" y="20673"/>
                  </a:cubicBezTo>
                  <a:cubicBezTo>
                    <a:pt x="16974" y="21136"/>
                    <a:pt x="17436" y="21600"/>
                    <a:pt x="17942" y="21600"/>
                  </a:cubicBezTo>
                  <a:cubicBezTo>
                    <a:pt x="18057" y="21600"/>
                    <a:pt x="18173" y="21587"/>
                    <a:pt x="18274" y="21534"/>
                  </a:cubicBezTo>
                  <a:cubicBezTo>
                    <a:pt x="18591" y="21534"/>
                    <a:pt x="18909" y="21242"/>
                    <a:pt x="18909" y="20951"/>
                  </a:cubicBezTo>
                  <a:cubicBezTo>
                    <a:pt x="21407" y="16647"/>
                    <a:pt x="21407" y="11482"/>
                    <a:pt x="18909" y="7178"/>
                  </a:cubicBezTo>
                  <a:cubicBezTo>
                    <a:pt x="16714" y="2861"/>
                    <a:pt x="12022" y="0"/>
                    <a:pt x="6694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75" name="Google Shape;1701;p41"/>
            <p:cNvSpPr/>
            <p:nvPr/>
          </p:nvSpPr>
          <p:spPr>
            <a:xfrm>
              <a:off x="1081599" y="168270"/>
              <a:ext cx="103135" cy="811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2" h="21600" fill="norm" stroke="1" extrusionOk="0">
                  <a:moveTo>
                    <a:pt x="12306" y="0"/>
                  </a:moveTo>
                  <a:cubicBezTo>
                    <a:pt x="9437" y="0"/>
                    <a:pt x="6473" y="852"/>
                    <a:pt x="4126" y="2860"/>
                  </a:cubicBezTo>
                  <a:cubicBezTo>
                    <a:pt x="2063" y="4198"/>
                    <a:pt x="0" y="7484"/>
                    <a:pt x="0" y="10131"/>
                  </a:cubicBezTo>
                  <a:cubicBezTo>
                    <a:pt x="0" y="13416"/>
                    <a:pt x="2584" y="16063"/>
                    <a:pt x="4126" y="17371"/>
                  </a:cubicBezTo>
                  <a:cubicBezTo>
                    <a:pt x="5145" y="18710"/>
                    <a:pt x="6686" y="19349"/>
                    <a:pt x="7706" y="20018"/>
                  </a:cubicBezTo>
                  <a:cubicBezTo>
                    <a:pt x="8844" y="20992"/>
                    <a:pt x="9982" y="21600"/>
                    <a:pt x="11096" y="21600"/>
                  </a:cubicBezTo>
                  <a:cubicBezTo>
                    <a:pt x="11523" y="21600"/>
                    <a:pt x="11926" y="21509"/>
                    <a:pt x="12329" y="21326"/>
                  </a:cubicBezTo>
                  <a:cubicBezTo>
                    <a:pt x="13894" y="21326"/>
                    <a:pt x="15435" y="20018"/>
                    <a:pt x="16455" y="18710"/>
                  </a:cubicBezTo>
                  <a:cubicBezTo>
                    <a:pt x="17996" y="17371"/>
                    <a:pt x="19537" y="16063"/>
                    <a:pt x="20059" y="14086"/>
                  </a:cubicBezTo>
                  <a:cubicBezTo>
                    <a:pt x="21600" y="11439"/>
                    <a:pt x="21600" y="8792"/>
                    <a:pt x="21078" y="6815"/>
                  </a:cubicBezTo>
                  <a:cubicBezTo>
                    <a:pt x="20557" y="4837"/>
                    <a:pt x="20059" y="3529"/>
                    <a:pt x="18518" y="2860"/>
                  </a:cubicBezTo>
                  <a:cubicBezTo>
                    <a:pt x="17474" y="1552"/>
                    <a:pt x="16455" y="882"/>
                    <a:pt x="14914" y="213"/>
                  </a:cubicBezTo>
                  <a:cubicBezTo>
                    <a:pt x="14060" y="61"/>
                    <a:pt x="13183" y="0"/>
                    <a:pt x="1230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76" name="Google Shape;1702;p41"/>
            <p:cNvSpPr/>
            <p:nvPr/>
          </p:nvSpPr>
          <p:spPr>
            <a:xfrm>
              <a:off x="1079084" y="199506"/>
              <a:ext cx="104140" cy="166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849" fill="norm" stroke="1" extrusionOk="0">
                  <a:moveTo>
                    <a:pt x="0" y="17845"/>
                  </a:moveTo>
                  <a:cubicBezTo>
                    <a:pt x="3604" y="20849"/>
                    <a:pt x="7208" y="17845"/>
                    <a:pt x="10812" y="11551"/>
                  </a:cubicBezTo>
                  <a:cubicBezTo>
                    <a:pt x="12353" y="8547"/>
                    <a:pt x="13373" y="5400"/>
                    <a:pt x="14914" y="2253"/>
                  </a:cubicBezTo>
                  <a:cubicBezTo>
                    <a:pt x="15957" y="-751"/>
                    <a:pt x="17498" y="-751"/>
                    <a:pt x="19039" y="2253"/>
                  </a:cubicBezTo>
                  <a:cubicBezTo>
                    <a:pt x="20059" y="5400"/>
                    <a:pt x="21078" y="11551"/>
                    <a:pt x="21600" y="20849"/>
                  </a:cubicBezTo>
                </a:path>
              </a:pathLst>
            </a:custGeom>
            <a:noFill/>
            <a:ln w="508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77" name="Google Shape;1703;p41"/>
            <p:cNvSpPr/>
            <p:nvPr/>
          </p:nvSpPr>
          <p:spPr>
            <a:xfrm>
              <a:off x="1193169" y="1175378"/>
              <a:ext cx="12347" cy="569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000" y="0"/>
                  </a:moveTo>
                  <a:cubicBezTo>
                    <a:pt x="13000" y="911"/>
                    <a:pt x="13000" y="1865"/>
                    <a:pt x="13000" y="1865"/>
                  </a:cubicBezTo>
                  <a:cubicBezTo>
                    <a:pt x="8600" y="8458"/>
                    <a:pt x="4200" y="14096"/>
                    <a:pt x="0" y="19735"/>
                  </a:cubicBezTo>
                  <a:cubicBezTo>
                    <a:pt x="0" y="19735"/>
                    <a:pt x="0" y="20689"/>
                    <a:pt x="0" y="20689"/>
                  </a:cubicBezTo>
                  <a:lnTo>
                    <a:pt x="0" y="21600"/>
                  </a:lnTo>
                  <a:lnTo>
                    <a:pt x="4200" y="21600"/>
                  </a:lnTo>
                  <a:cubicBezTo>
                    <a:pt x="4200" y="21600"/>
                    <a:pt x="8600" y="21600"/>
                    <a:pt x="8600" y="20689"/>
                  </a:cubicBezTo>
                  <a:lnTo>
                    <a:pt x="8600" y="18781"/>
                  </a:lnTo>
                  <a:cubicBezTo>
                    <a:pt x="13000" y="13142"/>
                    <a:pt x="17200" y="7504"/>
                    <a:pt x="21600" y="186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FFBB5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78" name="Google Shape;1704;p41"/>
            <p:cNvSpPr/>
            <p:nvPr/>
          </p:nvSpPr>
          <p:spPr>
            <a:xfrm>
              <a:off x="1091544" y="1227391"/>
              <a:ext cx="105070" cy="793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2" h="21600" fill="norm" stroke="1" extrusionOk="0">
                  <a:moveTo>
                    <a:pt x="20094" y="0"/>
                  </a:moveTo>
                  <a:cubicBezTo>
                    <a:pt x="16084" y="2023"/>
                    <a:pt x="12561" y="4731"/>
                    <a:pt x="9039" y="7439"/>
                  </a:cubicBezTo>
                  <a:cubicBezTo>
                    <a:pt x="5029" y="10115"/>
                    <a:pt x="2016" y="14846"/>
                    <a:pt x="0" y="19577"/>
                  </a:cubicBezTo>
                  <a:cubicBezTo>
                    <a:pt x="0" y="20231"/>
                    <a:pt x="0" y="20915"/>
                    <a:pt x="510" y="21600"/>
                  </a:cubicBezTo>
                  <a:cubicBezTo>
                    <a:pt x="997" y="21600"/>
                    <a:pt x="997" y="20915"/>
                    <a:pt x="1506" y="20915"/>
                  </a:cubicBezTo>
                  <a:cubicBezTo>
                    <a:pt x="3013" y="16184"/>
                    <a:pt x="6026" y="12138"/>
                    <a:pt x="9548" y="8777"/>
                  </a:cubicBezTo>
                  <a:cubicBezTo>
                    <a:pt x="13071" y="6069"/>
                    <a:pt x="17081" y="4046"/>
                    <a:pt x="20603" y="2023"/>
                  </a:cubicBezTo>
                  <a:cubicBezTo>
                    <a:pt x="21090" y="2023"/>
                    <a:pt x="21600" y="1338"/>
                    <a:pt x="21090" y="685"/>
                  </a:cubicBezTo>
                  <a:cubicBezTo>
                    <a:pt x="21090" y="0"/>
                    <a:pt x="20603" y="0"/>
                    <a:pt x="20094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79" name="Google Shape;1705;p41"/>
            <p:cNvSpPr/>
            <p:nvPr/>
          </p:nvSpPr>
          <p:spPr>
            <a:xfrm>
              <a:off x="1067367" y="1224876"/>
              <a:ext cx="130718" cy="595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7" h="21600" fill="norm" stroke="1" extrusionOk="0">
                  <a:moveTo>
                    <a:pt x="20689" y="0"/>
                  </a:moveTo>
                  <a:cubicBezTo>
                    <a:pt x="12943" y="912"/>
                    <a:pt x="5612" y="8084"/>
                    <a:pt x="311" y="19776"/>
                  </a:cubicBezTo>
                  <a:cubicBezTo>
                    <a:pt x="-103" y="19776"/>
                    <a:pt x="-103" y="20688"/>
                    <a:pt x="311" y="21600"/>
                  </a:cubicBezTo>
                  <a:lnTo>
                    <a:pt x="1533" y="21600"/>
                  </a:lnTo>
                  <a:cubicBezTo>
                    <a:pt x="6420" y="10821"/>
                    <a:pt x="13357" y="3607"/>
                    <a:pt x="20689" y="2695"/>
                  </a:cubicBezTo>
                  <a:cubicBezTo>
                    <a:pt x="20801" y="2985"/>
                    <a:pt x="20914" y="3068"/>
                    <a:pt x="21027" y="3068"/>
                  </a:cubicBezTo>
                  <a:cubicBezTo>
                    <a:pt x="21290" y="3068"/>
                    <a:pt x="21497" y="2446"/>
                    <a:pt x="21497" y="1824"/>
                  </a:cubicBezTo>
                  <a:cubicBezTo>
                    <a:pt x="21497" y="912"/>
                    <a:pt x="21083" y="0"/>
                    <a:pt x="2068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80" name="Google Shape;1706;p41"/>
            <p:cNvSpPr/>
            <p:nvPr/>
          </p:nvSpPr>
          <p:spPr>
            <a:xfrm>
              <a:off x="1187985" y="1220532"/>
              <a:ext cx="129100" cy="242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42" h="21600" fill="norm" stroke="1" extrusionOk="0">
                  <a:moveTo>
                    <a:pt x="8303" y="0"/>
                  </a:moveTo>
                  <a:cubicBezTo>
                    <a:pt x="5695" y="0"/>
                    <a:pt x="3068" y="1936"/>
                    <a:pt x="441" y="6113"/>
                  </a:cubicBezTo>
                  <a:cubicBezTo>
                    <a:pt x="-258" y="8049"/>
                    <a:pt x="-50" y="13143"/>
                    <a:pt x="536" y="13143"/>
                  </a:cubicBezTo>
                  <a:cubicBezTo>
                    <a:pt x="630" y="13143"/>
                    <a:pt x="744" y="13042"/>
                    <a:pt x="857" y="12736"/>
                  </a:cubicBezTo>
                  <a:cubicBezTo>
                    <a:pt x="3370" y="9374"/>
                    <a:pt x="5959" y="7540"/>
                    <a:pt x="8548" y="7540"/>
                  </a:cubicBezTo>
                  <a:cubicBezTo>
                    <a:pt x="12649" y="7540"/>
                    <a:pt x="16731" y="12023"/>
                    <a:pt x="20511" y="21600"/>
                  </a:cubicBezTo>
                  <a:cubicBezTo>
                    <a:pt x="20926" y="21600"/>
                    <a:pt x="21342" y="19358"/>
                    <a:pt x="21342" y="19358"/>
                  </a:cubicBezTo>
                  <a:cubicBezTo>
                    <a:pt x="21342" y="17117"/>
                    <a:pt x="21342" y="14977"/>
                    <a:pt x="20926" y="14977"/>
                  </a:cubicBezTo>
                  <a:cubicBezTo>
                    <a:pt x="16844" y="5298"/>
                    <a:pt x="12611" y="0"/>
                    <a:pt x="830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81" name="Google Shape;1707;p41"/>
            <p:cNvSpPr/>
            <p:nvPr/>
          </p:nvSpPr>
          <p:spPr>
            <a:xfrm>
              <a:off x="1150319" y="617753"/>
              <a:ext cx="268390" cy="4212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63" h="21600" fill="norm" stroke="1" extrusionOk="0">
                  <a:moveTo>
                    <a:pt x="252" y="0"/>
                  </a:moveTo>
                  <a:cubicBezTo>
                    <a:pt x="52" y="0"/>
                    <a:pt x="52" y="0"/>
                    <a:pt x="52" y="123"/>
                  </a:cubicBezTo>
                  <a:cubicBezTo>
                    <a:pt x="-337" y="4701"/>
                    <a:pt x="1429" y="9150"/>
                    <a:pt x="5160" y="13089"/>
                  </a:cubicBezTo>
                  <a:cubicBezTo>
                    <a:pt x="9091" y="16899"/>
                    <a:pt x="14588" y="19824"/>
                    <a:pt x="21064" y="21600"/>
                  </a:cubicBezTo>
                  <a:cubicBezTo>
                    <a:pt x="21064" y="21600"/>
                    <a:pt x="21064" y="21477"/>
                    <a:pt x="21064" y="21477"/>
                  </a:cubicBezTo>
                  <a:lnTo>
                    <a:pt x="21263" y="21348"/>
                  </a:lnTo>
                  <a:lnTo>
                    <a:pt x="20865" y="21219"/>
                  </a:lnTo>
                  <a:cubicBezTo>
                    <a:pt x="19298" y="20838"/>
                    <a:pt x="17921" y="20334"/>
                    <a:pt x="16545" y="19824"/>
                  </a:cubicBezTo>
                  <a:lnTo>
                    <a:pt x="16155" y="19695"/>
                  </a:lnTo>
                  <a:cubicBezTo>
                    <a:pt x="5749" y="15504"/>
                    <a:pt x="-337" y="8007"/>
                    <a:pt x="252" y="123"/>
                  </a:cubicBezTo>
                  <a:cubicBezTo>
                    <a:pt x="451" y="0"/>
                    <a:pt x="252" y="0"/>
                    <a:pt x="25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82" name="Google Shape;1708;p41"/>
            <p:cNvSpPr/>
            <p:nvPr/>
          </p:nvSpPr>
          <p:spPr>
            <a:xfrm>
              <a:off x="1242667" y="646332"/>
              <a:ext cx="114085" cy="3629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0" y="0"/>
                  </a:moveTo>
                  <a:cubicBezTo>
                    <a:pt x="65" y="0"/>
                    <a:pt x="0" y="20"/>
                    <a:pt x="0" y="68"/>
                  </a:cubicBezTo>
                  <a:cubicBezTo>
                    <a:pt x="0" y="68"/>
                    <a:pt x="0" y="211"/>
                    <a:pt x="0" y="211"/>
                  </a:cubicBezTo>
                  <a:cubicBezTo>
                    <a:pt x="8917" y="7143"/>
                    <a:pt x="15973" y="14225"/>
                    <a:pt x="20648" y="21450"/>
                  </a:cubicBezTo>
                  <a:cubicBezTo>
                    <a:pt x="20648" y="21450"/>
                    <a:pt x="20648" y="21600"/>
                    <a:pt x="21124" y="21600"/>
                  </a:cubicBezTo>
                  <a:cubicBezTo>
                    <a:pt x="21124" y="21600"/>
                    <a:pt x="21600" y="21450"/>
                    <a:pt x="21600" y="21307"/>
                  </a:cubicBezTo>
                  <a:cubicBezTo>
                    <a:pt x="16427" y="14076"/>
                    <a:pt x="9393" y="7000"/>
                    <a:pt x="476" y="68"/>
                  </a:cubicBezTo>
                  <a:cubicBezTo>
                    <a:pt x="476" y="68"/>
                    <a:pt x="260" y="0"/>
                    <a:pt x="13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83" name="Google Shape;1709;p41"/>
            <p:cNvSpPr/>
            <p:nvPr/>
          </p:nvSpPr>
          <p:spPr>
            <a:xfrm>
              <a:off x="1324516" y="619925"/>
              <a:ext cx="91679" cy="4141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1" y="0"/>
                  </a:moveTo>
                  <a:cubicBezTo>
                    <a:pt x="431" y="0"/>
                    <a:pt x="0" y="113"/>
                    <a:pt x="0" y="274"/>
                  </a:cubicBezTo>
                  <a:cubicBezTo>
                    <a:pt x="12847" y="6993"/>
                    <a:pt x="19849" y="14231"/>
                    <a:pt x="21007" y="21469"/>
                  </a:cubicBezTo>
                  <a:cubicBezTo>
                    <a:pt x="21007" y="21600"/>
                    <a:pt x="21007" y="21600"/>
                    <a:pt x="21600" y="21600"/>
                  </a:cubicBezTo>
                  <a:cubicBezTo>
                    <a:pt x="21007" y="14231"/>
                    <a:pt x="14005" y="6862"/>
                    <a:pt x="1158" y="143"/>
                  </a:cubicBezTo>
                  <a:cubicBezTo>
                    <a:pt x="1158" y="42"/>
                    <a:pt x="997" y="0"/>
                    <a:pt x="7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84" name="Google Shape;1710;p41"/>
            <p:cNvSpPr/>
            <p:nvPr/>
          </p:nvSpPr>
          <p:spPr>
            <a:xfrm>
              <a:off x="1395692" y="633986"/>
              <a:ext cx="62686" cy="1696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7" h="21600" fill="norm" stroke="1" extrusionOk="0">
                  <a:moveTo>
                    <a:pt x="1021" y="0"/>
                  </a:moveTo>
                  <a:cubicBezTo>
                    <a:pt x="285" y="0"/>
                    <a:pt x="-373" y="233"/>
                    <a:pt x="246" y="451"/>
                  </a:cubicBezTo>
                  <a:cubicBezTo>
                    <a:pt x="10311" y="7074"/>
                    <a:pt x="17008" y="14337"/>
                    <a:pt x="21227" y="21600"/>
                  </a:cubicBezTo>
                  <a:cubicBezTo>
                    <a:pt x="21227" y="20334"/>
                    <a:pt x="21227" y="19067"/>
                    <a:pt x="20375" y="17816"/>
                  </a:cubicBezTo>
                  <a:cubicBezTo>
                    <a:pt x="16195" y="11819"/>
                    <a:pt x="9459" y="5822"/>
                    <a:pt x="1911" y="131"/>
                  </a:cubicBezTo>
                  <a:cubicBezTo>
                    <a:pt x="1679" y="44"/>
                    <a:pt x="1330" y="0"/>
                    <a:pt x="1021" y="0"/>
                  </a:cubicBezTo>
                  <a:close/>
                </a:path>
              </a:pathLst>
            </a:custGeom>
            <a:solidFill>
              <a:srgbClr val="FCEAD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85" name="Google Shape;1711;p41"/>
            <p:cNvSpPr/>
            <p:nvPr/>
          </p:nvSpPr>
          <p:spPr>
            <a:xfrm>
              <a:off x="771179" y="642445"/>
              <a:ext cx="226657" cy="917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3" h="19030" fill="norm" stroke="1" extrusionOk="0">
                  <a:moveTo>
                    <a:pt x="1215" y="0"/>
                  </a:moveTo>
                  <a:cubicBezTo>
                    <a:pt x="519" y="2584"/>
                    <a:pt x="59" y="5667"/>
                    <a:pt x="59" y="8749"/>
                  </a:cubicBezTo>
                  <a:cubicBezTo>
                    <a:pt x="-177" y="11831"/>
                    <a:pt x="294" y="14914"/>
                    <a:pt x="1451" y="16977"/>
                  </a:cubicBezTo>
                  <a:cubicBezTo>
                    <a:pt x="2382" y="19039"/>
                    <a:pt x="4010" y="19537"/>
                    <a:pt x="5167" y="18518"/>
                  </a:cubicBezTo>
                  <a:cubicBezTo>
                    <a:pt x="6559" y="17498"/>
                    <a:pt x="7491" y="14914"/>
                    <a:pt x="7726" y="11831"/>
                  </a:cubicBezTo>
                  <a:cubicBezTo>
                    <a:pt x="9118" y="21600"/>
                    <a:pt x="15619" y="20580"/>
                    <a:pt x="16315" y="10290"/>
                  </a:cubicBezTo>
                  <a:cubicBezTo>
                    <a:pt x="17236" y="11831"/>
                    <a:pt x="18403" y="12353"/>
                    <a:pt x="19560" y="11310"/>
                  </a:cubicBezTo>
                  <a:cubicBezTo>
                    <a:pt x="20727" y="10290"/>
                    <a:pt x="21423" y="7730"/>
                    <a:pt x="21187" y="4647"/>
                  </a:cubicBezTo>
                </a:path>
              </a:pathLst>
            </a:custGeom>
            <a:noFill/>
            <a:ln w="76200" cap="rnd">
              <a:solidFill>
                <a:schemeClr val="accent2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86" name="Google Shape;1712;p41"/>
            <p:cNvSpPr/>
            <p:nvPr/>
          </p:nvSpPr>
          <p:spPr>
            <a:xfrm>
              <a:off x="923046" y="773907"/>
              <a:ext cx="148607" cy="576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7935" fill="norm" stroke="1" extrusionOk="0">
                  <a:moveTo>
                    <a:pt x="0" y="8469"/>
                  </a:moveTo>
                  <a:cubicBezTo>
                    <a:pt x="714" y="21600"/>
                    <a:pt x="9720" y="20817"/>
                    <a:pt x="10086" y="7686"/>
                  </a:cubicBezTo>
                  <a:cubicBezTo>
                    <a:pt x="12246" y="10782"/>
                    <a:pt x="14754" y="11565"/>
                    <a:pt x="17280" y="9999"/>
                  </a:cubicBezTo>
                  <a:cubicBezTo>
                    <a:pt x="19440" y="8469"/>
                    <a:pt x="21251" y="4626"/>
                    <a:pt x="21600" y="0"/>
                  </a:cubicBezTo>
                </a:path>
              </a:pathLst>
            </a:custGeom>
            <a:noFill/>
            <a:ln w="76200" cap="rnd">
              <a:solidFill>
                <a:schemeClr val="accent2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87" name="Google Shape;1713;p41"/>
            <p:cNvSpPr/>
            <p:nvPr/>
          </p:nvSpPr>
          <p:spPr>
            <a:xfrm>
              <a:off x="830650" y="897823"/>
              <a:ext cx="124517" cy="362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2" h="21098" fill="norm" stroke="1" extrusionOk="0">
                  <a:moveTo>
                    <a:pt x="102" y="0"/>
                  </a:moveTo>
                  <a:cubicBezTo>
                    <a:pt x="-308" y="7178"/>
                    <a:pt x="533" y="14356"/>
                    <a:pt x="2233" y="18676"/>
                  </a:cubicBezTo>
                  <a:cubicBezTo>
                    <a:pt x="3934" y="21600"/>
                    <a:pt x="6045" y="21600"/>
                    <a:pt x="8156" y="20138"/>
                  </a:cubicBezTo>
                  <a:cubicBezTo>
                    <a:pt x="9857" y="15818"/>
                    <a:pt x="11127" y="11498"/>
                    <a:pt x="11968" y="5716"/>
                  </a:cubicBezTo>
                  <a:cubicBezTo>
                    <a:pt x="12828" y="11498"/>
                    <a:pt x="14529" y="15818"/>
                    <a:pt x="16640" y="15818"/>
                  </a:cubicBezTo>
                  <a:cubicBezTo>
                    <a:pt x="18340" y="15818"/>
                    <a:pt x="20451" y="12960"/>
                    <a:pt x="21292" y="7178"/>
                  </a:cubicBezTo>
                </a:path>
              </a:pathLst>
            </a:custGeom>
            <a:noFill/>
            <a:ln w="76200" cap="rnd">
              <a:solidFill>
                <a:schemeClr val="accent2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88" name="Google Shape;1714;p41"/>
            <p:cNvSpPr/>
            <p:nvPr/>
          </p:nvSpPr>
          <p:spPr>
            <a:xfrm>
              <a:off x="1060746" y="934975"/>
              <a:ext cx="283545" cy="2453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7" h="21600" fill="norm" stroke="1" extrusionOk="0">
                  <a:moveTo>
                    <a:pt x="813" y="0"/>
                  </a:moveTo>
                  <a:cubicBezTo>
                    <a:pt x="634" y="0"/>
                    <a:pt x="634" y="0"/>
                    <a:pt x="634" y="211"/>
                  </a:cubicBezTo>
                  <a:cubicBezTo>
                    <a:pt x="-473" y="4358"/>
                    <a:pt x="-107" y="8948"/>
                    <a:pt x="1554" y="12873"/>
                  </a:cubicBezTo>
                  <a:cubicBezTo>
                    <a:pt x="3402" y="16799"/>
                    <a:pt x="6358" y="20070"/>
                    <a:pt x="10046" y="21600"/>
                  </a:cubicBezTo>
                  <a:lnTo>
                    <a:pt x="10787" y="21600"/>
                  </a:lnTo>
                  <a:cubicBezTo>
                    <a:pt x="13555" y="21167"/>
                    <a:pt x="15957" y="19637"/>
                    <a:pt x="17805" y="17242"/>
                  </a:cubicBezTo>
                  <a:cubicBezTo>
                    <a:pt x="19466" y="14403"/>
                    <a:pt x="20573" y="11122"/>
                    <a:pt x="21127" y="7851"/>
                  </a:cubicBezTo>
                  <a:cubicBezTo>
                    <a:pt x="21127" y="7640"/>
                    <a:pt x="21127" y="7640"/>
                    <a:pt x="21127" y="7640"/>
                  </a:cubicBezTo>
                  <a:cubicBezTo>
                    <a:pt x="21067" y="7559"/>
                    <a:pt x="21025" y="7539"/>
                    <a:pt x="20991" y="7539"/>
                  </a:cubicBezTo>
                  <a:cubicBezTo>
                    <a:pt x="20923" y="7539"/>
                    <a:pt x="20880" y="7640"/>
                    <a:pt x="20761" y="7640"/>
                  </a:cubicBezTo>
                  <a:cubicBezTo>
                    <a:pt x="20395" y="11122"/>
                    <a:pt x="19100" y="14182"/>
                    <a:pt x="17439" y="17020"/>
                  </a:cubicBezTo>
                  <a:cubicBezTo>
                    <a:pt x="15778" y="19204"/>
                    <a:pt x="13376" y="20724"/>
                    <a:pt x="10787" y="21167"/>
                  </a:cubicBezTo>
                  <a:lnTo>
                    <a:pt x="10233" y="21167"/>
                  </a:lnTo>
                  <a:cubicBezTo>
                    <a:pt x="6724" y="19637"/>
                    <a:pt x="3590" y="16577"/>
                    <a:pt x="1929" y="12652"/>
                  </a:cubicBezTo>
                  <a:cubicBezTo>
                    <a:pt x="259" y="8727"/>
                    <a:pt x="-107" y="4358"/>
                    <a:pt x="1001" y="211"/>
                  </a:cubicBezTo>
                  <a:cubicBezTo>
                    <a:pt x="1001" y="211"/>
                    <a:pt x="1001" y="0"/>
                    <a:pt x="81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89" name="Google Shape;1715;p41"/>
            <p:cNvSpPr/>
            <p:nvPr/>
          </p:nvSpPr>
          <p:spPr>
            <a:xfrm>
              <a:off x="1149100" y="86993"/>
              <a:ext cx="36640" cy="32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09" h="21600" fill="norm" stroke="1" extrusionOk="0">
                  <a:moveTo>
                    <a:pt x="4464" y="0"/>
                  </a:moveTo>
                  <a:cubicBezTo>
                    <a:pt x="-1591" y="0"/>
                    <a:pt x="-1154" y="7200"/>
                    <a:pt x="3778" y="11747"/>
                  </a:cubicBezTo>
                  <a:cubicBezTo>
                    <a:pt x="6462" y="15006"/>
                    <a:pt x="10520" y="18265"/>
                    <a:pt x="14578" y="21600"/>
                  </a:cubicBezTo>
                  <a:lnTo>
                    <a:pt x="20009" y="21600"/>
                  </a:lnTo>
                  <a:cubicBezTo>
                    <a:pt x="20009" y="18265"/>
                    <a:pt x="20009" y="16674"/>
                    <a:pt x="20009" y="15006"/>
                  </a:cubicBezTo>
                  <a:cubicBezTo>
                    <a:pt x="17262" y="6821"/>
                    <a:pt x="11893" y="1895"/>
                    <a:pt x="6462" y="227"/>
                  </a:cubicBezTo>
                  <a:cubicBezTo>
                    <a:pt x="5713" y="76"/>
                    <a:pt x="5089" y="0"/>
                    <a:pt x="4464" y="0"/>
                  </a:cubicBezTo>
                  <a:close/>
                </a:path>
              </a:pathLst>
            </a:custGeom>
            <a:solidFill>
              <a:srgbClr val="FCEDE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90" name="Google Shape;1716;p41"/>
            <p:cNvSpPr/>
            <p:nvPr/>
          </p:nvSpPr>
          <p:spPr>
            <a:xfrm>
              <a:off x="1187596" y="122087"/>
              <a:ext cx="13005" cy="123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00" h="21600" fill="norm" stroke="1" extrusionOk="0">
                  <a:moveTo>
                    <a:pt x="8100" y="0"/>
                  </a:moveTo>
                  <a:cubicBezTo>
                    <a:pt x="-2700" y="0"/>
                    <a:pt x="-2700" y="21600"/>
                    <a:pt x="8100" y="21600"/>
                  </a:cubicBezTo>
                  <a:cubicBezTo>
                    <a:pt x="11589" y="21600"/>
                    <a:pt x="15245" y="17200"/>
                    <a:pt x="18900" y="13000"/>
                  </a:cubicBezTo>
                  <a:cubicBezTo>
                    <a:pt x="15245" y="4200"/>
                    <a:pt x="11589" y="0"/>
                    <a:pt x="8100" y="0"/>
                  </a:cubicBezTo>
                  <a:close/>
                </a:path>
              </a:pathLst>
            </a:custGeom>
            <a:solidFill>
              <a:srgbClr val="FCEDE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91" name="Google Shape;1717;p41"/>
            <p:cNvSpPr/>
            <p:nvPr/>
          </p:nvSpPr>
          <p:spPr>
            <a:xfrm>
              <a:off x="-1" y="174557"/>
              <a:ext cx="658826" cy="12138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5018" y="0"/>
                  </a:moveTo>
                  <a:cubicBezTo>
                    <a:pt x="4462" y="0"/>
                    <a:pt x="3884" y="83"/>
                    <a:pt x="3350" y="212"/>
                  </a:cubicBezTo>
                  <a:lnTo>
                    <a:pt x="3107" y="256"/>
                  </a:lnTo>
                  <a:cubicBezTo>
                    <a:pt x="2219" y="521"/>
                    <a:pt x="1492" y="917"/>
                    <a:pt x="1006" y="1404"/>
                  </a:cubicBezTo>
                  <a:cubicBezTo>
                    <a:pt x="518" y="1888"/>
                    <a:pt x="197" y="2416"/>
                    <a:pt x="114" y="2945"/>
                  </a:cubicBezTo>
                  <a:lnTo>
                    <a:pt x="114" y="3078"/>
                  </a:lnTo>
                  <a:cubicBezTo>
                    <a:pt x="32" y="3519"/>
                    <a:pt x="-46" y="4005"/>
                    <a:pt x="32" y="4447"/>
                  </a:cubicBezTo>
                  <a:cubicBezTo>
                    <a:pt x="114" y="5240"/>
                    <a:pt x="275" y="6033"/>
                    <a:pt x="600" y="6784"/>
                  </a:cubicBezTo>
                  <a:cubicBezTo>
                    <a:pt x="600" y="6826"/>
                    <a:pt x="600" y="6871"/>
                    <a:pt x="682" y="6959"/>
                  </a:cubicBezTo>
                  <a:cubicBezTo>
                    <a:pt x="924" y="7622"/>
                    <a:pt x="1327" y="8283"/>
                    <a:pt x="1734" y="8899"/>
                  </a:cubicBezTo>
                  <a:lnTo>
                    <a:pt x="1812" y="9031"/>
                  </a:lnTo>
                  <a:lnTo>
                    <a:pt x="2055" y="9341"/>
                  </a:lnTo>
                  <a:cubicBezTo>
                    <a:pt x="2622" y="10046"/>
                    <a:pt x="3350" y="10840"/>
                    <a:pt x="2947" y="11590"/>
                  </a:cubicBezTo>
                  <a:cubicBezTo>
                    <a:pt x="2947" y="11633"/>
                    <a:pt x="2947" y="11678"/>
                    <a:pt x="2947" y="11678"/>
                  </a:cubicBezTo>
                  <a:cubicBezTo>
                    <a:pt x="2865" y="11722"/>
                    <a:pt x="2865" y="11767"/>
                    <a:pt x="2865" y="11810"/>
                  </a:cubicBezTo>
                  <a:cubicBezTo>
                    <a:pt x="2380" y="12384"/>
                    <a:pt x="1492" y="12870"/>
                    <a:pt x="1085" y="13399"/>
                  </a:cubicBezTo>
                  <a:cubicBezTo>
                    <a:pt x="682" y="13883"/>
                    <a:pt x="600" y="14412"/>
                    <a:pt x="764" y="14898"/>
                  </a:cubicBezTo>
                  <a:cubicBezTo>
                    <a:pt x="764" y="14942"/>
                    <a:pt x="764" y="14985"/>
                    <a:pt x="764" y="15030"/>
                  </a:cubicBezTo>
                  <a:cubicBezTo>
                    <a:pt x="924" y="15382"/>
                    <a:pt x="1167" y="15736"/>
                    <a:pt x="1492" y="16045"/>
                  </a:cubicBezTo>
                  <a:cubicBezTo>
                    <a:pt x="2380" y="16838"/>
                    <a:pt x="3514" y="17544"/>
                    <a:pt x="4727" y="18118"/>
                  </a:cubicBezTo>
                  <a:lnTo>
                    <a:pt x="4970" y="18205"/>
                  </a:lnTo>
                  <a:lnTo>
                    <a:pt x="5294" y="18382"/>
                  </a:lnTo>
                  <a:lnTo>
                    <a:pt x="7395" y="19440"/>
                  </a:lnTo>
                  <a:lnTo>
                    <a:pt x="10956" y="21248"/>
                  </a:lnTo>
                  <a:cubicBezTo>
                    <a:pt x="13142" y="21425"/>
                    <a:pt x="15729" y="21513"/>
                    <a:pt x="18561" y="21557"/>
                  </a:cubicBezTo>
                  <a:lnTo>
                    <a:pt x="18804" y="21557"/>
                  </a:lnTo>
                  <a:cubicBezTo>
                    <a:pt x="19613" y="21600"/>
                    <a:pt x="20505" y="21600"/>
                    <a:pt x="21394" y="21600"/>
                  </a:cubicBezTo>
                  <a:cubicBezTo>
                    <a:pt x="21476" y="21159"/>
                    <a:pt x="21554" y="20674"/>
                    <a:pt x="21476" y="20233"/>
                  </a:cubicBezTo>
                  <a:cubicBezTo>
                    <a:pt x="21476" y="19792"/>
                    <a:pt x="21476" y="19352"/>
                    <a:pt x="21394" y="18954"/>
                  </a:cubicBezTo>
                  <a:lnTo>
                    <a:pt x="21394" y="18205"/>
                  </a:lnTo>
                  <a:cubicBezTo>
                    <a:pt x="21394" y="17455"/>
                    <a:pt x="21311" y="16749"/>
                    <a:pt x="21233" y="16000"/>
                  </a:cubicBezTo>
                  <a:lnTo>
                    <a:pt x="21233" y="15778"/>
                  </a:lnTo>
                  <a:cubicBezTo>
                    <a:pt x="21069" y="14544"/>
                    <a:pt x="20826" y="13309"/>
                    <a:pt x="20505" y="12074"/>
                  </a:cubicBezTo>
                  <a:cubicBezTo>
                    <a:pt x="20505" y="11987"/>
                    <a:pt x="20505" y="11899"/>
                    <a:pt x="20505" y="11855"/>
                  </a:cubicBezTo>
                  <a:cubicBezTo>
                    <a:pt x="20181" y="10797"/>
                    <a:pt x="19856" y="9737"/>
                    <a:pt x="19531" y="8679"/>
                  </a:cubicBezTo>
                  <a:cubicBezTo>
                    <a:pt x="19453" y="8502"/>
                    <a:pt x="19453" y="8283"/>
                    <a:pt x="19289" y="8106"/>
                  </a:cubicBezTo>
                  <a:lnTo>
                    <a:pt x="19210" y="7929"/>
                  </a:lnTo>
                  <a:cubicBezTo>
                    <a:pt x="18804" y="7268"/>
                    <a:pt x="18158" y="6651"/>
                    <a:pt x="17024" y="6562"/>
                  </a:cubicBezTo>
                  <a:cubicBezTo>
                    <a:pt x="16871" y="6544"/>
                    <a:pt x="16714" y="6538"/>
                    <a:pt x="16553" y="6538"/>
                  </a:cubicBezTo>
                  <a:cubicBezTo>
                    <a:pt x="16117" y="6538"/>
                    <a:pt x="15665" y="6588"/>
                    <a:pt x="15228" y="6588"/>
                  </a:cubicBezTo>
                  <a:cubicBezTo>
                    <a:pt x="15072" y="6588"/>
                    <a:pt x="14915" y="6580"/>
                    <a:pt x="14758" y="6562"/>
                  </a:cubicBezTo>
                  <a:cubicBezTo>
                    <a:pt x="13948" y="6430"/>
                    <a:pt x="13303" y="6121"/>
                    <a:pt x="12978" y="5681"/>
                  </a:cubicBezTo>
                  <a:lnTo>
                    <a:pt x="12818" y="5549"/>
                  </a:lnTo>
                  <a:cubicBezTo>
                    <a:pt x="12657" y="5372"/>
                    <a:pt x="12493" y="5195"/>
                    <a:pt x="12333" y="5018"/>
                  </a:cubicBezTo>
                  <a:cubicBezTo>
                    <a:pt x="11683" y="4180"/>
                    <a:pt x="10956" y="3387"/>
                    <a:pt x="10146" y="2593"/>
                  </a:cubicBezTo>
                  <a:cubicBezTo>
                    <a:pt x="10067" y="2549"/>
                    <a:pt x="9985" y="2506"/>
                    <a:pt x="9985" y="2461"/>
                  </a:cubicBezTo>
                  <a:lnTo>
                    <a:pt x="9661" y="2107"/>
                  </a:lnTo>
                  <a:cubicBezTo>
                    <a:pt x="9258" y="1755"/>
                    <a:pt x="8854" y="1404"/>
                    <a:pt x="8448" y="1094"/>
                  </a:cubicBezTo>
                  <a:cubicBezTo>
                    <a:pt x="8369" y="1050"/>
                    <a:pt x="8287" y="1005"/>
                    <a:pt x="8205" y="962"/>
                  </a:cubicBezTo>
                  <a:cubicBezTo>
                    <a:pt x="7560" y="521"/>
                    <a:pt x="6668" y="169"/>
                    <a:pt x="5615" y="37"/>
                  </a:cubicBezTo>
                  <a:cubicBezTo>
                    <a:pt x="5421" y="12"/>
                    <a:pt x="5220" y="0"/>
                    <a:pt x="5018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92" name="Google Shape;1718;p41"/>
            <p:cNvSpPr/>
            <p:nvPr/>
          </p:nvSpPr>
          <p:spPr>
            <a:xfrm>
              <a:off x="95186" y="186446"/>
              <a:ext cx="480801" cy="1199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4" y="0"/>
                  </a:moveTo>
                  <a:lnTo>
                    <a:pt x="0" y="45"/>
                  </a:lnTo>
                  <a:cubicBezTo>
                    <a:pt x="1669" y="1249"/>
                    <a:pt x="3230" y="2410"/>
                    <a:pt x="4678" y="3614"/>
                  </a:cubicBezTo>
                  <a:lnTo>
                    <a:pt x="4899" y="3793"/>
                  </a:lnTo>
                  <a:cubicBezTo>
                    <a:pt x="6681" y="5222"/>
                    <a:pt x="8350" y="6694"/>
                    <a:pt x="9912" y="8122"/>
                  </a:cubicBezTo>
                  <a:lnTo>
                    <a:pt x="10025" y="8301"/>
                  </a:lnTo>
                  <a:cubicBezTo>
                    <a:pt x="10579" y="8748"/>
                    <a:pt x="11026" y="9149"/>
                    <a:pt x="11468" y="9596"/>
                  </a:cubicBezTo>
                  <a:cubicBezTo>
                    <a:pt x="11468" y="9639"/>
                    <a:pt x="11581" y="9684"/>
                    <a:pt x="11581" y="9730"/>
                  </a:cubicBezTo>
                  <a:cubicBezTo>
                    <a:pt x="12695" y="10800"/>
                    <a:pt x="13696" y="11827"/>
                    <a:pt x="14585" y="12897"/>
                  </a:cubicBezTo>
                  <a:cubicBezTo>
                    <a:pt x="14698" y="12943"/>
                    <a:pt x="14811" y="13031"/>
                    <a:pt x="14811" y="13077"/>
                  </a:cubicBezTo>
                  <a:cubicBezTo>
                    <a:pt x="15699" y="14058"/>
                    <a:pt x="16593" y="15083"/>
                    <a:pt x="17368" y="16110"/>
                  </a:cubicBezTo>
                  <a:cubicBezTo>
                    <a:pt x="17481" y="16199"/>
                    <a:pt x="17481" y="16244"/>
                    <a:pt x="17481" y="16290"/>
                  </a:cubicBezTo>
                  <a:cubicBezTo>
                    <a:pt x="18262" y="17271"/>
                    <a:pt x="19043" y="18296"/>
                    <a:pt x="19818" y="19278"/>
                  </a:cubicBezTo>
                  <a:cubicBezTo>
                    <a:pt x="19818" y="19369"/>
                    <a:pt x="19931" y="19412"/>
                    <a:pt x="19931" y="19457"/>
                  </a:cubicBezTo>
                  <a:cubicBezTo>
                    <a:pt x="20378" y="20172"/>
                    <a:pt x="20825" y="20886"/>
                    <a:pt x="21266" y="21600"/>
                  </a:cubicBezTo>
                  <a:lnTo>
                    <a:pt x="21600" y="21600"/>
                  </a:lnTo>
                  <a:cubicBezTo>
                    <a:pt x="21492" y="21332"/>
                    <a:pt x="21266" y="21108"/>
                    <a:pt x="21158" y="20840"/>
                  </a:cubicBezTo>
                  <a:lnTo>
                    <a:pt x="21045" y="20661"/>
                  </a:lnTo>
                  <a:cubicBezTo>
                    <a:pt x="20825" y="20217"/>
                    <a:pt x="20486" y="19813"/>
                    <a:pt x="20152" y="19412"/>
                  </a:cubicBezTo>
                  <a:cubicBezTo>
                    <a:pt x="20152" y="19323"/>
                    <a:pt x="20044" y="19278"/>
                    <a:pt x="20044" y="19235"/>
                  </a:cubicBezTo>
                  <a:cubicBezTo>
                    <a:pt x="19376" y="18208"/>
                    <a:pt x="18596" y="17181"/>
                    <a:pt x="17815" y="16199"/>
                  </a:cubicBezTo>
                  <a:cubicBezTo>
                    <a:pt x="17702" y="16156"/>
                    <a:pt x="17594" y="16065"/>
                    <a:pt x="17594" y="16022"/>
                  </a:cubicBezTo>
                  <a:cubicBezTo>
                    <a:pt x="16814" y="15040"/>
                    <a:pt x="16033" y="14058"/>
                    <a:pt x="15145" y="13120"/>
                  </a:cubicBezTo>
                  <a:cubicBezTo>
                    <a:pt x="15032" y="13031"/>
                    <a:pt x="14919" y="12986"/>
                    <a:pt x="14919" y="12943"/>
                  </a:cubicBezTo>
                  <a:cubicBezTo>
                    <a:pt x="13476" y="11335"/>
                    <a:pt x="11914" y="9730"/>
                    <a:pt x="10245" y="8122"/>
                  </a:cubicBezTo>
                  <a:lnTo>
                    <a:pt x="10132" y="7988"/>
                  </a:lnTo>
                  <a:cubicBezTo>
                    <a:pt x="8910" y="6827"/>
                    <a:pt x="7575" y="5669"/>
                    <a:pt x="6235" y="4553"/>
                  </a:cubicBezTo>
                  <a:lnTo>
                    <a:pt x="6127" y="4462"/>
                  </a:lnTo>
                  <a:cubicBezTo>
                    <a:pt x="5793" y="4195"/>
                    <a:pt x="5459" y="3927"/>
                    <a:pt x="5125" y="3660"/>
                  </a:cubicBezTo>
                  <a:lnTo>
                    <a:pt x="4899" y="3481"/>
                  </a:lnTo>
                  <a:cubicBezTo>
                    <a:pt x="3451" y="2322"/>
                    <a:pt x="1895" y="1161"/>
                    <a:pt x="33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93" name="Google Shape;1719;p41"/>
            <p:cNvSpPr/>
            <p:nvPr/>
          </p:nvSpPr>
          <p:spPr>
            <a:xfrm>
              <a:off x="3506" y="228628"/>
              <a:ext cx="255262" cy="1684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184" y="0"/>
                  </a:moveTo>
                  <a:cubicBezTo>
                    <a:pt x="20555" y="2858"/>
                    <a:pt x="19927" y="5393"/>
                    <a:pt x="19501" y="7942"/>
                  </a:cubicBezTo>
                  <a:cubicBezTo>
                    <a:pt x="18669" y="11753"/>
                    <a:pt x="17827" y="15563"/>
                    <a:pt x="16986" y="19373"/>
                  </a:cubicBezTo>
                  <a:lnTo>
                    <a:pt x="16783" y="20647"/>
                  </a:lnTo>
                  <a:lnTo>
                    <a:pt x="16570" y="20647"/>
                  </a:lnTo>
                  <a:cubicBezTo>
                    <a:pt x="11327" y="17468"/>
                    <a:pt x="5659" y="15563"/>
                    <a:pt x="0" y="14288"/>
                  </a:cubicBezTo>
                  <a:lnTo>
                    <a:pt x="0" y="15240"/>
                  </a:lnTo>
                  <a:cubicBezTo>
                    <a:pt x="5872" y="16515"/>
                    <a:pt x="11540" y="18742"/>
                    <a:pt x="16986" y="21600"/>
                  </a:cubicBezTo>
                  <a:lnTo>
                    <a:pt x="17199" y="21600"/>
                  </a:lnTo>
                  <a:lnTo>
                    <a:pt x="17199" y="21278"/>
                  </a:lnTo>
                  <a:lnTo>
                    <a:pt x="17412" y="20647"/>
                  </a:lnTo>
                  <a:cubicBezTo>
                    <a:pt x="18243" y="16515"/>
                    <a:pt x="19085" y="12383"/>
                    <a:pt x="19927" y="8250"/>
                  </a:cubicBezTo>
                  <a:cubicBezTo>
                    <a:pt x="20343" y="5715"/>
                    <a:pt x="20971" y="3488"/>
                    <a:pt x="21600" y="953"/>
                  </a:cubicBezTo>
                  <a:cubicBezTo>
                    <a:pt x="21397" y="630"/>
                    <a:pt x="21184" y="308"/>
                    <a:pt x="2118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94" name="Google Shape;1720;p41"/>
            <p:cNvSpPr/>
            <p:nvPr/>
          </p:nvSpPr>
          <p:spPr>
            <a:xfrm>
              <a:off x="53118" y="674682"/>
              <a:ext cx="302359" cy="52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71" y="3079"/>
                  </a:lnTo>
                  <a:cubicBezTo>
                    <a:pt x="7260" y="11321"/>
                    <a:pt x="14340" y="17479"/>
                    <a:pt x="21420" y="21600"/>
                  </a:cubicBezTo>
                  <a:lnTo>
                    <a:pt x="21600" y="21600"/>
                  </a:lnTo>
                  <a:lnTo>
                    <a:pt x="21600" y="18521"/>
                  </a:lnTo>
                  <a:lnTo>
                    <a:pt x="21241" y="18521"/>
                  </a:lnTo>
                  <a:cubicBezTo>
                    <a:pt x="14160" y="13358"/>
                    <a:pt x="7080" y="720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95" name="Google Shape;1721;p41"/>
            <p:cNvSpPr/>
            <p:nvPr/>
          </p:nvSpPr>
          <p:spPr>
            <a:xfrm>
              <a:off x="25797" y="838265"/>
              <a:ext cx="602316" cy="2528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9821" y="7412"/>
                  </a:lnTo>
                  <a:cubicBezTo>
                    <a:pt x="18755" y="11650"/>
                    <a:pt x="17689" y="16093"/>
                    <a:pt x="16619" y="20331"/>
                  </a:cubicBezTo>
                  <a:cubicBezTo>
                    <a:pt x="16533" y="20536"/>
                    <a:pt x="16533" y="20750"/>
                    <a:pt x="16443" y="20750"/>
                  </a:cubicBezTo>
                  <a:lnTo>
                    <a:pt x="16353" y="20750"/>
                  </a:lnTo>
                  <a:cubicBezTo>
                    <a:pt x="11023" y="18417"/>
                    <a:pt x="5424" y="16307"/>
                    <a:pt x="0" y="14823"/>
                  </a:cubicBezTo>
                  <a:cubicBezTo>
                    <a:pt x="0" y="15038"/>
                    <a:pt x="0" y="15243"/>
                    <a:pt x="0" y="15458"/>
                  </a:cubicBezTo>
                  <a:cubicBezTo>
                    <a:pt x="5510" y="16942"/>
                    <a:pt x="11023" y="19051"/>
                    <a:pt x="16443" y="21600"/>
                  </a:cubicBezTo>
                  <a:lnTo>
                    <a:pt x="16619" y="21600"/>
                  </a:lnTo>
                  <a:lnTo>
                    <a:pt x="16619" y="21170"/>
                  </a:lnTo>
                  <a:cubicBezTo>
                    <a:pt x="17775" y="16727"/>
                    <a:pt x="18841" y="12069"/>
                    <a:pt x="19997" y="7626"/>
                  </a:cubicBezTo>
                  <a:lnTo>
                    <a:pt x="21600" y="1064"/>
                  </a:lnTo>
                  <a:cubicBezTo>
                    <a:pt x="21600" y="635"/>
                    <a:pt x="21600" y="215"/>
                    <a:pt x="216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96" name="Google Shape;1722;p41"/>
            <p:cNvSpPr/>
            <p:nvPr/>
          </p:nvSpPr>
          <p:spPr>
            <a:xfrm>
              <a:off x="558728" y="1192754"/>
              <a:ext cx="99110" cy="1511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052" y="0"/>
                  </a:moveTo>
                  <a:cubicBezTo>
                    <a:pt x="14574" y="6715"/>
                    <a:pt x="7549" y="13447"/>
                    <a:pt x="1071" y="20179"/>
                  </a:cubicBezTo>
                  <a:lnTo>
                    <a:pt x="0" y="20897"/>
                  </a:lnTo>
                  <a:lnTo>
                    <a:pt x="1071" y="21600"/>
                  </a:lnTo>
                  <a:cubicBezTo>
                    <a:pt x="8097" y="15228"/>
                    <a:pt x="15122" y="8856"/>
                    <a:pt x="21600" y="2124"/>
                  </a:cubicBezTo>
                  <a:cubicBezTo>
                    <a:pt x="21600" y="1765"/>
                    <a:pt x="21600" y="1062"/>
                    <a:pt x="2105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723" name="تجميع"/>
          <p:cNvGrpSpPr/>
          <p:nvPr/>
        </p:nvGrpSpPr>
        <p:grpSpPr>
          <a:xfrm>
            <a:off x="1963648" y="6914964"/>
            <a:ext cx="4196714" cy="5084846"/>
            <a:chOff x="0" y="0"/>
            <a:chExt cx="4196712" cy="5084845"/>
          </a:xfrm>
        </p:grpSpPr>
        <p:grpSp>
          <p:nvGrpSpPr>
            <p:cNvPr id="2700" name="تجميع"/>
            <p:cNvGrpSpPr/>
            <p:nvPr/>
          </p:nvGrpSpPr>
          <p:grpSpPr>
            <a:xfrm>
              <a:off x="0" y="-1"/>
              <a:ext cx="4196713" cy="4667063"/>
              <a:chOff x="0" y="0"/>
              <a:chExt cx="4196713" cy="4667061"/>
            </a:xfrm>
          </p:grpSpPr>
          <p:sp>
            <p:nvSpPr>
              <p:cNvPr id="2698" name="مستطيل مستدير الزوايا"/>
              <p:cNvSpPr/>
              <p:nvPr/>
            </p:nvSpPr>
            <p:spPr>
              <a:xfrm>
                <a:off x="0" y="747834"/>
                <a:ext cx="3032286" cy="3919228"/>
              </a:xfrm>
              <a:prstGeom prst="roundRect">
                <a:avLst>
                  <a:gd name="adj" fmla="val 4682"/>
                </a:avLst>
              </a:prstGeom>
              <a:solidFill>
                <a:srgbClr val="B4D6C9"/>
              </a:solidFill>
              <a:ln w="12700" cap="flat">
                <a:solidFill>
                  <a:schemeClr val="accent5">
                    <a:satOff val="-20050"/>
                    <a:lumOff val="-13098"/>
                  </a:schemeClr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C1E4F"/>
                    </a:solidFill>
                  </a:defRPr>
                </a:pPr>
              </a:p>
            </p:txBody>
          </p:sp>
          <p:pic>
            <p:nvPicPr>
              <p:cNvPr id="2699" name="IMG_4038.png" descr="IMG_4038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1677404" y="0"/>
                <a:ext cx="2519310" cy="251930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2722" name="Google Shape;4075;p68"/>
            <p:cNvGrpSpPr/>
            <p:nvPr/>
          </p:nvGrpSpPr>
          <p:grpSpPr>
            <a:xfrm>
              <a:off x="1890040" y="3691733"/>
              <a:ext cx="2010321" cy="1393113"/>
              <a:chOff x="0" y="0"/>
              <a:chExt cx="2010320" cy="1393111"/>
            </a:xfrm>
          </p:grpSpPr>
          <p:sp>
            <p:nvSpPr>
              <p:cNvPr id="2701" name="Google Shape;4076;p68"/>
              <p:cNvSpPr/>
              <p:nvPr/>
            </p:nvSpPr>
            <p:spPr>
              <a:xfrm rot="21167457">
                <a:off x="65770" y="113273"/>
                <a:ext cx="1878781" cy="11665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3" h="21600" fill="norm" stroke="1" extrusionOk="0">
                    <a:moveTo>
                      <a:pt x="20330" y="2648"/>
                    </a:moveTo>
                    <a:cubicBezTo>
                      <a:pt x="20349" y="2663"/>
                      <a:pt x="20358" y="2694"/>
                      <a:pt x="20358" y="2724"/>
                    </a:cubicBezTo>
                    <a:cubicBezTo>
                      <a:pt x="20349" y="2801"/>
                      <a:pt x="20330" y="2876"/>
                      <a:pt x="20320" y="2952"/>
                    </a:cubicBezTo>
                    <a:cubicBezTo>
                      <a:pt x="20267" y="3181"/>
                      <a:pt x="20373" y="3410"/>
                      <a:pt x="20512" y="3410"/>
                    </a:cubicBezTo>
                    <a:cubicBezTo>
                      <a:pt x="20520" y="3410"/>
                      <a:pt x="20528" y="3410"/>
                      <a:pt x="20537" y="3408"/>
                    </a:cubicBezTo>
                    <a:cubicBezTo>
                      <a:pt x="20575" y="3408"/>
                      <a:pt x="20612" y="3408"/>
                      <a:pt x="20650" y="3393"/>
                    </a:cubicBezTo>
                    <a:cubicBezTo>
                      <a:pt x="20657" y="3389"/>
                      <a:pt x="20665" y="3387"/>
                      <a:pt x="20673" y="3387"/>
                    </a:cubicBezTo>
                    <a:cubicBezTo>
                      <a:pt x="20696" y="3387"/>
                      <a:pt x="20721" y="3404"/>
                      <a:pt x="20735" y="3438"/>
                    </a:cubicBezTo>
                    <a:cubicBezTo>
                      <a:pt x="20763" y="3469"/>
                      <a:pt x="20763" y="3530"/>
                      <a:pt x="20735" y="3560"/>
                    </a:cubicBezTo>
                    <a:cubicBezTo>
                      <a:pt x="20678" y="3636"/>
                      <a:pt x="20603" y="3666"/>
                      <a:pt x="20528" y="3666"/>
                    </a:cubicBezTo>
                    <a:cubicBezTo>
                      <a:pt x="20522" y="3667"/>
                      <a:pt x="20516" y="3667"/>
                      <a:pt x="20510" y="3667"/>
                    </a:cubicBezTo>
                    <a:cubicBezTo>
                      <a:pt x="20320" y="3667"/>
                      <a:pt x="20169" y="3429"/>
                      <a:pt x="20160" y="3134"/>
                    </a:cubicBezTo>
                    <a:cubicBezTo>
                      <a:pt x="20151" y="2937"/>
                      <a:pt x="20198" y="2755"/>
                      <a:pt x="20292" y="2648"/>
                    </a:cubicBezTo>
                    <a:close/>
                    <a:moveTo>
                      <a:pt x="18969" y="0"/>
                    </a:moveTo>
                    <a:cubicBezTo>
                      <a:pt x="18936" y="0"/>
                      <a:pt x="18903" y="2"/>
                      <a:pt x="18870" y="5"/>
                    </a:cubicBezTo>
                    <a:cubicBezTo>
                      <a:pt x="18182" y="157"/>
                      <a:pt x="17560" y="735"/>
                      <a:pt x="17127" y="1616"/>
                    </a:cubicBezTo>
                    <a:cubicBezTo>
                      <a:pt x="16825" y="2208"/>
                      <a:pt x="16599" y="2892"/>
                      <a:pt x="16430" y="3605"/>
                    </a:cubicBezTo>
                    <a:cubicBezTo>
                      <a:pt x="16270" y="4289"/>
                      <a:pt x="16185" y="5018"/>
                      <a:pt x="16194" y="5747"/>
                    </a:cubicBezTo>
                    <a:lnTo>
                      <a:pt x="16194" y="5990"/>
                    </a:lnTo>
                    <a:cubicBezTo>
                      <a:pt x="16194" y="6507"/>
                      <a:pt x="16241" y="7023"/>
                      <a:pt x="16336" y="7525"/>
                    </a:cubicBezTo>
                    <a:cubicBezTo>
                      <a:pt x="16486" y="8436"/>
                      <a:pt x="16731" y="9301"/>
                      <a:pt x="17052" y="10106"/>
                    </a:cubicBezTo>
                    <a:cubicBezTo>
                      <a:pt x="17249" y="10608"/>
                      <a:pt x="17457" y="11094"/>
                      <a:pt x="17655" y="11595"/>
                    </a:cubicBezTo>
                    <a:cubicBezTo>
                      <a:pt x="17834" y="12020"/>
                      <a:pt x="17956" y="12507"/>
                      <a:pt x="18003" y="13023"/>
                    </a:cubicBezTo>
                    <a:cubicBezTo>
                      <a:pt x="18031" y="13342"/>
                      <a:pt x="17994" y="13661"/>
                      <a:pt x="17890" y="13934"/>
                    </a:cubicBezTo>
                    <a:cubicBezTo>
                      <a:pt x="17817" y="14179"/>
                      <a:pt x="17666" y="14312"/>
                      <a:pt x="17511" y="14312"/>
                    </a:cubicBezTo>
                    <a:cubicBezTo>
                      <a:pt x="17444" y="14312"/>
                      <a:pt x="17377" y="14288"/>
                      <a:pt x="17315" y="14238"/>
                    </a:cubicBezTo>
                    <a:cubicBezTo>
                      <a:pt x="17136" y="14101"/>
                      <a:pt x="16976" y="13904"/>
                      <a:pt x="16844" y="13676"/>
                    </a:cubicBezTo>
                    <a:cubicBezTo>
                      <a:pt x="16533" y="13160"/>
                      <a:pt x="16251" y="12598"/>
                      <a:pt x="16006" y="11990"/>
                    </a:cubicBezTo>
                    <a:cubicBezTo>
                      <a:pt x="15526" y="10805"/>
                      <a:pt x="15083" y="9575"/>
                      <a:pt x="14621" y="8375"/>
                    </a:cubicBezTo>
                    <a:cubicBezTo>
                      <a:pt x="14329" y="7616"/>
                      <a:pt x="14037" y="6856"/>
                      <a:pt x="13707" y="6142"/>
                    </a:cubicBezTo>
                    <a:cubicBezTo>
                      <a:pt x="13547" y="5793"/>
                      <a:pt x="13387" y="5459"/>
                      <a:pt x="13208" y="5155"/>
                    </a:cubicBezTo>
                    <a:cubicBezTo>
                      <a:pt x="13067" y="4927"/>
                      <a:pt x="12926" y="4684"/>
                      <a:pt x="12803" y="4426"/>
                    </a:cubicBezTo>
                    <a:cubicBezTo>
                      <a:pt x="12784" y="4395"/>
                      <a:pt x="12756" y="4350"/>
                      <a:pt x="12728" y="4319"/>
                    </a:cubicBezTo>
                    <a:cubicBezTo>
                      <a:pt x="12577" y="4107"/>
                      <a:pt x="12417" y="3879"/>
                      <a:pt x="12257" y="3666"/>
                    </a:cubicBezTo>
                    <a:cubicBezTo>
                      <a:pt x="11918" y="3195"/>
                      <a:pt x="11560" y="2770"/>
                      <a:pt x="11174" y="2405"/>
                    </a:cubicBezTo>
                    <a:cubicBezTo>
                      <a:pt x="10910" y="2147"/>
                      <a:pt x="10627" y="1950"/>
                      <a:pt x="10345" y="1737"/>
                    </a:cubicBezTo>
                    <a:cubicBezTo>
                      <a:pt x="9864" y="1372"/>
                      <a:pt x="9365" y="1053"/>
                      <a:pt x="8856" y="780"/>
                    </a:cubicBezTo>
                    <a:cubicBezTo>
                      <a:pt x="8269" y="460"/>
                      <a:pt x="7642" y="306"/>
                      <a:pt x="7019" y="306"/>
                    </a:cubicBezTo>
                    <a:cubicBezTo>
                      <a:pt x="6962" y="306"/>
                      <a:pt x="6906" y="306"/>
                      <a:pt x="6850" y="309"/>
                    </a:cubicBezTo>
                    <a:cubicBezTo>
                      <a:pt x="6746" y="324"/>
                      <a:pt x="6633" y="340"/>
                      <a:pt x="6529" y="385"/>
                    </a:cubicBezTo>
                    <a:cubicBezTo>
                      <a:pt x="6473" y="400"/>
                      <a:pt x="6417" y="446"/>
                      <a:pt x="6360" y="507"/>
                    </a:cubicBezTo>
                    <a:cubicBezTo>
                      <a:pt x="6275" y="552"/>
                      <a:pt x="6237" y="735"/>
                      <a:pt x="6285" y="856"/>
                    </a:cubicBezTo>
                    <a:cubicBezTo>
                      <a:pt x="6313" y="947"/>
                      <a:pt x="6350" y="1038"/>
                      <a:pt x="6388" y="1114"/>
                    </a:cubicBezTo>
                    <a:cubicBezTo>
                      <a:pt x="6482" y="1251"/>
                      <a:pt x="6586" y="1372"/>
                      <a:pt x="6699" y="1464"/>
                    </a:cubicBezTo>
                    <a:cubicBezTo>
                      <a:pt x="7170" y="1858"/>
                      <a:pt x="7669" y="2163"/>
                      <a:pt x="8187" y="2345"/>
                    </a:cubicBezTo>
                    <a:cubicBezTo>
                      <a:pt x="8225" y="2360"/>
                      <a:pt x="8253" y="2390"/>
                      <a:pt x="8291" y="2421"/>
                    </a:cubicBezTo>
                    <a:cubicBezTo>
                      <a:pt x="8300" y="2436"/>
                      <a:pt x="8310" y="2466"/>
                      <a:pt x="8300" y="2496"/>
                    </a:cubicBezTo>
                    <a:cubicBezTo>
                      <a:pt x="8300" y="2512"/>
                      <a:pt x="8291" y="2527"/>
                      <a:pt x="8272" y="2542"/>
                    </a:cubicBezTo>
                    <a:cubicBezTo>
                      <a:pt x="8244" y="2557"/>
                      <a:pt x="8213" y="2565"/>
                      <a:pt x="8183" y="2565"/>
                    </a:cubicBezTo>
                    <a:cubicBezTo>
                      <a:pt x="8152" y="2565"/>
                      <a:pt x="8121" y="2557"/>
                      <a:pt x="8093" y="2542"/>
                    </a:cubicBezTo>
                    <a:cubicBezTo>
                      <a:pt x="7839" y="2481"/>
                      <a:pt x="7594" y="2421"/>
                      <a:pt x="7349" y="2360"/>
                    </a:cubicBezTo>
                    <a:cubicBezTo>
                      <a:pt x="6968" y="2240"/>
                      <a:pt x="6595" y="2190"/>
                      <a:pt x="6216" y="2190"/>
                    </a:cubicBezTo>
                    <a:cubicBezTo>
                      <a:pt x="6164" y="2190"/>
                      <a:pt x="6111" y="2191"/>
                      <a:pt x="6058" y="2193"/>
                    </a:cubicBezTo>
                    <a:cubicBezTo>
                      <a:pt x="6008" y="2190"/>
                      <a:pt x="5958" y="2189"/>
                      <a:pt x="5908" y="2189"/>
                    </a:cubicBezTo>
                    <a:cubicBezTo>
                      <a:pt x="5666" y="2189"/>
                      <a:pt x="5424" y="2218"/>
                      <a:pt x="5182" y="2269"/>
                    </a:cubicBezTo>
                    <a:cubicBezTo>
                      <a:pt x="5013" y="2299"/>
                      <a:pt x="4853" y="2360"/>
                      <a:pt x="4693" y="2436"/>
                    </a:cubicBezTo>
                    <a:cubicBezTo>
                      <a:pt x="4636" y="2466"/>
                      <a:pt x="4589" y="2496"/>
                      <a:pt x="4551" y="2542"/>
                    </a:cubicBezTo>
                    <a:cubicBezTo>
                      <a:pt x="4401" y="2663"/>
                      <a:pt x="4382" y="2816"/>
                      <a:pt x="4514" y="3013"/>
                    </a:cubicBezTo>
                    <a:cubicBezTo>
                      <a:pt x="4570" y="3089"/>
                      <a:pt x="4636" y="3165"/>
                      <a:pt x="4702" y="3210"/>
                    </a:cubicBezTo>
                    <a:cubicBezTo>
                      <a:pt x="4919" y="3393"/>
                      <a:pt x="5135" y="3530"/>
                      <a:pt x="5371" y="3636"/>
                    </a:cubicBezTo>
                    <a:cubicBezTo>
                      <a:pt x="5654" y="3757"/>
                      <a:pt x="5945" y="3864"/>
                      <a:pt x="6237" y="3955"/>
                    </a:cubicBezTo>
                    <a:cubicBezTo>
                      <a:pt x="6633" y="4076"/>
                      <a:pt x="7038" y="4168"/>
                      <a:pt x="7443" y="4243"/>
                    </a:cubicBezTo>
                    <a:cubicBezTo>
                      <a:pt x="7556" y="4259"/>
                      <a:pt x="7660" y="4289"/>
                      <a:pt x="7764" y="4319"/>
                    </a:cubicBezTo>
                    <a:cubicBezTo>
                      <a:pt x="7792" y="4319"/>
                      <a:pt x="7811" y="4350"/>
                      <a:pt x="7811" y="4395"/>
                    </a:cubicBezTo>
                    <a:cubicBezTo>
                      <a:pt x="7820" y="4456"/>
                      <a:pt x="7792" y="4502"/>
                      <a:pt x="7764" y="4502"/>
                    </a:cubicBezTo>
                    <a:cubicBezTo>
                      <a:pt x="7745" y="4509"/>
                      <a:pt x="7726" y="4513"/>
                      <a:pt x="7707" y="4513"/>
                    </a:cubicBezTo>
                    <a:cubicBezTo>
                      <a:pt x="7688" y="4513"/>
                      <a:pt x="7669" y="4509"/>
                      <a:pt x="7650" y="4502"/>
                    </a:cubicBezTo>
                    <a:cubicBezTo>
                      <a:pt x="7434" y="4456"/>
                      <a:pt x="7208" y="4426"/>
                      <a:pt x="6991" y="4410"/>
                    </a:cubicBezTo>
                    <a:cubicBezTo>
                      <a:pt x="6661" y="4365"/>
                      <a:pt x="6341" y="4335"/>
                      <a:pt x="6011" y="4335"/>
                    </a:cubicBezTo>
                    <a:lnTo>
                      <a:pt x="5955" y="4335"/>
                    </a:lnTo>
                    <a:cubicBezTo>
                      <a:pt x="5672" y="4335"/>
                      <a:pt x="5390" y="4365"/>
                      <a:pt x="5107" y="4426"/>
                    </a:cubicBezTo>
                    <a:cubicBezTo>
                      <a:pt x="4975" y="4441"/>
                      <a:pt x="4843" y="4486"/>
                      <a:pt x="4721" y="4547"/>
                    </a:cubicBezTo>
                    <a:cubicBezTo>
                      <a:pt x="4655" y="4577"/>
                      <a:pt x="4570" y="4623"/>
                      <a:pt x="4570" y="4744"/>
                    </a:cubicBezTo>
                    <a:cubicBezTo>
                      <a:pt x="4570" y="4866"/>
                      <a:pt x="4627" y="4942"/>
                      <a:pt x="4683" y="5003"/>
                    </a:cubicBezTo>
                    <a:cubicBezTo>
                      <a:pt x="4824" y="5170"/>
                      <a:pt x="4975" y="5291"/>
                      <a:pt x="5135" y="5382"/>
                    </a:cubicBezTo>
                    <a:cubicBezTo>
                      <a:pt x="5390" y="5535"/>
                      <a:pt x="5644" y="5656"/>
                      <a:pt x="5908" y="5762"/>
                    </a:cubicBezTo>
                    <a:cubicBezTo>
                      <a:pt x="6313" y="5914"/>
                      <a:pt x="6718" y="6020"/>
                      <a:pt x="7123" y="6112"/>
                    </a:cubicBezTo>
                    <a:cubicBezTo>
                      <a:pt x="7283" y="6157"/>
                      <a:pt x="7453" y="6203"/>
                      <a:pt x="7622" y="6249"/>
                    </a:cubicBezTo>
                    <a:cubicBezTo>
                      <a:pt x="7679" y="6264"/>
                      <a:pt x="7745" y="6294"/>
                      <a:pt x="7801" y="6324"/>
                    </a:cubicBezTo>
                    <a:cubicBezTo>
                      <a:pt x="7820" y="6340"/>
                      <a:pt x="7839" y="6355"/>
                      <a:pt x="7839" y="6385"/>
                    </a:cubicBezTo>
                    <a:cubicBezTo>
                      <a:pt x="7839" y="6431"/>
                      <a:pt x="7820" y="6461"/>
                      <a:pt x="7792" y="6461"/>
                    </a:cubicBezTo>
                    <a:cubicBezTo>
                      <a:pt x="7782" y="6476"/>
                      <a:pt x="7764" y="6476"/>
                      <a:pt x="7754" y="6476"/>
                    </a:cubicBezTo>
                    <a:cubicBezTo>
                      <a:pt x="7594" y="6476"/>
                      <a:pt x="7424" y="6476"/>
                      <a:pt x="7264" y="6446"/>
                    </a:cubicBezTo>
                    <a:cubicBezTo>
                      <a:pt x="7038" y="6400"/>
                      <a:pt x="6803" y="6385"/>
                      <a:pt x="6567" y="6370"/>
                    </a:cubicBezTo>
                    <a:cubicBezTo>
                      <a:pt x="6433" y="6352"/>
                      <a:pt x="6300" y="6343"/>
                      <a:pt x="6166" y="6343"/>
                    </a:cubicBezTo>
                    <a:cubicBezTo>
                      <a:pt x="5960" y="6343"/>
                      <a:pt x="5755" y="6363"/>
                      <a:pt x="5550" y="6400"/>
                    </a:cubicBezTo>
                    <a:cubicBezTo>
                      <a:pt x="5427" y="6431"/>
                      <a:pt x="5305" y="6476"/>
                      <a:pt x="5182" y="6537"/>
                    </a:cubicBezTo>
                    <a:cubicBezTo>
                      <a:pt x="5051" y="6613"/>
                      <a:pt x="5041" y="6749"/>
                      <a:pt x="5135" y="6917"/>
                    </a:cubicBezTo>
                    <a:cubicBezTo>
                      <a:pt x="5164" y="6962"/>
                      <a:pt x="5192" y="6993"/>
                      <a:pt x="5220" y="7023"/>
                    </a:cubicBezTo>
                    <a:cubicBezTo>
                      <a:pt x="5474" y="7327"/>
                      <a:pt x="5757" y="7570"/>
                      <a:pt x="6049" y="7767"/>
                    </a:cubicBezTo>
                    <a:cubicBezTo>
                      <a:pt x="6539" y="8101"/>
                      <a:pt x="7048" y="8314"/>
                      <a:pt x="7575" y="8436"/>
                    </a:cubicBezTo>
                    <a:cubicBezTo>
                      <a:pt x="7848" y="8496"/>
                      <a:pt x="8112" y="8588"/>
                      <a:pt x="8376" y="8694"/>
                    </a:cubicBezTo>
                    <a:cubicBezTo>
                      <a:pt x="8423" y="8709"/>
                      <a:pt x="8470" y="8739"/>
                      <a:pt x="8508" y="8785"/>
                    </a:cubicBezTo>
                    <a:cubicBezTo>
                      <a:pt x="8517" y="8800"/>
                      <a:pt x="8527" y="8815"/>
                      <a:pt x="8527" y="8831"/>
                    </a:cubicBezTo>
                    <a:cubicBezTo>
                      <a:pt x="8527" y="8861"/>
                      <a:pt x="8517" y="8876"/>
                      <a:pt x="8508" y="8876"/>
                    </a:cubicBezTo>
                    <a:cubicBezTo>
                      <a:pt x="8479" y="8907"/>
                      <a:pt x="8461" y="8907"/>
                      <a:pt x="8432" y="8907"/>
                    </a:cubicBezTo>
                    <a:cubicBezTo>
                      <a:pt x="8291" y="8907"/>
                      <a:pt x="8150" y="8907"/>
                      <a:pt x="7999" y="8892"/>
                    </a:cubicBezTo>
                    <a:cubicBezTo>
                      <a:pt x="7754" y="8861"/>
                      <a:pt x="7518" y="8831"/>
                      <a:pt x="7283" y="8800"/>
                    </a:cubicBezTo>
                    <a:cubicBezTo>
                      <a:pt x="7255" y="8796"/>
                      <a:pt x="7226" y="8794"/>
                      <a:pt x="7198" y="8794"/>
                    </a:cubicBezTo>
                    <a:cubicBezTo>
                      <a:pt x="7028" y="8794"/>
                      <a:pt x="6858" y="8861"/>
                      <a:pt x="6680" y="8861"/>
                    </a:cubicBezTo>
                    <a:cubicBezTo>
                      <a:pt x="6605" y="8861"/>
                      <a:pt x="6520" y="8907"/>
                      <a:pt x="6445" y="8968"/>
                    </a:cubicBezTo>
                    <a:cubicBezTo>
                      <a:pt x="6360" y="9043"/>
                      <a:pt x="6350" y="9150"/>
                      <a:pt x="6407" y="9256"/>
                    </a:cubicBezTo>
                    <a:cubicBezTo>
                      <a:pt x="6435" y="9317"/>
                      <a:pt x="6473" y="9362"/>
                      <a:pt x="6511" y="9408"/>
                    </a:cubicBezTo>
                    <a:cubicBezTo>
                      <a:pt x="6756" y="9697"/>
                      <a:pt x="7029" y="9939"/>
                      <a:pt x="7311" y="10137"/>
                    </a:cubicBezTo>
                    <a:cubicBezTo>
                      <a:pt x="7792" y="10441"/>
                      <a:pt x="8291" y="10638"/>
                      <a:pt x="8800" y="10699"/>
                    </a:cubicBezTo>
                    <a:cubicBezTo>
                      <a:pt x="8866" y="10714"/>
                      <a:pt x="8932" y="10744"/>
                      <a:pt x="8998" y="10760"/>
                    </a:cubicBezTo>
                    <a:cubicBezTo>
                      <a:pt x="9026" y="10775"/>
                      <a:pt x="9054" y="10775"/>
                      <a:pt x="9054" y="10836"/>
                    </a:cubicBezTo>
                    <a:cubicBezTo>
                      <a:pt x="9054" y="10897"/>
                      <a:pt x="9016" y="10927"/>
                      <a:pt x="8988" y="10927"/>
                    </a:cubicBezTo>
                    <a:lnTo>
                      <a:pt x="8950" y="10927"/>
                    </a:lnTo>
                    <a:cubicBezTo>
                      <a:pt x="8724" y="10927"/>
                      <a:pt x="8498" y="10927"/>
                      <a:pt x="8272" y="10957"/>
                    </a:cubicBezTo>
                    <a:cubicBezTo>
                      <a:pt x="8084" y="10988"/>
                      <a:pt x="7895" y="11003"/>
                      <a:pt x="7707" y="11048"/>
                    </a:cubicBezTo>
                    <a:cubicBezTo>
                      <a:pt x="7613" y="11064"/>
                      <a:pt x="7518" y="11109"/>
                      <a:pt x="7443" y="11185"/>
                    </a:cubicBezTo>
                    <a:cubicBezTo>
                      <a:pt x="7358" y="11231"/>
                      <a:pt x="7330" y="11398"/>
                      <a:pt x="7387" y="11519"/>
                    </a:cubicBezTo>
                    <a:cubicBezTo>
                      <a:pt x="7424" y="11641"/>
                      <a:pt x="7490" y="11747"/>
                      <a:pt x="7556" y="11838"/>
                    </a:cubicBezTo>
                    <a:cubicBezTo>
                      <a:pt x="7867" y="12264"/>
                      <a:pt x="8206" y="12628"/>
                      <a:pt x="8564" y="12947"/>
                    </a:cubicBezTo>
                    <a:cubicBezTo>
                      <a:pt x="9412" y="13707"/>
                      <a:pt x="10326" y="14101"/>
                      <a:pt x="11268" y="14405"/>
                    </a:cubicBezTo>
                    <a:cubicBezTo>
                      <a:pt x="11692" y="14527"/>
                      <a:pt x="12125" y="14603"/>
                      <a:pt x="12558" y="14633"/>
                    </a:cubicBezTo>
                    <a:cubicBezTo>
                      <a:pt x="12669" y="14652"/>
                      <a:pt x="12779" y="14661"/>
                      <a:pt x="12890" y="14661"/>
                    </a:cubicBezTo>
                    <a:cubicBezTo>
                      <a:pt x="13043" y="14661"/>
                      <a:pt x="13196" y="14645"/>
                      <a:pt x="13350" y="14618"/>
                    </a:cubicBezTo>
                    <a:cubicBezTo>
                      <a:pt x="13368" y="14618"/>
                      <a:pt x="13387" y="14618"/>
                      <a:pt x="13397" y="14648"/>
                    </a:cubicBezTo>
                    <a:cubicBezTo>
                      <a:pt x="13415" y="14679"/>
                      <a:pt x="13397" y="14709"/>
                      <a:pt x="13378" y="14724"/>
                    </a:cubicBezTo>
                    <a:cubicBezTo>
                      <a:pt x="13284" y="14815"/>
                      <a:pt x="13180" y="14891"/>
                      <a:pt x="13067" y="14922"/>
                    </a:cubicBezTo>
                    <a:cubicBezTo>
                      <a:pt x="12898" y="14980"/>
                      <a:pt x="12725" y="15008"/>
                      <a:pt x="12550" y="15008"/>
                    </a:cubicBezTo>
                    <a:cubicBezTo>
                      <a:pt x="12453" y="15008"/>
                      <a:pt x="12355" y="14999"/>
                      <a:pt x="12257" y="14983"/>
                    </a:cubicBezTo>
                    <a:cubicBezTo>
                      <a:pt x="11984" y="14937"/>
                      <a:pt x="11720" y="14952"/>
                      <a:pt x="11447" y="14891"/>
                    </a:cubicBezTo>
                    <a:cubicBezTo>
                      <a:pt x="11202" y="14830"/>
                      <a:pt x="10947" y="14800"/>
                      <a:pt x="10702" y="14724"/>
                    </a:cubicBezTo>
                    <a:cubicBezTo>
                      <a:pt x="10231" y="14588"/>
                      <a:pt x="9760" y="14390"/>
                      <a:pt x="9318" y="14117"/>
                    </a:cubicBezTo>
                    <a:cubicBezTo>
                      <a:pt x="8819" y="13843"/>
                      <a:pt x="8348" y="13479"/>
                      <a:pt x="7905" y="13038"/>
                    </a:cubicBezTo>
                    <a:cubicBezTo>
                      <a:pt x="7697" y="12825"/>
                      <a:pt x="7509" y="12583"/>
                      <a:pt x="7358" y="12294"/>
                    </a:cubicBezTo>
                    <a:cubicBezTo>
                      <a:pt x="7264" y="12142"/>
                      <a:pt x="7189" y="11945"/>
                      <a:pt x="7151" y="11747"/>
                    </a:cubicBezTo>
                    <a:cubicBezTo>
                      <a:pt x="7076" y="11474"/>
                      <a:pt x="7142" y="11155"/>
                      <a:pt x="7302" y="11003"/>
                    </a:cubicBezTo>
                    <a:cubicBezTo>
                      <a:pt x="7330" y="10973"/>
                      <a:pt x="7358" y="10957"/>
                      <a:pt x="7387" y="10927"/>
                    </a:cubicBezTo>
                    <a:cubicBezTo>
                      <a:pt x="7415" y="10912"/>
                      <a:pt x="7443" y="10882"/>
                      <a:pt x="7434" y="10820"/>
                    </a:cubicBezTo>
                    <a:cubicBezTo>
                      <a:pt x="7434" y="10760"/>
                      <a:pt x="7396" y="10744"/>
                      <a:pt x="7368" y="10714"/>
                    </a:cubicBezTo>
                    <a:lnTo>
                      <a:pt x="7255" y="10638"/>
                    </a:lnTo>
                    <a:cubicBezTo>
                      <a:pt x="7180" y="10562"/>
                      <a:pt x="7095" y="10502"/>
                      <a:pt x="7010" y="10471"/>
                    </a:cubicBezTo>
                    <a:cubicBezTo>
                      <a:pt x="6916" y="10471"/>
                      <a:pt x="6821" y="10502"/>
                      <a:pt x="6737" y="10547"/>
                    </a:cubicBezTo>
                    <a:cubicBezTo>
                      <a:pt x="6473" y="10638"/>
                      <a:pt x="6200" y="10714"/>
                      <a:pt x="5936" y="10744"/>
                    </a:cubicBezTo>
                    <a:cubicBezTo>
                      <a:pt x="5672" y="10775"/>
                      <a:pt x="5408" y="10836"/>
                      <a:pt x="5145" y="10836"/>
                    </a:cubicBezTo>
                    <a:cubicBezTo>
                      <a:pt x="4903" y="10842"/>
                      <a:pt x="4660" y="10848"/>
                      <a:pt x="4419" y="10848"/>
                    </a:cubicBezTo>
                    <a:cubicBezTo>
                      <a:pt x="4068" y="10848"/>
                      <a:pt x="3719" y="10835"/>
                      <a:pt x="3374" y="10790"/>
                    </a:cubicBezTo>
                    <a:cubicBezTo>
                      <a:pt x="3350" y="10787"/>
                      <a:pt x="3327" y="10785"/>
                      <a:pt x="3303" y="10785"/>
                    </a:cubicBezTo>
                    <a:cubicBezTo>
                      <a:pt x="3262" y="10785"/>
                      <a:pt x="3220" y="10789"/>
                      <a:pt x="3180" y="10789"/>
                    </a:cubicBezTo>
                    <a:cubicBezTo>
                      <a:pt x="3143" y="10789"/>
                      <a:pt x="3107" y="10786"/>
                      <a:pt x="3072" y="10775"/>
                    </a:cubicBezTo>
                    <a:cubicBezTo>
                      <a:pt x="2828" y="10714"/>
                      <a:pt x="2592" y="10714"/>
                      <a:pt x="2357" y="10684"/>
                    </a:cubicBezTo>
                    <a:cubicBezTo>
                      <a:pt x="2055" y="10638"/>
                      <a:pt x="1754" y="10593"/>
                      <a:pt x="1452" y="10532"/>
                    </a:cubicBezTo>
                    <a:cubicBezTo>
                      <a:pt x="1056" y="10441"/>
                      <a:pt x="651" y="10335"/>
                      <a:pt x="265" y="10198"/>
                    </a:cubicBezTo>
                    <a:cubicBezTo>
                      <a:pt x="190" y="10167"/>
                      <a:pt x="124" y="10152"/>
                      <a:pt x="58" y="10137"/>
                    </a:cubicBezTo>
                    <a:cubicBezTo>
                      <a:pt x="20" y="10137"/>
                      <a:pt x="-8" y="10213"/>
                      <a:pt x="1" y="10274"/>
                    </a:cubicBezTo>
                    <a:cubicBezTo>
                      <a:pt x="20" y="10335"/>
                      <a:pt x="39" y="10395"/>
                      <a:pt x="77" y="10441"/>
                    </a:cubicBezTo>
                    <a:cubicBezTo>
                      <a:pt x="369" y="10912"/>
                      <a:pt x="642" y="11413"/>
                      <a:pt x="953" y="11869"/>
                    </a:cubicBezTo>
                    <a:cubicBezTo>
                      <a:pt x="1245" y="12294"/>
                      <a:pt x="1556" y="12674"/>
                      <a:pt x="1876" y="13038"/>
                    </a:cubicBezTo>
                    <a:cubicBezTo>
                      <a:pt x="2234" y="13463"/>
                      <a:pt x="2611" y="13859"/>
                      <a:pt x="2997" y="14208"/>
                    </a:cubicBezTo>
                    <a:cubicBezTo>
                      <a:pt x="3383" y="14542"/>
                      <a:pt x="3779" y="14830"/>
                      <a:pt x="4193" y="15059"/>
                    </a:cubicBezTo>
                    <a:cubicBezTo>
                      <a:pt x="4240" y="15074"/>
                      <a:pt x="4297" y="15089"/>
                      <a:pt x="4325" y="15150"/>
                    </a:cubicBezTo>
                    <a:cubicBezTo>
                      <a:pt x="4335" y="15180"/>
                      <a:pt x="4344" y="15210"/>
                      <a:pt x="4344" y="15241"/>
                    </a:cubicBezTo>
                    <a:cubicBezTo>
                      <a:pt x="4344" y="15271"/>
                      <a:pt x="4325" y="15286"/>
                      <a:pt x="4306" y="15286"/>
                    </a:cubicBezTo>
                    <a:cubicBezTo>
                      <a:pt x="4288" y="15298"/>
                      <a:pt x="4269" y="15303"/>
                      <a:pt x="4249" y="15303"/>
                    </a:cubicBezTo>
                    <a:cubicBezTo>
                      <a:pt x="4218" y="15303"/>
                      <a:pt x="4185" y="15290"/>
                      <a:pt x="4156" y="15271"/>
                    </a:cubicBezTo>
                    <a:cubicBezTo>
                      <a:pt x="3694" y="15059"/>
                      <a:pt x="3233" y="14846"/>
                      <a:pt x="2761" y="14633"/>
                    </a:cubicBezTo>
                    <a:cubicBezTo>
                      <a:pt x="2309" y="14421"/>
                      <a:pt x="1848" y="14238"/>
                      <a:pt x="1377" y="14101"/>
                    </a:cubicBezTo>
                    <a:cubicBezTo>
                      <a:pt x="1288" y="14084"/>
                      <a:pt x="1200" y="14076"/>
                      <a:pt x="1112" y="14076"/>
                    </a:cubicBezTo>
                    <a:cubicBezTo>
                      <a:pt x="1050" y="14076"/>
                      <a:pt x="987" y="14080"/>
                      <a:pt x="924" y="14086"/>
                    </a:cubicBezTo>
                    <a:cubicBezTo>
                      <a:pt x="830" y="14086"/>
                      <a:pt x="793" y="14193"/>
                      <a:pt x="830" y="14330"/>
                    </a:cubicBezTo>
                    <a:cubicBezTo>
                      <a:pt x="840" y="14405"/>
                      <a:pt x="868" y="14481"/>
                      <a:pt x="896" y="14557"/>
                    </a:cubicBezTo>
                    <a:cubicBezTo>
                      <a:pt x="1019" y="14876"/>
                      <a:pt x="1160" y="15180"/>
                      <a:pt x="1320" y="15438"/>
                    </a:cubicBezTo>
                    <a:cubicBezTo>
                      <a:pt x="1584" y="15864"/>
                      <a:pt x="1867" y="16259"/>
                      <a:pt x="2177" y="16593"/>
                    </a:cubicBezTo>
                    <a:cubicBezTo>
                      <a:pt x="2592" y="17094"/>
                      <a:pt x="3016" y="17549"/>
                      <a:pt x="3468" y="17960"/>
                    </a:cubicBezTo>
                    <a:cubicBezTo>
                      <a:pt x="4156" y="18598"/>
                      <a:pt x="4862" y="19160"/>
                      <a:pt x="5587" y="19661"/>
                    </a:cubicBezTo>
                    <a:cubicBezTo>
                      <a:pt x="6567" y="20330"/>
                      <a:pt x="7594" y="20815"/>
                      <a:pt x="8640" y="21119"/>
                    </a:cubicBezTo>
                    <a:cubicBezTo>
                      <a:pt x="9176" y="21286"/>
                      <a:pt x="9723" y="21408"/>
                      <a:pt x="10269" y="21484"/>
                    </a:cubicBezTo>
                    <a:cubicBezTo>
                      <a:pt x="10665" y="21544"/>
                      <a:pt x="11042" y="21575"/>
                      <a:pt x="11456" y="21590"/>
                    </a:cubicBezTo>
                    <a:cubicBezTo>
                      <a:pt x="11550" y="21597"/>
                      <a:pt x="11645" y="21600"/>
                      <a:pt x="11740" y="21600"/>
                    </a:cubicBezTo>
                    <a:cubicBezTo>
                      <a:pt x="12053" y="21600"/>
                      <a:pt x="12370" y="21568"/>
                      <a:pt x="12681" y="21544"/>
                    </a:cubicBezTo>
                    <a:cubicBezTo>
                      <a:pt x="13067" y="21499"/>
                      <a:pt x="13444" y="21438"/>
                      <a:pt x="13830" y="21362"/>
                    </a:cubicBezTo>
                    <a:cubicBezTo>
                      <a:pt x="14310" y="21271"/>
                      <a:pt x="14800" y="21150"/>
                      <a:pt x="15281" y="20967"/>
                    </a:cubicBezTo>
                    <a:cubicBezTo>
                      <a:pt x="16072" y="20664"/>
                      <a:pt x="16854" y="20238"/>
                      <a:pt x="17588" y="19661"/>
                    </a:cubicBezTo>
                    <a:cubicBezTo>
                      <a:pt x="18408" y="19069"/>
                      <a:pt x="19143" y="18233"/>
                      <a:pt x="19755" y="17200"/>
                    </a:cubicBezTo>
                    <a:cubicBezTo>
                      <a:pt x="19878" y="16988"/>
                      <a:pt x="19981" y="16760"/>
                      <a:pt x="20085" y="16532"/>
                    </a:cubicBezTo>
                    <a:cubicBezTo>
                      <a:pt x="20283" y="16106"/>
                      <a:pt x="20339" y="15606"/>
                      <a:pt x="20368" y="15104"/>
                    </a:cubicBezTo>
                    <a:cubicBezTo>
                      <a:pt x="20396" y="14466"/>
                      <a:pt x="20339" y="13828"/>
                      <a:pt x="20207" y="13236"/>
                    </a:cubicBezTo>
                    <a:cubicBezTo>
                      <a:pt x="20000" y="12309"/>
                      <a:pt x="19736" y="11398"/>
                      <a:pt x="19416" y="10547"/>
                    </a:cubicBezTo>
                    <a:cubicBezTo>
                      <a:pt x="19162" y="9864"/>
                      <a:pt x="18870" y="9226"/>
                      <a:pt x="18634" y="8527"/>
                    </a:cubicBezTo>
                    <a:cubicBezTo>
                      <a:pt x="18474" y="8071"/>
                      <a:pt x="18342" y="7585"/>
                      <a:pt x="18239" y="7084"/>
                    </a:cubicBezTo>
                    <a:cubicBezTo>
                      <a:pt x="18144" y="6522"/>
                      <a:pt x="18059" y="5960"/>
                      <a:pt x="18144" y="5367"/>
                    </a:cubicBezTo>
                    <a:cubicBezTo>
                      <a:pt x="18191" y="4821"/>
                      <a:pt x="18370" y="4304"/>
                      <a:pt x="18634" y="3939"/>
                    </a:cubicBezTo>
                    <a:cubicBezTo>
                      <a:pt x="18681" y="3879"/>
                      <a:pt x="18710" y="3788"/>
                      <a:pt x="18710" y="3681"/>
                    </a:cubicBezTo>
                    <a:cubicBezTo>
                      <a:pt x="18700" y="3469"/>
                      <a:pt x="18710" y="3256"/>
                      <a:pt x="18719" y="3043"/>
                    </a:cubicBezTo>
                    <a:cubicBezTo>
                      <a:pt x="18719" y="2937"/>
                      <a:pt x="18738" y="2846"/>
                      <a:pt x="18775" y="2755"/>
                    </a:cubicBezTo>
                    <a:cubicBezTo>
                      <a:pt x="18841" y="2846"/>
                      <a:pt x="18804" y="2937"/>
                      <a:pt x="18804" y="3028"/>
                    </a:cubicBezTo>
                    <a:cubicBezTo>
                      <a:pt x="18813" y="3165"/>
                      <a:pt x="18813" y="3301"/>
                      <a:pt x="18804" y="3423"/>
                    </a:cubicBezTo>
                    <a:cubicBezTo>
                      <a:pt x="18804" y="3666"/>
                      <a:pt x="18813" y="3909"/>
                      <a:pt x="18841" y="4152"/>
                    </a:cubicBezTo>
                    <a:cubicBezTo>
                      <a:pt x="18907" y="4608"/>
                      <a:pt x="19030" y="5018"/>
                      <a:pt x="19209" y="5367"/>
                    </a:cubicBezTo>
                    <a:cubicBezTo>
                      <a:pt x="19312" y="5565"/>
                      <a:pt x="19425" y="5717"/>
                      <a:pt x="19567" y="5823"/>
                    </a:cubicBezTo>
                    <a:cubicBezTo>
                      <a:pt x="19598" y="5852"/>
                      <a:pt x="19633" y="5867"/>
                      <a:pt x="19669" y="5867"/>
                    </a:cubicBezTo>
                    <a:cubicBezTo>
                      <a:pt x="19708" y="5867"/>
                      <a:pt x="19749" y="5848"/>
                      <a:pt x="19783" y="5808"/>
                    </a:cubicBezTo>
                    <a:cubicBezTo>
                      <a:pt x="19849" y="5732"/>
                      <a:pt x="19915" y="5641"/>
                      <a:pt x="19972" y="5565"/>
                    </a:cubicBezTo>
                    <a:cubicBezTo>
                      <a:pt x="20094" y="5382"/>
                      <a:pt x="20198" y="5170"/>
                      <a:pt x="20292" y="4957"/>
                    </a:cubicBezTo>
                    <a:cubicBezTo>
                      <a:pt x="20396" y="4744"/>
                      <a:pt x="20462" y="4502"/>
                      <a:pt x="20556" y="4289"/>
                    </a:cubicBezTo>
                    <a:cubicBezTo>
                      <a:pt x="20577" y="4219"/>
                      <a:pt x="20605" y="4175"/>
                      <a:pt x="20641" y="4175"/>
                    </a:cubicBezTo>
                    <a:cubicBezTo>
                      <a:pt x="20667" y="4175"/>
                      <a:pt x="20698" y="4200"/>
                      <a:pt x="20735" y="4259"/>
                    </a:cubicBezTo>
                    <a:cubicBezTo>
                      <a:pt x="20754" y="4304"/>
                      <a:pt x="20772" y="4350"/>
                      <a:pt x="20791" y="4380"/>
                    </a:cubicBezTo>
                    <a:cubicBezTo>
                      <a:pt x="20867" y="4577"/>
                      <a:pt x="20952" y="4744"/>
                      <a:pt x="21064" y="4897"/>
                    </a:cubicBezTo>
                    <a:cubicBezTo>
                      <a:pt x="21131" y="4988"/>
                      <a:pt x="21196" y="5079"/>
                      <a:pt x="21272" y="5155"/>
                    </a:cubicBezTo>
                    <a:cubicBezTo>
                      <a:pt x="21294" y="5175"/>
                      <a:pt x="21314" y="5185"/>
                      <a:pt x="21332" y="5185"/>
                    </a:cubicBezTo>
                    <a:cubicBezTo>
                      <a:pt x="21368" y="5185"/>
                      <a:pt x="21397" y="5145"/>
                      <a:pt x="21423" y="5064"/>
                    </a:cubicBezTo>
                    <a:cubicBezTo>
                      <a:pt x="21432" y="5018"/>
                      <a:pt x="21441" y="4973"/>
                      <a:pt x="21451" y="4927"/>
                    </a:cubicBezTo>
                    <a:cubicBezTo>
                      <a:pt x="21498" y="4668"/>
                      <a:pt x="21536" y="4410"/>
                      <a:pt x="21554" y="4152"/>
                    </a:cubicBezTo>
                    <a:cubicBezTo>
                      <a:pt x="21592" y="3772"/>
                      <a:pt x="21573" y="3377"/>
                      <a:pt x="21488" y="3013"/>
                    </a:cubicBezTo>
                    <a:cubicBezTo>
                      <a:pt x="21413" y="2648"/>
                      <a:pt x="21309" y="2299"/>
                      <a:pt x="21187" y="1965"/>
                    </a:cubicBezTo>
                    <a:cubicBezTo>
                      <a:pt x="21074" y="1676"/>
                      <a:pt x="20933" y="1403"/>
                      <a:pt x="20772" y="1175"/>
                    </a:cubicBezTo>
                    <a:cubicBezTo>
                      <a:pt x="20349" y="598"/>
                      <a:pt x="19830" y="218"/>
                      <a:pt x="19284" y="66"/>
                    </a:cubicBezTo>
                    <a:cubicBezTo>
                      <a:pt x="19176" y="20"/>
                      <a:pt x="19074" y="0"/>
                      <a:pt x="1896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702" name="Google Shape;4077;p68"/>
              <p:cNvSpPr/>
              <p:nvPr/>
            </p:nvSpPr>
            <p:spPr>
              <a:xfrm rot="21167457">
                <a:off x="762916" y="330194"/>
                <a:ext cx="549720" cy="4631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7" h="21600" fill="norm" stroke="1" extrusionOk="0">
                    <a:moveTo>
                      <a:pt x="1164" y="0"/>
                    </a:moveTo>
                    <a:cubicBezTo>
                      <a:pt x="887" y="0"/>
                      <a:pt x="624" y="110"/>
                      <a:pt x="421" y="291"/>
                    </a:cubicBezTo>
                    <a:cubicBezTo>
                      <a:pt x="36" y="560"/>
                      <a:pt x="-93" y="1095"/>
                      <a:pt x="68" y="1554"/>
                    </a:cubicBezTo>
                    <a:cubicBezTo>
                      <a:pt x="164" y="1821"/>
                      <a:pt x="292" y="2013"/>
                      <a:pt x="485" y="2166"/>
                    </a:cubicBezTo>
                    <a:cubicBezTo>
                      <a:pt x="709" y="2396"/>
                      <a:pt x="966" y="2587"/>
                      <a:pt x="1255" y="2702"/>
                    </a:cubicBezTo>
                    <a:cubicBezTo>
                      <a:pt x="1993" y="3046"/>
                      <a:pt x="2732" y="3352"/>
                      <a:pt x="3470" y="3773"/>
                    </a:cubicBezTo>
                    <a:cubicBezTo>
                      <a:pt x="4881" y="4576"/>
                      <a:pt x="6229" y="5495"/>
                      <a:pt x="7546" y="6527"/>
                    </a:cubicBezTo>
                    <a:cubicBezTo>
                      <a:pt x="8733" y="7560"/>
                      <a:pt x="9953" y="8554"/>
                      <a:pt x="11109" y="9702"/>
                    </a:cubicBezTo>
                    <a:cubicBezTo>
                      <a:pt x="12553" y="11157"/>
                      <a:pt x="13965" y="12648"/>
                      <a:pt x="15313" y="14217"/>
                    </a:cubicBezTo>
                    <a:cubicBezTo>
                      <a:pt x="16148" y="15173"/>
                      <a:pt x="16950" y="16129"/>
                      <a:pt x="17753" y="17201"/>
                    </a:cubicBezTo>
                    <a:cubicBezTo>
                      <a:pt x="18522" y="18234"/>
                      <a:pt x="19357" y="19305"/>
                      <a:pt x="20095" y="20452"/>
                    </a:cubicBezTo>
                    <a:cubicBezTo>
                      <a:pt x="20288" y="20797"/>
                      <a:pt x="20545" y="21102"/>
                      <a:pt x="20802" y="21447"/>
                    </a:cubicBezTo>
                    <a:cubicBezTo>
                      <a:pt x="20865" y="21550"/>
                      <a:pt x="20973" y="21600"/>
                      <a:pt x="21085" y="21600"/>
                    </a:cubicBezTo>
                    <a:cubicBezTo>
                      <a:pt x="21140" y="21600"/>
                      <a:pt x="21197" y="21587"/>
                      <a:pt x="21251" y="21562"/>
                    </a:cubicBezTo>
                    <a:cubicBezTo>
                      <a:pt x="21443" y="21485"/>
                      <a:pt x="21507" y="21294"/>
                      <a:pt x="21507" y="20835"/>
                    </a:cubicBezTo>
                    <a:cubicBezTo>
                      <a:pt x="21475" y="20567"/>
                      <a:pt x="21379" y="20299"/>
                      <a:pt x="21251" y="20070"/>
                    </a:cubicBezTo>
                    <a:cubicBezTo>
                      <a:pt x="20865" y="19305"/>
                      <a:pt x="20449" y="18540"/>
                      <a:pt x="20031" y="17813"/>
                    </a:cubicBezTo>
                    <a:cubicBezTo>
                      <a:pt x="18683" y="15517"/>
                      <a:pt x="17174" y="13337"/>
                      <a:pt x="15506" y="11309"/>
                    </a:cubicBezTo>
                    <a:cubicBezTo>
                      <a:pt x="14831" y="10430"/>
                      <a:pt x="14093" y="9626"/>
                      <a:pt x="13323" y="8823"/>
                    </a:cubicBezTo>
                    <a:cubicBezTo>
                      <a:pt x="12810" y="8325"/>
                      <a:pt x="12328" y="7713"/>
                      <a:pt x="11782" y="7216"/>
                    </a:cubicBezTo>
                    <a:cubicBezTo>
                      <a:pt x="10081" y="5609"/>
                      <a:pt x="8316" y="4117"/>
                      <a:pt x="6423" y="2817"/>
                    </a:cubicBezTo>
                    <a:cubicBezTo>
                      <a:pt x="5395" y="2127"/>
                      <a:pt x="4369" y="1325"/>
                      <a:pt x="3278" y="750"/>
                    </a:cubicBezTo>
                    <a:cubicBezTo>
                      <a:pt x="2667" y="406"/>
                      <a:pt x="2026" y="139"/>
                      <a:pt x="1384" y="24"/>
                    </a:cubicBezTo>
                    <a:cubicBezTo>
                      <a:pt x="1310" y="8"/>
                      <a:pt x="1236" y="0"/>
                      <a:pt x="116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703" name="Google Shape;4078;p68"/>
              <p:cNvSpPr/>
              <p:nvPr/>
            </p:nvSpPr>
            <p:spPr>
              <a:xfrm rot="21167457">
                <a:off x="801346" y="221305"/>
                <a:ext cx="544605" cy="5223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66" h="21600" fill="norm" stroke="1" extrusionOk="0">
                    <a:moveTo>
                      <a:pt x="1281" y="0"/>
                    </a:moveTo>
                    <a:cubicBezTo>
                      <a:pt x="888" y="0"/>
                      <a:pt x="481" y="197"/>
                      <a:pt x="242" y="513"/>
                    </a:cubicBezTo>
                    <a:cubicBezTo>
                      <a:pt x="-114" y="919"/>
                      <a:pt x="-82" y="1564"/>
                      <a:pt x="371" y="1869"/>
                    </a:cubicBezTo>
                    <a:cubicBezTo>
                      <a:pt x="533" y="1971"/>
                      <a:pt x="694" y="2073"/>
                      <a:pt x="888" y="2141"/>
                    </a:cubicBezTo>
                    <a:cubicBezTo>
                      <a:pt x="2958" y="3091"/>
                      <a:pt x="4963" y="4210"/>
                      <a:pt x="6838" y="5532"/>
                    </a:cubicBezTo>
                    <a:cubicBezTo>
                      <a:pt x="8358" y="6585"/>
                      <a:pt x="9781" y="7703"/>
                      <a:pt x="11139" y="8925"/>
                    </a:cubicBezTo>
                    <a:cubicBezTo>
                      <a:pt x="12271" y="9909"/>
                      <a:pt x="13337" y="10961"/>
                      <a:pt x="14373" y="12079"/>
                    </a:cubicBezTo>
                    <a:cubicBezTo>
                      <a:pt x="14760" y="12487"/>
                      <a:pt x="15116" y="12894"/>
                      <a:pt x="15472" y="13335"/>
                    </a:cubicBezTo>
                    <a:cubicBezTo>
                      <a:pt x="16215" y="14115"/>
                      <a:pt x="16895" y="14963"/>
                      <a:pt x="17542" y="15879"/>
                    </a:cubicBezTo>
                    <a:cubicBezTo>
                      <a:pt x="18673" y="17405"/>
                      <a:pt x="19675" y="19068"/>
                      <a:pt x="20484" y="20832"/>
                    </a:cubicBezTo>
                    <a:cubicBezTo>
                      <a:pt x="20581" y="21036"/>
                      <a:pt x="20678" y="21239"/>
                      <a:pt x="20807" y="21409"/>
                    </a:cubicBezTo>
                    <a:cubicBezTo>
                      <a:pt x="20908" y="21515"/>
                      <a:pt x="21009" y="21600"/>
                      <a:pt x="21125" y="21600"/>
                    </a:cubicBezTo>
                    <a:cubicBezTo>
                      <a:pt x="21158" y="21600"/>
                      <a:pt x="21192" y="21593"/>
                      <a:pt x="21228" y="21578"/>
                    </a:cubicBezTo>
                    <a:cubicBezTo>
                      <a:pt x="21357" y="21511"/>
                      <a:pt x="21454" y="21341"/>
                      <a:pt x="21454" y="21205"/>
                    </a:cubicBezTo>
                    <a:cubicBezTo>
                      <a:pt x="21486" y="20967"/>
                      <a:pt x="21454" y="20731"/>
                      <a:pt x="21389" y="20526"/>
                    </a:cubicBezTo>
                    <a:cubicBezTo>
                      <a:pt x="20839" y="18695"/>
                      <a:pt x="19999" y="16930"/>
                      <a:pt x="18932" y="15370"/>
                    </a:cubicBezTo>
                    <a:cubicBezTo>
                      <a:pt x="18350" y="14488"/>
                      <a:pt x="17735" y="13640"/>
                      <a:pt x="17089" y="12826"/>
                    </a:cubicBezTo>
                    <a:cubicBezTo>
                      <a:pt x="16215" y="11741"/>
                      <a:pt x="15343" y="10621"/>
                      <a:pt x="14373" y="9603"/>
                    </a:cubicBezTo>
                    <a:cubicBezTo>
                      <a:pt x="12982" y="8145"/>
                      <a:pt x="11591" y="6618"/>
                      <a:pt x="10071" y="5262"/>
                    </a:cubicBezTo>
                    <a:cubicBezTo>
                      <a:pt x="9619" y="4854"/>
                      <a:pt x="9166" y="4414"/>
                      <a:pt x="8681" y="4040"/>
                    </a:cubicBezTo>
                    <a:cubicBezTo>
                      <a:pt x="7291" y="2954"/>
                      <a:pt x="5803" y="1937"/>
                      <a:pt x="4283" y="1055"/>
                    </a:cubicBezTo>
                    <a:cubicBezTo>
                      <a:pt x="3540" y="648"/>
                      <a:pt x="2731" y="343"/>
                      <a:pt x="1923" y="105"/>
                    </a:cubicBezTo>
                    <a:cubicBezTo>
                      <a:pt x="1762" y="38"/>
                      <a:pt x="1567" y="3"/>
                      <a:pt x="1373" y="3"/>
                    </a:cubicBezTo>
                    <a:cubicBezTo>
                      <a:pt x="1343" y="1"/>
                      <a:pt x="1312" y="0"/>
                      <a:pt x="12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704" name="Google Shape;4079;p68"/>
              <p:cNvSpPr/>
              <p:nvPr/>
            </p:nvSpPr>
            <p:spPr>
              <a:xfrm rot="21167457">
                <a:off x="788844" y="469396"/>
                <a:ext cx="481911" cy="3621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43" h="21600" fill="norm" stroke="1" extrusionOk="0">
                    <a:moveTo>
                      <a:pt x="1127" y="0"/>
                    </a:moveTo>
                    <a:cubicBezTo>
                      <a:pt x="920" y="0"/>
                      <a:pt x="709" y="66"/>
                      <a:pt x="513" y="197"/>
                    </a:cubicBezTo>
                    <a:cubicBezTo>
                      <a:pt x="220" y="392"/>
                      <a:pt x="0" y="832"/>
                      <a:pt x="0" y="1273"/>
                    </a:cubicBezTo>
                    <a:cubicBezTo>
                      <a:pt x="0" y="1713"/>
                      <a:pt x="110" y="2105"/>
                      <a:pt x="330" y="2447"/>
                    </a:cubicBezTo>
                    <a:cubicBezTo>
                      <a:pt x="476" y="2692"/>
                      <a:pt x="660" y="2887"/>
                      <a:pt x="880" y="3034"/>
                    </a:cubicBezTo>
                    <a:cubicBezTo>
                      <a:pt x="1430" y="3475"/>
                      <a:pt x="1944" y="3915"/>
                      <a:pt x="2530" y="4307"/>
                    </a:cubicBezTo>
                    <a:cubicBezTo>
                      <a:pt x="3997" y="5286"/>
                      <a:pt x="5464" y="6264"/>
                      <a:pt x="6857" y="7389"/>
                    </a:cubicBezTo>
                    <a:cubicBezTo>
                      <a:pt x="8838" y="8956"/>
                      <a:pt x="10782" y="10620"/>
                      <a:pt x="12652" y="12430"/>
                    </a:cubicBezTo>
                    <a:cubicBezTo>
                      <a:pt x="14045" y="13800"/>
                      <a:pt x="15439" y="15219"/>
                      <a:pt x="16759" y="16735"/>
                    </a:cubicBezTo>
                    <a:cubicBezTo>
                      <a:pt x="17603" y="17666"/>
                      <a:pt x="18483" y="18596"/>
                      <a:pt x="19253" y="19624"/>
                    </a:cubicBezTo>
                    <a:cubicBezTo>
                      <a:pt x="19656" y="20112"/>
                      <a:pt x="20060" y="20602"/>
                      <a:pt x="20463" y="21091"/>
                    </a:cubicBezTo>
                    <a:cubicBezTo>
                      <a:pt x="20609" y="21238"/>
                      <a:pt x="20757" y="21384"/>
                      <a:pt x="20903" y="21531"/>
                    </a:cubicBezTo>
                    <a:cubicBezTo>
                      <a:pt x="20969" y="21575"/>
                      <a:pt x="21043" y="21600"/>
                      <a:pt x="21116" y="21600"/>
                    </a:cubicBezTo>
                    <a:cubicBezTo>
                      <a:pt x="21208" y="21600"/>
                      <a:pt x="21299" y="21563"/>
                      <a:pt x="21380" y="21483"/>
                    </a:cubicBezTo>
                    <a:cubicBezTo>
                      <a:pt x="21526" y="21288"/>
                      <a:pt x="21600" y="20994"/>
                      <a:pt x="21490" y="20749"/>
                    </a:cubicBezTo>
                    <a:cubicBezTo>
                      <a:pt x="21380" y="20504"/>
                      <a:pt x="21270" y="20259"/>
                      <a:pt x="21123" y="20014"/>
                    </a:cubicBezTo>
                    <a:cubicBezTo>
                      <a:pt x="20757" y="19427"/>
                      <a:pt x="20390" y="18791"/>
                      <a:pt x="19986" y="18254"/>
                    </a:cubicBezTo>
                    <a:cubicBezTo>
                      <a:pt x="18666" y="16442"/>
                      <a:pt x="17346" y="14632"/>
                      <a:pt x="15952" y="12968"/>
                    </a:cubicBezTo>
                    <a:cubicBezTo>
                      <a:pt x="14376" y="11108"/>
                      <a:pt x="12762" y="9298"/>
                      <a:pt x="11074" y="7586"/>
                    </a:cubicBezTo>
                    <a:cubicBezTo>
                      <a:pt x="8764" y="5139"/>
                      <a:pt x="6307" y="2985"/>
                      <a:pt x="3704" y="1175"/>
                    </a:cubicBezTo>
                    <a:cubicBezTo>
                      <a:pt x="2971" y="637"/>
                      <a:pt x="2236" y="245"/>
                      <a:pt x="1430" y="50"/>
                    </a:cubicBezTo>
                    <a:cubicBezTo>
                      <a:pt x="1332" y="16"/>
                      <a:pt x="1230" y="0"/>
                      <a:pt x="112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705" name="Google Shape;4080;p68"/>
              <p:cNvSpPr/>
              <p:nvPr/>
            </p:nvSpPr>
            <p:spPr>
              <a:xfrm rot="21167457">
                <a:off x="883726" y="673273"/>
                <a:ext cx="312312" cy="1752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05" h="21600" fill="norm" stroke="1" extrusionOk="0">
                    <a:moveTo>
                      <a:pt x="1808" y="0"/>
                    </a:moveTo>
                    <a:cubicBezTo>
                      <a:pt x="1473" y="0"/>
                      <a:pt x="1192" y="103"/>
                      <a:pt x="857" y="303"/>
                    </a:cubicBezTo>
                    <a:cubicBezTo>
                      <a:pt x="131" y="709"/>
                      <a:pt x="-205" y="2225"/>
                      <a:pt x="131" y="3438"/>
                    </a:cubicBezTo>
                    <a:cubicBezTo>
                      <a:pt x="354" y="4148"/>
                      <a:pt x="634" y="4654"/>
                      <a:pt x="1025" y="4957"/>
                    </a:cubicBezTo>
                    <a:cubicBezTo>
                      <a:pt x="1976" y="5867"/>
                      <a:pt x="2984" y="6573"/>
                      <a:pt x="4048" y="7183"/>
                    </a:cubicBezTo>
                    <a:cubicBezTo>
                      <a:pt x="5502" y="8092"/>
                      <a:pt x="7014" y="9102"/>
                      <a:pt x="8469" y="10115"/>
                    </a:cubicBezTo>
                    <a:cubicBezTo>
                      <a:pt x="11099" y="12037"/>
                      <a:pt x="13673" y="14159"/>
                      <a:pt x="16136" y="16688"/>
                    </a:cubicBezTo>
                    <a:cubicBezTo>
                      <a:pt x="17535" y="18104"/>
                      <a:pt x="18821" y="19623"/>
                      <a:pt x="20165" y="21239"/>
                    </a:cubicBezTo>
                    <a:cubicBezTo>
                      <a:pt x="20353" y="21467"/>
                      <a:pt x="20506" y="21600"/>
                      <a:pt x="20643" y="21600"/>
                    </a:cubicBezTo>
                    <a:cubicBezTo>
                      <a:pt x="20752" y="21600"/>
                      <a:pt x="20850" y="21518"/>
                      <a:pt x="20949" y="21342"/>
                    </a:cubicBezTo>
                    <a:cubicBezTo>
                      <a:pt x="21284" y="20936"/>
                      <a:pt x="21395" y="20230"/>
                      <a:pt x="21227" y="19623"/>
                    </a:cubicBezTo>
                    <a:cubicBezTo>
                      <a:pt x="21117" y="19217"/>
                      <a:pt x="20949" y="18914"/>
                      <a:pt x="20836" y="18610"/>
                    </a:cubicBezTo>
                    <a:cubicBezTo>
                      <a:pt x="20333" y="17701"/>
                      <a:pt x="19773" y="16791"/>
                      <a:pt x="19212" y="16082"/>
                    </a:cubicBezTo>
                    <a:cubicBezTo>
                      <a:pt x="16526" y="12340"/>
                      <a:pt x="13728" y="9002"/>
                      <a:pt x="10819" y="6070"/>
                    </a:cubicBezTo>
                    <a:cubicBezTo>
                      <a:pt x="8636" y="3845"/>
                      <a:pt x="6286" y="2022"/>
                      <a:pt x="3935" y="709"/>
                    </a:cubicBezTo>
                    <a:cubicBezTo>
                      <a:pt x="3207" y="406"/>
                      <a:pt x="2536" y="103"/>
                      <a:pt x="180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706" name="Google Shape;4081;p68"/>
              <p:cNvSpPr/>
              <p:nvPr/>
            </p:nvSpPr>
            <p:spPr>
              <a:xfrm rot="21167457">
                <a:off x="1568233" y="870804"/>
                <a:ext cx="225080" cy="1158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44" h="21600" fill="norm" stroke="1" extrusionOk="0">
                    <a:moveTo>
                      <a:pt x="2234" y="0"/>
                    </a:moveTo>
                    <a:cubicBezTo>
                      <a:pt x="2123" y="0"/>
                      <a:pt x="2011" y="37"/>
                      <a:pt x="1900" y="119"/>
                    </a:cubicBezTo>
                    <a:cubicBezTo>
                      <a:pt x="1670" y="578"/>
                      <a:pt x="1440" y="885"/>
                      <a:pt x="1211" y="1344"/>
                    </a:cubicBezTo>
                    <a:cubicBezTo>
                      <a:pt x="-169" y="4252"/>
                      <a:pt x="-399" y="8688"/>
                      <a:pt x="675" y="12206"/>
                    </a:cubicBezTo>
                    <a:cubicBezTo>
                      <a:pt x="1146" y="14206"/>
                      <a:pt x="2114" y="15481"/>
                      <a:pt x="3163" y="15481"/>
                    </a:cubicBezTo>
                    <a:cubicBezTo>
                      <a:pt x="3480" y="15481"/>
                      <a:pt x="3804" y="15362"/>
                      <a:pt x="4126" y="15114"/>
                    </a:cubicBezTo>
                    <a:cubicBezTo>
                      <a:pt x="4508" y="14963"/>
                      <a:pt x="4816" y="14655"/>
                      <a:pt x="5122" y="14348"/>
                    </a:cubicBezTo>
                    <a:cubicBezTo>
                      <a:pt x="5547" y="14068"/>
                      <a:pt x="5841" y="13261"/>
                      <a:pt x="6248" y="13261"/>
                    </a:cubicBezTo>
                    <a:cubicBezTo>
                      <a:pt x="6281" y="13261"/>
                      <a:pt x="6315" y="13265"/>
                      <a:pt x="6350" y="13279"/>
                    </a:cubicBezTo>
                    <a:cubicBezTo>
                      <a:pt x="6888" y="13582"/>
                      <a:pt x="6734" y="14807"/>
                      <a:pt x="6963" y="15724"/>
                    </a:cubicBezTo>
                    <a:cubicBezTo>
                      <a:pt x="7193" y="16949"/>
                      <a:pt x="7653" y="18174"/>
                      <a:pt x="8191" y="19091"/>
                    </a:cubicBezTo>
                    <a:cubicBezTo>
                      <a:pt x="8656" y="19834"/>
                      <a:pt x="9233" y="20238"/>
                      <a:pt x="9819" y="20238"/>
                    </a:cubicBezTo>
                    <a:cubicBezTo>
                      <a:pt x="10201" y="20238"/>
                      <a:pt x="10590" y="20068"/>
                      <a:pt x="10951" y="19706"/>
                    </a:cubicBezTo>
                    <a:cubicBezTo>
                      <a:pt x="11183" y="19398"/>
                      <a:pt x="11489" y="19091"/>
                      <a:pt x="11719" y="18788"/>
                    </a:cubicBezTo>
                    <a:cubicBezTo>
                      <a:pt x="12103" y="18325"/>
                      <a:pt x="12562" y="17256"/>
                      <a:pt x="12946" y="17256"/>
                    </a:cubicBezTo>
                    <a:cubicBezTo>
                      <a:pt x="12974" y="17247"/>
                      <a:pt x="13002" y="17247"/>
                      <a:pt x="13029" y="17247"/>
                    </a:cubicBezTo>
                    <a:cubicBezTo>
                      <a:pt x="13574" y="17247"/>
                      <a:pt x="13730" y="18669"/>
                      <a:pt x="14096" y="19398"/>
                    </a:cubicBezTo>
                    <a:cubicBezTo>
                      <a:pt x="14646" y="20495"/>
                      <a:pt x="15193" y="21586"/>
                      <a:pt x="15963" y="21586"/>
                    </a:cubicBezTo>
                    <a:cubicBezTo>
                      <a:pt x="16053" y="21586"/>
                      <a:pt x="16147" y="21572"/>
                      <a:pt x="16244" y="21540"/>
                    </a:cubicBezTo>
                    <a:cubicBezTo>
                      <a:pt x="16368" y="21582"/>
                      <a:pt x="16490" y="21600"/>
                      <a:pt x="16612" y="21600"/>
                    </a:cubicBezTo>
                    <a:cubicBezTo>
                      <a:pt x="16945" y="21600"/>
                      <a:pt x="17267" y="21458"/>
                      <a:pt x="17547" y="21233"/>
                    </a:cubicBezTo>
                    <a:cubicBezTo>
                      <a:pt x="18851" y="20008"/>
                      <a:pt x="19925" y="18325"/>
                      <a:pt x="20769" y="16031"/>
                    </a:cubicBezTo>
                    <a:cubicBezTo>
                      <a:pt x="20847" y="15573"/>
                      <a:pt x="20999" y="15114"/>
                      <a:pt x="20999" y="14655"/>
                    </a:cubicBezTo>
                    <a:cubicBezTo>
                      <a:pt x="21201" y="13311"/>
                      <a:pt x="20695" y="11972"/>
                      <a:pt x="20049" y="11972"/>
                    </a:cubicBezTo>
                    <a:cubicBezTo>
                      <a:pt x="19959" y="11972"/>
                      <a:pt x="19867" y="11999"/>
                      <a:pt x="19773" y="12055"/>
                    </a:cubicBezTo>
                    <a:cubicBezTo>
                      <a:pt x="19311" y="12206"/>
                      <a:pt x="18929" y="12665"/>
                      <a:pt x="18621" y="13123"/>
                    </a:cubicBezTo>
                    <a:cubicBezTo>
                      <a:pt x="18161" y="13889"/>
                      <a:pt x="17701" y="14655"/>
                      <a:pt x="17242" y="15421"/>
                    </a:cubicBezTo>
                    <a:cubicBezTo>
                      <a:pt x="17051" y="15747"/>
                      <a:pt x="16823" y="15898"/>
                      <a:pt x="16602" y="15898"/>
                    </a:cubicBezTo>
                    <a:cubicBezTo>
                      <a:pt x="16202" y="15898"/>
                      <a:pt x="15834" y="15389"/>
                      <a:pt x="15784" y="14504"/>
                    </a:cubicBezTo>
                    <a:cubicBezTo>
                      <a:pt x="15554" y="13582"/>
                      <a:pt x="15554" y="12513"/>
                      <a:pt x="15400" y="11440"/>
                    </a:cubicBezTo>
                    <a:cubicBezTo>
                      <a:pt x="15250" y="9958"/>
                      <a:pt x="14588" y="9045"/>
                      <a:pt x="13910" y="9045"/>
                    </a:cubicBezTo>
                    <a:cubicBezTo>
                      <a:pt x="13542" y="9045"/>
                      <a:pt x="13167" y="9316"/>
                      <a:pt x="12868" y="9912"/>
                    </a:cubicBezTo>
                    <a:cubicBezTo>
                      <a:pt x="12408" y="10830"/>
                      <a:pt x="12024" y="11747"/>
                      <a:pt x="11564" y="12513"/>
                    </a:cubicBezTo>
                    <a:cubicBezTo>
                      <a:pt x="11183" y="13279"/>
                      <a:pt x="10721" y="14041"/>
                      <a:pt x="10261" y="14655"/>
                    </a:cubicBezTo>
                    <a:cubicBezTo>
                      <a:pt x="10160" y="14756"/>
                      <a:pt x="10049" y="14807"/>
                      <a:pt x="9943" y="14807"/>
                    </a:cubicBezTo>
                    <a:cubicBezTo>
                      <a:pt x="9732" y="14807"/>
                      <a:pt x="9546" y="14605"/>
                      <a:pt x="9495" y="14197"/>
                    </a:cubicBezTo>
                    <a:cubicBezTo>
                      <a:pt x="9265" y="13279"/>
                      <a:pt x="9187" y="12362"/>
                      <a:pt x="9265" y="11440"/>
                    </a:cubicBezTo>
                    <a:cubicBezTo>
                      <a:pt x="9265" y="10220"/>
                      <a:pt x="9111" y="8995"/>
                      <a:pt x="8881" y="7922"/>
                    </a:cubicBezTo>
                    <a:cubicBezTo>
                      <a:pt x="8598" y="6683"/>
                      <a:pt x="8026" y="5940"/>
                      <a:pt x="7437" y="5940"/>
                    </a:cubicBezTo>
                    <a:cubicBezTo>
                      <a:pt x="7226" y="5940"/>
                      <a:pt x="7012" y="6036"/>
                      <a:pt x="6809" y="6238"/>
                    </a:cubicBezTo>
                    <a:cubicBezTo>
                      <a:pt x="6504" y="6697"/>
                      <a:pt x="6120" y="7004"/>
                      <a:pt x="5814" y="7312"/>
                    </a:cubicBezTo>
                    <a:lnTo>
                      <a:pt x="3512" y="9756"/>
                    </a:lnTo>
                    <a:cubicBezTo>
                      <a:pt x="3413" y="9908"/>
                      <a:pt x="3324" y="9972"/>
                      <a:pt x="3241" y="9972"/>
                    </a:cubicBezTo>
                    <a:cubicBezTo>
                      <a:pt x="3066" y="9972"/>
                      <a:pt x="2926" y="9665"/>
                      <a:pt x="2822" y="9146"/>
                    </a:cubicBezTo>
                    <a:cubicBezTo>
                      <a:pt x="2438" y="7614"/>
                      <a:pt x="2438" y="5780"/>
                      <a:pt x="2822" y="4096"/>
                    </a:cubicBezTo>
                    <a:cubicBezTo>
                      <a:pt x="2974" y="3486"/>
                      <a:pt x="3052" y="2720"/>
                      <a:pt x="3204" y="1803"/>
                    </a:cubicBezTo>
                    <a:cubicBezTo>
                      <a:pt x="3204" y="798"/>
                      <a:pt x="2740" y="0"/>
                      <a:pt x="223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707" name="Google Shape;4082;p68"/>
              <p:cNvSpPr/>
              <p:nvPr/>
            </p:nvSpPr>
            <p:spPr>
              <a:xfrm rot="21167457">
                <a:off x="260102" y="818932"/>
                <a:ext cx="232777" cy="1323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54" h="21600" fill="norm" stroke="1" extrusionOk="0">
                    <a:moveTo>
                      <a:pt x="1410" y="0"/>
                    </a:moveTo>
                    <a:cubicBezTo>
                      <a:pt x="954" y="0"/>
                      <a:pt x="512" y="397"/>
                      <a:pt x="235" y="1092"/>
                    </a:cubicBezTo>
                    <a:cubicBezTo>
                      <a:pt x="-142" y="1895"/>
                      <a:pt x="-65" y="3235"/>
                      <a:pt x="460" y="3902"/>
                    </a:cubicBezTo>
                    <a:cubicBezTo>
                      <a:pt x="912" y="4841"/>
                      <a:pt x="1440" y="5644"/>
                      <a:pt x="2042" y="6314"/>
                    </a:cubicBezTo>
                    <a:cubicBezTo>
                      <a:pt x="4298" y="8992"/>
                      <a:pt x="6556" y="11537"/>
                      <a:pt x="8889" y="13813"/>
                    </a:cubicBezTo>
                    <a:cubicBezTo>
                      <a:pt x="11824" y="16622"/>
                      <a:pt x="14911" y="19035"/>
                      <a:pt x="18146" y="20910"/>
                    </a:cubicBezTo>
                    <a:cubicBezTo>
                      <a:pt x="18748" y="21175"/>
                      <a:pt x="19425" y="21443"/>
                      <a:pt x="19876" y="21580"/>
                    </a:cubicBezTo>
                    <a:cubicBezTo>
                      <a:pt x="19962" y="21592"/>
                      <a:pt x="20043" y="21600"/>
                      <a:pt x="20120" y="21600"/>
                    </a:cubicBezTo>
                    <a:cubicBezTo>
                      <a:pt x="20781" y="21600"/>
                      <a:pt x="21104" y="21094"/>
                      <a:pt x="21307" y="20372"/>
                    </a:cubicBezTo>
                    <a:cubicBezTo>
                      <a:pt x="21458" y="19436"/>
                      <a:pt x="21232" y="18497"/>
                      <a:pt x="20779" y="18096"/>
                    </a:cubicBezTo>
                    <a:cubicBezTo>
                      <a:pt x="20553" y="17831"/>
                      <a:pt x="20404" y="17694"/>
                      <a:pt x="20253" y="17562"/>
                    </a:cubicBezTo>
                    <a:lnTo>
                      <a:pt x="17318" y="15286"/>
                    </a:lnTo>
                    <a:cubicBezTo>
                      <a:pt x="13329" y="12207"/>
                      <a:pt x="9492" y="8590"/>
                      <a:pt x="5880" y="4440"/>
                    </a:cubicBezTo>
                    <a:cubicBezTo>
                      <a:pt x="4749" y="3235"/>
                      <a:pt x="3621" y="2027"/>
                      <a:pt x="2568" y="823"/>
                    </a:cubicBezTo>
                    <a:cubicBezTo>
                      <a:pt x="2342" y="554"/>
                      <a:pt x="2116" y="421"/>
                      <a:pt x="1891" y="153"/>
                    </a:cubicBezTo>
                    <a:cubicBezTo>
                      <a:pt x="1733" y="48"/>
                      <a:pt x="1570" y="0"/>
                      <a:pt x="1410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708" name="Google Shape;4083;p68"/>
              <p:cNvSpPr/>
              <p:nvPr/>
            </p:nvSpPr>
            <p:spPr>
              <a:xfrm rot="21167457">
                <a:off x="409128" y="1069022"/>
                <a:ext cx="231700" cy="1353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82" h="21600" fill="norm" stroke="1" extrusionOk="0">
                    <a:moveTo>
                      <a:pt x="1155" y="0"/>
                    </a:moveTo>
                    <a:cubicBezTo>
                      <a:pt x="179" y="0"/>
                      <a:pt x="-345" y="1440"/>
                      <a:pt x="255" y="2881"/>
                    </a:cubicBezTo>
                    <a:cubicBezTo>
                      <a:pt x="554" y="3795"/>
                      <a:pt x="930" y="4450"/>
                      <a:pt x="1454" y="5106"/>
                    </a:cubicBezTo>
                    <a:cubicBezTo>
                      <a:pt x="2956" y="7068"/>
                      <a:pt x="4529" y="8642"/>
                      <a:pt x="6106" y="10341"/>
                    </a:cubicBezTo>
                    <a:cubicBezTo>
                      <a:pt x="8729" y="12958"/>
                      <a:pt x="11504" y="15317"/>
                      <a:pt x="14278" y="17672"/>
                    </a:cubicBezTo>
                    <a:cubicBezTo>
                      <a:pt x="15929" y="19112"/>
                      <a:pt x="17655" y="20289"/>
                      <a:pt x="19380" y="21208"/>
                    </a:cubicBezTo>
                    <a:cubicBezTo>
                      <a:pt x="19679" y="21337"/>
                      <a:pt x="19904" y="21470"/>
                      <a:pt x="20129" y="21600"/>
                    </a:cubicBezTo>
                    <a:cubicBezTo>
                      <a:pt x="20578" y="21600"/>
                      <a:pt x="20954" y="21337"/>
                      <a:pt x="21104" y="20686"/>
                    </a:cubicBezTo>
                    <a:cubicBezTo>
                      <a:pt x="21255" y="20030"/>
                      <a:pt x="21179" y="19375"/>
                      <a:pt x="20954" y="18982"/>
                    </a:cubicBezTo>
                    <a:cubicBezTo>
                      <a:pt x="20504" y="18198"/>
                      <a:pt x="19904" y="17542"/>
                      <a:pt x="19303" y="17020"/>
                    </a:cubicBezTo>
                    <a:cubicBezTo>
                      <a:pt x="17655" y="15580"/>
                      <a:pt x="15929" y="14006"/>
                      <a:pt x="14278" y="12566"/>
                    </a:cubicBezTo>
                    <a:cubicBezTo>
                      <a:pt x="13228" y="11652"/>
                      <a:pt x="12255" y="10604"/>
                      <a:pt x="11205" y="9689"/>
                    </a:cubicBezTo>
                    <a:cubicBezTo>
                      <a:pt x="9555" y="8116"/>
                      <a:pt x="7978" y="6546"/>
                      <a:pt x="6405" y="4843"/>
                    </a:cubicBezTo>
                    <a:cubicBezTo>
                      <a:pt x="5130" y="3402"/>
                      <a:pt x="3855" y="2096"/>
                      <a:pt x="2580" y="785"/>
                    </a:cubicBezTo>
                    <a:cubicBezTo>
                      <a:pt x="2130" y="263"/>
                      <a:pt x="1679" y="0"/>
                      <a:pt x="1155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709" name="Google Shape;4084;p68"/>
              <p:cNvSpPr/>
              <p:nvPr/>
            </p:nvSpPr>
            <p:spPr>
              <a:xfrm rot="21167457">
                <a:off x="1682679" y="778000"/>
                <a:ext cx="154554" cy="691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06" h="21600" fill="norm" stroke="1" extrusionOk="0">
                    <a:moveTo>
                      <a:pt x="1656" y="0"/>
                    </a:moveTo>
                    <a:cubicBezTo>
                      <a:pt x="1185" y="0"/>
                      <a:pt x="731" y="584"/>
                      <a:pt x="483" y="1705"/>
                    </a:cubicBezTo>
                    <a:cubicBezTo>
                      <a:pt x="144" y="2473"/>
                      <a:pt x="-83" y="3756"/>
                      <a:pt x="29" y="5039"/>
                    </a:cubicBezTo>
                    <a:cubicBezTo>
                      <a:pt x="29" y="9909"/>
                      <a:pt x="710" y="14518"/>
                      <a:pt x="2066" y="18366"/>
                    </a:cubicBezTo>
                    <a:cubicBezTo>
                      <a:pt x="2880" y="20486"/>
                      <a:pt x="4074" y="21600"/>
                      <a:pt x="5267" y="21600"/>
                    </a:cubicBezTo>
                    <a:cubicBezTo>
                      <a:pt x="6230" y="21600"/>
                      <a:pt x="7189" y="20878"/>
                      <a:pt x="7945" y="19388"/>
                    </a:cubicBezTo>
                    <a:cubicBezTo>
                      <a:pt x="8627" y="18105"/>
                      <a:pt x="9190" y="16315"/>
                      <a:pt x="9756" y="14518"/>
                    </a:cubicBezTo>
                    <a:cubicBezTo>
                      <a:pt x="9813" y="14264"/>
                      <a:pt x="9925" y="14134"/>
                      <a:pt x="10054" y="14134"/>
                    </a:cubicBezTo>
                    <a:cubicBezTo>
                      <a:pt x="10180" y="14134"/>
                      <a:pt x="10322" y="14264"/>
                      <a:pt x="10434" y="14518"/>
                    </a:cubicBezTo>
                    <a:cubicBezTo>
                      <a:pt x="11339" y="16569"/>
                      <a:pt x="12356" y="18366"/>
                      <a:pt x="13489" y="19902"/>
                    </a:cubicBezTo>
                    <a:cubicBezTo>
                      <a:pt x="14055" y="20970"/>
                      <a:pt x="14777" y="21500"/>
                      <a:pt x="15591" y="21500"/>
                    </a:cubicBezTo>
                    <a:cubicBezTo>
                      <a:pt x="15753" y="21500"/>
                      <a:pt x="15920" y="21477"/>
                      <a:pt x="16089" y="21439"/>
                    </a:cubicBezTo>
                    <a:cubicBezTo>
                      <a:pt x="16204" y="21439"/>
                      <a:pt x="16316" y="21185"/>
                      <a:pt x="16543" y="21185"/>
                    </a:cubicBezTo>
                    <a:cubicBezTo>
                      <a:pt x="18805" y="20156"/>
                      <a:pt x="21517" y="11699"/>
                      <a:pt x="21293" y="6322"/>
                    </a:cubicBezTo>
                    <a:cubicBezTo>
                      <a:pt x="21208" y="4263"/>
                      <a:pt x="20408" y="2896"/>
                      <a:pt x="19584" y="2896"/>
                    </a:cubicBezTo>
                    <a:cubicBezTo>
                      <a:pt x="19276" y="2896"/>
                      <a:pt x="18967" y="3088"/>
                      <a:pt x="18689" y="3503"/>
                    </a:cubicBezTo>
                    <a:cubicBezTo>
                      <a:pt x="18127" y="4017"/>
                      <a:pt x="17788" y="5039"/>
                      <a:pt x="17445" y="6322"/>
                    </a:cubicBezTo>
                    <a:cubicBezTo>
                      <a:pt x="17106" y="7605"/>
                      <a:pt x="16767" y="9141"/>
                      <a:pt x="16428" y="10424"/>
                    </a:cubicBezTo>
                    <a:cubicBezTo>
                      <a:pt x="16296" y="11169"/>
                      <a:pt x="15974" y="11568"/>
                      <a:pt x="15638" y="11568"/>
                    </a:cubicBezTo>
                    <a:cubicBezTo>
                      <a:pt x="15394" y="11568"/>
                      <a:pt x="15147" y="11361"/>
                      <a:pt x="14960" y="10931"/>
                    </a:cubicBezTo>
                    <a:cubicBezTo>
                      <a:pt x="14055" y="9648"/>
                      <a:pt x="13377" y="8112"/>
                      <a:pt x="12811" y="6322"/>
                    </a:cubicBezTo>
                    <a:cubicBezTo>
                      <a:pt x="12472" y="5292"/>
                      <a:pt x="12017" y="4017"/>
                      <a:pt x="11678" y="3249"/>
                    </a:cubicBezTo>
                    <a:cubicBezTo>
                      <a:pt x="11193" y="1920"/>
                      <a:pt x="10536" y="1306"/>
                      <a:pt x="9895" y="1306"/>
                    </a:cubicBezTo>
                    <a:cubicBezTo>
                      <a:pt x="9047" y="1306"/>
                      <a:pt x="8220" y="2374"/>
                      <a:pt x="7833" y="4271"/>
                    </a:cubicBezTo>
                    <a:cubicBezTo>
                      <a:pt x="7722" y="5554"/>
                      <a:pt x="7383" y="6575"/>
                      <a:pt x="7155" y="7605"/>
                    </a:cubicBezTo>
                    <a:cubicBezTo>
                      <a:pt x="6705" y="9141"/>
                      <a:pt x="6362" y="10424"/>
                      <a:pt x="5799" y="11699"/>
                    </a:cubicBezTo>
                    <a:cubicBezTo>
                      <a:pt x="5694" y="12175"/>
                      <a:pt x="5538" y="12375"/>
                      <a:pt x="5382" y="12375"/>
                    </a:cubicBezTo>
                    <a:cubicBezTo>
                      <a:pt x="5199" y="12375"/>
                      <a:pt x="5016" y="12114"/>
                      <a:pt x="4894" y="11699"/>
                    </a:cubicBezTo>
                    <a:cubicBezTo>
                      <a:pt x="4328" y="10162"/>
                      <a:pt x="4101" y="8373"/>
                      <a:pt x="3989" y="6575"/>
                    </a:cubicBezTo>
                    <a:cubicBezTo>
                      <a:pt x="3762" y="4524"/>
                      <a:pt x="3311" y="2735"/>
                      <a:pt x="2745" y="1198"/>
                    </a:cubicBezTo>
                    <a:cubicBezTo>
                      <a:pt x="2439" y="392"/>
                      <a:pt x="2043" y="0"/>
                      <a:pt x="1656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710" name="Google Shape;4085;p68"/>
              <p:cNvSpPr/>
              <p:nvPr/>
            </p:nvSpPr>
            <p:spPr>
              <a:xfrm rot="21167457">
                <a:off x="1660915" y="642739"/>
                <a:ext cx="116600" cy="730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72" h="21600" fill="norm" stroke="1" extrusionOk="0">
                    <a:moveTo>
                      <a:pt x="1724" y="0"/>
                    </a:moveTo>
                    <a:cubicBezTo>
                      <a:pt x="1099" y="0"/>
                      <a:pt x="478" y="640"/>
                      <a:pt x="299" y="1818"/>
                    </a:cubicBezTo>
                    <a:cubicBezTo>
                      <a:pt x="152" y="2785"/>
                      <a:pt x="0" y="3519"/>
                      <a:pt x="0" y="4486"/>
                    </a:cubicBezTo>
                    <a:cubicBezTo>
                      <a:pt x="0" y="9575"/>
                      <a:pt x="1192" y="14432"/>
                      <a:pt x="3130" y="18554"/>
                    </a:cubicBezTo>
                    <a:cubicBezTo>
                      <a:pt x="3925" y="20604"/>
                      <a:pt x="5252" y="21600"/>
                      <a:pt x="6587" y="21600"/>
                    </a:cubicBezTo>
                    <a:cubicBezTo>
                      <a:pt x="8248" y="21600"/>
                      <a:pt x="9918" y="20059"/>
                      <a:pt x="10579" y="17100"/>
                    </a:cubicBezTo>
                    <a:cubicBezTo>
                      <a:pt x="10726" y="16365"/>
                      <a:pt x="10874" y="15638"/>
                      <a:pt x="11026" y="14911"/>
                    </a:cubicBezTo>
                    <a:cubicBezTo>
                      <a:pt x="11186" y="14112"/>
                      <a:pt x="11262" y="13755"/>
                      <a:pt x="11445" y="13755"/>
                    </a:cubicBezTo>
                    <a:cubicBezTo>
                      <a:pt x="11593" y="13755"/>
                      <a:pt x="11816" y="13995"/>
                      <a:pt x="12218" y="14432"/>
                    </a:cubicBezTo>
                    <a:cubicBezTo>
                      <a:pt x="13258" y="15638"/>
                      <a:pt x="14303" y="16613"/>
                      <a:pt x="15643" y="17340"/>
                    </a:cubicBezTo>
                    <a:cubicBezTo>
                      <a:pt x="16076" y="17623"/>
                      <a:pt x="16536" y="17761"/>
                      <a:pt x="16992" y="17761"/>
                    </a:cubicBezTo>
                    <a:cubicBezTo>
                      <a:pt x="18099" y="17761"/>
                      <a:pt x="19180" y="16947"/>
                      <a:pt x="19814" y="15398"/>
                    </a:cubicBezTo>
                    <a:cubicBezTo>
                      <a:pt x="21153" y="12490"/>
                      <a:pt x="21600" y="8368"/>
                      <a:pt x="20707" y="4973"/>
                    </a:cubicBezTo>
                    <a:cubicBezTo>
                      <a:pt x="20408" y="4246"/>
                      <a:pt x="20113" y="3519"/>
                      <a:pt x="19814" y="3032"/>
                    </a:cubicBezTo>
                    <a:cubicBezTo>
                      <a:pt x="19479" y="2595"/>
                      <a:pt x="19081" y="2356"/>
                      <a:pt x="18697" y="2356"/>
                    </a:cubicBezTo>
                    <a:cubicBezTo>
                      <a:pt x="18220" y="2356"/>
                      <a:pt x="17760" y="2712"/>
                      <a:pt x="17429" y="3519"/>
                    </a:cubicBezTo>
                    <a:cubicBezTo>
                      <a:pt x="16983" y="4486"/>
                      <a:pt x="16683" y="5700"/>
                      <a:pt x="16389" y="6914"/>
                    </a:cubicBezTo>
                    <a:cubicBezTo>
                      <a:pt x="16201" y="7670"/>
                      <a:pt x="15956" y="8048"/>
                      <a:pt x="15652" y="8048"/>
                    </a:cubicBezTo>
                    <a:cubicBezTo>
                      <a:pt x="15473" y="8048"/>
                      <a:pt x="15268" y="7910"/>
                      <a:pt x="15045" y="7641"/>
                    </a:cubicBezTo>
                    <a:cubicBezTo>
                      <a:pt x="13857" y="5940"/>
                      <a:pt x="12959" y="4246"/>
                      <a:pt x="11771" y="2545"/>
                    </a:cubicBezTo>
                    <a:cubicBezTo>
                      <a:pt x="11030" y="1527"/>
                      <a:pt x="10315" y="1040"/>
                      <a:pt x="9659" y="1040"/>
                    </a:cubicBezTo>
                    <a:cubicBezTo>
                      <a:pt x="8601" y="1040"/>
                      <a:pt x="7703" y="2326"/>
                      <a:pt x="7149" y="4726"/>
                    </a:cubicBezTo>
                    <a:cubicBezTo>
                      <a:pt x="6855" y="6914"/>
                      <a:pt x="6703" y="9335"/>
                      <a:pt x="6555" y="11516"/>
                    </a:cubicBezTo>
                    <a:cubicBezTo>
                      <a:pt x="6555" y="12003"/>
                      <a:pt x="6703" y="12490"/>
                      <a:pt x="6256" y="12490"/>
                    </a:cubicBezTo>
                    <a:cubicBezTo>
                      <a:pt x="5962" y="12490"/>
                      <a:pt x="5810" y="12243"/>
                      <a:pt x="5810" y="12003"/>
                    </a:cubicBezTo>
                    <a:cubicBezTo>
                      <a:pt x="4917" y="9575"/>
                      <a:pt x="4323" y="6914"/>
                      <a:pt x="3876" y="4246"/>
                    </a:cubicBezTo>
                    <a:cubicBezTo>
                      <a:pt x="3724" y="3032"/>
                      <a:pt x="3430" y="1818"/>
                      <a:pt x="2831" y="851"/>
                    </a:cubicBezTo>
                    <a:cubicBezTo>
                      <a:pt x="2536" y="276"/>
                      <a:pt x="2130" y="0"/>
                      <a:pt x="172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711" name="Google Shape;4086;p68"/>
              <p:cNvSpPr/>
              <p:nvPr/>
            </p:nvSpPr>
            <p:spPr>
              <a:xfrm rot="21167457">
                <a:off x="1480033" y="119590"/>
                <a:ext cx="86460" cy="984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84" h="21600" fill="norm" stroke="1" extrusionOk="0">
                    <a:moveTo>
                      <a:pt x="18117" y="0"/>
                    </a:moveTo>
                    <a:cubicBezTo>
                      <a:pt x="17137" y="0"/>
                      <a:pt x="16180" y="351"/>
                      <a:pt x="15360" y="944"/>
                    </a:cubicBezTo>
                    <a:cubicBezTo>
                      <a:pt x="8422" y="4548"/>
                      <a:pt x="4263" y="10482"/>
                      <a:pt x="497" y="16783"/>
                    </a:cubicBezTo>
                    <a:cubicBezTo>
                      <a:pt x="497" y="17144"/>
                      <a:pt x="301" y="17500"/>
                      <a:pt x="99" y="17862"/>
                    </a:cubicBezTo>
                    <a:cubicBezTo>
                      <a:pt x="-293" y="19302"/>
                      <a:pt x="497" y="20742"/>
                      <a:pt x="2083" y="21460"/>
                    </a:cubicBezTo>
                    <a:cubicBezTo>
                      <a:pt x="2392" y="21551"/>
                      <a:pt x="2695" y="21600"/>
                      <a:pt x="2998" y="21600"/>
                    </a:cubicBezTo>
                    <a:cubicBezTo>
                      <a:pt x="3859" y="21600"/>
                      <a:pt x="4667" y="21228"/>
                      <a:pt x="5256" y="20559"/>
                    </a:cubicBezTo>
                    <a:cubicBezTo>
                      <a:pt x="6046" y="19663"/>
                      <a:pt x="6640" y="18762"/>
                      <a:pt x="7234" y="17862"/>
                    </a:cubicBezTo>
                    <a:cubicBezTo>
                      <a:pt x="10210" y="12823"/>
                      <a:pt x="14172" y="8502"/>
                      <a:pt x="18925" y="4726"/>
                    </a:cubicBezTo>
                    <a:cubicBezTo>
                      <a:pt x="19721" y="4186"/>
                      <a:pt x="20315" y="3647"/>
                      <a:pt x="20707" y="2924"/>
                    </a:cubicBezTo>
                    <a:cubicBezTo>
                      <a:pt x="21307" y="1489"/>
                      <a:pt x="20315" y="49"/>
                      <a:pt x="18729" y="49"/>
                    </a:cubicBezTo>
                    <a:cubicBezTo>
                      <a:pt x="18527" y="16"/>
                      <a:pt x="18319" y="0"/>
                      <a:pt x="18117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712" name="Google Shape;4087;p68"/>
              <p:cNvSpPr/>
              <p:nvPr/>
            </p:nvSpPr>
            <p:spPr>
              <a:xfrm rot="21167457">
                <a:off x="530270" y="1067824"/>
                <a:ext cx="84361" cy="547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57" h="21600" fill="norm" stroke="1" extrusionOk="0">
                    <a:moveTo>
                      <a:pt x="3301" y="0"/>
                    </a:moveTo>
                    <a:cubicBezTo>
                      <a:pt x="2222" y="0"/>
                      <a:pt x="1154" y="950"/>
                      <a:pt x="581" y="2521"/>
                    </a:cubicBezTo>
                    <a:cubicBezTo>
                      <a:pt x="-443" y="4789"/>
                      <a:pt x="-36" y="7368"/>
                      <a:pt x="1198" y="8987"/>
                    </a:cubicBezTo>
                    <a:cubicBezTo>
                      <a:pt x="1611" y="9957"/>
                      <a:pt x="2228" y="10606"/>
                      <a:pt x="2641" y="11256"/>
                    </a:cubicBezTo>
                    <a:cubicBezTo>
                      <a:pt x="6958" y="14814"/>
                      <a:pt x="11282" y="18042"/>
                      <a:pt x="15809" y="20631"/>
                    </a:cubicBezTo>
                    <a:cubicBezTo>
                      <a:pt x="16630" y="20950"/>
                      <a:pt x="17456" y="21280"/>
                      <a:pt x="18277" y="21600"/>
                    </a:cubicBezTo>
                    <a:cubicBezTo>
                      <a:pt x="19720" y="21280"/>
                      <a:pt x="20953" y="19341"/>
                      <a:pt x="21157" y="17073"/>
                    </a:cubicBezTo>
                    <a:cubicBezTo>
                      <a:pt x="20953" y="15783"/>
                      <a:pt x="20744" y="14814"/>
                      <a:pt x="20127" y="14164"/>
                    </a:cubicBezTo>
                    <a:cubicBezTo>
                      <a:pt x="18690" y="11896"/>
                      <a:pt x="17043" y="9957"/>
                      <a:pt x="14983" y="8667"/>
                    </a:cubicBezTo>
                    <a:cubicBezTo>
                      <a:pt x="11899" y="5429"/>
                      <a:pt x="8402" y="2841"/>
                      <a:pt x="4695" y="582"/>
                    </a:cubicBezTo>
                    <a:cubicBezTo>
                      <a:pt x="4257" y="184"/>
                      <a:pt x="3776" y="0"/>
                      <a:pt x="3301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713" name="Google Shape;4088;p68"/>
              <p:cNvSpPr/>
              <p:nvPr/>
            </p:nvSpPr>
            <p:spPr>
              <a:xfrm rot="21167457">
                <a:off x="403471" y="830759"/>
                <a:ext cx="79714" cy="535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02" h="21600" fill="norm" stroke="1" extrusionOk="0">
                    <a:moveTo>
                      <a:pt x="4424" y="0"/>
                    </a:moveTo>
                    <a:cubicBezTo>
                      <a:pt x="4169" y="0"/>
                      <a:pt x="3914" y="20"/>
                      <a:pt x="3665" y="79"/>
                    </a:cubicBezTo>
                    <a:lnTo>
                      <a:pt x="2573" y="79"/>
                    </a:lnTo>
                    <a:cubicBezTo>
                      <a:pt x="1481" y="407"/>
                      <a:pt x="388" y="1400"/>
                      <a:pt x="172" y="3395"/>
                    </a:cubicBezTo>
                    <a:cubicBezTo>
                      <a:pt x="-266" y="4715"/>
                      <a:pt x="172" y="6373"/>
                      <a:pt x="1042" y="7365"/>
                    </a:cubicBezTo>
                    <a:cubicBezTo>
                      <a:pt x="1481" y="8358"/>
                      <a:pt x="2135" y="9351"/>
                      <a:pt x="3005" y="10016"/>
                    </a:cubicBezTo>
                    <a:cubicBezTo>
                      <a:pt x="7152" y="13986"/>
                      <a:pt x="11515" y="17629"/>
                      <a:pt x="15885" y="20607"/>
                    </a:cubicBezTo>
                    <a:cubicBezTo>
                      <a:pt x="16755" y="21272"/>
                      <a:pt x="17625" y="21600"/>
                      <a:pt x="18502" y="21600"/>
                    </a:cubicBezTo>
                    <a:cubicBezTo>
                      <a:pt x="19594" y="21600"/>
                      <a:pt x="20464" y="20935"/>
                      <a:pt x="20902" y="19287"/>
                    </a:cubicBezTo>
                    <a:cubicBezTo>
                      <a:pt x="21334" y="18294"/>
                      <a:pt x="21334" y="16637"/>
                      <a:pt x="20680" y="15644"/>
                    </a:cubicBezTo>
                    <a:cubicBezTo>
                      <a:pt x="20026" y="13986"/>
                      <a:pt x="18940" y="12666"/>
                      <a:pt x="18063" y="11336"/>
                    </a:cubicBezTo>
                    <a:cubicBezTo>
                      <a:pt x="14793" y="8031"/>
                      <a:pt x="11515" y="5043"/>
                      <a:pt x="8029" y="2065"/>
                    </a:cubicBezTo>
                    <a:cubicBezTo>
                      <a:pt x="6936" y="685"/>
                      <a:pt x="5693" y="0"/>
                      <a:pt x="442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714" name="Google Shape;4089;p68"/>
              <p:cNvSpPr/>
              <p:nvPr/>
            </p:nvSpPr>
            <p:spPr>
              <a:xfrm rot="21167457">
                <a:off x="1531318" y="164560"/>
                <a:ext cx="55722" cy="577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59" h="21600" fill="norm" stroke="1" extrusionOk="0">
                    <a:moveTo>
                      <a:pt x="17091" y="0"/>
                    </a:moveTo>
                    <a:cubicBezTo>
                      <a:pt x="16860" y="0"/>
                      <a:pt x="16629" y="18"/>
                      <a:pt x="16388" y="55"/>
                    </a:cubicBezTo>
                    <a:cubicBezTo>
                      <a:pt x="14224" y="55"/>
                      <a:pt x="12373" y="975"/>
                      <a:pt x="10838" y="2208"/>
                    </a:cubicBezTo>
                    <a:cubicBezTo>
                      <a:pt x="6823" y="5271"/>
                      <a:pt x="3428" y="8951"/>
                      <a:pt x="958" y="13247"/>
                    </a:cubicBezTo>
                    <a:cubicBezTo>
                      <a:pt x="339" y="14480"/>
                      <a:pt x="33" y="15703"/>
                      <a:pt x="33" y="16936"/>
                    </a:cubicBezTo>
                    <a:cubicBezTo>
                      <a:pt x="-272" y="19079"/>
                      <a:pt x="1578" y="21232"/>
                      <a:pt x="4048" y="21536"/>
                    </a:cubicBezTo>
                    <a:cubicBezTo>
                      <a:pt x="4252" y="21572"/>
                      <a:pt x="4455" y="21600"/>
                      <a:pt x="4668" y="21600"/>
                    </a:cubicBezTo>
                    <a:cubicBezTo>
                      <a:pt x="6055" y="21600"/>
                      <a:pt x="7563" y="20763"/>
                      <a:pt x="8368" y="19696"/>
                    </a:cubicBezTo>
                    <a:cubicBezTo>
                      <a:pt x="12373" y="15400"/>
                      <a:pt x="16083" y="10800"/>
                      <a:pt x="20088" y="6191"/>
                    </a:cubicBezTo>
                    <a:cubicBezTo>
                      <a:pt x="21013" y="5271"/>
                      <a:pt x="21328" y="3431"/>
                      <a:pt x="20403" y="2208"/>
                    </a:cubicBezTo>
                    <a:cubicBezTo>
                      <a:pt x="19866" y="865"/>
                      <a:pt x="18627" y="0"/>
                      <a:pt x="17091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715" name="Google Shape;4090;p68"/>
              <p:cNvSpPr/>
              <p:nvPr/>
            </p:nvSpPr>
            <p:spPr>
              <a:xfrm rot="21167457">
                <a:off x="1771538" y="298979"/>
                <a:ext cx="120847" cy="1613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72" h="21600" fill="norm" stroke="1" extrusionOk="0">
                    <a:moveTo>
                      <a:pt x="13216" y="4435"/>
                    </a:moveTo>
                    <a:cubicBezTo>
                      <a:pt x="13649" y="4547"/>
                      <a:pt x="13932" y="4764"/>
                      <a:pt x="13932" y="4984"/>
                    </a:cubicBezTo>
                    <a:cubicBezTo>
                      <a:pt x="14078" y="5314"/>
                      <a:pt x="14078" y="5534"/>
                      <a:pt x="14078" y="5972"/>
                    </a:cubicBezTo>
                    <a:cubicBezTo>
                      <a:pt x="13932" y="6630"/>
                      <a:pt x="13649" y="7509"/>
                      <a:pt x="13362" y="8168"/>
                    </a:cubicBezTo>
                    <a:cubicBezTo>
                      <a:pt x="13216" y="8388"/>
                      <a:pt x="13074" y="8497"/>
                      <a:pt x="12787" y="8609"/>
                    </a:cubicBezTo>
                    <a:cubicBezTo>
                      <a:pt x="12358" y="8609"/>
                      <a:pt x="12075" y="8388"/>
                      <a:pt x="11929" y="8168"/>
                    </a:cubicBezTo>
                    <a:cubicBezTo>
                      <a:pt x="11213" y="7072"/>
                      <a:pt x="11500" y="5643"/>
                      <a:pt x="12504" y="4655"/>
                    </a:cubicBezTo>
                    <a:cubicBezTo>
                      <a:pt x="12645" y="4547"/>
                      <a:pt x="12933" y="4435"/>
                      <a:pt x="13216" y="4435"/>
                    </a:cubicBezTo>
                    <a:close/>
                    <a:moveTo>
                      <a:pt x="18104" y="0"/>
                    </a:moveTo>
                    <a:cubicBezTo>
                      <a:pt x="16436" y="0"/>
                      <a:pt x="14828" y="125"/>
                      <a:pt x="13216" y="372"/>
                    </a:cubicBezTo>
                    <a:cubicBezTo>
                      <a:pt x="8782" y="1472"/>
                      <a:pt x="4493" y="3009"/>
                      <a:pt x="771" y="5093"/>
                    </a:cubicBezTo>
                    <a:cubicBezTo>
                      <a:pt x="59" y="5314"/>
                      <a:pt x="-228" y="5972"/>
                      <a:pt x="201" y="6413"/>
                    </a:cubicBezTo>
                    <a:cubicBezTo>
                      <a:pt x="342" y="6742"/>
                      <a:pt x="488" y="6960"/>
                      <a:pt x="630" y="7292"/>
                    </a:cubicBezTo>
                    <a:cubicBezTo>
                      <a:pt x="3348" y="10696"/>
                      <a:pt x="5351" y="14430"/>
                      <a:pt x="7782" y="17942"/>
                    </a:cubicBezTo>
                    <a:lnTo>
                      <a:pt x="9498" y="20359"/>
                    </a:lnTo>
                    <a:cubicBezTo>
                      <a:pt x="9644" y="20688"/>
                      <a:pt x="10072" y="21017"/>
                      <a:pt x="10643" y="21238"/>
                    </a:cubicBezTo>
                    <a:cubicBezTo>
                      <a:pt x="11230" y="21491"/>
                      <a:pt x="11955" y="21600"/>
                      <a:pt x="12731" y="21600"/>
                    </a:cubicBezTo>
                    <a:cubicBezTo>
                      <a:pt x="14978" y="21600"/>
                      <a:pt x="17624" y="20681"/>
                      <a:pt x="18366" y="19700"/>
                    </a:cubicBezTo>
                    <a:cubicBezTo>
                      <a:pt x="18653" y="19151"/>
                      <a:pt x="18795" y="18601"/>
                      <a:pt x="18795" y="18054"/>
                    </a:cubicBezTo>
                    <a:lnTo>
                      <a:pt x="18795" y="13659"/>
                    </a:lnTo>
                    <a:cubicBezTo>
                      <a:pt x="18653" y="11243"/>
                      <a:pt x="18795" y="8718"/>
                      <a:pt x="19369" y="6413"/>
                    </a:cubicBezTo>
                    <a:cubicBezTo>
                      <a:pt x="19940" y="4764"/>
                      <a:pt x="20369" y="3118"/>
                      <a:pt x="20943" y="1472"/>
                    </a:cubicBezTo>
                    <a:cubicBezTo>
                      <a:pt x="21372" y="810"/>
                      <a:pt x="20656" y="43"/>
                      <a:pt x="19798" y="43"/>
                    </a:cubicBezTo>
                    <a:cubicBezTo>
                      <a:pt x="19224" y="16"/>
                      <a:pt x="18662" y="0"/>
                      <a:pt x="18104" y="0"/>
                    </a:cubicBezTo>
                    <a:close/>
                  </a:path>
                </a:pathLst>
              </a:custGeom>
              <a:solidFill>
                <a:srgbClr val="F2D16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716" name="Google Shape;4091;p68"/>
              <p:cNvSpPr/>
              <p:nvPr/>
            </p:nvSpPr>
            <p:spPr>
              <a:xfrm rot="21167457">
                <a:off x="1773376" y="330034"/>
                <a:ext cx="107173" cy="1317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78" h="21600" fill="norm" stroke="1" extrusionOk="0">
                    <a:moveTo>
                      <a:pt x="4005" y="0"/>
                    </a:moveTo>
                    <a:cubicBezTo>
                      <a:pt x="3210" y="0"/>
                      <a:pt x="2337" y="399"/>
                      <a:pt x="914" y="1137"/>
                    </a:cubicBezTo>
                    <a:cubicBezTo>
                      <a:pt x="752" y="1270"/>
                      <a:pt x="590" y="1407"/>
                      <a:pt x="424" y="1541"/>
                    </a:cubicBezTo>
                    <a:cubicBezTo>
                      <a:pt x="-67" y="1811"/>
                      <a:pt x="-67" y="2347"/>
                      <a:pt x="100" y="2750"/>
                    </a:cubicBezTo>
                    <a:cubicBezTo>
                      <a:pt x="262" y="3154"/>
                      <a:pt x="424" y="3557"/>
                      <a:pt x="752" y="3964"/>
                    </a:cubicBezTo>
                    <a:cubicBezTo>
                      <a:pt x="3205" y="7324"/>
                      <a:pt x="5006" y="10824"/>
                      <a:pt x="7297" y="14188"/>
                    </a:cubicBezTo>
                    <a:cubicBezTo>
                      <a:pt x="8444" y="16071"/>
                      <a:pt x="9588" y="17954"/>
                      <a:pt x="10735" y="19838"/>
                    </a:cubicBezTo>
                    <a:cubicBezTo>
                      <a:pt x="11491" y="20834"/>
                      <a:pt x="12815" y="21600"/>
                      <a:pt x="14434" y="21600"/>
                    </a:cubicBezTo>
                    <a:cubicBezTo>
                      <a:pt x="14562" y="21600"/>
                      <a:pt x="14694" y="21596"/>
                      <a:pt x="14827" y="21584"/>
                    </a:cubicBezTo>
                    <a:cubicBezTo>
                      <a:pt x="16299" y="21451"/>
                      <a:pt x="17770" y="21047"/>
                      <a:pt x="19080" y="20644"/>
                    </a:cubicBezTo>
                    <a:cubicBezTo>
                      <a:pt x="19899" y="20241"/>
                      <a:pt x="20552" y="19701"/>
                      <a:pt x="21042" y="19164"/>
                    </a:cubicBezTo>
                    <a:cubicBezTo>
                      <a:pt x="21533" y="18491"/>
                      <a:pt x="21533" y="17817"/>
                      <a:pt x="20719" y="17551"/>
                    </a:cubicBezTo>
                    <a:cubicBezTo>
                      <a:pt x="18590" y="16607"/>
                      <a:pt x="17118" y="15127"/>
                      <a:pt x="16137" y="13381"/>
                    </a:cubicBezTo>
                    <a:cubicBezTo>
                      <a:pt x="15808" y="12974"/>
                      <a:pt x="15479" y="12437"/>
                      <a:pt x="15317" y="12034"/>
                    </a:cubicBezTo>
                    <a:cubicBezTo>
                      <a:pt x="14169" y="10284"/>
                      <a:pt x="13188" y="8671"/>
                      <a:pt x="12045" y="6920"/>
                    </a:cubicBezTo>
                    <a:cubicBezTo>
                      <a:pt x="10735" y="5037"/>
                      <a:pt x="9264" y="3291"/>
                      <a:pt x="7297" y="1811"/>
                    </a:cubicBezTo>
                    <a:cubicBezTo>
                      <a:pt x="5786" y="569"/>
                      <a:pt x="4952" y="0"/>
                      <a:pt x="4005" y="0"/>
                    </a:cubicBezTo>
                    <a:close/>
                  </a:path>
                </a:pathLst>
              </a:custGeom>
              <a:solidFill>
                <a:srgbClr val="D69B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717" name="Google Shape;4092;p68"/>
              <p:cNvSpPr/>
              <p:nvPr/>
            </p:nvSpPr>
            <p:spPr>
              <a:xfrm rot="21167457">
                <a:off x="1755658" y="145904"/>
                <a:ext cx="64912" cy="692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793" h="21600" fill="norm" stroke="1" extrusionOk="0">
                    <a:moveTo>
                      <a:pt x="5718" y="0"/>
                    </a:moveTo>
                    <a:cubicBezTo>
                      <a:pt x="4801" y="0"/>
                      <a:pt x="4013" y="529"/>
                      <a:pt x="3345" y="1481"/>
                    </a:cubicBezTo>
                    <a:cubicBezTo>
                      <a:pt x="-3639" y="8701"/>
                      <a:pt x="1127" y="21600"/>
                      <a:pt x="10148" y="21600"/>
                    </a:cubicBezTo>
                    <a:cubicBezTo>
                      <a:pt x="10714" y="21600"/>
                      <a:pt x="11294" y="21546"/>
                      <a:pt x="11887" y="21439"/>
                    </a:cubicBezTo>
                    <a:cubicBezTo>
                      <a:pt x="13464" y="21439"/>
                      <a:pt x="15035" y="20672"/>
                      <a:pt x="16390" y="19651"/>
                    </a:cubicBezTo>
                    <a:cubicBezTo>
                      <a:pt x="17509" y="18884"/>
                      <a:pt x="17961" y="17349"/>
                      <a:pt x="17739" y="16068"/>
                    </a:cubicBezTo>
                    <a:cubicBezTo>
                      <a:pt x="17509" y="14533"/>
                      <a:pt x="16390" y="13505"/>
                      <a:pt x="15035" y="13252"/>
                    </a:cubicBezTo>
                    <a:lnTo>
                      <a:pt x="10768" y="13252"/>
                    </a:lnTo>
                    <a:cubicBezTo>
                      <a:pt x="7619" y="13252"/>
                      <a:pt x="6271" y="11456"/>
                      <a:pt x="7168" y="8134"/>
                    </a:cubicBezTo>
                    <a:cubicBezTo>
                      <a:pt x="7390" y="6599"/>
                      <a:pt x="8064" y="5318"/>
                      <a:pt x="8516" y="3783"/>
                    </a:cubicBezTo>
                    <a:cubicBezTo>
                      <a:pt x="8739" y="2248"/>
                      <a:pt x="8064" y="453"/>
                      <a:pt x="6716" y="200"/>
                    </a:cubicBezTo>
                    <a:cubicBezTo>
                      <a:pt x="6372" y="69"/>
                      <a:pt x="6035" y="0"/>
                      <a:pt x="5718" y="0"/>
                    </a:cubicBezTo>
                    <a:close/>
                  </a:path>
                </a:pathLst>
              </a:custGeom>
              <a:solidFill>
                <a:srgbClr val="181F4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718" name="Google Shape;4093;p68"/>
              <p:cNvSpPr/>
              <p:nvPr/>
            </p:nvSpPr>
            <p:spPr>
              <a:xfrm rot="21167457">
                <a:off x="1828297" y="324790"/>
                <a:ext cx="26445" cy="435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14" h="21600" fill="norm" stroke="1" extrusionOk="0">
                    <a:moveTo>
                      <a:pt x="11865" y="0"/>
                    </a:moveTo>
                    <a:cubicBezTo>
                      <a:pt x="7781" y="0"/>
                      <a:pt x="3952" y="1573"/>
                      <a:pt x="2774" y="4122"/>
                    </a:cubicBezTo>
                    <a:cubicBezTo>
                      <a:pt x="810" y="6562"/>
                      <a:pt x="162" y="9416"/>
                      <a:pt x="162" y="12257"/>
                    </a:cubicBezTo>
                    <a:cubicBezTo>
                      <a:pt x="-486" y="15111"/>
                      <a:pt x="810" y="17953"/>
                      <a:pt x="4089" y="19990"/>
                    </a:cubicBezTo>
                    <a:cubicBezTo>
                      <a:pt x="5837" y="21076"/>
                      <a:pt x="7958" y="21600"/>
                      <a:pt x="10019" y="21600"/>
                    </a:cubicBezTo>
                    <a:cubicBezTo>
                      <a:pt x="12592" y="21600"/>
                      <a:pt x="15086" y="20771"/>
                      <a:pt x="16539" y="19185"/>
                    </a:cubicBezTo>
                    <a:cubicBezTo>
                      <a:pt x="19150" y="14709"/>
                      <a:pt x="21114" y="10233"/>
                      <a:pt x="21114" y="5757"/>
                    </a:cubicBezTo>
                    <a:cubicBezTo>
                      <a:pt x="21114" y="2903"/>
                      <a:pt x="17854" y="463"/>
                      <a:pt x="13259" y="61"/>
                    </a:cubicBezTo>
                    <a:cubicBezTo>
                      <a:pt x="12788" y="12"/>
                      <a:pt x="12337" y="0"/>
                      <a:pt x="11865" y="0"/>
                    </a:cubicBezTo>
                    <a:close/>
                  </a:path>
                </a:pathLst>
              </a:custGeom>
              <a:solidFill>
                <a:srgbClr val="181F4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719" name="Google Shape;4094;p68"/>
              <p:cNvSpPr/>
              <p:nvPr/>
            </p:nvSpPr>
            <p:spPr>
              <a:xfrm>
                <a:off x="745516" y="333932"/>
                <a:ext cx="685764" cy="4079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2720" name="Google Shape;4095;p68"/>
              <p:cNvSpPr/>
              <p:nvPr/>
            </p:nvSpPr>
            <p:spPr>
              <a:xfrm rot="20979099">
                <a:off x="726592" y="470364"/>
                <a:ext cx="605853" cy="3604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2721" name="Google Shape;4096;p68"/>
              <p:cNvSpPr/>
              <p:nvPr/>
            </p:nvSpPr>
            <p:spPr>
              <a:xfrm rot="20433345">
                <a:off x="897536" y="717586"/>
                <a:ext cx="363185" cy="1900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</p:grpSp>
      </p:grpSp>
      <p:grpSp>
        <p:nvGrpSpPr>
          <p:cNvPr id="2728" name="تجميع"/>
          <p:cNvGrpSpPr/>
          <p:nvPr/>
        </p:nvGrpSpPr>
        <p:grpSpPr>
          <a:xfrm>
            <a:off x="1874748" y="163467"/>
            <a:ext cx="4134888" cy="2165375"/>
            <a:chOff x="0" y="0"/>
            <a:chExt cx="4134886" cy="2165374"/>
          </a:xfrm>
        </p:grpSpPr>
        <p:grpSp>
          <p:nvGrpSpPr>
            <p:cNvPr id="2726" name="تجميع"/>
            <p:cNvGrpSpPr/>
            <p:nvPr/>
          </p:nvGrpSpPr>
          <p:grpSpPr>
            <a:xfrm>
              <a:off x="171289" y="0"/>
              <a:ext cx="3792308" cy="2165375"/>
              <a:chOff x="0" y="0"/>
              <a:chExt cx="3792307" cy="2165374"/>
            </a:xfrm>
          </p:grpSpPr>
          <p:sp>
            <p:nvSpPr>
              <p:cNvPr id="2724" name="Google Shape;1998;p46"/>
              <p:cNvSpPr/>
              <p:nvPr/>
            </p:nvSpPr>
            <p:spPr>
              <a:xfrm>
                <a:off x="0" y="0"/>
                <a:ext cx="3562775" cy="1950340"/>
              </a:xfrm>
              <a:prstGeom prst="roundRect">
                <a:avLst>
                  <a:gd name="adj" fmla="val 16117"/>
                </a:avLst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50800" dist="63500" dir="2700000">
                  <a:srgbClr val="000000">
                    <a:alpha val="50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725" name="Google Shape;2003;p46"/>
              <p:cNvSpPr/>
              <p:nvPr/>
            </p:nvSpPr>
            <p:spPr>
              <a:xfrm>
                <a:off x="254197" y="229181"/>
                <a:ext cx="3538111" cy="1936194"/>
              </a:xfrm>
              <a:prstGeom prst="roundRect">
                <a:avLst>
                  <a:gd name="adj" fmla="val 16248"/>
                </a:avLst>
              </a:prstGeom>
              <a:noFill/>
              <a:ln w="508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2727" name="تــــــأكد"/>
            <p:cNvSpPr/>
            <p:nvPr/>
          </p:nvSpPr>
          <p:spPr>
            <a:xfrm>
              <a:off x="0" y="534642"/>
              <a:ext cx="4134887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spAutoFit/>
            </a:bodyPr>
            <a:lstStyle>
              <a:lvl1pPr algn="ctr" rtl="0">
                <a:lnSpc>
                  <a:spcPct val="75000"/>
                </a:lnSpc>
                <a:defRPr sz="6400">
                  <a:solidFill>
                    <a:srgbClr val="333333"/>
                  </a:solidFill>
                  <a:latin typeface="UKIJ Bom"/>
                  <a:ea typeface="UKIJ Bom"/>
                  <a:cs typeface="UKIJ Bom"/>
                  <a:sym typeface="UKIJ Bom"/>
                </a:defRPr>
              </a:lvl1pPr>
            </a:lstStyle>
            <a:p>
              <a:pPr/>
              <a:r>
                <a:t>تــــــأكد</a:t>
              </a:r>
            </a:p>
          </p:txBody>
        </p:sp>
      </p:grpSp>
      <p:graphicFrame>
        <p:nvGraphicFramePr>
          <p:cNvPr id="2729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2749" name="تجميع"/>
          <p:cNvGrpSpPr/>
          <p:nvPr/>
        </p:nvGrpSpPr>
        <p:grpSpPr>
          <a:xfrm>
            <a:off x="-65349" y="2500193"/>
            <a:ext cx="2002180" cy="9987005"/>
            <a:chOff x="0" y="0"/>
            <a:chExt cx="2002178" cy="9987003"/>
          </a:xfrm>
        </p:grpSpPr>
        <p:grpSp>
          <p:nvGrpSpPr>
            <p:cNvPr id="2747" name="تجميع"/>
            <p:cNvGrpSpPr/>
            <p:nvPr/>
          </p:nvGrpSpPr>
          <p:grpSpPr>
            <a:xfrm>
              <a:off x="0" y="0"/>
              <a:ext cx="2002179" cy="9987004"/>
              <a:chOff x="0" y="0"/>
              <a:chExt cx="2002178" cy="9987003"/>
            </a:xfrm>
          </p:grpSpPr>
          <p:grpSp>
            <p:nvGrpSpPr>
              <p:cNvPr id="2745" name="تجميع"/>
              <p:cNvGrpSpPr/>
              <p:nvPr/>
            </p:nvGrpSpPr>
            <p:grpSpPr>
              <a:xfrm>
                <a:off x="332186" y="0"/>
                <a:ext cx="1412424" cy="9987004"/>
                <a:chOff x="0" y="0"/>
                <a:chExt cx="1412422" cy="9987003"/>
              </a:xfrm>
            </p:grpSpPr>
            <p:grpSp>
              <p:nvGrpSpPr>
                <p:cNvPr id="2734" name="تجميع"/>
                <p:cNvGrpSpPr/>
                <p:nvPr/>
              </p:nvGrpSpPr>
              <p:grpSpPr>
                <a:xfrm>
                  <a:off x="0" y="0"/>
                  <a:ext cx="1412423" cy="9987004"/>
                  <a:chOff x="0" y="0"/>
                  <a:chExt cx="1412422" cy="9987003"/>
                </a:xfrm>
              </p:grpSpPr>
              <p:grpSp>
                <p:nvGrpSpPr>
                  <p:cNvPr id="2732" name="تجميع"/>
                  <p:cNvGrpSpPr/>
                  <p:nvPr/>
                </p:nvGrpSpPr>
                <p:grpSpPr>
                  <a:xfrm>
                    <a:off x="0" y="118481"/>
                    <a:ext cx="1412423" cy="9868523"/>
                    <a:chOff x="0" y="0"/>
                    <a:chExt cx="1412422" cy="9868522"/>
                  </a:xfrm>
                </p:grpSpPr>
                <p:sp>
                  <p:nvSpPr>
                    <p:cNvPr id="2730" name="مستطيل مستدير الزوايا"/>
                    <p:cNvSpPr/>
                    <p:nvPr/>
                  </p:nvSpPr>
                  <p:spPr>
                    <a:xfrm>
                      <a:off x="0" y="0"/>
                      <a:ext cx="1412423" cy="1049326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2731" name="مستطيل"/>
                    <p:cNvSpPr/>
                    <p:nvPr/>
                  </p:nvSpPr>
                  <p:spPr>
                    <a:xfrm>
                      <a:off x="64351" y="545213"/>
                      <a:ext cx="1279558" cy="932331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2733" name="أدوات"/>
                  <p:cNvSpPr txBox="1"/>
                  <p:nvPr/>
                </p:nvSpPr>
                <p:spPr>
                  <a:xfrm>
                    <a:off x="52658" y="0"/>
                    <a:ext cx="1328856" cy="79276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2735" name="IMG_4012.png" descr="IMG_4012.pn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45755" y="759931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736" name="IMG_4015.jpeg" descr="IMG_4015.jpe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5755" y="9090023"/>
                  <a:ext cx="1105081" cy="85950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739" name="تجميع"/>
                <p:cNvGrpSpPr/>
                <p:nvPr/>
              </p:nvGrpSpPr>
              <p:grpSpPr>
                <a:xfrm>
                  <a:off x="125529" y="3536368"/>
                  <a:ext cx="1113028" cy="2716172"/>
                  <a:chOff x="0" y="0"/>
                  <a:chExt cx="1113027" cy="2716170"/>
                </a:xfrm>
              </p:grpSpPr>
              <p:pic>
                <p:nvPicPr>
                  <p:cNvPr id="2737" name="IMG_4016.jpeg" descr="IMG_4016.jpeg">
                    <a:hlinkClick r:id="rId15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6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947" y="0"/>
                    <a:ext cx="1105081" cy="85950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2738" name="صورة 20" descr="صورة 20">
                    <a:hlinkClick r:id="rId17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8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856663"/>
                    <a:ext cx="1105081" cy="859508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2740" name="IMG_4017.jpeg" descr="IMG_4017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30515" y="6305983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741" name="IMG_4020.jpeg" descr="IMG_4020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tretch>
                  <a:fillRect/>
                </a:stretch>
              </p:blipFill>
              <p:spPr>
                <a:xfrm>
                  <a:off x="142425" y="7234871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742" name="IMG_4022.jpeg" descr="IMG_4022.jpe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9124" y="1685223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743" name="IMG_4023.png" descr="IMG_4023.png">
                  <a:hlinkClick r:id="rId2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2468" y="8166477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744" name="IMG_4024.jpeg" descr="IMG_4024.jpeg"/>
                <p:cNvPicPr>
                  <a:picLocks noChangeAspect="0"/>
                </p:cNvPicPr>
                <p:nvPr/>
              </p:nvPicPr>
              <p:blipFill>
                <a:blip r:embed="rId27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3668" y="2611076"/>
                  <a:ext cx="1117360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2746" name="نشاط"/>
              <p:cNvSpPr txBox="1"/>
              <p:nvPr/>
            </p:nvSpPr>
            <p:spPr>
              <a:xfrm>
                <a:off x="0" y="9017109"/>
                <a:ext cx="2002179" cy="621764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2748" name="Picture 2" descr="Picture 2">
              <a:hlinkClick r:id="rId28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67515" y="4491364"/>
              <a:ext cx="1104851" cy="859329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2750" name="IMG_6582.png" descr="IMG_6582.png"/>
          <p:cNvPicPr>
            <a:picLocks noChangeAspect="1"/>
          </p:cNvPicPr>
          <p:nvPr/>
        </p:nvPicPr>
        <p:blipFill>
          <a:blip r:embed="rId30">
            <a:extLst/>
          </a:blip>
          <a:srcRect l="36140" t="43170" r="1966" b="48272"/>
          <a:stretch>
            <a:fillRect/>
          </a:stretch>
        </p:blipFill>
        <p:spPr>
          <a:xfrm>
            <a:off x="8128832" y="1636890"/>
            <a:ext cx="14332101" cy="1384041"/>
          </a:xfrm>
          <a:prstGeom prst="rect">
            <a:avLst/>
          </a:prstGeom>
          <a:ln w="12700">
            <a:miter lim="400000"/>
          </a:ln>
        </p:spPr>
      </p:pic>
      <p:pic>
        <p:nvPicPr>
          <p:cNvPr id="2751" name="IMG_6582.png" descr="IMG_6582.png"/>
          <p:cNvPicPr>
            <a:picLocks noChangeAspect="1"/>
          </p:cNvPicPr>
          <p:nvPr/>
        </p:nvPicPr>
        <p:blipFill>
          <a:blip r:embed="rId30">
            <a:extLst/>
          </a:blip>
          <a:srcRect l="20202" t="50668" r="1966" b="32786"/>
          <a:stretch>
            <a:fillRect/>
          </a:stretch>
        </p:blipFill>
        <p:spPr>
          <a:xfrm>
            <a:off x="7100291" y="3020793"/>
            <a:ext cx="15967062" cy="2370748"/>
          </a:xfrm>
          <a:prstGeom prst="rect">
            <a:avLst/>
          </a:prstGeom>
          <a:ln w="12700">
            <a:miter lim="400000"/>
          </a:ln>
        </p:spPr>
      </p:pic>
      <p:pic>
        <p:nvPicPr>
          <p:cNvPr id="2752" name="IMG_6582.png" descr="IMG_6582.png"/>
          <p:cNvPicPr>
            <a:picLocks noChangeAspect="1"/>
          </p:cNvPicPr>
          <p:nvPr/>
        </p:nvPicPr>
        <p:blipFill>
          <a:blip r:embed="rId30">
            <a:extLst/>
          </a:blip>
          <a:srcRect l="923" t="46899" r="79888" b="27417"/>
          <a:stretch>
            <a:fillRect/>
          </a:stretch>
        </p:blipFill>
        <p:spPr>
          <a:xfrm>
            <a:off x="3326577" y="2781792"/>
            <a:ext cx="3936498" cy="3680294"/>
          </a:xfrm>
          <a:prstGeom prst="rect">
            <a:avLst/>
          </a:prstGeom>
          <a:ln w="12700">
            <a:miter lim="400000"/>
          </a:ln>
        </p:spPr>
      </p:pic>
      <p:pic>
        <p:nvPicPr>
          <p:cNvPr id="2753" name="IMG_6589.png" descr="IMG_6589.png"/>
          <p:cNvPicPr>
            <a:picLocks noChangeAspect="1"/>
          </p:cNvPicPr>
          <p:nvPr/>
        </p:nvPicPr>
        <p:blipFill>
          <a:blip r:embed="rId31">
            <a:extLst/>
          </a:blip>
          <a:srcRect l="4326" t="66769" r="1759" b="9868"/>
          <a:stretch>
            <a:fillRect/>
          </a:stretch>
        </p:blipFill>
        <p:spPr>
          <a:xfrm>
            <a:off x="4252316" y="5280434"/>
            <a:ext cx="18814896" cy="326921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63" name="Google Shape;525;p13"/>
          <p:cNvGrpSpPr/>
          <p:nvPr/>
        </p:nvGrpSpPr>
        <p:grpSpPr>
          <a:xfrm>
            <a:off x="5864009" y="109896"/>
            <a:ext cx="4255956" cy="1428127"/>
            <a:chOff x="0" y="0"/>
            <a:chExt cx="4255955" cy="1428126"/>
          </a:xfrm>
        </p:grpSpPr>
        <p:sp>
          <p:nvSpPr>
            <p:cNvPr id="2755" name="Google Shape;526;p13"/>
            <p:cNvSpPr/>
            <p:nvPr/>
          </p:nvSpPr>
          <p:spPr>
            <a:xfrm>
              <a:off x="4009865" y="444348"/>
              <a:ext cx="246091" cy="2197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470" y="0"/>
                  </a:moveTo>
                  <a:cubicBezTo>
                    <a:pt x="626" y="0"/>
                    <a:pt x="165" y="2944"/>
                    <a:pt x="1580" y="3753"/>
                  </a:cubicBezTo>
                  <a:cubicBezTo>
                    <a:pt x="7178" y="6403"/>
                    <a:pt x="13599" y="9089"/>
                    <a:pt x="16793" y="10892"/>
                  </a:cubicBezTo>
                  <a:lnTo>
                    <a:pt x="0" y="18031"/>
                  </a:lnTo>
                  <a:lnTo>
                    <a:pt x="1580" y="21600"/>
                  </a:lnTo>
                  <a:lnTo>
                    <a:pt x="19987" y="12658"/>
                  </a:lnTo>
                  <a:cubicBezTo>
                    <a:pt x="20777" y="12658"/>
                    <a:pt x="21600" y="11775"/>
                    <a:pt x="21600" y="10892"/>
                  </a:cubicBezTo>
                  <a:cubicBezTo>
                    <a:pt x="21600" y="10009"/>
                    <a:pt x="21600" y="8206"/>
                    <a:pt x="3194" y="147"/>
                  </a:cubicBezTo>
                  <a:cubicBezTo>
                    <a:pt x="2930" y="74"/>
                    <a:pt x="2667" y="0"/>
                    <a:pt x="2470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56" name="Google Shape;527;p13"/>
            <p:cNvSpPr/>
            <p:nvPr/>
          </p:nvSpPr>
          <p:spPr>
            <a:xfrm>
              <a:off x="3210522" y="0"/>
              <a:ext cx="890712" cy="10915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230" h="21600" fill="norm" stroke="1" extrusionOk="0">
                  <a:moveTo>
                    <a:pt x="2698" y="0"/>
                  </a:moveTo>
                  <a:cubicBezTo>
                    <a:pt x="1407" y="0"/>
                    <a:pt x="-3221" y="8207"/>
                    <a:pt x="3772" y="13141"/>
                  </a:cubicBezTo>
                  <a:lnTo>
                    <a:pt x="286" y="13867"/>
                  </a:lnTo>
                  <a:cubicBezTo>
                    <a:pt x="286" y="13867"/>
                    <a:pt x="778" y="21600"/>
                    <a:pt x="7586" y="21600"/>
                  </a:cubicBezTo>
                  <a:cubicBezTo>
                    <a:pt x="14230" y="21600"/>
                    <a:pt x="18379" y="9363"/>
                    <a:pt x="15064" y="5585"/>
                  </a:cubicBezTo>
                  <a:cubicBezTo>
                    <a:pt x="14387" y="4896"/>
                    <a:pt x="13792" y="4615"/>
                    <a:pt x="13266" y="4615"/>
                  </a:cubicBezTo>
                  <a:cubicBezTo>
                    <a:pt x="11051" y="4615"/>
                    <a:pt x="10081" y="9548"/>
                    <a:pt x="10081" y="9548"/>
                  </a:cubicBezTo>
                  <a:cubicBezTo>
                    <a:pt x="10081" y="9548"/>
                    <a:pt x="3936" y="370"/>
                    <a:pt x="2774" y="7"/>
                  </a:cubicBezTo>
                  <a:cubicBezTo>
                    <a:pt x="2746" y="0"/>
                    <a:pt x="2726" y="0"/>
                    <a:pt x="2698" y="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57" name="Google Shape;528;p13"/>
            <p:cNvSpPr/>
            <p:nvPr/>
          </p:nvSpPr>
          <p:spPr>
            <a:xfrm>
              <a:off x="3344112" y="182308"/>
              <a:ext cx="335250" cy="4544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13" h="21600" fill="norm" stroke="1" extrusionOk="0">
                  <a:moveTo>
                    <a:pt x="2871" y="0"/>
                  </a:moveTo>
                  <a:cubicBezTo>
                    <a:pt x="2286" y="0"/>
                    <a:pt x="2286" y="427"/>
                    <a:pt x="1724" y="854"/>
                  </a:cubicBezTo>
                  <a:cubicBezTo>
                    <a:pt x="601" y="2153"/>
                    <a:pt x="2286" y="4751"/>
                    <a:pt x="4579" y="7775"/>
                  </a:cubicBezTo>
                  <a:cubicBezTo>
                    <a:pt x="3994" y="7348"/>
                    <a:pt x="2871" y="6921"/>
                    <a:pt x="1724" y="6921"/>
                  </a:cubicBezTo>
                  <a:cubicBezTo>
                    <a:pt x="1162" y="6921"/>
                    <a:pt x="601" y="7348"/>
                    <a:pt x="601" y="7775"/>
                  </a:cubicBezTo>
                  <a:cubicBezTo>
                    <a:pt x="-546" y="10373"/>
                    <a:pt x="16" y="12971"/>
                    <a:pt x="1724" y="15124"/>
                  </a:cubicBezTo>
                  <a:cubicBezTo>
                    <a:pt x="4579" y="19020"/>
                    <a:pt x="9681" y="21600"/>
                    <a:pt x="15929" y="21600"/>
                  </a:cubicBezTo>
                  <a:cubicBezTo>
                    <a:pt x="16514" y="21600"/>
                    <a:pt x="17076" y="21600"/>
                    <a:pt x="17076" y="21173"/>
                  </a:cubicBezTo>
                  <a:cubicBezTo>
                    <a:pt x="17076" y="20319"/>
                    <a:pt x="17076" y="19874"/>
                    <a:pt x="15929" y="19874"/>
                  </a:cubicBezTo>
                  <a:cubicBezTo>
                    <a:pt x="11389" y="19874"/>
                    <a:pt x="6849" y="17721"/>
                    <a:pt x="4579" y="14697"/>
                  </a:cubicBezTo>
                  <a:cubicBezTo>
                    <a:pt x="2871" y="12971"/>
                    <a:pt x="2286" y="11227"/>
                    <a:pt x="2871" y="9074"/>
                  </a:cubicBezTo>
                  <a:cubicBezTo>
                    <a:pt x="5702" y="10800"/>
                    <a:pt x="8557" y="12526"/>
                    <a:pt x="10827" y="14697"/>
                  </a:cubicBezTo>
                  <a:cubicBezTo>
                    <a:pt x="11108" y="14910"/>
                    <a:pt x="11389" y="15017"/>
                    <a:pt x="11670" y="15017"/>
                  </a:cubicBezTo>
                  <a:cubicBezTo>
                    <a:pt x="11951" y="15017"/>
                    <a:pt x="12255" y="14910"/>
                    <a:pt x="12536" y="14697"/>
                  </a:cubicBezTo>
                  <a:cubicBezTo>
                    <a:pt x="12536" y="14270"/>
                    <a:pt x="12536" y="13825"/>
                    <a:pt x="12536" y="13398"/>
                  </a:cubicBezTo>
                  <a:cubicBezTo>
                    <a:pt x="9119" y="9946"/>
                    <a:pt x="6287" y="6476"/>
                    <a:pt x="3994" y="2153"/>
                  </a:cubicBezTo>
                  <a:cubicBezTo>
                    <a:pt x="9681" y="6049"/>
                    <a:pt x="14244" y="9946"/>
                    <a:pt x="18784" y="14697"/>
                  </a:cubicBezTo>
                  <a:lnTo>
                    <a:pt x="20492" y="14697"/>
                  </a:lnTo>
                  <a:cubicBezTo>
                    <a:pt x="21054" y="14270"/>
                    <a:pt x="21054" y="13398"/>
                    <a:pt x="20492" y="13398"/>
                  </a:cubicBezTo>
                  <a:cubicBezTo>
                    <a:pt x="15367" y="8202"/>
                    <a:pt x="6287" y="0"/>
                    <a:pt x="2871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58" name="Google Shape;529;p13"/>
            <p:cNvSpPr/>
            <p:nvPr/>
          </p:nvSpPr>
          <p:spPr>
            <a:xfrm>
              <a:off x="3860200" y="360493"/>
              <a:ext cx="149656" cy="1489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5" h="21600" fill="norm" stroke="1" extrusionOk="0">
                  <a:moveTo>
                    <a:pt x="3135" y="0"/>
                  </a:moveTo>
                  <a:cubicBezTo>
                    <a:pt x="2665" y="0"/>
                    <a:pt x="2142" y="163"/>
                    <a:pt x="1775" y="543"/>
                  </a:cubicBezTo>
                  <a:cubicBezTo>
                    <a:pt x="520" y="543"/>
                    <a:pt x="-735" y="1845"/>
                    <a:pt x="520" y="3148"/>
                  </a:cubicBezTo>
                  <a:cubicBezTo>
                    <a:pt x="3083" y="16336"/>
                    <a:pt x="5593" y="21600"/>
                    <a:pt x="9411" y="21600"/>
                  </a:cubicBezTo>
                  <a:cubicBezTo>
                    <a:pt x="15740" y="21600"/>
                    <a:pt x="19557" y="9769"/>
                    <a:pt x="20865" y="3148"/>
                  </a:cubicBezTo>
                  <a:cubicBezTo>
                    <a:pt x="20865" y="1845"/>
                    <a:pt x="19557" y="543"/>
                    <a:pt x="18302" y="543"/>
                  </a:cubicBezTo>
                  <a:cubicBezTo>
                    <a:pt x="17936" y="163"/>
                    <a:pt x="17570" y="0"/>
                    <a:pt x="17204" y="0"/>
                  </a:cubicBezTo>
                  <a:cubicBezTo>
                    <a:pt x="16419" y="0"/>
                    <a:pt x="15740" y="923"/>
                    <a:pt x="15740" y="1845"/>
                  </a:cubicBezTo>
                  <a:cubicBezTo>
                    <a:pt x="14484" y="7110"/>
                    <a:pt x="13229" y="12374"/>
                    <a:pt x="10666" y="16336"/>
                  </a:cubicBezTo>
                  <a:cubicBezTo>
                    <a:pt x="10666" y="16336"/>
                    <a:pt x="8156" y="15033"/>
                    <a:pt x="5593" y="1845"/>
                  </a:cubicBezTo>
                  <a:cubicBezTo>
                    <a:pt x="5593" y="923"/>
                    <a:pt x="4338" y="0"/>
                    <a:pt x="3135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59" name="Google Shape;530;p13"/>
            <p:cNvSpPr/>
            <p:nvPr/>
          </p:nvSpPr>
          <p:spPr>
            <a:xfrm>
              <a:off x="3544090" y="930994"/>
              <a:ext cx="169914" cy="696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06" h="21600" fill="norm" stroke="1" extrusionOk="0">
                  <a:moveTo>
                    <a:pt x="16994" y="0"/>
                  </a:moveTo>
                  <a:cubicBezTo>
                    <a:pt x="16518" y="0"/>
                    <a:pt x="16128" y="581"/>
                    <a:pt x="15868" y="1858"/>
                  </a:cubicBezTo>
                  <a:cubicBezTo>
                    <a:pt x="12709" y="8245"/>
                    <a:pt x="9549" y="11381"/>
                    <a:pt x="5956" y="11381"/>
                  </a:cubicBezTo>
                  <a:cubicBezTo>
                    <a:pt x="4787" y="11381"/>
                    <a:pt x="3532" y="11032"/>
                    <a:pt x="2190" y="10335"/>
                  </a:cubicBezTo>
                  <a:cubicBezTo>
                    <a:pt x="112" y="10335"/>
                    <a:pt x="-970" y="21600"/>
                    <a:pt x="1151" y="21600"/>
                  </a:cubicBezTo>
                  <a:lnTo>
                    <a:pt x="5350" y="21600"/>
                  </a:lnTo>
                  <a:cubicBezTo>
                    <a:pt x="9549" y="21600"/>
                    <a:pt x="14830" y="18813"/>
                    <a:pt x="19028" y="10335"/>
                  </a:cubicBezTo>
                  <a:cubicBezTo>
                    <a:pt x="20630" y="6039"/>
                    <a:pt x="18552" y="0"/>
                    <a:pt x="16994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60" name="Google Shape;531;p13"/>
            <p:cNvSpPr/>
            <p:nvPr/>
          </p:nvSpPr>
          <p:spPr>
            <a:xfrm>
              <a:off x="3508671" y="784631"/>
              <a:ext cx="170691" cy="707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9" h="21600" fill="norm" stroke="1" extrusionOk="0">
                  <a:moveTo>
                    <a:pt x="18742" y="0"/>
                  </a:moveTo>
                  <a:cubicBezTo>
                    <a:pt x="18180" y="0"/>
                    <a:pt x="17617" y="686"/>
                    <a:pt x="17055" y="2057"/>
                  </a:cubicBezTo>
                  <a:cubicBezTo>
                    <a:pt x="14478" y="8343"/>
                    <a:pt x="10636" y="11429"/>
                    <a:pt x="6981" y="11429"/>
                  </a:cubicBezTo>
                  <a:cubicBezTo>
                    <a:pt x="5763" y="11429"/>
                    <a:pt x="4545" y="11086"/>
                    <a:pt x="3374" y="10400"/>
                  </a:cubicBezTo>
                  <a:cubicBezTo>
                    <a:pt x="1125" y="10400"/>
                    <a:pt x="0" y="13257"/>
                    <a:pt x="0" y="16000"/>
                  </a:cubicBezTo>
                  <a:cubicBezTo>
                    <a:pt x="0" y="18743"/>
                    <a:pt x="0" y="21600"/>
                    <a:pt x="2249" y="21600"/>
                  </a:cubicBezTo>
                  <a:lnTo>
                    <a:pt x="5669" y="21600"/>
                  </a:lnTo>
                  <a:cubicBezTo>
                    <a:pt x="11339" y="21600"/>
                    <a:pt x="15931" y="16000"/>
                    <a:pt x="20475" y="7657"/>
                  </a:cubicBezTo>
                  <a:cubicBezTo>
                    <a:pt x="21600" y="7657"/>
                    <a:pt x="21600" y="2057"/>
                    <a:pt x="20475" y="2057"/>
                  </a:cubicBezTo>
                  <a:cubicBezTo>
                    <a:pt x="19913" y="686"/>
                    <a:pt x="19351" y="0"/>
                    <a:pt x="18742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61" name="Google Shape;532;p13"/>
            <p:cNvSpPr/>
            <p:nvPr/>
          </p:nvSpPr>
          <p:spPr>
            <a:xfrm>
              <a:off x="3754395" y="784631"/>
              <a:ext cx="171066" cy="707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9" h="21600" fill="norm" stroke="1" extrusionOk="0">
                  <a:moveTo>
                    <a:pt x="18748" y="0"/>
                  </a:moveTo>
                  <a:cubicBezTo>
                    <a:pt x="18187" y="0"/>
                    <a:pt x="17626" y="686"/>
                    <a:pt x="17065" y="2057"/>
                  </a:cubicBezTo>
                  <a:cubicBezTo>
                    <a:pt x="13652" y="8343"/>
                    <a:pt x="10239" y="11429"/>
                    <a:pt x="6358" y="11429"/>
                  </a:cubicBezTo>
                  <a:cubicBezTo>
                    <a:pt x="5049" y="11429"/>
                    <a:pt x="3694" y="11086"/>
                    <a:pt x="2291" y="10400"/>
                  </a:cubicBezTo>
                  <a:cubicBezTo>
                    <a:pt x="1169" y="10400"/>
                    <a:pt x="0" y="13257"/>
                    <a:pt x="0" y="16000"/>
                  </a:cubicBezTo>
                  <a:cubicBezTo>
                    <a:pt x="0" y="18743"/>
                    <a:pt x="0" y="21600"/>
                    <a:pt x="1169" y="21600"/>
                  </a:cubicBezTo>
                  <a:lnTo>
                    <a:pt x="5704" y="21600"/>
                  </a:lnTo>
                  <a:cubicBezTo>
                    <a:pt x="11361" y="21600"/>
                    <a:pt x="15943" y="16000"/>
                    <a:pt x="20478" y="7657"/>
                  </a:cubicBezTo>
                  <a:cubicBezTo>
                    <a:pt x="21600" y="7657"/>
                    <a:pt x="21600" y="2057"/>
                    <a:pt x="20478" y="2057"/>
                  </a:cubicBezTo>
                  <a:cubicBezTo>
                    <a:pt x="19917" y="686"/>
                    <a:pt x="19309" y="0"/>
                    <a:pt x="18748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62" name="Google Shape;533;p13"/>
            <p:cNvSpPr/>
            <p:nvPr/>
          </p:nvSpPr>
          <p:spPr>
            <a:xfrm>
              <a:off x="0" y="850138"/>
              <a:ext cx="2925334" cy="5779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09" y="1553"/>
                  </a:moveTo>
                  <a:cubicBezTo>
                    <a:pt x="537" y="1553"/>
                    <a:pt x="338" y="1553"/>
                    <a:pt x="136" y="1889"/>
                  </a:cubicBezTo>
                  <a:cubicBezTo>
                    <a:pt x="0" y="1889"/>
                    <a:pt x="0" y="2224"/>
                    <a:pt x="0" y="2574"/>
                  </a:cubicBezTo>
                  <a:cubicBezTo>
                    <a:pt x="0" y="2910"/>
                    <a:pt x="66" y="3246"/>
                    <a:pt x="136" y="3246"/>
                  </a:cubicBezTo>
                  <a:lnTo>
                    <a:pt x="202" y="3246"/>
                  </a:lnTo>
                  <a:cubicBezTo>
                    <a:pt x="404" y="2910"/>
                    <a:pt x="607" y="2910"/>
                    <a:pt x="809" y="2910"/>
                  </a:cubicBezTo>
                  <a:cubicBezTo>
                    <a:pt x="875" y="2910"/>
                    <a:pt x="942" y="2574"/>
                    <a:pt x="942" y="2224"/>
                  </a:cubicBezTo>
                  <a:cubicBezTo>
                    <a:pt x="942" y="1889"/>
                    <a:pt x="875" y="1553"/>
                    <a:pt x="809" y="1553"/>
                  </a:cubicBezTo>
                  <a:close/>
                  <a:moveTo>
                    <a:pt x="1615" y="1889"/>
                  </a:moveTo>
                  <a:cubicBezTo>
                    <a:pt x="1548" y="1889"/>
                    <a:pt x="1479" y="1889"/>
                    <a:pt x="1479" y="2574"/>
                  </a:cubicBezTo>
                  <a:cubicBezTo>
                    <a:pt x="1479" y="2910"/>
                    <a:pt x="1479" y="3246"/>
                    <a:pt x="1615" y="3246"/>
                  </a:cubicBezTo>
                  <a:cubicBezTo>
                    <a:pt x="1817" y="3581"/>
                    <a:pt x="2086" y="3931"/>
                    <a:pt x="2354" y="4603"/>
                  </a:cubicBezTo>
                  <a:lnTo>
                    <a:pt x="2424" y="4603"/>
                  </a:lnTo>
                  <a:cubicBezTo>
                    <a:pt x="2557" y="4603"/>
                    <a:pt x="2623" y="3581"/>
                    <a:pt x="2490" y="3246"/>
                  </a:cubicBezTo>
                  <a:cubicBezTo>
                    <a:pt x="2221" y="2574"/>
                    <a:pt x="1953" y="2224"/>
                    <a:pt x="1615" y="1889"/>
                  </a:cubicBezTo>
                  <a:close/>
                  <a:moveTo>
                    <a:pt x="13645" y="0"/>
                  </a:moveTo>
                  <a:cubicBezTo>
                    <a:pt x="13528" y="0"/>
                    <a:pt x="13429" y="937"/>
                    <a:pt x="13592" y="1203"/>
                  </a:cubicBezTo>
                  <a:lnTo>
                    <a:pt x="13659" y="1553"/>
                  </a:lnTo>
                  <a:cubicBezTo>
                    <a:pt x="13794" y="2224"/>
                    <a:pt x="13861" y="3246"/>
                    <a:pt x="13930" y="4267"/>
                  </a:cubicBezTo>
                  <a:cubicBezTo>
                    <a:pt x="13930" y="4952"/>
                    <a:pt x="13997" y="4952"/>
                    <a:pt x="14063" y="4952"/>
                  </a:cubicBezTo>
                  <a:cubicBezTo>
                    <a:pt x="14129" y="4952"/>
                    <a:pt x="14199" y="4603"/>
                    <a:pt x="14199" y="4267"/>
                  </a:cubicBezTo>
                  <a:cubicBezTo>
                    <a:pt x="14129" y="2910"/>
                    <a:pt x="13997" y="1553"/>
                    <a:pt x="13861" y="532"/>
                  </a:cubicBezTo>
                  <a:cubicBezTo>
                    <a:pt x="13794" y="196"/>
                    <a:pt x="13794" y="196"/>
                    <a:pt x="13728" y="196"/>
                  </a:cubicBezTo>
                  <a:cubicBezTo>
                    <a:pt x="13700" y="56"/>
                    <a:pt x="13672" y="0"/>
                    <a:pt x="13645" y="0"/>
                  </a:cubicBezTo>
                  <a:close/>
                  <a:moveTo>
                    <a:pt x="12985" y="867"/>
                  </a:moveTo>
                  <a:cubicBezTo>
                    <a:pt x="12919" y="867"/>
                    <a:pt x="12853" y="867"/>
                    <a:pt x="12853" y="1203"/>
                  </a:cubicBezTo>
                  <a:cubicBezTo>
                    <a:pt x="12717" y="2224"/>
                    <a:pt x="12650" y="2910"/>
                    <a:pt x="12717" y="3931"/>
                  </a:cubicBezTo>
                  <a:cubicBezTo>
                    <a:pt x="12717" y="4603"/>
                    <a:pt x="12717" y="5288"/>
                    <a:pt x="12786" y="5960"/>
                  </a:cubicBezTo>
                  <a:cubicBezTo>
                    <a:pt x="12786" y="6211"/>
                    <a:pt x="12819" y="6449"/>
                    <a:pt x="12861" y="6449"/>
                  </a:cubicBezTo>
                  <a:cubicBezTo>
                    <a:pt x="12880" y="6449"/>
                    <a:pt x="12900" y="6407"/>
                    <a:pt x="12919" y="6309"/>
                  </a:cubicBezTo>
                  <a:cubicBezTo>
                    <a:pt x="12985" y="6309"/>
                    <a:pt x="13055" y="5960"/>
                    <a:pt x="13055" y="5624"/>
                  </a:cubicBezTo>
                  <a:cubicBezTo>
                    <a:pt x="12985" y="4952"/>
                    <a:pt x="12985" y="4603"/>
                    <a:pt x="12985" y="3931"/>
                  </a:cubicBezTo>
                  <a:cubicBezTo>
                    <a:pt x="12985" y="3246"/>
                    <a:pt x="12985" y="2574"/>
                    <a:pt x="13055" y="1889"/>
                  </a:cubicBezTo>
                  <a:cubicBezTo>
                    <a:pt x="13121" y="1553"/>
                    <a:pt x="13055" y="1203"/>
                    <a:pt x="12985" y="867"/>
                  </a:cubicBezTo>
                  <a:close/>
                  <a:moveTo>
                    <a:pt x="21464" y="1889"/>
                  </a:moveTo>
                  <a:cubicBezTo>
                    <a:pt x="21398" y="1889"/>
                    <a:pt x="21331" y="2224"/>
                    <a:pt x="21331" y="2574"/>
                  </a:cubicBezTo>
                  <a:cubicBezTo>
                    <a:pt x="21262" y="3931"/>
                    <a:pt x="21196" y="4952"/>
                    <a:pt x="21063" y="6309"/>
                  </a:cubicBezTo>
                  <a:cubicBezTo>
                    <a:pt x="20993" y="6309"/>
                    <a:pt x="20993" y="6981"/>
                    <a:pt x="21063" y="7331"/>
                  </a:cubicBezTo>
                  <a:lnTo>
                    <a:pt x="21129" y="7331"/>
                  </a:lnTo>
                  <a:lnTo>
                    <a:pt x="21129" y="6981"/>
                  </a:lnTo>
                  <a:lnTo>
                    <a:pt x="21262" y="6981"/>
                  </a:lnTo>
                  <a:cubicBezTo>
                    <a:pt x="21464" y="5624"/>
                    <a:pt x="21534" y="4267"/>
                    <a:pt x="21600" y="2574"/>
                  </a:cubicBezTo>
                  <a:cubicBezTo>
                    <a:pt x="21600" y="2224"/>
                    <a:pt x="21534" y="1889"/>
                    <a:pt x="21464" y="1889"/>
                  </a:cubicBezTo>
                  <a:close/>
                  <a:moveTo>
                    <a:pt x="3180" y="4882"/>
                  </a:moveTo>
                  <a:cubicBezTo>
                    <a:pt x="3080" y="4882"/>
                    <a:pt x="3047" y="5722"/>
                    <a:pt x="3163" y="6309"/>
                  </a:cubicBezTo>
                  <a:cubicBezTo>
                    <a:pt x="3365" y="6645"/>
                    <a:pt x="3634" y="7331"/>
                    <a:pt x="3903" y="8352"/>
                  </a:cubicBezTo>
                  <a:lnTo>
                    <a:pt x="3969" y="8352"/>
                  </a:lnTo>
                  <a:lnTo>
                    <a:pt x="3969" y="8002"/>
                  </a:lnTo>
                  <a:lnTo>
                    <a:pt x="4039" y="8002"/>
                  </a:lnTo>
                  <a:cubicBezTo>
                    <a:pt x="4105" y="7666"/>
                    <a:pt x="4105" y="7331"/>
                    <a:pt x="4039" y="6981"/>
                  </a:cubicBezTo>
                  <a:cubicBezTo>
                    <a:pt x="3767" y="6309"/>
                    <a:pt x="3498" y="5624"/>
                    <a:pt x="3230" y="4952"/>
                  </a:cubicBezTo>
                  <a:cubicBezTo>
                    <a:pt x="3210" y="4896"/>
                    <a:pt x="3194" y="4882"/>
                    <a:pt x="3180" y="4882"/>
                  </a:cubicBezTo>
                  <a:close/>
                  <a:moveTo>
                    <a:pt x="4778" y="9023"/>
                  </a:moveTo>
                  <a:cubicBezTo>
                    <a:pt x="4642" y="9023"/>
                    <a:pt x="4576" y="9023"/>
                    <a:pt x="4576" y="9359"/>
                  </a:cubicBezTo>
                  <a:cubicBezTo>
                    <a:pt x="4509" y="9709"/>
                    <a:pt x="4509" y="10045"/>
                    <a:pt x="4576" y="10380"/>
                  </a:cubicBezTo>
                  <a:lnTo>
                    <a:pt x="5316" y="12423"/>
                  </a:lnTo>
                  <a:lnTo>
                    <a:pt x="5382" y="12423"/>
                  </a:lnTo>
                  <a:cubicBezTo>
                    <a:pt x="5451" y="12423"/>
                    <a:pt x="5518" y="12423"/>
                    <a:pt x="5518" y="12087"/>
                  </a:cubicBezTo>
                  <a:cubicBezTo>
                    <a:pt x="5584" y="11737"/>
                    <a:pt x="5518" y="11402"/>
                    <a:pt x="5451" y="11402"/>
                  </a:cubicBezTo>
                  <a:lnTo>
                    <a:pt x="4778" y="9023"/>
                  </a:lnTo>
                  <a:close/>
                  <a:moveTo>
                    <a:pt x="20556" y="8799"/>
                  </a:moveTo>
                  <a:cubicBezTo>
                    <a:pt x="20522" y="8799"/>
                    <a:pt x="20486" y="8869"/>
                    <a:pt x="20456" y="9023"/>
                  </a:cubicBezTo>
                  <a:cubicBezTo>
                    <a:pt x="20254" y="9709"/>
                    <a:pt x="19985" y="10380"/>
                    <a:pt x="19783" y="11066"/>
                  </a:cubicBezTo>
                  <a:cubicBezTo>
                    <a:pt x="19716" y="11402"/>
                    <a:pt x="19647" y="11737"/>
                    <a:pt x="19716" y="12087"/>
                  </a:cubicBezTo>
                  <a:cubicBezTo>
                    <a:pt x="19716" y="12423"/>
                    <a:pt x="19783" y="12423"/>
                    <a:pt x="19849" y="12423"/>
                  </a:cubicBezTo>
                  <a:lnTo>
                    <a:pt x="19919" y="12423"/>
                  </a:lnTo>
                  <a:cubicBezTo>
                    <a:pt x="20187" y="11737"/>
                    <a:pt x="20390" y="11066"/>
                    <a:pt x="20658" y="10045"/>
                  </a:cubicBezTo>
                  <a:cubicBezTo>
                    <a:pt x="20761" y="9527"/>
                    <a:pt x="20667" y="8799"/>
                    <a:pt x="20556" y="8799"/>
                  </a:cubicBezTo>
                  <a:close/>
                  <a:moveTo>
                    <a:pt x="14063" y="7666"/>
                  </a:moveTo>
                  <a:cubicBezTo>
                    <a:pt x="13997" y="7666"/>
                    <a:pt x="13930" y="8002"/>
                    <a:pt x="13930" y="8352"/>
                  </a:cubicBezTo>
                  <a:cubicBezTo>
                    <a:pt x="13861" y="9023"/>
                    <a:pt x="13861" y="9359"/>
                    <a:pt x="13794" y="10045"/>
                  </a:cubicBezTo>
                  <a:cubicBezTo>
                    <a:pt x="13659" y="9709"/>
                    <a:pt x="13592" y="9023"/>
                    <a:pt x="13459" y="8688"/>
                  </a:cubicBezTo>
                  <a:cubicBezTo>
                    <a:pt x="13423" y="8520"/>
                    <a:pt x="13390" y="8436"/>
                    <a:pt x="13357" y="8436"/>
                  </a:cubicBezTo>
                  <a:cubicBezTo>
                    <a:pt x="13323" y="8436"/>
                    <a:pt x="13290" y="8520"/>
                    <a:pt x="13257" y="8688"/>
                  </a:cubicBezTo>
                  <a:cubicBezTo>
                    <a:pt x="13188" y="9023"/>
                    <a:pt x="13188" y="9359"/>
                    <a:pt x="13257" y="9709"/>
                  </a:cubicBezTo>
                  <a:cubicBezTo>
                    <a:pt x="13390" y="10380"/>
                    <a:pt x="13526" y="10730"/>
                    <a:pt x="13659" y="11066"/>
                  </a:cubicBezTo>
                  <a:lnTo>
                    <a:pt x="13592" y="12087"/>
                  </a:lnTo>
                  <a:cubicBezTo>
                    <a:pt x="13592" y="12423"/>
                    <a:pt x="13592" y="12759"/>
                    <a:pt x="13659" y="13108"/>
                  </a:cubicBezTo>
                  <a:lnTo>
                    <a:pt x="13728" y="13108"/>
                  </a:lnTo>
                  <a:lnTo>
                    <a:pt x="13728" y="12759"/>
                  </a:lnTo>
                  <a:cubicBezTo>
                    <a:pt x="13728" y="12926"/>
                    <a:pt x="13744" y="13024"/>
                    <a:pt x="13769" y="13024"/>
                  </a:cubicBezTo>
                  <a:cubicBezTo>
                    <a:pt x="13794" y="13024"/>
                    <a:pt x="13828" y="12926"/>
                    <a:pt x="13861" y="12759"/>
                  </a:cubicBezTo>
                  <a:lnTo>
                    <a:pt x="13930" y="12087"/>
                  </a:lnTo>
                  <a:lnTo>
                    <a:pt x="13997" y="12087"/>
                  </a:lnTo>
                  <a:cubicBezTo>
                    <a:pt x="14016" y="12185"/>
                    <a:pt x="14035" y="12227"/>
                    <a:pt x="14055" y="12227"/>
                  </a:cubicBezTo>
                  <a:cubicBezTo>
                    <a:pt x="14102" y="12227"/>
                    <a:pt x="14152" y="11989"/>
                    <a:pt x="14199" y="11737"/>
                  </a:cubicBezTo>
                  <a:cubicBezTo>
                    <a:pt x="14265" y="11402"/>
                    <a:pt x="14199" y="11066"/>
                    <a:pt x="14129" y="10730"/>
                  </a:cubicBezTo>
                  <a:lnTo>
                    <a:pt x="14063" y="10730"/>
                  </a:lnTo>
                  <a:cubicBezTo>
                    <a:pt x="14129" y="10045"/>
                    <a:pt x="14129" y="9359"/>
                    <a:pt x="14199" y="8688"/>
                  </a:cubicBezTo>
                  <a:cubicBezTo>
                    <a:pt x="14199" y="8352"/>
                    <a:pt x="14129" y="7666"/>
                    <a:pt x="14063" y="7666"/>
                  </a:cubicBezTo>
                  <a:close/>
                  <a:moveTo>
                    <a:pt x="14938" y="12087"/>
                  </a:moveTo>
                  <a:cubicBezTo>
                    <a:pt x="14872" y="12087"/>
                    <a:pt x="14736" y="12087"/>
                    <a:pt x="14736" y="12759"/>
                  </a:cubicBezTo>
                  <a:cubicBezTo>
                    <a:pt x="14736" y="13108"/>
                    <a:pt x="14803" y="13444"/>
                    <a:pt x="14872" y="13444"/>
                  </a:cubicBezTo>
                  <a:cubicBezTo>
                    <a:pt x="15140" y="13780"/>
                    <a:pt x="15409" y="14116"/>
                    <a:pt x="15678" y="14465"/>
                  </a:cubicBezTo>
                  <a:lnTo>
                    <a:pt x="15744" y="14465"/>
                  </a:lnTo>
                  <a:cubicBezTo>
                    <a:pt x="15880" y="14116"/>
                    <a:pt x="15880" y="13108"/>
                    <a:pt x="15744" y="13108"/>
                  </a:cubicBezTo>
                  <a:cubicBezTo>
                    <a:pt x="15476" y="12759"/>
                    <a:pt x="15207" y="12423"/>
                    <a:pt x="14938" y="12087"/>
                  </a:cubicBezTo>
                  <a:close/>
                  <a:moveTo>
                    <a:pt x="16553" y="13444"/>
                  </a:moveTo>
                  <a:cubicBezTo>
                    <a:pt x="16487" y="13444"/>
                    <a:pt x="16417" y="13780"/>
                    <a:pt x="16417" y="14116"/>
                  </a:cubicBezTo>
                  <a:cubicBezTo>
                    <a:pt x="16351" y="14465"/>
                    <a:pt x="16417" y="14801"/>
                    <a:pt x="16487" y="14801"/>
                  </a:cubicBezTo>
                  <a:lnTo>
                    <a:pt x="17359" y="14801"/>
                  </a:lnTo>
                  <a:cubicBezTo>
                    <a:pt x="17428" y="14801"/>
                    <a:pt x="17495" y="14801"/>
                    <a:pt x="17495" y="14116"/>
                  </a:cubicBezTo>
                  <a:cubicBezTo>
                    <a:pt x="17495" y="13780"/>
                    <a:pt x="17428" y="13444"/>
                    <a:pt x="17359" y="13444"/>
                  </a:cubicBezTo>
                  <a:close/>
                  <a:moveTo>
                    <a:pt x="19043" y="12423"/>
                  </a:moveTo>
                  <a:cubicBezTo>
                    <a:pt x="18775" y="12759"/>
                    <a:pt x="18503" y="13108"/>
                    <a:pt x="18168" y="13108"/>
                  </a:cubicBezTo>
                  <a:cubicBezTo>
                    <a:pt x="18102" y="13444"/>
                    <a:pt x="18032" y="13780"/>
                    <a:pt x="18102" y="14116"/>
                  </a:cubicBezTo>
                  <a:cubicBezTo>
                    <a:pt x="18102" y="14465"/>
                    <a:pt x="18168" y="14801"/>
                    <a:pt x="18235" y="14801"/>
                  </a:cubicBezTo>
                  <a:lnTo>
                    <a:pt x="18304" y="14801"/>
                  </a:lnTo>
                  <a:cubicBezTo>
                    <a:pt x="18572" y="14465"/>
                    <a:pt x="18841" y="14116"/>
                    <a:pt x="19110" y="13780"/>
                  </a:cubicBezTo>
                  <a:cubicBezTo>
                    <a:pt x="19176" y="13780"/>
                    <a:pt x="19246" y="13444"/>
                    <a:pt x="19246" y="13108"/>
                  </a:cubicBezTo>
                  <a:cubicBezTo>
                    <a:pt x="19176" y="12759"/>
                    <a:pt x="19110" y="12423"/>
                    <a:pt x="19043" y="12423"/>
                  </a:cubicBezTo>
                  <a:close/>
                  <a:moveTo>
                    <a:pt x="6191" y="13108"/>
                  </a:moveTo>
                  <a:cubicBezTo>
                    <a:pt x="6124" y="13108"/>
                    <a:pt x="6055" y="13108"/>
                    <a:pt x="5989" y="13444"/>
                  </a:cubicBezTo>
                  <a:cubicBezTo>
                    <a:pt x="5989" y="13780"/>
                    <a:pt x="5989" y="14116"/>
                    <a:pt x="6055" y="14465"/>
                  </a:cubicBezTo>
                  <a:cubicBezTo>
                    <a:pt x="6327" y="15137"/>
                    <a:pt x="6595" y="15822"/>
                    <a:pt x="6797" y="16508"/>
                  </a:cubicBezTo>
                  <a:lnTo>
                    <a:pt x="6864" y="16508"/>
                  </a:lnTo>
                  <a:cubicBezTo>
                    <a:pt x="6930" y="16508"/>
                    <a:pt x="6997" y="16508"/>
                    <a:pt x="6997" y="16158"/>
                  </a:cubicBezTo>
                  <a:cubicBezTo>
                    <a:pt x="7066" y="15822"/>
                    <a:pt x="6997" y="15487"/>
                    <a:pt x="6930" y="15137"/>
                  </a:cubicBezTo>
                  <a:lnTo>
                    <a:pt x="6191" y="13108"/>
                  </a:lnTo>
                  <a:close/>
                  <a:moveTo>
                    <a:pt x="13168" y="15053"/>
                  </a:moveTo>
                  <a:cubicBezTo>
                    <a:pt x="13152" y="15053"/>
                    <a:pt x="13132" y="15081"/>
                    <a:pt x="13121" y="15137"/>
                  </a:cubicBezTo>
                  <a:cubicBezTo>
                    <a:pt x="12919" y="16158"/>
                    <a:pt x="12650" y="16844"/>
                    <a:pt x="12448" y="17515"/>
                  </a:cubicBezTo>
                  <a:cubicBezTo>
                    <a:pt x="12382" y="17865"/>
                    <a:pt x="12315" y="18201"/>
                    <a:pt x="12382" y="18536"/>
                  </a:cubicBezTo>
                  <a:cubicBezTo>
                    <a:pt x="12382" y="18886"/>
                    <a:pt x="12448" y="18886"/>
                    <a:pt x="12515" y="18886"/>
                  </a:cubicBezTo>
                  <a:lnTo>
                    <a:pt x="12584" y="18886"/>
                  </a:lnTo>
                  <a:cubicBezTo>
                    <a:pt x="12853" y="18201"/>
                    <a:pt x="13055" y="17179"/>
                    <a:pt x="13257" y="16158"/>
                  </a:cubicBezTo>
                  <a:cubicBezTo>
                    <a:pt x="13365" y="15612"/>
                    <a:pt x="13251" y="15053"/>
                    <a:pt x="13168" y="15053"/>
                  </a:cubicBezTo>
                  <a:close/>
                  <a:moveTo>
                    <a:pt x="7678" y="17039"/>
                  </a:moveTo>
                  <a:cubicBezTo>
                    <a:pt x="7631" y="17039"/>
                    <a:pt x="7584" y="17277"/>
                    <a:pt x="7537" y="17515"/>
                  </a:cubicBezTo>
                  <a:cubicBezTo>
                    <a:pt x="7537" y="17865"/>
                    <a:pt x="7537" y="18201"/>
                    <a:pt x="7603" y="18536"/>
                  </a:cubicBezTo>
                  <a:cubicBezTo>
                    <a:pt x="7872" y="18886"/>
                    <a:pt x="8141" y="19558"/>
                    <a:pt x="8412" y="19893"/>
                  </a:cubicBezTo>
                  <a:lnTo>
                    <a:pt x="8479" y="19893"/>
                  </a:lnTo>
                  <a:cubicBezTo>
                    <a:pt x="8681" y="19893"/>
                    <a:pt x="8681" y="18536"/>
                    <a:pt x="8479" y="18536"/>
                  </a:cubicBezTo>
                  <a:cubicBezTo>
                    <a:pt x="8277" y="18201"/>
                    <a:pt x="8008" y="17515"/>
                    <a:pt x="7739" y="17179"/>
                  </a:cubicBezTo>
                  <a:cubicBezTo>
                    <a:pt x="7720" y="17081"/>
                    <a:pt x="7698" y="17039"/>
                    <a:pt x="7678" y="17039"/>
                  </a:cubicBezTo>
                  <a:close/>
                  <a:moveTo>
                    <a:pt x="9252" y="19516"/>
                  </a:moveTo>
                  <a:cubicBezTo>
                    <a:pt x="9141" y="19516"/>
                    <a:pt x="9102" y="20915"/>
                    <a:pt x="9285" y="20915"/>
                  </a:cubicBezTo>
                  <a:cubicBezTo>
                    <a:pt x="9556" y="21264"/>
                    <a:pt x="9825" y="21264"/>
                    <a:pt x="10094" y="21600"/>
                  </a:cubicBezTo>
                  <a:cubicBezTo>
                    <a:pt x="10160" y="21600"/>
                    <a:pt x="10296" y="21264"/>
                    <a:pt x="10296" y="20915"/>
                  </a:cubicBezTo>
                  <a:cubicBezTo>
                    <a:pt x="10296" y="20243"/>
                    <a:pt x="10227" y="20243"/>
                    <a:pt x="10160" y="19893"/>
                  </a:cubicBezTo>
                  <a:cubicBezTo>
                    <a:pt x="9891" y="19893"/>
                    <a:pt x="9623" y="19893"/>
                    <a:pt x="9285" y="19558"/>
                  </a:cubicBezTo>
                  <a:cubicBezTo>
                    <a:pt x="9274" y="19530"/>
                    <a:pt x="9263" y="19516"/>
                    <a:pt x="9252" y="19516"/>
                  </a:cubicBezTo>
                  <a:close/>
                  <a:moveTo>
                    <a:pt x="11775" y="19222"/>
                  </a:moveTo>
                  <a:cubicBezTo>
                    <a:pt x="11506" y="19558"/>
                    <a:pt x="11171" y="19893"/>
                    <a:pt x="10900" y="19893"/>
                  </a:cubicBezTo>
                  <a:cubicBezTo>
                    <a:pt x="10833" y="20243"/>
                    <a:pt x="10767" y="20579"/>
                    <a:pt x="10833" y="20915"/>
                  </a:cubicBezTo>
                  <a:cubicBezTo>
                    <a:pt x="10833" y="21264"/>
                    <a:pt x="10833" y="21600"/>
                    <a:pt x="10969" y="21600"/>
                  </a:cubicBezTo>
                  <a:cubicBezTo>
                    <a:pt x="11304" y="21264"/>
                    <a:pt x="11573" y="20915"/>
                    <a:pt x="11841" y="20579"/>
                  </a:cubicBezTo>
                  <a:cubicBezTo>
                    <a:pt x="11911" y="20579"/>
                    <a:pt x="11977" y="20243"/>
                    <a:pt x="11911" y="19558"/>
                  </a:cubicBezTo>
                  <a:cubicBezTo>
                    <a:pt x="11911" y="19222"/>
                    <a:pt x="11841" y="19222"/>
                    <a:pt x="11775" y="19222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809" name="Google Shape;1677;p41"/>
          <p:cNvGrpSpPr/>
          <p:nvPr/>
        </p:nvGrpSpPr>
        <p:grpSpPr>
          <a:xfrm>
            <a:off x="21830399" y="10649294"/>
            <a:ext cx="1774963" cy="2169673"/>
            <a:chOff x="0" y="0"/>
            <a:chExt cx="1774962" cy="2169672"/>
          </a:xfrm>
        </p:grpSpPr>
        <p:sp>
          <p:nvSpPr>
            <p:cNvPr id="2764" name="Google Shape;1678;p41"/>
            <p:cNvSpPr/>
            <p:nvPr/>
          </p:nvSpPr>
          <p:spPr>
            <a:xfrm>
              <a:off x="53118" y="1170348"/>
              <a:ext cx="1311414" cy="9993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6" h="21600" fill="norm" stroke="1" extrusionOk="0">
                  <a:moveTo>
                    <a:pt x="10800" y="0"/>
                  </a:moveTo>
                  <a:cubicBezTo>
                    <a:pt x="3871" y="0"/>
                    <a:pt x="1263" y="1394"/>
                    <a:pt x="408" y="2090"/>
                  </a:cubicBezTo>
                  <a:cubicBezTo>
                    <a:pt x="122" y="2305"/>
                    <a:pt x="0" y="2678"/>
                    <a:pt x="0" y="3108"/>
                  </a:cubicBezTo>
                  <a:cubicBezTo>
                    <a:pt x="39" y="3215"/>
                    <a:pt x="39" y="3430"/>
                    <a:pt x="39" y="3536"/>
                  </a:cubicBezTo>
                  <a:lnTo>
                    <a:pt x="39" y="3805"/>
                  </a:lnTo>
                  <a:cubicBezTo>
                    <a:pt x="81" y="4393"/>
                    <a:pt x="162" y="5144"/>
                    <a:pt x="244" y="6054"/>
                  </a:cubicBezTo>
                  <a:cubicBezTo>
                    <a:pt x="244" y="6162"/>
                    <a:pt x="284" y="6268"/>
                    <a:pt x="284" y="6429"/>
                  </a:cubicBezTo>
                  <a:cubicBezTo>
                    <a:pt x="652" y="10019"/>
                    <a:pt x="1508" y="15322"/>
                    <a:pt x="3138" y="18267"/>
                  </a:cubicBezTo>
                  <a:lnTo>
                    <a:pt x="3260" y="18427"/>
                  </a:lnTo>
                  <a:cubicBezTo>
                    <a:pt x="3709" y="19285"/>
                    <a:pt x="4320" y="19875"/>
                    <a:pt x="5053" y="20251"/>
                  </a:cubicBezTo>
                  <a:cubicBezTo>
                    <a:pt x="6984" y="21103"/>
                    <a:pt x="9484" y="21600"/>
                    <a:pt x="11810" y="21600"/>
                  </a:cubicBezTo>
                  <a:cubicBezTo>
                    <a:pt x="14737" y="21600"/>
                    <a:pt x="17391" y="20814"/>
                    <a:pt x="18299" y="18964"/>
                  </a:cubicBezTo>
                  <a:cubicBezTo>
                    <a:pt x="18504" y="18536"/>
                    <a:pt x="18665" y="18106"/>
                    <a:pt x="18788" y="17624"/>
                  </a:cubicBezTo>
                  <a:lnTo>
                    <a:pt x="18910" y="17303"/>
                  </a:lnTo>
                  <a:cubicBezTo>
                    <a:pt x="19807" y="14304"/>
                    <a:pt x="20664" y="9162"/>
                    <a:pt x="21153" y="5732"/>
                  </a:cubicBezTo>
                  <a:cubicBezTo>
                    <a:pt x="21194" y="5680"/>
                    <a:pt x="21194" y="5572"/>
                    <a:pt x="21194" y="5517"/>
                  </a:cubicBezTo>
                  <a:cubicBezTo>
                    <a:pt x="21316" y="4823"/>
                    <a:pt x="21397" y="4178"/>
                    <a:pt x="21478" y="3696"/>
                  </a:cubicBezTo>
                  <a:cubicBezTo>
                    <a:pt x="21478" y="3590"/>
                    <a:pt x="21478" y="3536"/>
                    <a:pt x="21519" y="3430"/>
                  </a:cubicBezTo>
                  <a:cubicBezTo>
                    <a:pt x="21561" y="3269"/>
                    <a:pt x="21561" y="3163"/>
                    <a:pt x="21561" y="3108"/>
                  </a:cubicBezTo>
                  <a:cubicBezTo>
                    <a:pt x="21600" y="2626"/>
                    <a:pt x="21438" y="2145"/>
                    <a:pt x="21153" y="1930"/>
                  </a:cubicBezTo>
                  <a:cubicBezTo>
                    <a:pt x="20175" y="1233"/>
                    <a:pt x="17566" y="0"/>
                    <a:pt x="108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65" name="Google Shape;1679;p41"/>
            <p:cNvSpPr/>
            <p:nvPr/>
          </p:nvSpPr>
          <p:spPr>
            <a:xfrm>
              <a:off x="55519" y="1329016"/>
              <a:ext cx="1306140" cy="991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20534" y="7549"/>
                    <a:pt x="17789" y="19433"/>
                    <a:pt x="11231" y="19433"/>
                  </a:cubicBezTo>
                  <a:cubicBezTo>
                    <a:pt x="3894" y="19433"/>
                    <a:pt x="985" y="7026"/>
                    <a:pt x="0" y="1071"/>
                  </a:cubicBezTo>
                  <a:lnTo>
                    <a:pt x="0" y="3787"/>
                  </a:lnTo>
                  <a:cubicBezTo>
                    <a:pt x="1108" y="10264"/>
                    <a:pt x="4059" y="21600"/>
                    <a:pt x="11231" y="21600"/>
                  </a:cubicBezTo>
                  <a:cubicBezTo>
                    <a:pt x="17583" y="21600"/>
                    <a:pt x="20371" y="10812"/>
                    <a:pt x="21558" y="2691"/>
                  </a:cubicBezTo>
                  <a:cubicBezTo>
                    <a:pt x="21558" y="1619"/>
                    <a:pt x="21600" y="548"/>
                    <a:pt x="216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66" name="Google Shape;1680;p41"/>
            <p:cNvSpPr/>
            <p:nvPr/>
          </p:nvSpPr>
          <p:spPr>
            <a:xfrm>
              <a:off x="70379" y="1423211"/>
              <a:ext cx="1271504" cy="1536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557" y="0"/>
                  </a:moveTo>
                  <a:cubicBezTo>
                    <a:pt x="21262" y="1045"/>
                    <a:pt x="20967" y="2780"/>
                    <a:pt x="20757" y="4870"/>
                  </a:cubicBezTo>
                  <a:cubicBezTo>
                    <a:pt x="20505" y="7313"/>
                    <a:pt x="20252" y="8711"/>
                    <a:pt x="19914" y="10109"/>
                  </a:cubicBezTo>
                  <a:cubicBezTo>
                    <a:pt x="19831" y="10189"/>
                    <a:pt x="19747" y="10237"/>
                    <a:pt x="19662" y="10237"/>
                  </a:cubicBezTo>
                  <a:cubicBezTo>
                    <a:pt x="19410" y="10237"/>
                    <a:pt x="19157" y="9836"/>
                    <a:pt x="18905" y="9048"/>
                  </a:cubicBezTo>
                  <a:cubicBezTo>
                    <a:pt x="18652" y="8277"/>
                    <a:pt x="18400" y="7875"/>
                    <a:pt x="18130" y="7875"/>
                  </a:cubicBezTo>
                  <a:cubicBezTo>
                    <a:pt x="18039" y="7875"/>
                    <a:pt x="17947" y="7923"/>
                    <a:pt x="17852" y="8004"/>
                  </a:cubicBezTo>
                  <a:cubicBezTo>
                    <a:pt x="17516" y="9048"/>
                    <a:pt x="17221" y="10446"/>
                    <a:pt x="16969" y="12536"/>
                  </a:cubicBezTo>
                  <a:cubicBezTo>
                    <a:pt x="16716" y="14625"/>
                    <a:pt x="16421" y="16023"/>
                    <a:pt x="16083" y="16714"/>
                  </a:cubicBezTo>
                  <a:cubicBezTo>
                    <a:pt x="16027" y="16779"/>
                    <a:pt x="15968" y="16811"/>
                    <a:pt x="15910" y="16811"/>
                  </a:cubicBezTo>
                  <a:cubicBezTo>
                    <a:pt x="15632" y="16811"/>
                    <a:pt x="15361" y="16136"/>
                    <a:pt x="15116" y="14979"/>
                  </a:cubicBezTo>
                  <a:cubicBezTo>
                    <a:pt x="14778" y="13934"/>
                    <a:pt x="14442" y="13243"/>
                    <a:pt x="14104" y="13243"/>
                  </a:cubicBezTo>
                  <a:cubicBezTo>
                    <a:pt x="13768" y="13580"/>
                    <a:pt x="13432" y="14979"/>
                    <a:pt x="13178" y="16714"/>
                  </a:cubicBezTo>
                  <a:cubicBezTo>
                    <a:pt x="12885" y="18466"/>
                    <a:pt x="12589" y="19511"/>
                    <a:pt x="12254" y="19864"/>
                  </a:cubicBezTo>
                  <a:cubicBezTo>
                    <a:pt x="11916" y="19864"/>
                    <a:pt x="11580" y="18820"/>
                    <a:pt x="11285" y="17421"/>
                  </a:cubicBezTo>
                  <a:cubicBezTo>
                    <a:pt x="10989" y="15670"/>
                    <a:pt x="10653" y="14979"/>
                    <a:pt x="10315" y="14625"/>
                  </a:cubicBezTo>
                  <a:cubicBezTo>
                    <a:pt x="9937" y="14625"/>
                    <a:pt x="9601" y="15670"/>
                    <a:pt x="9306" y="17068"/>
                  </a:cubicBezTo>
                  <a:cubicBezTo>
                    <a:pt x="9061" y="18788"/>
                    <a:pt x="8768" y="19591"/>
                    <a:pt x="8471" y="19591"/>
                  </a:cubicBezTo>
                  <a:cubicBezTo>
                    <a:pt x="8104" y="19591"/>
                    <a:pt x="7733" y="18338"/>
                    <a:pt x="7453" y="16023"/>
                  </a:cubicBezTo>
                  <a:cubicBezTo>
                    <a:pt x="7158" y="14288"/>
                    <a:pt x="6863" y="12889"/>
                    <a:pt x="6484" y="12198"/>
                  </a:cubicBezTo>
                  <a:cubicBezTo>
                    <a:pt x="6148" y="12198"/>
                    <a:pt x="5810" y="12889"/>
                    <a:pt x="5474" y="13934"/>
                  </a:cubicBezTo>
                  <a:cubicBezTo>
                    <a:pt x="5179" y="15332"/>
                    <a:pt x="4843" y="15670"/>
                    <a:pt x="4505" y="15670"/>
                  </a:cubicBezTo>
                  <a:cubicBezTo>
                    <a:pt x="4169" y="14625"/>
                    <a:pt x="3874" y="13243"/>
                    <a:pt x="3622" y="11154"/>
                  </a:cubicBezTo>
                  <a:cubicBezTo>
                    <a:pt x="3299" y="8004"/>
                    <a:pt x="2835" y="6364"/>
                    <a:pt x="2356" y="6364"/>
                  </a:cubicBezTo>
                  <a:cubicBezTo>
                    <a:pt x="2146" y="6364"/>
                    <a:pt x="1932" y="6670"/>
                    <a:pt x="1726" y="7313"/>
                  </a:cubicBezTo>
                  <a:cubicBezTo>
                    <a:pt x="1509" y="7988"/>
                    <a:pt x="1291" y="8373"/>
                    <a:pt x="1074" y="8373"/>
                  </a:cubicBezTo>
                  <a:cubicBezTo>
                    <a:pt x="955" y="8373"/>
                    <a:pt x="835" y="8261"/>
                    <a:pt x="717" y="8004"/>
                  </a:cubicBezTo>
                  <a:cubicBezTo>
                    <a:pt x="421" y="6959"/>
                    <a:pt x="169" y="5577"/>
                    <a:pt x="0" y="3488"/>
                  </a:cubicBezTo>
                  <a:cubicBezTo>
                    <a:pt x="0" y="4179"/>
                    <a:pt x="43" y="5223"/>
                    <a:pt x="43" y="5914"/>
                  </a:cubicBezTo>
                  <a:cubicBezTo>
                    <a:pt x="212" y="7313"/>
                    <a:pt x="421" y="8711"/>
                    <a:pt x="674" y="9402"/>
                  </a:cubicBezTo>
                  <a:cubicBezTo>
                    <a:pt x="808" y="9659"/>
                    <a:pt x="938" y="9771"/>
                    <a:pt x="1064" y="9771"/>
                  </a:cubicBezTo>
                  <a:cubicBezTo>
                    <a:pt x="1297" y="9771"/>
                    <a:pt x="1524" y="9386"/>
                    <a:pt x="1769" y="8711"/>
                  </a:cubicBezTo>
                  <a:cubicBezTo>
                    <a:pt x="1985" y="8196"/>
                    <a:pt x="2224" y="7875"/>
                    <a:pt x="2451" y="7875"/>
                  </a:cubicBezTo>
                  <a:cubicBezTo>
                    <a:pt x="2534" y="7875"/>
                    <a:pt x="2616" y="7923"/>
                    <a:pt x="2695" y="8004"/>
                  </a:cubicBezTo>
                  <a:cubicBezTo>
                    <a:pt x="3031" y="9048"/>
                    <a:pt x="3286" y="10446"/>
                    <a:pt x="3538" y="12536"/>
                  </a:cubicBezTo>
                  <a:cubicBezTo>
                    <a:pt x="3826" y="15573"/>
                    <a:pt x="4278" y="17261"/>
                    <a:pt x="4740" y="17261"/>
                  </a:cubicBezTo>
                  <a:cubicBezTo>
                    <a:pt x="5020" y="17261"/>
                    <a:pt x="5303" y="16650"/>
                    <a:pt x="5558" y="15332"/>
                  </a:cubicBezTo>
                  <a:cubicBezTo>
                    <a:pt x="5853" y="14288"/>
                    <a:pt x="6148" y="13934"/>
                    <a:pt x="6484" y="13934"/>
                  </a:cubicBezTo>
                  <a:cubicBezTo>
                    <a:pt x="6779" y="14288"/>
                    <a:pt x="7074" y="15670"/>
                    <a:pt x="7370" y="17421"/>
                  </a:cubicBezTo>
                  <a:cubicBezTo>
                    <a:pt x="7622" y="19157"/>
                    <a:pt x="7958" y="20555"/>
                    <a:pt x="8337" y="20909"/>
                  </a:cubicBezTo>
                  <a:cubicBezTo>
                    <a:pt x="8715" y="20909"/>
                    <a:pt x="9094" y="20202"/>
                    <a:pt x="9389" y="18466"/>
                  </a:cubicBezTo>
                  <a:cubicBezTo>
                    <a:pt x="9684" y="17068"/>
                    <a:pt x="9980" y="16023"/>
                    <a:pt x="10315" y="16023"/>
                  </a:cubicBezTo>
                  <a:cubicBezTo>
                    <a:pt x="10653" y="16377"/>
                    <a:pt x="10947" y="17068"/>
                    <a:pt x="11199" y="18820"/>
                  </a:cubicBezTo>
                  <a:cubicBezTo>
                    <a:pt x="11537" y="20202"/>
                    <a:pt x="11873" y="21246"/>
                    <a:pt x="12211" y="21600"/>
                  </a:cubicBezTo>
                  <a:lnTo>
                    <a:pt x="12254" y="21600"/>
                  </a:lnTo>
                  <a:cubicBezTo>
                    <a:pt x="12632" y="20909"/>
                    <a:pt x="12968" y="19864"/>
                    <a:pt x="13263" y="17775"/>
                  </a:cubicBezTo>
                  <a:cubicBezTo>
                    <a:pt x="13516" y="16377"/>
                    <a:pt x="13811" y="15332"/>
                    <a:pt x="14147" y="14625"/>
                  </a:cubicBezTo>
                  <a:cubicBezTo>
                    <a:pt x="14442" y="14625"/>
                    <a:pt x="14778" y="15332"/>
                    <a:pt x="15073" y="16377"/>
                  </a:cubicBezTo>
                  <a:cubicBezTo>
                    <a:pt x="15411" y="17775"/>
                    <a:pt x="15747" y="18466"/>
                    <a:pt x="16126" y="18466"/>
                  </a:cubicBezTo>
                  <a:cubicBezTo>
                    <a:pt x="16464" y="17421"/>
                    <a:pt x="16800" y="16023"/>
                    <a:pt x="17095" y="13934"/>
                  </a:cubicBezTo>
                  <a:cubicBezTo>
                    <a:pt x="17304" y="12198"/>
                    <a:pt x="17600" y="10800"/>
                    <a:pt x="17895" y="9755"/>
                  </a:cubicBezTo>
                  <a:cubicBezTo>
                    <a:pt x="18231" y="9755"/>
                    <a:pt x="18526" y="10109"/>
                    <a:pt x="18862" y="10800"/>
                  </a:cubicBezTo>
                  <a:cubicBezTo>
                    <a:pt x="19077" y="11684"/>
                    <a:pt x="19310" y="12118"/>
                    <a:pt x="19540" y="12118"/>
                  </a:cubicBezTo>
                  <a:cubicBezTo>
                    <a:pt x="20031" y="12118"/>
                    <a:pt x="20513" y="10173"/>
                    <a:pt x="20800" y="6621"/>
                  </a:cubicBezTo>
                  <a:cubicBezTo>
                    <a:pt x="21010" y="4532"/>
                    <a:pt x="21262" y="2780"/>
                    <a:pt x="21557" y="1736"/>
                  </a:cubicBezTo>
                  <a:cubicBezTo>
                    <a:pt x="21600" y="1398"/>
                    <a:pt x="21600" y="691"/>
                    <a:pt x="21600" y="338"/>
                  </a:cubicBezTo>
                  <a:lnTo>
                    <a:pt x="21557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67" name="Google Shape;1681;p41"/>
            <p:cNvSpPr/>
            <p:nvPr/>
          </p:nvSpPr>
          <p:spPr>
            <a:xfrm>
              <a:off x="246423" y="1970890"/>
              <a:ext cx="956566" cy="143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20818" y="2988"/>
                    <a:pt x="20201" y="6696"/>
                    <a:pt x="19698" y="11538"/>
                  </a:cubicBezTo>
                  <a:cubicBezTo>
                    <a:pt x="19530" y="7452"/>
                    <a:pt x="18972" y="4104"/>
                    <a:pt x="18299" y="2988"/>
                  </a:cubicBezTo>
                  <a:cubicBezTo>
                    <a:pt x="18177" y="2850"/>
                    <a:pt x="18051" y="2799"/>
                    <a:pt x="17927" y="2799"/>
                  </a:cubicBezTo>
                  <a:cubicBezTo>
                    <a:pt x="17313" y="2799"/>
                    <a:pt x="16693" y="4293"/>
                    <a:pt x="16228" y="7074"/>
                  </a:cubicBezTo>
                  <a:cubicBezTo>
                    <a:pt x="15725" y="10062"/>
                    <a:pt x="15333" y="13410"/>
                    <a:pt x="15054" y="17496"/>
                  </a:cubicBezTo>
                  <a:cubicBezTo>
                    <a:pt x="14615" y="8190"/>
                    <a:pt x="13410" y="3623"/>
                    <a:pt x="12202" y="3623"/>
                  </a:cubicBezTo>
                  <a:cubicBezTo>
                    <a:pt x="10947" y="3623"/>
                    <a:pt x="9687" y="8568"/>
                    <a:pt x="9290" y="18252"/>
                  </a:cubicBezTo>
                  <a:cubicBezTo>
                    <a:pt x="8954" y="13770"/>
                    <a:pt x="8451" y="9684"/>
                    <a:pt x="7834" y="7074"/>
                  </a:cubicBezTo>
                  <a:cubicBezTo>
                    <a:pt x="7331" y="4928"/>
                    <a:pt x="6758" y="3846"/>
                    <a:pt x="6190" y="3846"/>
                  </a:cubicBezTo>
                  <a:cubicBezTo>
                    <a:pt x="5875" y="3846"/>
                    <a:pt x="5560" y="4172"/>
                    <a:pt x="5261" y="4842"/>
                  </a:cubicBezTo>
                  <a:cubicBezTo>
                    <a:pt x="4533" y="6696"/>
                    <a:pt x="4029" y="10800"/>
                    <a:pt x="3805" y="15642"/>
                  </a:cubicBezTo>
                  <a:cubicBezTo>
                    <a:pt x="3358" y="10062"/>
                    <a:pt x="2574" y="6336"/>
                    <a:pt x="1678" y="5220"/>
                  </a:cubicBezTo>
                  <a:cubicBezTo>
                    <a:pt x="1546" y="5134"/>
                    <a:pt x="1412" y="5082"/>
                    <a:pt x="1275" y="5082"/>
                  </a:cubicBezTo>
                  <a:cubicBezTo>
                    <a:pt x="834" y="5082"/>
                    <a:pt x="385" y="5563"/>
                    <a:pt x="0" y="6696"/>
                  </a:cubicBezTo>
                  <a:lnTo>
                    <a:pt x="111" y="8190"/>
                  </a:lnTo>
                  <a:cubicBezTo>
                    <a:pt x="496" y="7057"/>
                    <a:pt x="880" y="6576"/>
                    <a:pt x="1265" y="6576"/>
                  </a:cubicBezTo>
                  <a:cubicBezTo>
                    <a:pt x="1384" y="6576"/>
                    <a:pt x="1502" y="6610"/>
                    <a:pt x="1624" y="6696"/>
                  </a:cubicBezTo>
                  <a:cubicBezTo>
                    <a:pt x="2630" y="7812"/>
                    <a:pt x="3412" y="12654"/>
                    <a:pt x="3805" y="18612"/>
                  </a:cubicBezTo>
                  <a:cubicBezTo>
                    <a:pt x="3805" y="18990"/>
                    <a:pt x="3862" y="19368"/>
                    <a:pt x="3916" y="19368"/>
                  </a:cubicBezTo>
                  <a:cubicBezTo>
                    <a:pt x="3973" y="18990"/>
                    <a:pt x="4029" y="18612"/>
                    <a:pt x="4029" y="18612"/>
                  </a:cubicBezTo>
                  <a:cubicBezTo>
                    <a:pt x="4029" y="13032"/>
                    <a:pt x="4589" y="8190"/>
                    <a:pt x="5372" y="6336"/>
                  </a:cubicBezTo>
                  <a:cubicBezTo>
                    <a:pt x="5658" y="5649"/>
                    <a:pt x="5955" y="5323"/>
                    <a:pt x="6247" y="5323"/>
                  </a:cubicBezTo>
                  <a:cubicBezTo>
                    <a:pt x="6747" y="5323"/>
                    <a:pt x="7240" y="6301"/>
                    <a:pt x="7666" y="8190"/>
                  </a:cubicBezTo>
                  <a:cubicBezTo>
                    <a:pt x="8394" y="11538"/>
                    <a:pt x="8898" y="15642"/>
                    <a:pt x="9233" y="20845"/>
                  </a:cubicBezTo>
                  <a:cubicBezTo>
                    <a:pt x="9290" y="21222"/>
                    <a:pt x="9290" y="21222"/>
                    <a:pt x="9344" y="21600"/>
                  </a:cubicBezTo>
                  <a:cubicBezTo>
                    <a:pt x="9401" y="21222"/>
                    <a:pt x="9458" y="21222"/>
                    <a:pt x="9458" y="20845"/>
                  </a:cubicBezTo>
                  <a:cubicBezTo>
                    <a:pt x="9744" y="10748"/>
                    <a:pt x="10983" y="5632"/>
                    <a:pt x="12215" y="5632"/>
                  </a:cubicBezTo>
                  <a:cubicBezTo>
                    <a:pt x="13389" y="5632"/>
                    <a:pt x="14558" y="10285"/>
                    <a:pt x="14886" y="19728"/>
                  </a:cubicBezTo>
                  <a:cubicBezTo>
                    <a:pt x="14940" y="20106"/>
                    <a:pt x="14940" y="20484"/>
                    <a:pt x="14997" y="20484"/>
                  </a:cubicBezTo>
                  <a:cubicBezTo>
                    <a:pt x="15054" y="20484"/>
                    <a:pt x="15111" y="20106"/>
                    <a:pt x="15111" y="20106"/>
                  </a:cubicBezTo>
                  <a:cubicBezTo>
                    <a:pt x="15389" y="15642"/>
                    <a:pt x="15782" y="11538"/>
                    <a:pt x="16342" y="8568"/>
                  </a:cubicBezTo>
                  <a:cubicBezTo>
                    <a:pt x="16760" y="5786"/>
                    <a:pt x="17333" y="4275"/>
                    <a:pt x="17898" y="4275"/>
                  </a:cubicBezTo>
                  <a:cubicBezTo>
                    <a:pt x="18015" y="4275"/>
                    <a:pt x="18131" y="4344"/>
                    <a:pt x="18244" y="4464"/>
                  </a:cubicBezTo>
                  <a:cubicBezTo>
                    <a:pt x="18915" y="5580"/>
                    <a:pt x="19419" y="9306"/>
                    <a:pt x="19530" y="13770"/>
                  </a:cubicBezTo>
                  <a:cubicBezTo>
                    <a:pt x="19530" y="14148"/>
                    <a:pt x="19530" y="14526"/>
                    <a:pt x="19587" y="14526"/>
                  </a:cubicBezTo>
                  <a:cubicBezTo>
                    <a:pt x="19602" y="14629"/>
                    <a:pt x="19620" y="14680"/>
                    <a:pt x="19633" y="14680"/>
                  </a:cubicBezTo>
                  <a:cubicBezTo>
                    <a:pt x="19672" y="14680"/>
                    <a:pt x="19698" y="14406"/>
                    <a:pt x="19698" y="14148"/>
                  </a:cubicBezTo>
                  <a:cubicBezTo>
                    <a:pt x="20147" y="9306"/>
                    <a:pt x="20707" y="5220"/>
                    <a:pt x="21432" y="2232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68" name="Google Shape;1682;p41"/>
            <p:cNvSpPr/>
            <p:nvPr/>
          </p:nvSpPr>
          <p:spPr>
            <a:xfrm>
              <a:off x="92785" y="1195154"/>
              <a:ext cx="1241668" cy="1933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78" y="0"/>
                  </a:moveTo>
                  <a:cubicBezTo>
                    <a:pt x="4828" y="0"/>
                    <a:pt x="0" y="4982"/>
                    <a:pt x="0" y="10806"/>
                  </a:cubicBezTo>
                  <a:cubicBezTo>
                    <a:pt x="0" y="11637"/>
                    <a:pt x="42" y="12186"/>
                    <a:pt x="129" y="12467"/>
                  </a:cubicBezTo>
                  <a:cubicBezTo>
                    <a:pt x="949" y="17730"/>
                    <a:pt x="5345" y="21600"/>
                    <a:pt x="10778" y="21600"/>
                  </a:cubicBezTo>
                  <a:cubicBezTo>
                    <a:pt x="16253" y="21600"/>
                    <a:pt x="20781" y="17730"/>
                    <a:pt x="21513" y="12467"/>
                  </a:cubicBezTo>
                  <a:cubicBezTo>
                    <a:pt x="21556" y="11905"/>
                    <a:pt x="21600" y="11356"/>
                    <a:pt x="21600" y="10806"/>
                  </a:cubicBezTo>
                  <a:cubicBezTo>
                    <a:pt x="21600" y="4982"/>
                    <a:pt x="16770" y="0"/>
                    <a:pt x="10778" y="0"/>
                  </a:cubicBezTo>
                  <a:close/>
                </a:path>
              </a:pathLst>
            </a:custGeom>
            <a:solidFill>
              <a:srgbClr val="4E404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69" name="Google Shape;1683;p41"/>
            <p:cNvSpPr/>
            <p:nvPr/>
          </p:nvSpPr>
          <p:spPr>
            <a:xfrm>
              <a:off x="883379" y="1247167"/>
              <a:ext cx="446050" cy="138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921" y="0"/>
                  </a:moveTo>
                  <a:cubicBezTo>
                    <a:pt x="6958" y="3858"/>
                    <a:pt x="6001" y="6951"/>
                    <a:pt x="5037" y="10027"/>
                  </a:cubicBezTo>
                  <a:cubicBezTo>
                    <a:pt x="3476" y="14649"/>
                    <a:pt x="1799" y="18116"/>
                    <a:pt x="0" y="21600"/>
                  </a:cubicBezTo>
                  <a:cubicBezTo>
                    <a:pt x="11282" y="20053"/>
                    <a:pt x="19923" y="15040"/>
                    <a:pt x="21600" y="9262"/>
                  </a:cubicBezTo>
                  <a:cubicBezTo>
                    <a:pt x="20161" y="5404"/>
                    <a:pt x="15118" y="1938"/>
                    <a:pt x="792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70" name="Google Shape;1684;p41"/>
            <p:cNvSpPr/>
            <p:nvPr/>
          </p:nvSpPr>
          <p:spPr>
            <a:xfrm>
              <a:off x="100215" y="1236650"/>
              <a:ext cx="946741" cy="151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481" y="0"/>
                  </a:moveTo>
                  <a:cubicBezTo>
                    <a:pt x="14999" y="0"/>
                    <a:pt x="14514" y="33"/>
                    <a:pt x="14021" y="98"/>
                  </a:cubicBezTo>
                  <a:lnTo>
                    <a:pt x="12722" y="98"/>
                  </a:lnTo>
                  <a:cubicBezTo>
                    <a:pt x="12443" y="65"/>
                    <a:pt x="12164" y="49"/>
                    <a:pt x="11885" y="49"/>
                  </a:cubicBezTo>
                  <a:cubicBezTo>
                    <a:pt x="8883" y="49"/>
                    <a:pt x="5884" y="1740"/>
                    <a:pt x="2882" y="4327"/>
                  </a:cubicBezTo>
                  <a:cubicBezTo>
                    <a:pt x="1356" y="6083"/>
                    <a:pt x="339" y="7856"/>
                    <a:pt x="0" y="9970"/>
                  </a:cubicBezTo>
                  <a:cubicBezTo>
                    <a:pt x="563" y="13842"/>
                    <a:pt x="2543" y="16672"/>
                    <a:pt x="5370" y="18786"/>
                  </a:cubicBezTo>
                  <a:cubicBezTo>
                    <a:pt x="7407" y="20543"/>
                    <a:pt x="9895" y="21258"/>
                    <a:pt x="12553" y="21600"/>
                  </a:cubicBezTo>
                  <a:lnTo>
                    <a:pt x="13966" y="21600"/>
                  </a:lnTo>
                  <a:cubicBezTo>
                    <a:pt x="15322" y="21600"/>
                    <a:pt x="16624" y="21600"/>
                    <a:pt x="17868" y="21258"/>
                  </a:cubicBezTo>
                  <a:cubicBezTo>
                    <a:pt x="18715" y="18070"/>
                    <a:pt x="19506" y="14899"/>
                    <a:pt x="20241" y="10670"/>
                  </a:cubicBezTo>
                  <a:cubicBezTo>
                    <a:pt x="20695" y="7856"/>
                    <a:pt x="21146" y="5026"/>
                    <a:pt x="21600" y="1496"/>
                  </a:cubicBezTo>
                  <a:cubicBezTo>
                    <a:pt x="19832" y="634"/>
                    <a:pt x="17719" y="0"/>
                    <a:pt x="1548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71" name="Google Shape;1685;p41"/>
            <p:cNvSpPr/>
            <p:nvPr/>
          </p:nvSpPr>
          <p:spPr>
            <a:xfrm>
              <a:off x="1303854" y="957952"/>
              <a:ext cx="471109" cy="4676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6" h="21600" fill="norm" stroke="1" extrusionOk="0">
                  <a:moveTo>
                    <a:pt x="4041" y="0"/>
                  </a:moveTo>
                  <a:cubicBezTo>
                    <a:pt x="3907" y="0"/>
                    <a:pt x="3767" y="26"/>
                    <a:pt x="3618" y="84"/>
                  </a:cubicBezTo>
                  <a:cubicBezTo>
                    <a:pt x="2498" y="539"/>
                    <a:pt x="1491" y="1457"/>
                    <a:pt x="933" y="2487"/>
                  </a:cubicBezTo>
                  <a:cubicBezTo>
                    <a:pt x="35" y="3860"/>
                    <a:pt x="-187" y="5465"/>
                    <a:pt x="149" y="6948"/>
                  </a:cubicBezTo>
                  <a:cubicBezTo>
                    <a:pt x="484" y="8437"/>
                    <a:pt x="1155" y="9810"/>
                    <a:pt x="2054" y="11072"/>
                  </a:cubicBezTo>
                  <a:cubicBezTo>
                    <a:pt x="3504" y="13358"/>
                    <a:pt x="4960" y="15650"/>
                    <a:pt x="6307" y="17941"/>
                  </a:cubicBezTo>
                  <a:cubicBezTo>
                    <a:pt x="6865" y="18738"/>
                    <a:pt x="7423" y="19541"/>
                    <a:pt x="8094" y="20227"/>
                  </a:cubicBezTo>
                  <a:cubicBezTo>
                    <a:pt x="8321" y="20460"/>
                    <a:pt x="8543" y="20687"/>
                    <a:pt x="8765" y="20914"/>
                  </a:cubicBezTo>
                  <a:cubicBezTo>
                    <a:pt x="9106" y="21030"/>
                    <a:pt x="9441" y="21257"/>
                    <a:pt x="9777" y="21373"/>
                  </a:cubicBezTo>
                  <a:cubicBezTo>
                    <a:pt x="10334" y="21489"/>
                    <a:pt x="10892" y="21489"/>
                    <a:pt x="11341" y="21489"/>
                  </a:cubicBezTo>
                  <a:lnTo>
                    <a:pt x="11676" y="21489"/>
                  </a:lnTo>
                  <a:cubicBezTo>
                    <a:pt x="12239" y="21373"/>
                    <a:pt x="12683" y="21373"/>
                    <a:pt x="13246" y="21373"/>
                  </a:cubicBezTo>
                  <a:lnTo>
                    <a:pt x="13803" y="21373"/>
                  </a:lnTo>
                  <a:cubicBezTo>
                    <a:pt x="15037" y="21373"/>
                    <a:pt x="16152" y="21600"/>
                    <a:pt x="17273" y="21600"/>
                  </a:cubicBezTo>
                  <a:lnTo>
                    <a:pt x="17608" y="21600"/>
                  </a:lnTo>
                  <a:cubicBezTo>
                    <a:pt x="18057" y="21600"/>
                    <a:pt x="18506" y="21600"/>
                    <a:pt x="18950" y="21489"/>
                  </a:cubicBezTo>
                  <a:cubicBezTo>
                    <a:pt x="19513" y="21373"/>
                    <a:pt x="19962" y="21146"/>
                    <a:pt x="20406" y="20914"/>
                  </a:cubicBezTo>
                  <a:lnTo>
                    <a:pt x="20633" y="20687"/>
                  </a:lnTo>
                  <a:cubicBezTo>
                    <a:pt x="20855" y="20460"/>
                    <a:pt x="21077" y="20227"/>
                    <a:pt x="21191" y="19884"/>
                  </a:cubicBezTo>
                  <a:cubicBezTo>
                    <a:pt x="21413" y="18854"/>
                    <a:pt x="21191" y="17825"/>
                    <a:pt x="20633" y="17022"/>
                  </a:cubicBezTo>
                  <a:lnTo>
                    <a:pt x="20406" y="16795"/>
                  </a:lnTo>
                  <a:cubicBezTo>
                    <a:pt x="20298" y="16568"/>
                    <a:pt x="20184" y="16336"/>
                    <a:pt x="19962" y="16109"/>
                  </a:cubicBezTo>
                  <a:cubicBezTo>
                    <a:pt x="18728" y="14620"/>
                    <a:pt x="17386" y="13358"/>
                    <a:pt x="15930" y="12101"/>
                  </a:cubicBezTo>
                  <a:cubicBezTo>
                    <a:pt x="14702" y="11072"/>
                    <a:pt x="13468" y="9926"/>
                    <a:pt x="12239" y="8670"/>
                  </a:cubicBezTo>
                  <a:cubicBezTo>
                    <a:pt x="10112" y="6605"/>
                    <a:pt x="8094" y="4319"/>
                    <a:pt x="6194" y="2027"/>
                  </a:cubicBezTo>
                  <a:cubicBezTo>
                    <a:pt x="5605" y="1325"/>
                    <a:pt x="5012" y="0"/>
                    <a:pt x="4041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72" name="Google Shape;1686;p41"/>
            <p:cNvSpPr/>
            <p:nvPr/>
          </p:nvSpPr>
          <p:spPr>
            <a:xfrm>
              <a:off x="1336861" y="1091128"/>
              <a:ext cx="225541" cy="3320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5463" y="7896"/>
                    <a:pt x="12579" y="15153"/>
                    <a:pt x="20888" y="21600"/>
                  </a:cubicBezTo>
                  <a:lnTo>
                    <a:pt x="21600" y="21600"/>
                  </a:lnTo>
                  <a:cubicBezTo>
                    <a:pt x="13061" y="15153"/>
                    <a:pt x="5934" y="7733"/>
                    <a:pt x="48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73" name="Google Shape;1687;p41"/>
            <p:cNvSpPr/>
            <p:nvPr/>
          </p:nvSpPr>
          <p:spPr>
            <a:xfrm>
              <a:off x="1369098" y="1058892"/>
              <a:ext cx="240401" cy="361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42" y="0"/>
                  </a:moveTo>
                  <a:lnTo>
                    <a:pt x="0" y="143"/>
                  </a:lnTo>
                  <a:cubicBezTo>
                    <a:pt x="5567" y="7691"/>
                    <a:pt x="12695" y="14946"/>
                    <a:pt x="20932" y="21600"/>
                  </a:cubicBezTo>
                  <a:lnTo>
                    <a:pt x="21600" y="21600"/>
                  </a:lnTo>
                  <a:cubicBezTo>
                    <a:pt x="13363" y="14946"/>
                    <a:pt x="6235" y="7691"/>
                    <a:pt x="44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74" name="Google Shape;1688;p41"/>
            <p:cNvSpPr/>
            <p:nvPr/>
          </p:nvSpPr>
          <p:spPr>
            <a:xfrm>
              <a:off x="1386473" y="1034086"/>
              <a:ext cx="309789" cy="3915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43" y="0"/>
                  </a:moveTo>
                  <a:lnTo>
                    <a:pt x="0" y="139"/>
                  </a:lnTo>
                  <a:cubicBezTo>
                    <a:pt x="3627" y="4648"/>
                    <a:pt x="7253" y="9296"/>
                    <a:pt x="11406" y="13534"/>
                  </a:cubicBezTo>
                  <a:cubicBezTo>
                    <a:pt x="14339" y="16410"/>
                    <a:pt x="17455" y="19140"/>
                    <a:pt x="20907" y="21600"/>
                  </a:cubicBezTo>
                  <a:lnTo>
                    <a:pt x="21600" y="21600"/>
                  </a:lnTo>
                  <a:cubicBezTo>
                    <a:pt x="17973" y="19140"/>
                    <a:pt x="14690" y="16410"/>
                    <a:pt x="11748" y="13401"/>
                  </a:cubicBezTo>
                  <a:cubicBezTo>
                    <a:pt x="7604" y="9025"/>
                    <a:pt x="3802" y="4648"/>
                    <a:pt x="34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75" name="Google Shape;1689;p41"/>
            <p:cNvSpPr/>
            <p:nvPr/>
          </p:nvSpPr>
          <p:spPr>
            <a:xfrm>
              <a:off x="1304625" y="1088613"/>
              <a:ext cx="193304" cy="3221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62" y="0"/>
                  </a:moveTo>
                  <a:lnTo>
                    <a:pt x="0" y="169"/>
                  </a:lnTo>
                  <a:cubicBezTo>
                    <a:pt x="5263" y="7481"/>
                    <a:pt x="11918" y="14288"/>
                    <a:pt x="19939" y="20604"/>
                  </a:cubicBezTo>
                  <a:cubicBezTo>
                    <a:pt x="20501" y="20941"/>
                    <a:pt x="21051" y="21270"/>
                    <a:pt x="21600" y="21600"/>
                  </a:cubicBezTo>
                  <a:cubicBezTo>
                    <a:pt x="13297" y="14954"/>
                    <a:pt x="6093" y="7642"/>
                    <a:pt x="56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76" name="Google Shape;1690;p41"/>
            <p:cNvSpPr/>
            <p:nvPr/>
          </p:nvSpPr>
          <p:spPr>
            <a:xfrm>
              <a:off x="905670" y="1086099"/>
              <a:ext cx="12347" cy="595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3000" y="912"/>
                  </a:lnTo>
                  <a:cubicBezTo>
                    <a:pt x="13000" y="1824"/>
                    <a:pt x="13000" y="2695"/>
                    <a:pt x="13000" y="2695"/>
                  </a:cubicBezTo>
                  <a:cubicBezTo>
                    <a:pt x="13000" y="8084"/>
                    <a:pt x="4200" y="14386"/>
                    <a:pt x="0" y="19776"/>
                  </a:cubicBezTo>
                  <a:lnTo>
                    <a:pt x="0" y="20688"/>
                  </a:lnTo>
                  <a:cubicBezTo>
                    <a:pt x="0" y="20688"/>
                    <a:pt x="0" y="20688"/>
                    <a:pt x="0" y="21600"/>
                  </a:cubicBezTo>
                  <a:lnTo>
                    <a:pt x="4200" y="21600"/>
                  </a:lnTo>
                  <a:cubicBezTo>
                    <a:pt x="8600" y="20688"/>
                    <a:pt x="8600" y="20688"/>
                    <a:pt x="8600" y="20688"/>
                  </a:cubicBezTo>
                  <a:lnTo>
                    <a:pt x="8600" y="17993"/>
                  </a:lnTo>
                  <a:cubicBezTo>
                    <a:pt x="17400" y="13474"/>
                    <a:pt x="17400" y="7214"/>
                    <a:pt x="21600" y="1824"/>
                  </a:cubicBezTo>
                  <a:cubicBezTo>
                    <a:pt x="21600" y="912"/>
                    <a:pt x="21600" y="912"/>
                    <a:pt x="21600" y="0"/>
                  </a:cubicBezTo>
                  <a:close/>
                </a:path>
              </a:pathLst>
            </a:custGeom>
            <a:solidFill>
              <a:srgbClr val="FFBB5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77" name="Google Shape;1691;p41"/>
            <p:cNvSpPr/>
            <p:nvPr/>
          </p:nvSpPr>
          <p:spPr>
            <a:xfrm>
              <a:off x="804045" y="1137197"/>
              <a:ext cx="106541" cy="778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19" y="0"/>
                  </a:moveTo>
                  <a:cubicBezTo>
                    <a:pt x="20650" y="0"/>
                    <a:pt x="20603" y="63"/>
                    <a:pt x="20603" y="285"/>
                  </a:cubicBezTo>
                  <a:cubicBezTo>
                    <a:pt x="16571" y="2347"/>
                    <a:pt x="12561" y="4409"/>
                    <a:pt x="9039" y="7137"/>
                  </a:cubicBezTo>
                  <a:cubicBezTo>
                    <a:pt x="5029" y="10594"/>
                    <a:pt x="2016" y="14717"/>
                    <a:pt x="0" y="20204"/>
                  </a:cubicBezTo>
                  <a:cubicBezTo>
                    <a:pt x="0" y="20902"/>
                    <a:pt x="0" y="21600"/>
                    <a:pt x="510" y="21600"/>
                  </a:cubicBezTo>
                  <a:lnTo>
                    <a:pt x="997" y="21600"/>
                  </a:lnTo>
                  <a:cubicBezTo>
                    <a:pt x="997" y="21600"/>
                    <a:pt x="1506" y="21600"/>
                    <a:pt x="1506" y="20902"/>
                  </a:cubicBezTo>
                  <a:cubicBezTo>
                    <a:pt x="3523" y="16081"/>
                    <a:pt x="6026" y="11958"/>
                    <a:pt x="9548" y="9198"/>
                  </a:cubicBezTo>
                  <a:cubicBezTo>
                    <a:pt x="13071" y="6470"/>
                    <a:pt x="17081" y="3711"/>
                    <a:pt x="21090" y="2347"/>
                  </a:cubicBezTo>
                  <a:cubicBezTo>
                    <a:pt x="21090" y="1649"/>
                    <a:pt x="21600" y="1649"/>
                    <a:pt x="21600" y="952"/>
                  </a:cubicBezTo>
                  <a:cubicBezTo>
                    <a:pt x="21252" y="476"/>
                    <a:pt x="20905" y="0"/>
                    <a:pt x="20719" y="0"/>
                  </a:cubicBezTo>
                  <a:close/>
                </a:path>
              </a:pathLst>
            </a:custGeom>
            <a:solidFill>
              <a:srgbClr val="FFBB5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78" name="Google Shape;1692;p41"/>
            <p:cNvSpPr/>
            <p:nvPr/>
          </p:nvSpPr>
          <p:spPr>
            <a:xfrm>
              <a:off x="781754" y="1138225"/>
              <a:ext cx="128832" cy="587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76" y="0"/>
                  </a:moveTo>
                  <a:cubicBezTo>
                    <a:pt x="12880" y="0"/>
                    <a:pt x="5807" y="7270"/>
                    <a:pt x="0" y="19121"/>
                  </a:cubicBezTo>
                  <a:cubicBezTo>
                    <a:pt x="0" y="20045"/>
                    <a:pt x="0" y="20928"/>
                    <a:pt x="0" y="20928"/>
                  </a:cubicBezTo>
                  <a:lnTo>
                    <a:pt x="402" y="20928"/>
                  </a:lnTo>
                  <a:cubicBezTo>
                    <a:pt x="613" y="21390"/>
                    <a:pt x="728" y="21600"/>
                    <a:pt x="824" y="21600"/>
                  </a:cubicBezTo>
                  <a:cubicBezTo>
                    <a:pt x="939" y="21600"/>
                    <a:pt x="1035" y="21390"/>
                    <a:pt x="1246" y="20928"/>
                  </a:cubicBezTo>
                  <a:cubicBezTo>
                    <a:pt x="6651" y="10002"/>
                    <a:pt x="13301" y="3614"/>
                    <a:pt x="20776" y="2732"/>
                  </a:cubicBezTo>
                  <a:cubicBezTo>
                    <a:pt x="21178" y="2732"/>
                    <a:pt x="21600" y="1807"/>
                    <a:pt x="21600" y="882"/>
                  </a:cubicBezTo>
                  <a:cubicBezTo>
                    <a:pt x="21600" y="0"/>
                    <a:pt x="21178" y="0"/>
                    <a:pt x="20776" y="0"/>
                  </a:cubicBezTo>
                  <a:close/>
                </a:path>
              </a:pathLst>
            </a:custGeom>
            <a:solidFill>
              <a:srgbClr val="FFBB5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79" name="Google Shape;1693;p41"/>
            <p:cNvSpPr/>
            <p:nvPr/>
          </p:nvSpPr>
          <p:spPr>
            <a:xfrm>
              <a:off x="903155" y="1130452"/>
              <a:ext cx="128947" cy="226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211" y="0"/>
                  </a:moveTo>
                  <a:cubicBezTo>
                    <a:pt x="6300" y="0"/>
                    <a:pt x="3351" y="2400"/>
                    <a:pt x="421" y="7418"/>
                  </a:cubicBezTo>
                  <a:cubicBezTo>
                    <a:pt x="0" y="7418"/>
                    <a:pt x="0" y="9709"/>
                    <a:pt x="0" y="12109"/>
                  </a:cubicBezTo>
                  <a:cubicBezTo>
                    <a:pt x="0" y="12109"/>
                    <a:pt x="421" y="14509"/>
                    <a:pt x="823" y="14509"/>
                  </a:cubicBezTo>
                  <a:cubicBezTo>
                    <a:pt x="3600" y="9491"/>
                    <a:pt x="6434" y="7091"/>
                    <a:pt x="9268" y="7091"/>
                  </a:cubicBezTo>
                  <a:cubicBezTo>
                    <a:pt x="13213" y="7091"/>
                    <a:pt x="17119" y="11891"/>
                    <a:pt x="20757" y="21600"/>
                  </a:cubicBezTo>
                  <a:cubicBezTo>
                    <a:pt x="20757" y="21600"/>
                    <a:pt x="21179" y="21600"/>
                    <a:pt x="21600" y="19200"/>
                  </a:cubicBezTo>
                  <a:cubicBezTo>
                    <a:pt x="21600" y="16800"/>
                    <a:pt x="21600" y="16800"/>
                    <a:pt x="21179" y="14509"/>
                  </a:cubicBezTo>
                  <a:cubicBezTo>
                    <a:pt x="17291" y="4800"/>
                    <a:pt x="13289" y="0"/>
                    <a:pt x="9211" y="0"/>
                  </a:cubicBezTo>
                  <a:close/>
                </a:path>
              </a:pathLst>
            </a:custGeom>
            <a:solidFill>
              <a:srgbClr val="FFBB5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80" name="Google Shape;1694;p41"/>
            <p:cNvSpPr/>
            <p:nvPr/>
          </p:nvSpPr>
          <p:spPr>
            <a:xfrm>
              <a:off x="706504" y="0"/>
              <a:ext cx="751869" cy="11941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5" h="21600" fill="norm" stroke="1" extrusionOk="0">
                  <a:moveTo>
                    <a:pt x="7804" y="0"/>
                  </a:moveTo>
                  <a:cubicBezTo>
                    <a:pt x="5985" y="0"/>
                    <a:pt x="4261" y="488"/>
                    <a:pt x="3081" y="1356"/>
                  </a:cubicBezTo>
                  <a:cubicBezTo>
                    <a:pt x="1872" y="2297"/>
                    <a:pt x="1092" y="3507"/>
                    <a:pt x="879" y="4719"/>
                  </a:cubicBezTo>
                  <a:cubicBezTo>
                    <a:pt x="522" y="6108"/>
                    <a:pt x="663" y="7543"/>
                    <a:pt x="381" y="8933"/>
                  </a:cubicBezTo>
                  <a:cubicBezTo>
                    <a:pt x="24" y="10411"/>
                    <a:pt x="-45" y="11935"/>
                    <a:pt x="24" y="13416"/>
                  </a:cubicBezTo>
                  <a:cubicBezTo>
                    <a:pt x="96" y="14940"/>
                    <a:pt x="735" y="16418"/>
                    <a:pt x="1872" y="17764"/>
                  </a:cubicBezTo>
                  <a:cubicBezTo>
                    <a:pt x="3081" y="19019"/>
                    <a:pt x="4858" y="19960"/>
                    <a:pt x="6988" y="20543"/>
                  </a:cubicBezTo>
                  <a:cubicBezTo>
                    <a:pt x="9262" y="21170"/>
                    <a:pt x="11750" y="21530"/>
                    <a:pt x="14306" y="21575"/>
                  </a:cubicBezTo>
                  <a:cubicBezTo>
                    <a:pt x="14542" y="21592"/>
                    <a:pt x="14784" y="21600"/>
                    <a:pt x="15024" y="21600"/>
                  </a:cubicBezTo>
                  <a:cubicBezTo>
                    <a:pt x="16010" y="21600"/>
                    <a:pt x="17016" y="21451"/>
                    <a:pt x="17930" y="21126"/>
                  </a:cubicBezTo>
                  <a:cubicBezTo>
                    <a:pt x="18923" y="20589"/>
                    <a:pt x="19707" y="19871"/>
                    <a:pt x="20133" y="19063"/>
                  </a:cubicBezTo>
                  <a:cubicBezTo>
                    <a:pt x="20205" y="18974"/>
                    <a:pt x="20274" y="18885"/>
                    <a:pt x="20346" y="18794"/>
                  </a:cubicBezTo>
                  <a:cubicBezTo>
                    <a:pt x="20346" y="18751"/>
                    <a:pt x="20346" y="18751"/>
                    <a:pt x="20346" y="18705"/>
                  </a:cubicBezTo>
                  <a:cubicBezTo>
                    <a:pt x="20772" y="17988"/>
                    <a:pt x="21129" y="17227"/>
                    <a:pt x="21342" y="16464"/>
                  </a:cubicBezTo>
                  <a:cubicBezTo>
                    <a:pt x="21483" y="15792"/>
                    <a:pt x="21555" y="15120"/>
                    <a:pt x="21555" y="14445"/>
                  </a:cubicBezTo>
                  <a:lnTo>
                    <a:pt x="21555" y="13953"/>
                  </a:lnTo>
                  <a:cubicBezTo>
                    <a:pt x="21411" y="12653"/>
                    <a:pt x="20844" y="11443"/>
                    <a:pt x="19920" y="10322"/>
                  </a:cubicBezTo>
                  <a:cubicBezTo>
                    <a:pt x="18855" y="9156"/>
                    <a:pt x="17360" y="8215"/>
                    <a:pt x="15584" y="7543"/>
                  </a:cubicBezTo>
                  <a:cubicBezTo>
                    <a:pt x="14876" y="7318"/>
                    <a:pt x="14165" y="7095"/>
                    <a:pt x="13313" y="7004"/>
                  </a:cubicBezTo>
                  <a:cubicBezTo>
                    <a:pt x="14450" y="5614"/>
                    <a:pt x="14591" y="4001"/>
                    <a:pt x="13739" y="2566"/>
                  </a:cubicBezTo>
                  <a:cubicBezTo>
                    <a:pt x="12743" y="1177"/>
                    <a:pt x="10753" y="236"/>
                    <a:pt x="8410" y="10"/>
                  </a:cubicBezTo>
                  <a:lnTo>
                    <a:pt x="8266" y="10"/>
                  </a:lnTo>
                  <a:cubicBezTo>
                    <a:pt x="8112" y="4"/>
                    <a:pt x="7958" y="0"/>
                    <a:pt x="780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81" name="Google Shape;1695;p41"/>
            <p:cNvSpPr/>
            <p:nvPr/>
          </p:nvSpPr>
          <p:spPr>
            <a:xfrm>
              <a:off x="672778" y="15432"/>
              <a:ext cx="235292" cy="3736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4" h="21600" fill="norm" stroke="1" extrusionOk="0">
                  <a:moveTo>
                    <a:pt x="21364" y="0"/>
                  </a:moveTo>
                  <a:cubicBezTo>
                    <a:pt x="13943" y="1718"/>
                    <a:pt x="7414" y="4731"/>
                    <a:pt x="2691" y="8742"/>
                  </a:cubicBezTo>
                  <a:cubicBezTo>
                    <a:pt x="2016" y="9317"/>
                    <a:pt x="1570" y="9885"/>
                    <a:pt x="1342" y="10605"/>
                  </a:cubicBezTo>
                  <a:cubicBezTo>
                    <a:pt x="895" y="11173"/>
                    <a:pt x="1113" y="11894"/>
                    <a:pt x="2016" y="12323"/>
                  </a:cubicBezTo>
                  <a:cubicBezTo>
                    <a:pt x="2286" y="12488"/>
                    <a:pt x="2650" y="12574"/>
                    <a:pt x="3044" y="12574"/>
                  </a:cubicBezTo>
                  <a:cubicBezTo>
                    <a:pt x="3584" y="12574"/>
                    <a:pt x="4165" y="12422"/>
                    <a:pt x="4580" y="12145"/>
                  </a:cubicBezTo>
                  <a:cubicBezTo>
                    <a:pt x="2182" y="13982"/>
                    <a:pt x="657" y="16089"/>
                    <a:pt x="221" y="18481"/>
                  </a:cubicBezTo>
                  <a:cubicBezTo>
                    <a:pt x="-236" y="19486"/>
                    <a:pt x="-8" y="20490"/>
                    <a:pt x="1113" y="21204"/>
                  </a:cubicBezTo>
                  <a:cubicBezTo>
                    <a:pt x="1715" y="21474"/>
                    <a:pt x="2400" y="21600"/>
                    <a:pt x="3096" y="21600"/>
                  </a:cubicBezTo>
                  <a:cubicBezTo>
                    <a:pt x="4227" y="21600"/>
                    <a:pt x="5369" y="21256"/>
                    <a:pt x="6064" y="20629"/>
                  </a:cubicBezTo>
                  <a:cubicBezTo>
                    <a:pt x="7870" y="19195"/>
                    <a:pt x="8991" y="17477"/>
                    <a:pt x="9220" y="15614"/>
                  </a:cubicBezTo>
                  <a:cubicBezTo>
                    <a:pt x="9666" y="12607"/>
                    <a:pt x="10798" y="9601"/>
                    <a:pt x="12147" y="6594"/>
                  </a:cubicBezTo>
                  <a:cubicBezTo>
                    <a:pt x="13496" y="3581"/>
                    <a:pt x="16870" y="1150"/>
                    <a:pt x="2136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82" name="Google Shape;1696;p41"/>
            <p:cNvSpPr/>
            <p:nvPr/>
          </p:nvSpPr>
          <p:spPr>
            <a:xfrm>
              <a:off x="792868" y="3086"/>
              <a:ext cx="457227" cy="5343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7" h="21600" fill="norm" stroke="1" extrusionOk="0">
                  <a:moveTo>
                    <a:pt x="9465" y="0"/>
                  </a:moveTo>
                  <a:cubicBezTo>
                    <a:pt x="6448" y="601"/>
                    <a:pt x="3657" y="2204"/>
                    <a:pt x="1798" y="4506"/>
                  </a:cubicBezTo>
                  <a:cubicBezTo>
                    <a:pt x="1338" y="5009"/>
                    <a:pt x="1102" y="5712"/>
                    <a:pt x="989" y="6410"/>
                  </a:cubicBezTo>
                  <a:cubicBezTo>
                    <a:pt x="989" y="7112"/>
                    <a:pt x="1568" y="7713"/>
                    <a:pt x="2382" y="7916"/>
                  </a:cubicBezTo>
                  <a:cubicBezTo>
                    <a:pt x="1798" y="8415"/>
                    <a:pt x="1338" y="9016"/>
                    <a:pt x="872" y="9719"/>
                  </a:cubicBezTo>
                  <a:cubicBezTo>
                    <a:pt x="406" y="10620"/>
                    <a:pt x="57" y="11623"/>
                    <a:pt x="57" y="12625"/>
                  </a:cubicBezTo>
                  <a:cubicBezTo>
                    <a:pt x="-173" y="13624"/>
                    <a:pt x="293" y="14728"/>
                    <a:pt x="1338" y="15431"/>
                  </a:cubicBezTo>
                  <a:cubicBezTo>
                    <a:pt x="1975" y="15703"/>
                    <a:pt x="2682" y="15860"/>
                    <a:pt x="3384" y="15860"/>
                  </a:cubicBezTo>
                  <a:cubicBezTo>
                    <a:pt x="3957" y="15860"/>
                    <a:pt x="4531" y="15754"/>
                    <a:pt x="5050" y="15528"/>
                  </a:cubicBezTo>
                  <a:cubicBezTo>
                    <a:pt x="5168" y="17432"/>
                    <a:pt x="6100" y="19239"/>
                    <a:pt x="7723" y="20537"/>
                  </a:cubicBezTo>
                  <a:cubicBezTo>
                    <a:pt x="8377" y="21263"/>
                    <a:pt x="9406" y="21600"/>
                    <a:pt x="10450" y="21600"/>
                  </a:cubicBezTo>
                  <a:cubicBezTo>
                    <a:pt x="10702" y="21600"/>
                    <a:pt x="10959" y="21582"/>
                    <a:pt x="11211" y="21540"/>
                  </a:cubicBezTo>
                  <a:cubicBezTo>
                    <a:pt x="12486" y="21240"/>
                    <a:pt x="13182" y="19936"/>
                    <a:pt x="13766" y="18836"/>
                  </a:cubicBezTo>
                  <a:cubicBezTo>
                    <a:pt x="14345" y="19738"/>
                    <a:pt x="15272" y="20440"/>
                    <a:pt x="16316" y="20939"/>
                  </a:cubicBezTo>
                  <a:cubicBezTo>
                    <a:pt x="16820" y="21179"/>
                    <a:pt x="17398" y="21304"/>
                    <a:pt x="17966" y="21304"/>
                  </a:cubicBezTo>
                  <a:cubicBezTo>
                    <a:pt x="18588" y="21304"/>
                    <a:pt x="19204" y="21152"/>
                    <a:pt x="19686" y="20837"/>
                  </a:cubicBezTo>
                  <a:cubicBezTo>
                    <a:pt x="20500" y="20140"/>
                    <a:pt x="20966" y="19336"/>
                    <a:pt x="21079" y="18434"/>
                  </a:cubicBezTo>
                  <a:cubicBezTo>
                    <a:pt x="21197" y="17935"/>
                    <a:pt x="21315" y="17432"/>
                    <a:pt x="21427" y="16932"/>
                  </a:cubicBezTo>
                  <a:cubicBezTo>
                    <a:pt x="20618" y="16530"/>
                    <a:pt x="19686" y="16230"/>
                    <a:pt x="18872" y="15930"/>
                  </a:cubicBezTo>
                  <a:cubicBezTo>
                    <a:pt x="18523" y="15828"/>
                    <a:pt x="18063" y="15731"/>
                    <a:pt x="17715" y="15629"/>
                  </a:cubicBezTo>
                  <a:cubicBezTo>
                    <a:pt x="19573" y="12524"/>
                    <a:pt x="19804" y="8915"/>
                    <a:pt x="18293" y="5712"/>
                  </a:cubicBezTo>
                  <a:cubicBezTo>
                    <a:pt x="17131" y="3508"/>
                    <a:pt x="15159" y="1701"/>
                    <a:pt x="12604" y="799"/>
                  </a:cubicBezTo>
                  <a:cubicBezTo>
                    <a:pt x="11559" y="402"/>
                    <a:pt x="10627" y="102"/>
                    <a:pt x="946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83" name="Google Shape;1697;p41"/>
            <p:cNvSpPr/>
            <p:nvPr/>
          </p:nvSpPr>
          <p:spPr>
            <a:xfrm>
              <a:off x="811475" y="3086"/>
              <a:ext cx="251243" cy="2470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1" h="21600" fill="norm" stroke="1" extrusionOk="0">
                  <a:moveTo>
                    <a:pt x="15670" y="0"/>
                  </a:moveTo>
                  <a:cubicBezTo>
                    <a:pt x="10170" y="1299"/>
                    <a:pt x="5080" y="4768"/>
                    <a:pt x="1690" y="9745"/>
                  </a:cubicBezTo>
                  <a:cubicBezTo>
                    <a:pt x="850" y="10835"/>
                    <a:pt x="420" y="12354"/>
                    <a:pt x="215" y="13864"/>
                  </a:cubicBezTo>
                  <a:cubicBezTo>
                    <a:pt x="215" y="15383"/>
                    <a:pt x="1270" y="16682"/>
                    <a:pt x="2755" y="17122"/>
                  </a:cubicBezTo>
                  <a:cubicBezTo>
                    <a:pt x="1690" y="18202"/>
                    <a:pt x="850" y="19501"/>
                    <a:pt x="0" y="21020"/>
                  </a:cubicBezTo>
                  <a:cubicBezTo>
                    <a:pt x="1133" y="21410"/>
                    <a:pt x="2296" y="21600"/>
                    <a:pt x="3449" y="21600"/>
                  </a:cubicBezTo>
                  <a:cubicBezTo>
                    <a:pt x="5520" y="21600"/>
                    <a:pt x="7552" y="20970"/>
                    <a:pt x="9320" y="19721"/>
                  </a:cubicBezTo>
                  <a:cubicBezTo>
                    <a:pt x="12495" y="17552"/>
                    <a:pt x="14400" y="13654"/>
                    <a:pt x="14195" y="9745"/>
                  </a:cubicBezTo>
                  <a:cubicBezTo>
                    <a:pt x="16735" y="9745"/>
                    <a:pt x="19275" y="8236"/>
                    <a:pt x="20760" y="6067"/>
                  </a:cubicBezTo>
                  <a:cubicBezTo>
                    <a:pt x="21395" y="4768"/>
                    <a:pt x="21600" y="3248"/>
                    <a:pt x="21395" y="1729"/>
                  </a:cubicBezTo>
                  <a:cubicBezTo>
                    <a:pt x="19490" y="870"/>
                    <a:pt x="17790" y="220"/>
                    <a:pt x="1567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84" name="Google Shape;1698;p41"/>
            <p:cNvSpPr/>
            <p:nvPr/>
          </p:nvSpPr>
          <p:spPr>
            <a:xfrm>
              <a:off x="905360" y="161640"/>
              <a:ext cx="84559" cy="827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29" h="21600" fill="norm" stroke="1" extrusionOk="0">
                  <a:moveTo>
                    <a:pt x="9236" y="0"/>
                  </a:moveTo>
                  <a:cubicBezTo>
                    <a:pt x="1139" y="0"/>
                    <a:pt x="-3171" y="11009"/>
                    <a:pt x="2758" y="18109"/>
                  </a:cubicBezTo>
                  <a:cubicBezTo>
                    <a:pt x="4577" y="20526"/>
                    <a:pt x="6894" y="21600"/>
                    <a:pt x="9186" y="21600"/>
                  </a:cubicBezTo>
                  <a:cubicBezTo>
                    <a:pt x="13671" y="21600"/>
                    <a:pt x="18080" y="17453"/>
                    <a:pt x="18429" y="11009"/>
                  </a:cubicBezTo>
                  <a:cubicBezTo>
                    <a:pt x="18429" y="5191"/>
                    <a:pt x="14119" y="0"/>
                    <a:pt x="923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85" name="Google Shape;1699;p41"/>
            <p:cNvSpPr/>
            <p:nvPr/>
          </p:nvSpPr>
          <p:spPr>
            <a:xfrm>
              <a:off x="1039531" y="389697"/>
              <a:ext cx="158553" cy="47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563" y="0"/>
                  </a:moveTo>
                  <a:cubicBezTo>
                    <a:pt x="15869" y="4561"/>
                    <a:pt x="12817" y="7969"/>
                    <a:pt x="10123" y="10223"/>
                  </a:cubicBezTo>
                  <a:cubicBezTo>
                    <a:pt x="7646" y="11901"/>
                    <a:pt x="5186" y="12950"/>
                    <a:pt x="2710" y="12950"/>
                  </a:cubicBezTo>
                  <a:cubicBezTo>
                    <a:pt x="1806" y="12950"/>
                    <a:pt x="903" y="12792"/>
                    <a:pt x="0" y="12530"/>
                  </a:cubicBezTo>
                  <a:cubicBezTo>
                    <a:pt x="2352" y="18192"/>
                    <a:pt x="5388" y="21600"/>
                    <a:pt x="8441" y="21600"/>
                  </a:cubicBezTo>
                  <a:cubicBezTo>
                    <a:pt x="13159" y="21600"/>
                    <a:pt x="18221" y="15938"/>
                    <a:pt x="21600" y="3408"/>
                  </a:cubicBezTo>
                  <a:cubicBezTo>
                    <a:pt x="20245" y="2254"/>
                    <a:pt x="19233" y="1153"/>
                    <a:pt x="1856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86" name="Google Shape;1700;p41"/>
            <p:cNvSpPr/>
            <p:nvPr/>
          </p:nvSpPr>
          <p:spPr>
            <a:xfrm>
              <a:off x="1058319" y="67560"/>
              <a:ext cx="164543" cy="1864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3" h="21600" fill="norm" stroke="1" extrusionOk="0">
                  <a:moveTo>
                    <a:pt x="6694" y="0"/>
                  </a:moveTo>
                  <a:cubicBezTo>
                    <a:pt x="5135" y="569"/>
                    <a:pt x="3879" y="1430"/>
                    <a:pt x="3258" y="2861"/>
                  </a:cubicBezTo>
                  <a:cubicBezTo>
                    <a:pt x="2002" y="4874"/>
                    <a:pt x="1381" y="7178"/>
                    <a:pt x="746" y="9469"/>
                  </a:cubicBezTo>
                  <a:cubicBezTo>
                    <a:pt x="125" y="10899"/>
                    <a:pt x="-193" y="12634"/>
                    <a:pt x="125" y="14356"/>
                  </a:cubicBezTo>
                  <a:cubicBezTo>
                    <a:pt x="1063" y="15786"/>
                    <a:pt x="2623" y="16938"/>
                    <a:pt x="4514" y="16938"/>
                  </a:cubicBezTo>
                  <a:cubicBezTo>
                    <a:pt x="6073" y="16647"/>
                    <a:pt x="7950" y="16647"/>
                    <a:pt x="9827" y="16077"/>
                  </a:cubicBezTo>
                  <a:cubicBezTo>
                    <a:pt x="10679" y="15919"/>
                    <a:pt x="11820" y="15667"/>
                    <a:pt x="12831" y="15667"/>
                  </a:cubicBezTo>
                  <a:cubicBezTo>
                    <a:pt x="13668" y="15667"/>
                    <a:pt x="14419" y="15839"/>
                    <a:pt x="14837" y="16356"/>
                  </a:cubicBezTo>
                  <a:cubicBezTo>
                    <a:pt x="16094" y="17508"/>
                    <a:pt x="16094" y="19229"/>
                    <a:pt x="16714" y="20673"/>
                  </a:cubicBezTo>
                  <a:cubicBezTo>
                    <a:pt x="16974" y="21136"/>
                    <a:pt x="17436" y="21600"/>
                    <a:pt x="17942" y="21600"/>
                  </a:cubicBezTo>
                  <a:cubicBezTo>
                    <a:pt x="18057" y="21600"/>
                    <a:pt x="18173" y="21587"/>
                    <a:pt x="18274" y="21534"/>
                  </a:cubicBezTo>
                  <a:cubicBezTo>
                    <a:pt x="18591" y="21534"/>
                    <a:pt x="18909" y="21242"/>
                    <a:pt x="18909" y="20951"/>
                  </a:cubicBezTo>
                  <a:cubicBezTo>
                    <a:pt x="21407" y="16647"/>
                    <a:pt x="21407" y="11482"/>
                    <a:pt x="18909" y="7178"/>
                  </a:cubicBezTo>
                  <a:cubicBezTo>
                    <a:pt x="16714" y="2861"/>
                    <a:pt x="12022" y="0"/>
                    <a:pt x="6694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87" name="Google Shape;1701;p41"/>
            <p:cNvSpPr/>
            <p:nvPr/>
          </p:nvSpPr>
          <p:spPr>
            <a:xfrm>
              <a:off x="1081599" y="168270"/>
              <a:ext cx="103135" cy="811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2" h="21600" fill="norm" stroke="1" extrusionOk="0">
                  <a:moveTo>
                    <a:pt x="12306" y="0"/>
                  </a:moveTo>
                  <a:cubicBezTo>
                    <a:pt x="9437" y="0"/>
                    <a:pt x="6473" y="852"/>
                    <a:pt x="4126" y="2860"/>
                  </a:cubicBezTo>
                  <a:cubicBezTo>
                    <a:pt x="2063" y="4198"/>
                    <a:pt x="0" y="7484"/>
                    <a:pt x="0" y="10131"/>
                  </a:cubicBezTo>
                  <a:cubicBezTo>
                    <a:pt x="0" y="13416"/>
                    <a:pt x="2584" y="16063"/>
                    <a:pt x="4126" y="17371"/>
                  </a:cubicBezTo>
                  <a:cubicBezTo>
                    <a:pt x="5145" y="18710"/>
                    <a:pt x="6686" y="19349"/>
                    <a:pt x="7706" y="20018"/>
                  </a:cubicBezTo>
                  <a:cubicBezTo>
                    <a:pt x="8844" y="20992"/>
                    <a:pt x="9982" y="21600"/>
                    <a:pt x="11096" y="21600"/>
                  </a:cubicBezTo>
                  <a:cubicBezTo>
                    <a:pt x="11523" y="21600"/>
                    <a:pt x="11926" y="21509"/>
                    <a:pt x="12329" y="21326"/>
                  </a:cubicBezTo>
                  <a:cubicBezTo>
                    <a:pt x="13894" y="21326"/>
                    <a:pt x="15435" y="20018"/>
                    <a:pt x="16455" y="18710"/>
                  </a:cubicBezTo>
                  <a:cubicBezTo>
                    <a:pt x="17996" y="17371"/>
                    <a:pt x="19537" y="16063"/>
                    <a:pt x="20059" y="14086"/>
                  </a:cubicBezTo>
                  <a:cubicBezTo>
                    <a:pt x="21600" y="11439"/>
                    <a:pt x="21600" y="8792"/>
                    <a:pt x="21078" y="6815"/>
                  </a:cubicBezTo>
                  <a:cubicBezTo>
                    <a:pt x="20557" y="4837"/>
                    <a:pt x="20059" y="3529"/>
                    <a:pt x="18518" y="2860"/>
                  </a:cubicBezTo>
                  <a:cubicBezTo>
                    <a:pt x="17474" y="1552"/>
                    <a:pt x="16455" y="882"/>
                    <a:pt x="14914" y="213"/>
                  </a:cubicBezTo>
                  <a:cubicBezTo>
                    <a:pt x="14060" y="61"/>
                    <a:pt x="13183" y="0"/>
                    <a:pt x="1230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88" name="Google Shape;1702;p41"/>
            <p:cNvSpPr/>
            <p:nvPr/>
          </p:nvSpPr>
          <p:spPr>
            <a:xfrm>
              <a:off x="1079084" y="199506"/>
              <a:ext cx="104140" cy="166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849" fill="norm" stroke="1" extrusionOk="0">
                  <a:moveTo>
                    <a:pt x="0" y="17845"/>
                  </a:moveTo>
                  <a:cubicBezTo>
                    <a:pt x="3604" y="20849"/>
                    <a:pt x="7208" y="17845"/>
                    <a:pt x="10812" y="11551"/>
                  </a:cubicBezTo>
                  <a:cubicBezTo>
                    <a:pt x="12353" y="8547"/>
                    <a:pt x="13373" y="5400"/>
                    <a:pt x="14914" y="2253"/>
                  </a:cubicBezTo>
                  <a:cubicBezTo>
                    <a:pt x="15957" y="-751"/>
                    <a:pt x="17498" y="-751"/>
                    <a:pt x="19039" y="2253"/>
                  </a:cubicBezTo>
                  <a:cubicBezTo>
                    <a:pt x="20059" y="5400"/>
                    <a:pt x="21078" y="11551"/>
                    <a:pt x="21600" y="20849"/>
                  </a:cubicBezTo>
                </a:path>
              </a:pathLst>
            </a:custGeom>
            <a:noFill/>
            <a:ln w="508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89" name="Google Shape;1703;p41"/>
            <p:cNvSpPr/>
            <p:nvPr/>
          </p:nvSpPr>
          <p:spPr>
            <a:xfrm>
              <a:off x="1193169" y="1175378"/>
              <a:ext cx="12347" cy="569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000" y="0"/>
                  </a:moveTo>
                  <a:cubicBezTo>
                    <a:pt x="13000" y="911"/>
                    <a:pt x="13000" y="1865"/>
                    <a:pt x="13000" y="1865"/>
                  </a:cubicBezTo>
                  <a:cubicBezTo>
                    <a:pt x="8600" y="8458"/>
                    <a:pt x="4200" y="14096"/>
                    <a:pt x="0" y="19735"/>
                  </a:cubicBezTo>
                  <a:cubicBezTo>
                    <a:pt x="0" y="19735"/>
                    <a:pt x="0" y="20689"/>
                    <a:pt x="0" y="20689"/>
                  </a:cubicBezTo>
                  <a:lnTo>
                    <a:pt x="0" y="21600"/>
                  </a:lnTo>
                  <a:lnTo>
                    <a:pt x="4200" y="21600"/>
                  </a:lnTo>
                  <a:cubicBezTo>
                    <a:pt x="4200" y="21600"/>
                    <a:pt x="8600" y="21600"/>
                    <a:pt x="8600" y="20689"/>
                  </a:cubicBezTo>
                  <a:lnTo>
                    <a:pt x="8600" y="18781"/>
                  </a:lnTo>
                  <a:cubicBezTo>
                    <a:pt x="13000" y="13142"/>
                    <a:pt x="17200" y="7504"/>
                    <a:pt x="21600" y="186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FFBB5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90" name="Google Shape;1704;p41"/>
            <p:cNvSpPr/>
            <p:nvPr/>
          </p:nvSpPr>
          <p:spPr>
            <a:xfrm>
              <a:off x="1091544" y="1227391"/>
              <a:ext cx="105070" cy="793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2" h="21600" fill="norm" stroke="1" extrusionOk="0">
                  <a:moveTo>
                    <a:pt x="20094" y="0"/>
                  </a:moveTo>
                  <a:cubicBezTo>
                    <a:pt x="16084" y="2023"/>
                    <a:pt x="12561" y="4731"/>
                    <a:pt x="9039" y="7439"/>
                  </a:cubicBezTo>
                  <a:cubicBezTo>
                    <a:pt x="5029" y="10115"/>
                    <a:pt x="2016" y="14846"/>
                    <a:pt x="0" y="19577"/>
                  </a:cubicBezTo>
                  <a:cubicBezTo>
                    <a:pt x="0" y="20231"/>
                    <a:pt x="0" y="20915"/>
                    <a:pt x="510" y="21600"/>
                  </a:cubicBezTo>
                  <a:cubicBezTo>
                    <a:pt x="997" y="21600"/>
                    <a:pt x="997" y="20915"/>
                    <a:pt x="1506" y="20915"/>
                  </a:cubicBezTo>
                  <a:cubicBezTo>
                    <a:pt x="3013" y="16184"/>
                    <a:pt x="6026" y="12138"/>
                    <a:pt x="9548" y="8777"/>
                  </a:cubicBezTo>
                  <a:cubicBezTo>
                    <a:pt x="13071" y="6069"/>
                    <a:pt x="17081" y="4046"/>
                    <a:pt x="20603" y="2023"/>
                  </a:cubicBezTo>
                  <a:cubicBezTo>
                    <a:pt x="21090" y="2023"/>
                    <a:pt x="21600" y="1338"/>
                    <a:pt x="21090" y="685"/>
                  </a:cubicBezTo>
                  <a:cubicBezTo>
                    <a:pt x="21090" y="0"/>
                    <a:pt x="20603" y="0"/>
                    <a:pt x="20094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91" name="Google Shape;1705;p41"/>
            <p:cNvSpPr/>
            <p:nvPr/>
          </p:nvSpPr>
          <p:spPr>
            <a:xfrm>
              <a:off x="1067367" y="1224876"/>
              <a:ext cx="130718" cy="595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7" h="21600" fill="norm" stroke="1" extrusionOk="0">
                  <a:moveTo>
                    <a:pt x="20689" y="0"/>
                  </a:moveTo>
                  <a:cubicBezTo>
                    <a:pt x="12943" y="912"/>
                    <a:pt x="5612" y="8084"/>
                    <a:pt x="311" y="19776"/>
                  </a:cubicBezTo>
                  <a:cubicBezTo>
                    <a:pt x="-103" y="19776"/>
                    <a:pt x="-103" y="20688"/>
                    <a:pt x="311" y="21600"/>
                  </a:cubicBezTo>
                  <a:lnTo>
                    <a:pt x="1533" y="21600"/>
                  </a:lnTo>
                  <a:cubicBezTo>
                    <a:pt x="6420" y="10821"/>
                    <a:pt x="13357" y="3607"/>
                    <a:pt x="20689" y="2695"/>
                  </a:cubicBezTo>
                  <a:cubicBezTo>
                    <a:pt x="20801" y="2985"/>
                    <a:pt x="20914" y="3068"/>
                    <a:pt x="21027" y="3068"/>
                  </a:cubicBezTo>
                  <a:cubicBezTo>
                    <a:pt x="21290" y="3068"/>
                    <a:pt x="21497" y="2446"/>
                    <a:pt x="21497" y="1824"/>
                  </a:cubicBezTo>
                  <a:cubicBezTo>
                    <a:pt x="21497" y="912"/>
                    <a:pt x="21083" y="0"/>
                    <a:pt x="2068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92" name="Google Shape;1706;p41"/>
            <p:cNvSpPr/>
            <p:nvPr/>
          </p:nvSpPr>
          <p:spPr>
            <a:xfrm>
              <a:off x="1187985" y="1220532"/>
              <a:ext cx="129100" cy="242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42" h="21600" fill="norm" stroke="1" extrusionOk="0">
                  <a:moveTo>
                    <a:pt x="8303" y="0"/>
                  </a:moveTo>
                  <a:cubicBezTo>
                    <a:pt x="5695" y="0"/>
                    <a:pt x="3068" y="1936"/>
                    <a:pt x="441" y="6113"/>
                  </a:cubicBezTo>
                  <a:cubicBezTo>
                    <a:pt x="-258" y="8049"/>
                    <a:pt x="-50" y="13143"/>
                    <a:pt x="536" y="13143"/>
                  </a:cubicBezTo>
                  <a:cubicBezTo>
                    <a:pt x="630" y="13143"/>
                    <a:pt x="744" y="13042"/>
                    <a:pt x="857" y="12736"/>
                  </a:cubicBezTo>
                  <a:cubicBezTo>
                    <a:pt x="3370" y="9374"/>
                    <a:pt x="5959" y="7540"/>
                    <a:pt x="8548" y="7540"/>
                  </a:cubicBezTo>
                  <a:cubicBezTo>
                    <a:pt x="12649" y="7540"/>
                    <a:pt x="16731" y="12023"/>
                    <a:pt x="20511" y="21600"/>
                  </a:cubicBezTo>
                  <a:cubicBezTo>
                    <a:pt x="20926" y="21600"/>
                    <a:pt x="21342" y="19358"/>
                    <a:pt x="21342" y="19358"/>
                  </a:cubicBezTo>
                  <a:cubicBezTo>
                    <a:pt x="21342" y="17117"/>
                    <a:pt x="21342" y="14977"/>
                    <a:pt x="20926" y="14977"/>
                  </a:cubicBezTo>
                  <a:cubicBezTo>
                    <a:pt x="16844" y="5298"/>
                    <a:pt x="12611" y="0"/>
                    <a:pt x="830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93" name="Google Shape;1707;p41"/>
            <p:cNvSpPr/>
            <p:nvPr/>
          </p:nvSpPr>
          <p:spPr>
            <a:xfrm>
              <a:off x="1150319" y="617753"/>
              <a:ext cx="268390" cy="4212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63" h="21600" fill="norm" stroke="1" extrusionOk="0">
                  <a:moveTo>
                    <a:pt x="252" y="0"/>
                  </a:moveTo>
                  <a:cubicBezTo>
                    <a:pt x="52" y="0"/>
                    <a:pt x="52" y="0"/>
                    <a:pt x="52" y="123"/>
                  </a:cubicBezTo>
                  <a:cubicBezTo>
                    <a:pt x="-337" y="4701"/>
                    <a:pt x="1429" y="9150"/>
                    <a:pt x="5160" y="13089"/>
                  </a:cubicBezTo>
                  <a:cubicBezTo>
                    <a:pt x="9091" y="16899"/>
                    <a:pt x="14588" y="19824"/>
                    <a:pt x="21064" y="21600"/>
                  </a:cubicBezTo>
                  <a:cubicBezTo>
                    <a:pt x="21064" y="21600"/>
                    <a:pt x="21064" y="21477"/>
                    <a:pt x="21064" y="21477"/>
                  </a:cubicBezTo>
                  <a:lnTo>
                    <a:pt x="21263" y="21348"/>
                  </a:lnTo>
                  <a:lnTo>
                    <a:pt x="20865" y="21219"/>
                  </a:lnTo>
                  <a:cubicBezTo>
                    <a:pt x="19298" y="20838"/>
                    <a:pt x="17921" y="20334"/>
                    <a:pt x="16545" y="19824"/>
                  </a:cubicBezTo>
                  <a:lnTo>
                    <a:pt x="16155" y="19695"/>
                  </a:lnTo>
                  <a:cubicBezTo>
                    <a:pt x="5749" y="15504"/>
                    <a:pt x="-337" y="8007"/>
                    <a:pt x="252" y="123"/>
                  </a:cubicBezTo>
                  <a:cubicBezTo>
                    <a:pt x="451" y="0"/>
                    <a:pt x="252" y="0"/>
                    <a:pt x="25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94" name="Google Shape;1708;p41"/>
            <p:cNvSpPr/>
            <p:nvPr/>
          </p:nvSpPr>
          <p:spPr>
            <a:xfrm>
              <a:off x="1242667" y="646332"/>
              <a:ext cx="114085" cy="3629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0" y="0"/>
                  </a:moveTo>
                  <a:cubicBezTo>
                    <a:pt x="65" y="0"/>
                    <a:pt x="0" y="20"/>
                    <a:pt x="0" y="68"/>
                  </a:cubicBezTo>
                  <a:cubicBezTo>
                    <a:pt x="0" y="68"/>
                    <a:pt x="0" y="211"/>
                    <a:pt x="0" y="211"/>
                  </a:cubicBezTo>
                  <a:cubicBezTo>
                    <a:pt x="8917" y="7143"/>
                    <a:pt x="15973" y="14225"/>
                    <a:pt x="20648" y="21450"/>
                  </a:cubicBezTo>
                  <a:cubicBezTo>
                    <a:pt x="20648" y="21450"/>
                    <a:pt x="20648" y="21600"/>
                    <a:pt x="21124" y="21600"/>
                  </a:cubicBezTo>
                  <a:cubicBezTo>
                    <a:pt x="21124" y="21600"/>
                    <a:pt x="21600" y="21450"/>
                    <a:pt x="21600" y="21307"/>
                  </a:cubicBezTo>
                  <a:cubicBezTo>
                    <a:pt x="16427" y="14076"/>
                    <a:pt x="9393" y="7000"/>
                    <a:pt x="476" y="68"/>
                  </a:cubicBezTo>
                  <a:cubicBezTo>
                    <a:pt x="476" y="68"/>
                    <a:pt x="260" y="0"/>
                    <a:pt x="13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95" name="Google Shape;1709;p41"/>
            <p:cNvSpPr/>
            <p:nvPr/>
          </p:nvSpPr>
          <p:spPr>
            <a:xfrm>
              <a:off x="1324516" y="619925"/>
              <a:ext cx="91679" cy="4141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1" y="0"/>
                  </a:moveTo>
                  <a:cubicBezTo>
                    <a:pt x="431" y="0"/>
                    <a:pt x="0" y="113"/>
                    <a:pt x="0" y="274"/>
                  </a:cubicBezTo>
                  <a:cubicBezTo>
                    <a:pt x="12847" y="6993"/>
                    <a:pt x="19849" y="14231"/>
                    <a:pt x="21007" y="21469"/>
                  </a:cubicBezTo>
                  <a:cubicBezTo>
                    <a:pt x="21007" y="21600"/>
                    <a:pt x="21007" y="21600"/>
                    <a:pt x="21600" y="21600"/>
                  </a:cubicBezTo>
                  <a:cubicBezTo>
                    <a:pt x="21007" y="14231"/>
                    <a:pt x="14005" y="6862"/>
                    <a:pt x="1158" y="143"/>
                  </a:cubicBezTo>
                  <a:cubicBezTo>
                    <a:pt x="1158" y="42"/>
                    <a:pt x="997" y="0"/>
                    <a:pt x="7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96" name="Google Shape;1710;p41"/>
            <p:cNvSpPr/>
            <p:nvPr/>
          </p:nvSpPr>
          <p:spPr>
            <a:xfrm>
              <a:off x="1395692" y="633986"/>
              <a:ext cx="62686" cy="1696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7" h="21600" fill="norm" stroke="1" extrusionOk="0">
                  <a:moveTo>
                    <a:pt x="1021" y="0"/>
                  </a:moveTo>
                  <a:cubicBezTo>
                    <a:pt x="285" y="0"/>
                    <a:pt x="-373" y="233"/>
                    <a:pt x="246" y="451"/>
                  </a:cubicBezTo>
                  <a:cubicBezTo>
                    <a:pt x="10311" y="7074"/>
                    <a:pt x="17008" y="14337"/>
                    <a:pt x="21227" y="21600"/>
                  </a:cubicBezTo>
                  <a:cubicBezTo>
                    <a:pt x="21227" y="20334"/>
                    <a:pt x="21227" y="19067"/>
                    <a:pt x="20375" y="17816"/>
                  </a:cubicBezTo>
                  <a:cubicBezTo>
                    <a:pt x="16195" y="11819"/>
                    <a:pt x="9459" y="5822"/>
                    <a:pt x="1911" y="131"/>
                  </a:cubicBezTo>
                  <a:cubicBezTo>
                    <a:pt x="1679" y="44"/>
                    <a:pt x="1330" y="0"/>
                    <a:pt x="1021" y="0"/>
                  </a:cubicBezTo>
                  <a:close/>
                </a:path>
              </a:pathLst>
            </a:custGeom>
            <a:solidFill>
              <a:srgbClr val="FCEAD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97" name="Google Shape;1711;p41"/>
            <p:cNvSpPr/>
            <p:nvPr/>
          </p:nvSpPr>
          <p:spPr>
            <a:xfrm>
              <a:off x="771179" y="642445"/>
              <a:ext cx="226657" cy="917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3" h="19030" fill="norm" stroke="1" extrusionOk="0">
                  <a:moveTo>
                    <a:pt x="1215" y="0"/>
                  </a:moveTo>
                  <a:cubicBezTo>
                    <a:pt x="519" y="2584"/>
                    <a:pt x="59" y="5667"/>
                    <a:pt x="59" y="8749"/>
                  </a:cubicBezTo>
                  <a:cubicBezTo>
                    <a:pt x="-177" y="11831"/>
                    <a:pt x="294" y="14914"/>
                    <a:pt x="1451" y="16977"/>
                  </a:cubicBezTo>
                  <a:cubicBezTo>
                    <a:pt x="2382" y="19039"/>
                    <a:pt x="4010" y="19537"/>
                    <a:pt x="5167" y="18518"/>
                  </a:cubicBezTo>
                  <a:cubicBezTo>
                    <a:pt x="6559" y="17498"/>
                    <a:pt x="7491" y="14914"/>
                    <a:pt x="7726" y="11831"/>
                  </a:cubicBezTo>
                  <a:cubicBezTo>
                    <a:pt x="9118" y="21600"/>
                    <a:pt x="15619" y="20580"/>
                    <a:pt x="16315" y="10290"/>
                  </a:cubicBezTo>
                  <a:cubicBezTo>
                    <a:pt x="17236" y="11831"/>
                    <a:pt x="18403" y="12353"/>
                    <a:pt x="19560" y="11310"/>
                  </a:cubicBezTo>
                  <a:cubicBezTo>
                    <a:pt x="20727" y="10290"/>
                    <a:pt x="21423" y="7730"/>
                    <a:pt x="21187" y="4647"/>
                  </a:cubicBezTo>
                </a:path>
              </a:pathLst>
            </a:custGeom>
            <a:noFill/>
            <a:ln w="76200" cap="rnd">
              <a:solidFill>
                <a:schemeClr val="accent2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98" name="Google Shape;1712;p41"/>
            <p:cNvSpPr/>
            <p:nvPr/>
          </p:nvSpPr>
          <p:spPr>
            <a:xfrm>
              <a:off x="923046" y="773907"/>
              <a:ext cx="148607" cy="576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7935" fill="norm" stroke="1" extrusionOk="0">
                  <a:moveTo>
                    <a:pt x="0" y="8469"/>
                  </a:moveTo>
                  <a:cubicBezTo>
                    <a:pt x="714" y="21600"/>
                    <a:pt x="9720" y="20817"/>
                    <a:pt x="10086" y="7686"/>
                  </a:cubicBezTo>
                  <a:cubicBezTo>
                    <a:pt x="12246" y="10782"/>
                    <a:pt x="14754" y="11565"/>
                    <a:pt x="17280" y="9999"/>
                  </a:cubicBezTo>
                  <a:cubicBezTo>
                    <a:pt x="19440" y="8469"/>
                    <a:pt x="21251" y="4626"/>
                    <a:pt x="21600" y="0"/>
                  </a:cubicBezTo>
                </a:path>
              </a:pathLst>
            </a:custGeom>
            <a:noFill/>
            <a:ln w="76200" cap="rnd">
              <a:solidFill>
                <a:schemeClr val="accent2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99" name="Google Shape;1713;p41"/>
            <p:cNvSpPr/>
            <p:nvPr/>
          </p:nvSpPr>
          <p:spPr>
            <a:xfrm>
              <a:off x="830650" y="897823"/>
              <a:ext cx="124517" cy="362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2" h="21098" fill="norm" stroke="1" extrusionOk="0">
                  <a:moveTo>
                    <a:pt x="102" y="0"/>
                  </a:moveTo>
                  <a:cubicBezTo>
                    <a:pt x="-308" y="7178"/>
                    <a:pt x="533" y="14356"/>
                    <a:pt x="2233" y="18676"/>
                  </a:cubicBezTo>
                  <a:cubicBezTo>
                    <a:pt x="3934" y="21600"/>
                    <a:pt x="6045" y="21600"/>
                    <a:pt x="8156" y="20138"/>
                  </a:cubicBezTo>
                  <a:cubicBezTo>
                    <a:pt x="9857" y="15818"/>
                    <a:pt x="11127" y="11498"/>
                    <a:pt x="11968" y="5716"/>
                  </a:cubicBezTo>
                  <a:cubicBezTo>
                    <a:pt x="12828" y="11498"/>
                    <a:pt x="14529" y="15818"/>
                    <a:pt x="16640" y="15818"/>
                  </a:cubicBezTo>
                  <a:cubicBezTo>
                    <a:pt x="18340" y="15818"/>
                    <a:pt x="20451" y="12960"/>
                    <a:pt x="21292" y="7178"/>
                  </a:cubicBezTo>
                </a:path>
              </a:pathLst>
            </a:custGeom>
            <a:noFill/>
            <a:ln w="76200" cap="rnd">
              <a:solidFill>
                <a:schemeClr val="accent2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00" name="Google Shape;1714;p41"/>
            <p:cNvSpPr/>
            <p:nvPr/>
          </p:nvSpPr>
          <p:spPr>
            <a:xfrm>
              <a:off x="1060746" y="934975"/>
              <a:ext cx="283545" cy="2453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7" h="21600" fill="norm" stroke="1" extrusionOk="0">
                  <a:moveTo>
                    <a:pt x="813" y="0"/>
                  </a:moveTo>
                  <a:cubicBezTo>
                    <a:pt x="634" y="0"/>
                    <a:pt x="634" y="0"/>
                    <a:pt x="634" y="211"/>
                  </a:cubicBezTo>
                  <a:cubicBezTo>
                    <a:pt x="-473" y="4358"/>
                    <a:pt x="-107" y="8948"/>
                    <a:pt x="1554" y="12873"/>
                  </a:cubicBezTo>
                  <a:cubicBezTo>
                    <a:pt x="3402" y="16799"/>
                    <a:pt x="6358" y="20070"/>
                    <a:pt x="10046" y="21600"/>
                  </a:cubicBezTo>
                  <a:lnTo>
                    <a:pt x="10787" y="21600"/>
                  </a:lnTo>
                  <a:cubicBezTo>
                    <a:pt x="13555" y="21167"/>
                    <a:pt x="15957" y="19637"/>
                    <a:pt x="17805" y="17242"/>
                  </a:cubicBezTo>
                  <a:cubicBezTo>
                    <a:pt x="19466" y="14403"/>
                    <a:pt x="20573" y="11122"/>
                    <a:pt x="21127" y="7851"/>
                  </a:cubicBezTo>
                  <a:cubicBezTo>
                    <a:pt x="21127" y="7640"/>
                    <a:pt x="21127" y="7640"/>
                    <a:pt x="21127" y="7640"/>
                  </a:cubicBezTo>
                  <a:cubicBezTo>
                    <a:pt x="21067" y="7559"/>
                    <a:pt x="21025" y="7539"/>
                    <a:pt x="20991" y="7539"/>
                  </a:cubicBezTo>
                  <a:cubicBezTo>
                    <a:pt x="20923" y="7539"/>
                    <a:pt x="20880" y="7640"/>
                    <a:pt x="20761" y="7640"/>
                  </a:cubicBezTo>
                  <a:cubicBezTo>
                    <a:pt x="20395" y="11122"/>
                    <a:pt x="19100" y="14182"/>
                    <a:pt x="17439" y="17020"/>
                  </a:cubicBezTo>
                  <a:cubicBezTo>
                    <a:pt x="15778" y="19204"/>
                    <a:pt x="13376" y="20724"/>
                    <a:pt x="10787" y="21167"/>
                  </a:cubicBezTo>
                  <a:lnTo>
                    <a:pt x="10233" y="21167"/>
                  </a:lnTo>
                  <a:cubicBezTo>
                    <a:pt x="6724" y="19637"/>
                    <a:pt x="3590" y="16577"/>
                    <a:pt x="1929" y="12652"/>
                  </a:cubicBezTo>
                  <a:cubicBezTo>
                    <a:pt x="259" y="8727"/>
                    <a:pt x="-107" y="4358"/>
                    <a:pt x="1001" y="211"/>
                  </a:cubicBezTo>
                  <a:cubicBezTo>
                    <a:pt x="1001" y="211"/>
                    <a:pt x="1001" y="0"/>
                    <a:pt x="81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01" name="Google Shape;1715;p41"/>
            <p:cNvSpPr/>
            <p:nvPr/>
          </p:nvSpPr>
          <p:spPr>
            <a:xfrm>
              <a:off x="1149100" y="86993"/>
              <a:ext cx="36640" cy="32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09" h="21600" fill="norm" stroke="1" extrusionOk="0">
                  <a:moveTo>
                    <a:pt x="4464" y="0"/>
                  </a:moveTo>
                  <a:cubicBezTo>
                    <a:pt x="-1591" y="0"/>
                    <a:pt x="-1154" y="7200"/>
                    <a:pt x="3778" y="11747"/>
                  </a:cubicBezTo>
                  <a:cubicBezTo>
                    <a:pt x="6462" y="15006"/>
                    <a:pt x="10520" y="18265"/>
                    <a:pt x="14578" y="21600"/>
                  </a:cubicBezTo>
                  <a:lnTo>
                    <a:pt x="20009" y="21600"/>
                  </a:lnTo>
                  <a:cubicBezTo>
                    <a:pt x="20009" y="18265"/>
                    <a:pt x="20009" y="16674"/>
                    <a:pt x="20009" y="15006"/>
                  </a:cubicBezTo>
                  <a:cubicBezTo>
                    <a:pt x="17262" y="6821"/>
                    <a:pt x="11893" y="1895"/>
                    <a:pt x="6462" y="227"/>
                  </a:cubicBezTo>
                  <a:cubicBezTo>
                    <a:pt x="5713" y="76"/>
                    <a:pt x="5089" y="0"/>
                    <a:pt x="4464" y="0"/>
                  </a:cubicBezTo>
                  <a:close/>
                </a:path>
              </a:pathLst>
            </a:custGeom>
            <a:solidFill>
              <a:srgbClr val="FCEDE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02" name="Google Shape;1716;p41"/>
            <p:cNvSpPr/>
            <p:nvPr/>
          </p:nvSpPr>
          <p:spPr>
            <a:xfrm>
              <a:off x="1187596" y="122087"/>
              <a:ext cx="13005" cy="123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00" h="21600" fill="norm" stroke="1" extrusionOk="0">
                  <a:moveTo>
                    <a:pt x="8100" y="0"/>
                  </a:moveTo>
                  <a:cubicBezTo>
                    <a:pt x="-2700" y="0"/>
                    <a:pt x="-2700" y="21600"/>
                    <a:pt x="8100" y="21600"/>
                  </a:cubicBezTo>
                  <a:cubicBezTo>
                    <a:pt x="11589" y="21600"/>
                    <a:pt x="15245" y="17200"/>
                    <a:pt x="18900" y="13000"/>
                  </a:cubicBezTo>
                  <a:cubicBezTo>
                    <a:pt x="15245" y="4200"/>
                    <a:pt x="11589" y="0"/>
                    <a:pt x="8100" y="0"/>
                  </a:cubicBezTo>
                  <a:close/>
                </a:path>
              </a:pathLst>
            </a:custGeom>
            <a:solidFill>
              <a:srgbClr val="FCEDE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03" name="Google Shape;1717;p41"/>
            <p:cNvSpPr/>
            <p:nvPr/>
          </p:nvSpPr>
          <p:spPr>
            <a:xfrm>
              <a:off x="-1" y="174557"/>
              <a:ext cx="658826" cy="12138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5018" y="0"/>
                  </a:moveTo>
                  <a:cubicBezTo>
                    <a:pt x="4462" y="0"/>
                    <a:pt x="3884" y="83"/>
                    <a:pt x="3350" y="212"/>
                  </a:cubicBezTo>
                  <a:lnTo>
                    <a:pt x="3107" y="256"/>
                  </a:lnTo>
                  <a:cubicBezTo>
                    <a:pt x="2219" y="521"/>
                    <a:pt x="1492" y="917"/>
                    <a:pt x="1006" y="1404"/>
                  </a:cubicBezTo>
                  <a:cubicBezTo>
                    <a:pt x="518" y="1888"/>
                    <a:pt x="197" y="2416"/>
                    <a:pt x="114" y="2945"/>
                  </a:cubicBezTo>
                  <a:lnTo>
                    <a:pt x="114" y="3078"/>
                  </a:lnTo>
                  <a:cubicBezTo>
                    <a:pt x="32" y="3519"/>
                    <a:pt x="-46" y="4005"/>
                    <a:pt x="32" y="4447"/>
                  </a:cubicBezTo>
                  <a:cubicBezTo>
                    <a:pt x="114" y="5240"/>
                    <a:pt x="275" y="6033"/>
                    <a:pt x="600" y="6784"/>
                  </a:cubicBezTo>
                  <a:cubicBezTo>
                    <a:pt x="600" y="6826"/>
                    <a:pt x="600" y="6871"/>
                    <a:pt x="682" y="6959"/>
                  </a:cubicBezTo>
                  <a:cubicBezTo>
                    <a:pt x="924" y="7622"/>
                    <a:pt x="1327" y="8283"/>
                    <a:pt x="1734" y="8899"/>
                  </a:cubicBezTo>
                  <a:lnTo>
                    <a:pt x="1812" y="9031"/>
                  </a:lnTo>
                  <a:lnTo>
                    <a:pt x="2055" y="9341"/>
                  </a:lnTo>
                  <a:cubicBezTo>
                    <a:pt x="2622" y="10046"/>
                    <a:pt x="3350" y="10840"/>
                    <a:pt x="2947" y="11590"/>
                  </a:cubicBezTo>
                  <a:cubicBezTo>
                    <a:pt x="2947" y="11633"/>
                    <a:pt x="2947" y="11678"/>
                    <a:pt x="2947" y="11678"/>
                  </a:cubicBezTo>
                  <a:cubicBezTo>
                    <a:pt x="2865" y="11722"/>
                    <a:pt x="2865" y="11767"/>
                    <a:pt x="2865" y="11810"/>
                  </a:cubicBezTo>
                  <a:cubicBezTo>
                    <a:pt x="2380" y="12384"/>
                    <a:pt x="1492" y="12870"/>
                    <a:pt x="1085" y="13399"/>
                  </a:cubicBezTo>
                  <a:cubicBezTo>
                    <a:pt x="682" y="13883"/>
                    <a:pt x="600" y="14412"/>
                    <a:pt x="764" y="14898"/>
                  </a:cubicBezTo>
                  <a:cubicBezTo>
                    <a:pt x="764" y="14942"/>
                    <a:pt x="764" y="14985"/>
                    <a:pt x="764" y="15030"/>
                  </a:cubicBezTo>
                  <a:cubicBezTo>
                    <a:pt x="924" y="15382"/>
                    <a:pt x="1167" y="15736"/>
                    <a:pt x="1492" y="16045"/>
                  </a:cubicBezTo>
                  <a:cubicBezTo>
                    <a:pt x="2380" y="16838"/>
                    <a:pt x="3514" y="17544"/>
                    <a:pt x="4727" y="18118"/>
                  </a:cubicBezTo>
                  <a:lnTo>
                    <a:pt x="4970" y="18205"/>
                  </a:lnTo>
                  <a:lnTo>
                    <a:pt x="5294" y="18382"/>
                  </a:lnTo>
                  <a:lnTo>
                    <a:pt x="7395" y="19440"/>
                  </a:lnTo>
                  <a:lnTo>
                    <a:pt x="10956" y="21248"/>
                  </a:lnTo>
                  <a:cubicBezTo>
                    <a:pt x="13142" y="21425"/>
                    <a:pt x="15729" y="21513"/>
                    <a:pt x="18561" y="21557"/>
                  </a:cubicBezTo>
                  <a:lnTo>
                    <a:pt x="18804" y="21557"/>
                  </a:lnTo>
                  <a:cubicBezTo>
                    <a:pt x="19613" y="21600"/>
                    <a:pt x="20505" y="21600"/>
                    <a:pt x="21394" y="21600"/>
                  </a:cubicBezTo>
                  <a:cubicBezTo>
                    <a:pt x="21476" y="21159"/>
                    <a:pt x="21554" y="20674"/>
                    <a:pt x="21476" y="20233"/>
                  </a:cubicBezTo>
                  <a:cubicBezTo>
                    <a:pt x="21476" y="19792"/>
                    <a:pt x="21476" y="19352"/>
                    <a:pt x="21394" y="18954"/>
                  </a:cubicBezTo>
                  <a:lnTo>
                    <a:pt x="21394" y="18205"/>
                  </a:lnTo>
                  <a:cubicBezTo>
                    <a:pt x="21394" y="17455"/>
                    <a:pt x="21311" y="16749"/>
                    <a:pt x="21233" y="16000"/>
                  </a:cubicBezTo>
                  <a:lnTo>
                    <a:pt x="21233" y="15778"/>
                  </a:lnTo>
                  <a:cubicBezTo>
                    <a:pt x="21069" y="14544"/>
                    <a:pt x="20826" y="13309"/>
                    <a:pt x="20505" y="12074"/>
                  </a:cubicBezTo>
                  <a:cubicBezTo>
                    <a:pt x="20505" y="11987"/>
                    <a:pt x="20505" y="11899"/>
                    <a:pt x="20505" y="11855"/>
                  </a:cubicBezTo>
                  <a:cubicBezTo>
                    <a:pt x="20181" y="10797"/>
                    <a:pt x="19856" y="9737"/>
                    <a:pt x="19531" y="8679"/>
                  </a:cubicBezTo>
                  <a:cubicBezTo>
                    <a:pt x="19453" y="8502"/>
                    <a:pt x="19453" y="8283"/>
                    <a:pt x="19289" y="8106"/>
                  </a:cubicBezTo>
                  <a:lnTo>
                    <a:pt x="19210" y="7929"/>
                  </a:lnTo>
                  <a:cubicBezTo>
                    <a:pt x="18804" y="7268"/>
                    <a:pt x="18158" y="6651"/>
                    <a:pt x="17024" y="6562"/>
                  </a:cubicBezTo>
                  <a:cubicBezTo>
                    <a:pt x="16871" y="6544"/>
                    <a:pt x="16714" y="6538"/>
                    <a:pt x="16553" y="6538"/>
                  </a:cubicBezTo>
                  <a:cubicBezTo>
                    <a:pt x="16117" y="6538"/>
                    <a:pt x="15665" y="6588"/>
                    <a:pt x="15228" y="6588"/>
                  </a:cubicBezTo>
                  <a:cubicBezTo>
                    <a:pt x="15072" y="6588"/>
                    <a:pt x="14915" y="6580"/>
                    <a:pt x="14758" y="6562"/>
                  </a:cubicBezTo>
                  <a:cubicBezTo>
                    <a:pt x="13948" y="6430"/>
                    <a:pt x="13303" y="6121"/>
                    <a:pt x="12978" y="5681"/>
                  </a:cubicBezTo>
                  <a:lnTo>
                    <a:pt x="12818" y="5549"/>
                  </a:lnTo>
                  <a:cubicBezTo>
                    <a:pt x="12657" y="5372"/>
                    <a:pt x="12493" y="5195"/>
                    <a:pt x="12333" y="5018"/>
                  </a:cubicBezTo>
                  <a:cubicBezTo>
                    <a:pt x="11683" y="4180"/>
                    <a:pt x="10956" y="3387"/>
                    <a:pt x="10146" y="2593"/>
                  </a:cubicBezTo>
                  <a:cubicBezTo>
                    <a:pt x="10067" y="2549"/>
                    <a:pt x="9985" y="2506"/>
                    <a:pt x="9985" y="2461"/>
                  </a:cubicBezTo>
                  <a:lnTo>
                    <a:pt x="9661" y="2107"/>
                  </a:lnTo>
                  <a:cubicBezTo>
                    <a:pt x="9258" y="1755"/>
                    <a:pt x="8854" y="1404"/>
                    <a:pt x="8448" y="1094"/>
                  </a:cubicBezTo>
                  <a:cubicBezTo>
                    <a:pt x="8369" y="1050"/>
                    <a:pt x="8287" y="1005"/>
                    <a:pt x="8205" y="962"/>
                  </a:cubicBezTo>
                  <a:cubicBezTo>
                    <a:pt x="7560" y="521"/>
                    <a:pt x="6668" y="169"/>
                    <a:pt x="5615" y="37"/>
                  </a:cubicBezTo>
                  <a:cubicBezTo>
                    <a:pt x="5421" y="12"/>
                    <a:pt x="5220" y="0"/>
                    <a:pt x="5018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04" name="Google Shape;1718;p41"/>
            <p:cNvSpPr/>
            <p:nvPr/>
          </p:nvSpPr>
          <p:spPr>
            <a:xfrm>
              <a:off x="95186" y="186446"/>
              <a:ext cx="480801" cy="1199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4" y="0"/>
                  </a:moveTo>
                  <a:lnTo>
                    <a:pt x="0" y="45"/>
                  </a:lnTo>
                  <a:cubicBezTo>
                    <a:pt x="1669" y="1249"/>
                    <a:pt x="3230" y="2410"/>
                    <a:pt x="4678" y="3614"/>
                  </a:cubicBezTo>
                  <a:lnTo>
                    <a:pt x="4899" y="3793"/>
                  </a:lnTo>
                  <a:cubicBezTo>
                    <a:pt x="6681" y="5222"/>
                    <a:pt x="8350" y="6694"/>
                    <a:pt x="9912" y="8122"/>
                  </a:cubicBezTo>
                  <a:lnTo>
                    <a:pt x="10025" y="8301"/>
                  </a:lnTo>
                  <a:cubicBezTo>
                    <a:pt x="10579" y="8748"/>
                    <a:pt x="11026" y="9149"/>
                    <a:pt x="11468" y="9596"/>
                  </a:cubicBezTo>
                  <a:cubicBezTo>
                    <a:pt x="11468" y="9639"/>
                    <a:pt x="11581" y="9684"/>
                    <a:pt x="11581" y="9730"/>
                  </a:cubicBezTo>
                  <a:cubicBezTo>
                    <a:pt x="12695" y="10800"/>
                    <a:pt x="13696" y="11827"/>
                    <a:pt x="14585" y="12897"/>
                  </a:cubicBezTo>
                  <a:cubicBezTo>
                    <a:pt x="14698" y="12943"/>
                    <a:pt x="14811" y="13031"/>
                    <a:pt x="14811" y="13077"/>
                  </a:cubicBezTo>
                  <a:cubicBezTo>
                    <a:pt x="15699" y="14058"/>
                    <a:pt x="16593" y="15083"/>
                    <a:pt x="17368" y="16110"/>
                  </a:cubicBezTo>
                  <a:cubicBezTo>
                    <a:pt x="17481" y="16199"/>
                    <a:pt x="17481" y="16244"/>
                    <a:pt x="17481" y="16290"/>
                  </a:cubicBezTo>
                  <a:cubicBezTo>
                    <a:pt x="18262" y="17271"/>
                    <a:pt x="19043" y="18296"/>
                    <a:pt x="19818" y="19278"/>
                  </a:cubicBezTo>
                  <a:cubicBezTo>
                    <a:pt x="19818" y="19369"/>
                    <a:pt x="19931" y="19412"/>
                    <a:pt x="19931" y="19457"/>
                  </a:cubicBezTo>
                  <a:cubicBezTo>
                    <a:pt x="20378" y="20172"/>
                    <a:pt x="20825" y="20886"/>
                    <a:pt x="21266" y="21600"/>
                  </a:cubicBezTo>
                  <a:lnTo>
                    <a:pt x="21600" y="21600"/>
                  </a:lnTo>
                  <a:cubicBezTo>
                    <a:pt x="21492" y="21332"/>
                    <a:pt x="21266" y="21108"/>
                    <a:pt x="21158" y="20840"/>
                  </a:cubicBezTo>
                  <a:lnTo>
                    <a:pt x="21045" y="20661"/>
                  </a:lnTo>
                  <a:cubicBezTo>
                    <a:pt x="20825" y="20217"/>
                    <a:pt x="20486" y="19813"/>
                    <a:pt x="20152" y="19412"/>
                  </a:cubicBezTo>
                  <a:cubicBezTo>
                    <a:pt x="20152" y="19323"/>
                    <a:pt x="20044" y="19278"/>
                    <a:pt x="20044" y="19235"/>
                  </a:cubicBezTo>
                  <a:cubicBezTo>
                    <a:pt x="19376" y="18208"/>
                    <a:pt x="18596" y="17181"/>
                    <a:pt x="17815" y="16199"/>
                  </a:cubicBezTo>
                  <a:cubicBezTo>
                    <a:pt x="17702" y="16156"/>
                    <a:pt x="17594" y="16065"/>
                    <a:pt x="17594" y="16022"/>
                  </a:cubicBezTo>
                  <a:cubicBezTo>
                    <a:pt x="16814" y="15040"/>
                    <a:pt x="16033" y="14058"/>
                    <a:pt x="15145" y="13120"/>
                  </a:cubicBezTo>
                  <a:cubicBezTo>
                    <a:pt x="15032" y="13031"/>
                    <a:pt x="14919" y="12986"/>
                    <a:pt x="14919" y="12943"/>
                  </a:cubicBezTo>
                  <a:cubicBezTo>
                    <a:pt x="13476" y="11335"/>
                    <a:pt x="11914" y="9730"/>
                    <a:pt x="10245" y="8122"/>
                  </a:cubicBezTo>
                  <a:lnTo>
                    <a:pt x="10132" y="7988"/>
                  </a:lnTo>
                  <a:cubicBezTo>
                    <a:pt x="8910" y="6827"/>
                    <a:pt x="7575" y="5669"/>
                    <a:pt x="6235" y="4553"/>
                  </a:cubicBezTo>
                  <a:lnTo>
                    <a:pt x="6127" y="4462"/>
                  </a:lnTo>
                  <a:cubicBezTo>
                    <a:pt x="5793" y="4195"/>
                    <a:pt x="5459" y="3927"/>
                    <a:pt x="5125" y="3660"/>
                  </a:cubicBezTo>
                  <a:lnTo>
                    <a:pt x="4899" y="3481"/>
                  </a:lnTo>
                  <a:cubicBezTo>
                    <a:pt x="3451" y="2322"/>
                    <a:pt x="1895" y="1161"/>
                    <a:pt x="33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05" name="Google Shape;1719;p41"/>
            <p:cNvSpPr/>
            <p:nvPr/>
          </p:nvSpPr>
          <p:spPr>
            <a:xfrm>
              <a:off x="3506" y="228628"/>
              <a:ext cx="255262" cy="1684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184" y="0"/>
                  </a:moveTo>
                  <a:cubicBezTo>
                    <a:pt x="20555" y="2858"/>
                    <a:pt x="19927" y="5393"/>
                    <a:pt x="19501" y="7942"/>
                  </a:cubicBezTo>
                  <a:cubicBezTo>
                    <a:pt x="18669" y="11753"/>
                    <a:pt x="17827" y="15563"/>
                    <a:pt x="16986" y="19373"/>
                  </a:cubicBezTo>
                  <a:lnTo>
                    <a:pt x="16783" y="20647"/>
                  </a:lnTo>
                  <a:lnTo>
                    <a:pt x="16570" y="20647"/>
                  </a:lnTo>
                  <a:cubicBezTo>
                    <a:pt x="11327" y="17468"/>
                    <a:pt x="5659" y="15563"/>
                    <a:pt x="0" y="14288"/>
                  </a:cubicBezTo>
                  <a:lnTo>
                    <a:pt x="0" y="15240"/>
                  </a:lnTo>
                  <a:cubicBezTo>
                    <a:pt x="5872" y="16515"/>
                    <a:pt x="11540" y="18742"/>
                    <a:pt x="16986" y="21600"/>
                  </a:cubicBezTo>
                  <a:lnTo>
                    <a:pt x="17199" y="21600"/>
                  </a:lnTo>
                  <a:lnTo>
                    <a:pt x="17199" y="21278"/>
                  </a:lnTo>
                  <a:lnTo>
                    <a:pt x="17412" y="20647"/>
                  </a:lnTo>
                  <a:cubicBezTo>
                    <a:pt x="18243" y="16515"/>
                    <a:pt x="19085" y="12383"/>
                    <a:pt x="19927" y="8250"/>
                  </a:cubicBezTo>
                  <a:cubicBezTo>
                    <a:pt x="20343" y="5715"/>
                    <a:pt x="20971" y="3488"/>
                    <a:pt x="21600" y="953"/>
                  </a:cubicBezTo>
                  <a:cubicBezTo>
                    <a:pt x="21397" y="630"/>
                    <a:pt x="21184" y="308"/>
                    <a:pt x="2118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06" name="Google Shape;1720;p41"/>
            <p:cNvSpPr/>
            <p:nvPr/>
          </p:nvSpPr>
          <p:spPr>
            <a:xfrm>
              <a:off x="53118" y="674682"/>
              <a:ext cx="302359" cy="52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71" y="3079"/>
                  </a:lnTo>
                  <a:cubicBezTo>
                    <a:pt x="7260" y="11321"/>
                    <a:pt x="14340" y="17479"/>
                    <a:pt x="21420" y="21600"/>
                  </a:cubicBezTo>
                  <a:lnTo>
                    <a:pt x="21600" y="21600"/>
                  </a:lnTo>
                  <a:lnTo>
                    <a:pt x="21600" y="18521"/>
                  </a:lnTo>
                  <a:lnTo>
                    <a:pt x="21241" y="18521"/>
                  </a:lnTo>
                  <a:cubicBezTo>
                    <a:pt x="14160" y="13358"/>
                    <a:pt x="7080" y="720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07" name="Google Shape;1721;p41"/>
            <p:cNvSpPr/>
            <p:nvPr/>
          </p:nvSpPr>
          <p:spPr>
            <a:xfrm>
              <a:off x="25797" y="838265"/>
              <a:ext cx="602316" cy="2528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9821" y="7412"/>
                  </a:lnTo>
                  <a:cubicBezTo>
                    <a:pt x="18755" y="11650"/>
                    <a:pt x="17689" y="16093"/>
                    <a:pt x="16619" y="20331"/>
                  </a:cubicBezTo>
                  <a:cubicBezTo>
                    <a:pt x="16533" y="20536"/>
                    <a:pt x="16533" y="20750"/>
                    <a:pt x="16443" y="20750"/>
                  </a:cubicBezTo>
                  <a:lnTo>
                    <a:pt x="16353" y="20750"/>
                  </a:lnTo>
                  <a:cubicBezTo>
                    <a:pt x="11023" y="18417"/>
                    <a:pt x="5424" y="16307"/>
                    <a:pt x="0" y="14823"/>
                  </a:cubicBezTo>
                  <a:cubicBezTo>
                    <a:pt x="0" y="15038"/>
                    <a:pt x="0" y="15243"/>
                    <a:pt x="0" y="15458"/>
                  </a:cubicBezTo>
                  <a:cubicBezTo>
                    <a:pt x="5510" y="16942"/>
                    <a:pt x="11023" y="19051"/>
                    <a:pt x="16443" y="21600"/>
                  </a:cubicBezTo>
                  <a:lnTo>
                    <a:pt x="16619" y="21600"/>
                  </a:lnTo>
                  <a:lnTo>
                    <a:pt x="16619" y="21170"/>
                  </a:lnTo>
                  <a:cubicBezTo>
                    <a:pt x="17775" y="16727"/>
                    <a:pt x="18841" y="12069"/>
                    <a:pt x="19997" y="7626"/>
                  </a:cubicBezTo>
                  <a:lnTo>
                    <a:pt x="21600" y="1064"/>
                  </a:lnTo>
                  <a:cubicBezTo>
                    <a:pt x="21600" y="635"/>
                    <a:pt x="21600" y="215"/>
                    <a:pt x="216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08" name="Google Shape;1722;p41"/>
            <p:cNvSpPr/>
            <p:nvPr/>
          </p:nvSpPr>
          <p:spPr>
            <a:xfrm>
              <a:off x="558728" y="1192754"/>
              <a:ext cx="99110" cy="1511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052" y="0"/>
                  </a:moveTo>
                  <a:cubicBezTo>
                    <a:pt x="14574" y="6715"/>
                    <a:pt x="7549" y="13447"/>
                    <a:pt x="1071" y="20179"/>
                  </a:cubicBezTo>
                  <a:lnTo>
                    <a:pt x="0" y="20897"/>
                  </a:lnTo>
                  <a:lnTo>
                    <a:pt x="1071" y="21600"/>
                  </a:lnTo>
                  <a:cubicBezTo>
                    <a:pt x="8097" y="15228"/>
                    <a:pt x="15122" y="8856"/>
                    <a:pt x="21600" y="2124"/>
                  </a:cubicBezTo>
                  <a:cubicBezTo>
                    <a:pt x="21600" y="1765"/>
                    <a:pt x="21600" y="1062"/>
                    <a:pt x="2105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814" name="تجميع"/>
          <p:cNvGrpSpPr/>
          <p:nvPr/>
        </p:nvGrpSpPr>
        <p:grpSpPr>
          <a:xfrm>
            <a:off x="1874748" y="163467"/>
            <a:ext cx="4134888" cy="2165375"/>
            <a:chOff x="0" y="0"/>
            <a:chExt cx="4134886" cy="2165374"/>
          </a:xfrm>
        </p:grpSpPr>
        <p:grpSp>
          <p:nvGrpSpPr>
            <p:cNvPr id="2812" name="تجميع"/>
            <p:cNvGrpSpPr/>
            <p:nvPr/>
          </p:nvGrpSpPr>
          <p:grpSpPr>
            <a:xfrm>
              <a:off x="171289" y="0"/>
              <a:ext cx="3792308" cy="2165375"/>
              <a:chOff x="0" y="0"/>
              <a:chExt cx="3792307" cy="2165374"/>
            </a:xfrm>
          </p:grpSpPr>
          <p:sp>
            <p:nvSpPr>
              <p:cNvPr id="2810" name="Google Shape;1998;p46"/>
              <p:cNvSpPr/>
              <p:nvPr/>
            </p:nvSpPr>
            <p:spPr>
              <a:xfrm>
                <a:off x="0" y="0"/>
                <a:ext cx="3562775" cy="1950340"/>
              </a:xfrm>
              <a:prstGeom prst="roundRect">
                <a:avLst>
                  <a:gd name="adj" fmla="val 16117"/>
                </a:avLst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50800" dist="63500" dir="2700000">
                  <a:srgbClr val="000000">
                    <a:alpha val="50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811" name="Google Shape;2003;p46"/>
              <p:cNvSpPr/>
              <p:nvPr/>
            </p:nvSpPr>
            <p:spPr>
              <a:xfrm>
                <a:off x="254197" y="229181"/>
                <a:ext cx="3538111" cy="1936194"/>
              </a:xfrm>
              <a:prstGeom prst="roundRect">
                <a:avLst>
                  <a:gd name="adj" fmla="val 16248"/>
                </a:avLst>
              </a:prstGeom>
              <a:noFill/>
              <a:ln w="508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2813" name="تــــــأكد"/>
            <p:cNvSpPr/>
            <p:nvPr/>
          </p:nvSpPr>
          <p:spPr>
            <a:xfrm>
              <a:off x="0" y="534642"/>
              <a:ext cx="4134887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spAutoFit/>
            </a:bodyPr>
            <a:lstStyle>
              <a:lvl1pPr algn="ctr" rtl="0">
                <a:lnSpc>
                  <a:spcPct val="75000"/>
                </a:lnSpc>
                <a:defRPr sz="6400">
                  <a:solidFill>
                    <a:srgbClr val="333333"/>
                  </a:solidFill>
                  <a:latin typeface="UKIJ Bom"/>
                  <a:ea typeface="UKIJ Bom"/>
                  <a:cs typeface="UKIJ Bom"/>
                  <a:sym typeface="UKIJ Bom"/>
                </a:defRPr>
              </a:lvl1pPr>
            </a:lstStyle>
            <a:p>
              <a:pPr/>
              <a:r>
                <a:t>تــــــأكد</a:t>
              </a:r>
            </a:p>
          </p:txBody>
        </p:sp>
      </p:grpSp>
      <p:graphicFrame>
        <p:nvGraphicFramePr>
          <p:cNvPr id="2815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2835" name="تجميع"/>
          <p:cNvGrpSpPr/>
          <p:nvPr/>
        </p:nvGrpSpPr>
        <p:grpSpPr>
          <a:xfrm>
            <a:off x="-65349" y="2500193"/>
            <a:ext cx="2002180" cy="9987005"/>
            <a:chOff x="0" y="0"/>
            <a:chExt cx="2002178" cy="9987003"/>
          </a:xfrm>
        </p:grpSpPr>
        <p:grpSp>
          <p:nvGrpSpPr>
            <p:cNvPr id="2833" name="تجميع"/>
            <p:cNvGrpSpPr/>
            <p:nvPr/>
          </p:nvGrpSpPr>
          <p:grpSpPr>
            <a:xfrm>
              <a:off x="0" y="0"/>
              <a:ext cx="2002179" cy="9987004"/>
              <a:chOff x="0" y="0"/>
              <a:chExt cx="2002178" cy="9987003"/>
            </a:xfrm>
          </p:grpSpPr>
          <p:grpSp>
            <p:nvGrpSpPr>
              <p:cNvPr id="2831" name="تجميع"/>
              <p:cNvGrpSpPr/>
              <p:nvPr/>
            </p:nvGrpSpPr>
            <p:grpSpPr>
              <a:xfrm>
                <a:off x="332186" y="0"/>
                <a:ext cx="1412424" cy="9987004"/>
                <a:chOff x="0" y="0"/>
                <a:chExt cx="1412422" cy="9987003"/>
              </a:xfrm>
            </p:grpSpPr>
            <p:grpSp>
              <p:nvGrpSpPr>
                <p:cNvPr id="2820" name="تجميع"/>
                <p:cNvGrpSpPr/>
                <p:nvPr/>
              </p:nvGrpSpPr>
              <p:grpSpPr>
                <a:xfrm>
                  <a:off x="0" y="0"/>
                  <a:ext cx="1412423" cy="9987004"/>
                  <a:chOff x="0" y="0"/>
                  <a:chExt cx="1412422" cy="9987003"/>
                </a:xfrm>
              </p:grpSpPr>
              <p:grpSp>
                <p:nvGrpSpPr>
                  <p:cNvPr id="2818" name="تجميع"/>
                  <p:cNvGrpSpPr/>
                  <p:nvPr/>
                </p:nvGrpSpPr>
                <p:grpSpPr>
                  <a:xfrm>
                    <a:off x="0" y="118481"/>
                    <a:ext cx="1412423" cy="9868523"/>
                    <a:chOff x="0" y="0"/>
                    <a:chExt cx="1412422" cy="9868522"/>
                  </a:xfrm>
                </p:grpSpPr>
                <p:sp>
                  <p:nvSpPr>
                    <p:cNvPr id="2816" name="مستطيل مستدير الزوايا"/>
                    <p:cNvSpPr/>
                    <p:nvPr/>
                  </p:nvSpPr>
                  <p:spPr>
                    <a:xfrm>
                      <a:off x="0" y="0"/>
                      <a:ext cx="1412423" cy="1049326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2817" name="مستطيل"/>
                    <p:cNvSpPr/>
                    <p:nvPr/>
                  </p:nvSpPr>
                  <p:spPr>
                    <a:xfrm>
                      <a:off x="64351" y="545213"/>
                      <a:ext cx="1279558" cy="932331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2819" name="أدوات"/>
                  <p:cNvSpPr txBox="1"/>
                  <p:nvPr/>
                </p:nvSpPr>
                <p:spPr>
                  <a:xfrm>
                    <a:off x="52658" y="0"/>
                    <a:ext cx="1328856" cy="79276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2821" name="IMG_4012.png" descr="IMG_4012.png">
                  <a:hlinkClick r:id="rId1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1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45755" y="759931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822" name="IMG_4015.jpeg" descr="IMG_4015.jpe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5755" y="9090023"/>
                  <a:ext cx="1105081" cy="85950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825" name="تجميع"/>
                <p:cNvGrpSpPr/>
                <p:nvPr/>
              </p:nvGrpSpPr>
              <p:grpSpPr>
                <a:xfrm>
                  <a:off x="125529" y="3536368"/>
                  <a:ext cx="1113028" cy="2716172"/>
                  <a:chOff x="0" y="0"/>
                  <a:chExt cx="1113027" cy="2716170"/>
                </a:xfrm>
              </p:grpSpPr>
              <p:pic>
                <p:nvPicPr>
                  <p:cNvPr id="2823" name="IMG_4016.jpeg" descr="IMG_4016.jpeg">
                    <a:hlinkClick r:id="rId14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5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947" y="0"/>
                    <a:ext cx="1105081" cy="85950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2824" name="صورة 20" descr="صورة 20">
                    <a:hlinkClick r:id="rId16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7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856663"/>
                    <a:ext cx="1105081" cy="859508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2826" name="IMG_4017.jpeg" descr="IMG_4017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30515" y="6305983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827" name="IMG_4020.jpeg" descr="IMG_4020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tretch>
                  <a:fillRect/>
                </a:stretch>
              </p:blipFill>
              <p:spPr>
                <a:xfrm>
                  <a:off x="142425" y="7234871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828" name="IMG_4022.jpeg" descr="IMG_4022.jpe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9124" y="1685223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829" name="IMG_4023.png" descr="IMG_4023.png">
                  <a:hlinkClick r:id="rId2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2468" y="8166477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830" name="IMG_4024.jpeg" descr="IMG_4024.jpeg"/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3668" y="2611076"/>
                  <a:ext cx="1117360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2832" name="نشاط"/>
              <p:cNvSpPr txBox="1"/>
              <p:nvPr/>
            </p:nvSpPr>
            <p:spPr>
              <a:xfrm>
                <a:off x="0" y="9017109"/>
                <a:ext cx="2002179" cy="621764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2834" name="Picture 2" descr="Picture 2">
              <a:hlinkClick r:id="rId27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8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67515" y="4491364"/>
              <a:ext cx="1104851" cy="859329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2836" name="IMG_6582.png" descr="IMG_6582.png"/>
          <p:cNvPicPr>
            <a:picLocks noChangeAspect="1"/>
          </p:cNvPicPr>
          <p:nvPr/>
        </p:nvPicPr>
        <p:blipFill>
          <a:blip r:embed="rId29">
            <a:extLst/>
          </a:blip>
          <a:srcRect l="19851" t="51090" r="2318" b="41090"/>
          <a:stretch>
            <a:fillRect/>
          </a:stretch>
        </p:blipFill>
        <p:spPr>
          <a:xfrm>
            <a:off x="7100291" y="1768652"/>
            <a:ext cx="15967062" cy="1120484"/>
          </a:xfrm>
          <a:prstGeom prst="rect">
            <a:avLst/>
          </a:prstGeom>
          <a:ln w="12700">
            <a:miter lim="400000"/>
          </a:ln>
        </p:spPr>
      </p:pic>
      <p:pic>
        <p:nvPicPr>
          <p:cNvPr id="2837" name="IMG_6582.png" descr="IMG_6582.png"/>
          <p:cNvPicPr>
            <a:picLocks noChangeAspect="1"/>
          </p:cNvPicPr>
          <p:nvPr/>
        </p:nvPicPr>
        <p:blipFill>
          <a:blip r:embed="rId29">
            <a:extLst/>
          </a:blip>
          <a:srcRect l="923" t="46899" r="79888" b="27417"/>
          <a:stretch>
            <a:fillRect/>
          </a:stretch>
        </p:blipFill>
        <p:spPr>
          <a:xfrm>
            <a:off x="2244559" y="2620444"/>
            <a:ext cx="3395379" cy="3174395"/>
          </a:xfrm>
          <a:prstGeom prst="rect">
            <a:avLst/>
          </a:prstGeom>
          <a:ln w="12700">
            <a:miter lim="400000"/>
          </a:ln>
        </p:spPr>
      </p:pic>
      <p:pic>
        <p:nvPicPr>
          <p:cNvPr id="2838" name="IMG_6598.png" descr="IMG_6598.png"/>
          <p:cNvPicPr>
            <a:picLocks noChangeAspect="1"/>
          </p:cNvPicPr>
          <p:nvPr/>
        </p:nvPicPr>
        <p:blipFill>
          <a:blip r:embed="rId30">
            <a:extLst/>
          </a:blip>
          <a:srcRect l="2642" t="0" r="0" b="0"/>
          <a:stretch>
            <a:fillRect/>
          </a:stretch>
        </p:blipFill>
        <p:spPr>
          <a:xfrm>
            <a:off x="7978377" y="2782809"/>
            <a:ext cx="14210888" cy="9704206"/>
          </a:xfrm>
          <a:prstGeom prst="rect">
            <a:avLst/>
          </a:prstGeom>
          <a:ln w="12700">
            <a:miter lim="400000"/>
          </a:ln>
        </p:spPr>
      </p:pic>
      <p:sp>
        <p:nvSpPr>
          <p:cNvPr id="2839" name="عدد النواتج =١٦ ناتج"/>
          <p:cNvSpPr txBox="1"/>
          <p:nvPr/>
        </p:nvSpPr>
        <p:spPr>
          <a:xfrm>
            <a:off x="2272484" y="8268137"/>
            <a:ext cx="5370239" cy="943382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>
            <a:lvl1pPr algn="ctr">
              <a:lnSpc>
                <a:spcPct val="150000"/>
              </a:lnSpc>
              <a:defRPr b="1" sz="5400">
                <a:solidFill>
                  <a:srgbClr val="0056D6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rtl="0">
              <a:defRPr/>
            </a:pPr>
            <a:r>
              <a:t>عدد النواتج =١٦ ناتج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49" name="Google Shape;525;p13"/>
          <p:cNvGrpSpPr/>
          <p:nvPr/>
        </p:nvGrpSpPr>
        <p:grpSpPr>
          <a:xfrm>
            <a:off x="5864009" y="109896"/>
            <a:ext cx="4255956" cy="1428127"/>
            <a:chOff x="0" y="0"/>
            <a:chExt cx="4255955" cy="1428126"/>
          </a:xfrm>
        </p:grpSpPr>
        <p:sp>
          <p:nvSpPr>
            <p:cNvPr id="2841" name="Google Shape;526;p13"/>
            <p:cNvSpPr/>
            <p:nvPr/>
          </p:nvSpPr>
          <p:spPr>
            <a:xfrm>
              <a:off x="4009865" y="444348"/>
              <a:ext cx="246091" cy="2197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470" y="0"/>
                  </a:moveTo>
                  <a:cubicBezTo>
                    <a:pt x="626" y="0"/>
                    <a:pt x="165" y="2944"/>
                    <a:pt x="1580" y="3753"/>
                  </a:cubicBezTo>
                  <a:cubicBezTo>
                    <a:pt x="7178" y="6403"/>
                    <a:pt x="13599" y="9089"/>
                    <a:pt x="16793" y="10892"/>
                  </a:cubicBezTo>
                  <a:lnTo>
                    <a:pt x="0" y="18031"/>
                  </a:lnTo>
                  <a:lnTo>
                    <a:pt x="1580" y="21600"/>
                  </a:lnTo>
                  <a:lnTo>
                    <a:pt x="19987" y="12658"/>
                  </a:lnTo>
                  <a:cubicBezTo>
                    <a:pt x="20777" y="12658"/>
                    <a:pt x="21600" y="11775"/>
                    <a:pt x="21600" y="10892"/>
                  </a:cubicBezTo>
                  <a:cubicBezTo>
                    <a:pt x="21600" y="10009"/>
                    <a:pt x="21600" y="8206"/>
                    <a:pt x="3194" y="147"/>
                  </a:cubicBezTo>
                  <a:cubicBezTo>
                    <a:pt x="2930" y="74"/>
                    <a:pt x="2667" y="0"/>
                    <a:pt x="2470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42" name="Google Shape;527;p13"/>
            <p:cNvSpPr/>
            <p:nvPr/>
          </p:nvSpPr>
          <p:spPr>
            <a:xfrm>
              <a:off x="3210522" y="0"/>
              <a:ext cx="890712" cy="10915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230" h="21600" fill="norm" stroke="1" extrusionOk="0">
                  <a:moveTo>
                    <a:pt x="2698" y="0"/>
                  </a:moveTo>
                  <a:cubicBezTo>
                    <a:pt x="1407" y="0"/>
                    <a:pt x="-3221" y="8207"/>
                    <a:pt x="3772" y="13141"/>
                  </a:cubicBezTo>
                  <a:lnTo>
                    <a:pt x="286" y="13867"/>
                  </a:lnTo>
                  <a:cubicBezTo>
                    <a:pt x="286" y="13867"/>
                    <a:pt x="778" y="21600"/>
                    <a:pt x="7586" y="21600"/>
                  </a:cubicBezTo>
                  <a:cubicBezTo>
                    <a:pt x="14230" y="21600"/>
                    <a:pt x="18379" y="9363"/>
                    <a:pt x="15064" y="5585"/>
                  </a:cubicBezTo>
                  <a:cubicBezTo>
                    <a:pt x="14387" y="4896"/>
                    <a:pt x="13792" y="4615"/>
                    <a:pt x="13266" y="4615"/>
                  </a:cubicBezTo>
                  <a:cubicBezTo>
                    <a:pt x="11051" y="4615"/>
                    <a:pt x="10081" y="9548"/>
                    <a:pt x="10081" y="9548"/>
                  </a:cubicBezTo>
                  <a:cubicBezTo>
                    <a:pt x="10081" y="9548"/>
                    <a:pt x="3936" y="370"/>
                    <a:pt x="2774" y="7"/>
                  </a:cubicBezTo>
                  <a:cubicBezTo>
                    <a:pt x="2746" y="0"/>
                    <a:pt x="2726" y="0"/>
                    <a:pt x="2698" y="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43" name="Google Shape;528;p13"/>
            <p:cNvSpPr/>
            <p:nvPr/>
          </p:nvSpPr>
          <p:spPr>
            <a:xfrm>
              <a:off x="3344112" y="182308"/>
              <a:ext cx="335250" cy="4544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13" h="21600" fill="norm" stroke="1" extrusionOk="0">
                  <a:moveTo>
                    <a:pt x="2871" y="0"/>
                  </a:moveTo>
                  <a:cubicBezTo>
                    <a:pt x="2286" y="0"/>
                    <a:pt x="2286" y="427"/>
                    <a:pt x="1724" y="854"/>
                  </a:cubicBezTo>
                  <a:cubicBezTo>
                    <a:pt x="601" y="2153"/>
                    <a:pt x="2286" y="4751"/>
                    <a:pt x="4579" y="7775"/>
                  </a:cubicBezTo>
                  <a:cubicBezTo>
                    <a:pt x="3994" y="7348"/>
                    <a:pt x="2871" y="6921"/>
                    <a:pt x="1724" y="6921"/>
                  </a:cubicBezTo>
                  <a:cubicBezTo>
                    <a:pt x="1162" y="6921"/>
                    <a:pt x="601" y="7348"/>
                    <a:pt x="601" y="7775"/>
                  </a:cubicBezTo>
                  <a:cubicBezTo>
                    <a:pt x="-546" y="10373"/>
                    <a:pt x="16" y="12971"/>
                    <a:pt x="1724" y="15124"/>
                  </a:cubicBezTo>
                  <a:cubicBezTo>
                    <a:pt x="4579" y="19020"/>
                    <a:pt x="9681" y="21600"/>
                    <a:pt x="15929" y="21600"/>
                  </a:cubicBezTo>
                  <a:cubicBezTo>
                    <a:pt x="16514" y="21600"/>
                    <a:pt x="17076" y="21600"/>
                    <a:pt x="17076" y="21173"/>
                  </a:cubicBezTo>
                  <a:cubicBezTo>
                    <a:pt x="17076" y="20319"/>
                    <a:pt x="17076" y="19874"/>
                    <a:pt x="15929" y="19874"/>
                  </a:cubicBezTo>
                  <a:cubicBezTo>
                    <a:pt x="11389" y="19874"/>
                    <a:pt x="6849" y="17721"/>
                    <a:pt x="4579" y="14697"/>
                  </a:cubicBezTo>
                  <a:cubicBezTo>
                    <a:pt x="2871" y="12971"/>
                    <a:pt x="2286" y="11227"/>
                    <a:pt x="2871" y="9074"/>
                  </a:cubicBezTo>
                  <a:cubicBezTo>
                    <a:pt x="5702" y="10800"/>
                    <a:pt x="8557" y="12526"/>
                    <a:pt x="10827" y="14697"/>
                  </a:cubicBezTo>
                  <a:cubicBezTo>
                    <a:pt x="11108" y="14910"/>
                    <a:pt x="11389" y="15017"/>
                    <a:pt x="11670" y="15017"/>
                  </a:cubicBezTo>
                  <a:cubicBezTo>
                    <a:pt x="11951" y="15017"/>
                    <a:pt x="12255" y="14910"/>
                    <a:pt x="12536" y="14697"/>
                  </a:cubicBezTo>
                  <a:cubicBezTo>
                    <a:pt x="12536" y="14270"/>
                    <a:pt x="12536" y="13825"/>
                    <a:pt x="12536" y="13398"/>
                  </a:cubicBezTo>
                  <a:cubicBezTo>
                    <a:pt x="9119" y="9946"/>
                    <a:pt x="6287" y="6476"/>
                    <a:pt x="3994" y="2153"/>
                  </a:cubicBezTo>
                  <a:cubicBezTo>
                    <a:pt x="9681" y="6049"/>
                    <a:pt x="14244" y="9946"/>
                    <a:pt x="18784" y="14697"/>
                  </a:cubicBezTo>
                  <a:lnTo>
                    <a:pt x="20492" y="14697"/>
                  </a:lnTo>
                  <a:cubicBezTo>
                    <a:pt x="21054" y="14270"/>
                    <a:pt x="21054" y="13398"/>
                    <a:pt x="20492" y="13398"/>
                  </a:cubicBezTo>
                  <a:cubicBezTo>
                    <a:pt x="15367" y="8202"/>
                    <a:pt x="6287" y="0"/>
                    <a:pt x="2871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44" name="Google Shape;529;p13"/>
            <p:cNvSpPr/>
            <p:nvPr/>
          </p:nvSpPr>
          <p:spPr>
            <a:xfrm>
              <a:off x="3860200" y="360493"/>
              <a:ext cx="149656" cy="1489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5" h="21600" fill="norm" stroke="1" extrusionOk="0">
                  <a:moveTo>
                    <a:pt x="3135" y="0"/>
                  </a:moveTo>
                  <a:cubicBezTo>
                    <a:pt x="2665" y="0"/>
                    <a:pt x="2142" y="163"/>
                    <a:pt x="1775" y="543"/>
                  </a:cubicBezTo>
                  <a:cubicBezTo>
                    <a:pt x="520" y="543"/>
                    <a:pt x="-735" y="1845"/>
                    <a:pt x="520" y="3148"/>
                  </a:cubicBezTo>
                  <a:cubicBezTo>
                    <a:pt x="3083" y="16336"/>
                    <a:pt x="5593" y="21600"/>
                    <a:pt x="9411" y="21600"/>
                  </a:cubicBezTo>
                  <a:cubicBezTo>
                    <a:pt x="15740" y="21600"/>
                    <a:pt x="19557" y="9769"/>
                    <a:pt x="20865" y="3148"/>
                  </a:cubicBezTo>
                  <a:cubicBezTo>
                    <a:pt x="20865" y="1845"/>
                    <a:pt x="19557" y="543"/>
                    <a:pt x="18302" y="543"/>
                  </a:cubicBezTo>
                  <a:cubicBezTo>
                    <a:pt x="17936" y="163"/>
                    <a:pt x="17570" y="0"/>
                    <a:pt x="17204" y="0"/>
                  </a:cubicBezTo>
                  <a:cubicBezTo>
                    <a:pt x="16419" y="0"/>
                    <a:pt x="15740" y="923"/>
                    <a:pt x="15740" y="1845"/>
                  </a:cubicBezTo>
                  <a:cubicBezTo>
                    <a:pt x="14484" y="7110"/>
                    <a:pt x="13229" y="12374"/>
                    <a:pt x="10666" y="16336"/>
                  </a:cubicBezTo>
                  <a:cubicBezTo>
                    <a:pt x="10666" y="16336"/>
                    <a:pt x="8156" y="15033"/>
                    <a:pt x="5593" y="1845"/>
                  </a:cubicBezTo>
                  <a:cubicBezTo>
                    <a:pt x="5593" y="923"/>
                    <a:pt x="4338" y="0"/>
                    <a:pt x="3135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45" name="Google Shape;530;p13"/>
            <p:cNvSpPr/>
            <p:nvPr/>
          </p:nvSpPr>
          <p:spPr>
            <a:xfrm>
              <a:off x="3544090" y="930994"/>
              <a:ext cx="169914" cy="696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06" h="21600" fill="norm" stroke="1" extrusionOk="0">
                  <a:moveTo>
                    <a:pt x="16994" y="0"/>
                  </a:moveTo>
                  <a:cubicBezTo>
                    <a:pt x="16518" y="0"/>
                    <a:pt x="16128" y="581"/>
                    <a:pt x="15868" y="1858"/>
                  </a:cubicBezTo>
                  <a:cubicBezTo>
                    <a:pt x="12709" y="8245"/>
                    <a:pt x="9549" y="11381"/>
                    <a:pt x="5956" y="11381"/>
                  </a:cubicBezTo>
                  <a:cubicBezTo>
                    <a:pt x="4787" y="11381"/>
                    <a:pt x="3532" y="11032"/>
                    <a:pt x="2190" y="10335"/>
                  </a:cubicBezTo>
                  <a:cubicBezTo>
                    <a:pt x="112" y="10335"/>
                    <a:pt x="-970" y="21600"/>
                    <a:pt x="1151" y="21600"/>
                  </a:cubicBezTo>
                  <a:lnTo>
                    <a:pt x="5350" y="21600"/>
                  </a:lnTo>
                  <a:cubicBezTo>
                    <a:pt x="9549" y="21600"/>
                    <a:pt x="14830" y="18813"/>
                    <a:pt x="19028" y="10335"/>
                  </a:cubicBezTo>
                  <a:cubicBezTo>
                    <a:pt x="20630" y="6039"/>
                    <a:pt x="18552" y="0"/>
                    <a:pt x="16994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46" name="Google Shape;531;p13"/>
            <p:cNvSpPr/>
            <p:nvPr/>
          </p:nvSpPr>
          <p:spPr>
            <a:xfrm>
              <a:off x="3508671" y="784631"/>
              <a:ext cx="170691" cy="707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9" h="21600" fill="norm" stroke="1" extrusionOk="0">
                  <a:moveTo>
                    <a:pt x="18742" y="0"/>
                  </a:moveTo>
                  <a:cubicBezTo>
                    <a:pt x="18180" y="0"/>
                    <a:pt x="17617" y="686"/>
                    <a:pt x="17055" y="2057"/>
                  </a:cubicBezTo>
                  <a:cubicBezTo>
                    <a:pt x="14478" y="8343"/>
                    <a:pt x="10636" y="11429"/>
                    <a:pt x="6981" y="11429"/>
                  </a:cubicBezTo>
                  <a:cubicBezTo>
                    <a:pt x="5763" y="11429"/>
                    <a:pt x="4545" y="11086"/>
                    <a:pt x="3374" y="10400"/>
                  </a:cubicBezTo>
                  <a:cubicBezTo>
                    <a:pt x="1125" y="10400"/>
                    <a:pt x="0" y="13257"/>
                    <a:pt x="0" y="16000"/>
                  </a:cubicBezTo>
                  <a:cubicBezTo>
                    <a:pt x="0" y="18743"/>
                    <a:pt x="0" y="21600"/>
                    <a:pt x="2249" y="21600"/>
                  </a:cubicBezTo>
                  <a:lnTo>
                    <a:pt x="5669" y="21600"/>
                  </a:lnTo>
                  <a:cubicBezTo>
                    <a:pt x="11339" y="21600"/>
                    <a:pt x="15931" y="16000"/>
                    <a:pt x="20475" y="7657"/>
                  </a:cubicBezTo>
                  <a:cubicBezTo>
                    <a:pt x="21600" y="7657"/>
                    <a:pt x="21600" y="2057"/>
                    <a:pt x="20475" y="2057"/>
                  </a:cubicBezTo>
                  <a:cubicBezTo>
                    <a:pt x="19913" y="686"/>
                    <a:pt x="19351" y="0"/>
                    <a:pt x="18742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47" name="Google Shape;532;p13"/>
            <p:cNvSpPr/>
            <p:nvPr/>
          </p:nvSpPr>
          <p:spPr>
            <a:xfrm>
              <a:off x="3754395" y="784631"/>
              <a:ext cx="171066" cy="707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9" h="21600" fill="norm" stroke="1" extrusionOk="0">
                  <a:moveTo>
                    <a:pt x="18748" y="0"/>
                  </a:moveTo>
                  <a:cubicBezTo>
                    <a:pt x="18187" y="0"/>
                    <a:pt x="17626" y="686"/>
                    <a:pt x="17065" y="2057"/>
                  </a:cubicBezTo>
                  <a:cubicBezTo>
                    <a:pt x="13652" y="8343"/>
                    <a:pt x="10239" y="11429"/>
                    <a:pt x="6358" y="11429"/>
                  </a:cubicBezTo>
                  <a:cubicBezTo>
                    <a:pt x="5049" y="11429"/>
                    <a:pt x="3694" y="11086"/>
                    <a:pt x="2291" y="10400"/>
                  </a:cubicBezTo>
                  <a:cubicBezTo>
                    <a:pt x="1169" y="10400"/>
                    <a:pt x="0" y="13257"/>
                    <a:pt x="0" y="16000"/>
                  </a:cubicBezTo>
                  <a:cubicBezTo>
                    <a:pt x="0" y="18743"/>
                    <a:pt x="0" y="21600"/>
                    <a:pt x="1169" y="21600"/>
                  </a:cubicBezTo>
                  <a:lnTo>
                    <a:pt x="5704" y="21600"/>
                  </a:lnTo>
                  <a:cubicBezTo>
                    <a:pt x="11361" y="21600"/>
                    <a:pt x="15943" y="16000"/>
                    <a:pt x="20478" y="7657"/>
                  </a:cubicBezTo>
                  <a:cubicBezTo>
                    <a:pt x="21600" y="7657"/>
                    <a:pt x="21600" y="2057"/>
                    <a:pt x="20478" y="2057"/>
                  </a:cubicBezTo>
                  <a:cubicBezTo>
                    <a:pt x="19917" y="686"/>
                    <a:pt x="19309" y="0"/>
                    <a:pt x="18748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48" name="Google Shape;533;p13"/>
            <p:cNvSpPr/>
            <p:nvPr/>
          </p:nvSpPr>
          <p:spPr>
            <a:xfrm>
              <a:off x="0" y="850138"/>
              <a:ext cx="2925334" cy="5779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09" y="1553"/>
                  </a:moveTo>
                  <a:cubicBezTo>
                    <a:pt x="537" y="1553"/>
                    <a:pt x="338" y="1553"/>
                    <a:pt x="136" y="1889"/>
                  </a:cubicBezTo>
                  <a:cubicBezTo>
                    <a:pt x="0" y="1889"/>
                    <a:pt x="0" y="2224"/>
                    <a:pt x="0" y="2574"/>
                  </a:cubicBezTo>
                  <a:cubicBezTo>
                    <a:pt x="0" y="2910"/>
                    <a:pt x="66" y="3246"/>
                    <a:pt x="136" y="3246"/>
                  </a:cubicBezTo>
                  <a:lnTo>
                    <a:pt x="202" y="3246"/>
                  </a:lnTo>
                  <a:cubicBezTo>
                    <a:pt x="404" y="2910"/>
                    <a:pt x="607" y="2910"/>
                    <a:pt x="809" y="2910"/>
                  </a:cubicBezTo>
                  <a:cubicBezTo>
                    <a:pt x="875" y="2910"/>
                    <a:pt x="942" y="2574"/>
                    <a:pt x="942" y="2224"/>
                  </a:cubicBezTo>
                  <a:cubicBezTo>
                    <a:pt x="942" y="1889"/>
                    <a:pt x="875" y="1553"/>
                    <a:pt x="809" y="1553"/>
                  </a:cubicBezTo>
                  <a:close/>
                  <a:moveTo>
                    <a:pt x="1615" y="1889"/>
                  </a:moveTo>
                  <a:cubicBezTo>
                    <a:pt x="1548" y="1889"/>
                    <a:pt x="1479" y="1889"/>
                    <a:pt x="1479" y="2574"/>
                  </a:cubicBezTo>
                  <a:cubicBezTo>
                    <a:pt x="1479" y="2910"/>
                    <a:pt x="1479" y="3246"/>
                    <a:pt x="1615" y="3246"/>
                  </a:cubicBezTo>
                  <a:cubicBezTo>
                    <a:pt x="1817" y="3581"/>
                    <a:pt x="2086" y="3931"/>
                    <a:pt x="2354" y="4603"/>
                  </a:cubicBezTo>
                  <a:lnTo>
                    <a:pt x="2424" y="4603"/>
                  </a:lnTo>
                  <a:cubicBezTo>
                    <a:pt x="2557" y="4603"/>
                    <a:pt x="2623" y="3581"/>
                    <a:pt x="2490" y="3246"/>
                  </a:cubicBezTo>
                  <a:cubicBezTo>
                    <a:pt x="2221" y="2574"/>
                    <a:pt x="1953" y="2224"/>
                    <a:pt x="1615" y="1889"/>
                  </a:cubicBezTo>
                  <a:close/>
                  <a:moveTo>
                    <a:pt x="13645" y="0"/>
                  </a:moveTo>
                  <a:cubicBezTo>
                    <a:pt x="13528" y="0"/>
                    <a:pt x="13429" y="937"/>
                    <a:pt x="13592" y="1203"/>
                  </a:cubicBezTo>
                  <a:lnTo>
                    <a:pt x="13659" y="1553"/>
                  </a:lnTo>
                  <a:cubicBezTo>
                    <a:pt x="13794" y="2224"/>
                    <a:pt x="13861" y="3246"/>
                    <a:pt x="13930" y="4267"/>
                  </a:cubicBezTo>
                  <a:cubicBezTo>
                    <a:pt x="13930" y="4952"/>
                    <a:pt x="13997" y="4952"/>
                    <a:pt x="14063" y="4952"/>
                  </a:cubicBezTo>
                  <a:cubicBezTo>
                    <a:pt x="14129" y="4952"/>
                    <a:pt x="14199" y="4603"/>
                    <a:pt x="14199" y="4267"/>
                  </a:cubicBezTo>
                  <a:cubicBezTo>
                    <a:pt x="14129" y="2910"/>
                    <a:pt x="13997" y="1553"/>
                    <a:pt x="13861" y="532"/>
                  </a:cubicBezTo>
                  <a:cubicBezTo>
                    <a:pt x="13794" y="196"/>
                    <a:pt x="13794" y="196"/>
                    <a:pt x="13728" y="196"/>
                  </a:cubicBezTo>
                  <a:cubicBezTo>
                    <a:pt x="13700" y="56"/>
                    <a:pt x="13672" y="0"/>
                    <a:pt x="13645" y="0"/>
                  </a:cubicBezTo>
                  <a:close/>
                  <a:moveTo>
                    <a:pt x="12985" y="867"/>
                  </a:moveTo>
                  <a:cubicBezTo>
                    <a:pt x="12919" y="867"/>
                    <a:pt x="12853" y="867"/>
                    <a:pt x="12853" y="1203"/>
                  </a:cubicBezTo>
                  <a:cubicBezTo>
                    <a:pt x="12717" y="2224"/>
                    <a:pt x="12650" y="2910"/>
                    <a:pt x="12717" y="3931"/>
                  </a:cubicBezTo>
                  <a:cubicBezTo>
                    <a:pt x="12717" y="4603"/>
                    <a:pt x="12717" y="5288"/>
                    <a:pt x="12786" y="5960"/>
                  </a:cubicBezTo>
                  <a:cubicBezTo>
                    <a:pt x="12786" y="6211"/>
                    <a:pt x="12819" y="6449"/>
                    <a:pt x="12861" y="6449"/>
                  </a:cubicBezTo>
                  <a:cubicBezTo>
                    <a:pt x="12880" y="6449"/>
                    <a:pt x="12900" y="6407"/>
                    <a:pt x="12919" y="6309"/>
                  </a:cubicBezTo>
                  <a:cubicBezTo>
                    <a:pt x="12985" y="6309"/>
                    <a:pt x="13055" y="5960"/>
                    <a:pt x="13055" y="5624"/>
                  </a:cubicBezTo>
                  <a:cubicBezTo>
                    <a:pt x="12985" y="4952"/>
                    <a:pt x="12985" y="4603"/>
                    <a:pt x="12985" y="3931"/>
                  </a:cubicBezTo>
                  <a:cubicBezTo>
                    <a:pt x="12985" y="3246"/>
                    <a:pt x="12985" y="2574"/>
                    <a:pt x="13055" y="1889"/>
                  </a:cubicBezTo>
                  <a:cubicBezTo>
                    <a:pt x="13121" y="1553"/>
                    <a:pt x="13055" y="1203"/>
                    <a:pt x="12985" y="867"/>
                  </a:cubicBezTo>
                  <a:close/>
                  <a:moveTo>
                    <a:pt x="21464" y="1889"/>
                  </a:moveTo>
                  <a:cubicBezTo>
                    <a:pt x="21398" y="1889"/>
                    <a:pt x="21331" y="2224"/>
                    <a:pt x="21331" y="2574"/>
                  </a:cubicBezTo>
                  <a:cubicBezTo>
                    <a:pt x="21262" y="3931"/>
                    <a:pt x="21196" y="4952"/>
                    <a:pt x="21063" y="6309"/>
                  </a:cubicBezTo>
                  <a:cubicBezTo>
                    <a:pt x="20993" y="6309"/>
                    <a:pt x="20993" y="6981"/>
                    <a:pt x="21063" y="7331"/>
                  </a:cubicBezTo>
                  <a:lnTo>
                    <a:pt x="21129" y="7331"/>
                  </a:lnTo>
                  <a:lnTo>
                    <a:pt x="21129" y="6981"/>
                  </a:lnTo>
                  <a:lnTo>
                    <a:pt x="21262" y="6981"/>
                  </a:lnTo>
                  <a:cubicBezTo>
                    <a:pt x="21464" y="5624"/>
                    <a:pt x="21534" y="4267"/>
                    <a:pt x="21600" y="2574"/>
                  </a:cubicBezTo>
                  <a:cubicBezTo>
                    <a:pt x="21600" y="2224"/>
                    <a:pt x="21534" y="1889"/>
                    <a:pt x="21464" y="1889"/>
                  </a:cubicBezTo>
                  <a:close/>
                  <a:moveTo>
                    <a:pt x="3180" y="4882"/>
                  </a:moveTo>
                  <a:cubicBezTo>
                    <a:pt x="3080" y="4882"/>
                    <a:pt x="3047" y="5722"/>
                    <a:pt x="3163" y="6309"/>
                  </a:cubicBezTo>
                  <a:cubicBezTo>
                    <a:pt x="3365" y="6645"/>
                    <a:pt x="3634" y="7331"/>
                    <a:pt x="3903" y="8352"/>
                  </a:cubicBezTo>
                  <a:lnTo>
                    <a:pt x="3969" y="8352"/>
                  </a:lnTo>
                  <a:lnTo>
                    <a:pt x="3969" y="8002"/>
                  </a:lnTo>
                  <a:lnTo>
                    <a:pt x="4039" y="8002"/>
                  </a:lnTo>
                  <a:cubicBezTo>
                    <a:pt x="4105" y="7666"/>
                    <a:pt x="4105" y="7331"/>
                    <a:pt x="4039" y="6981"/>
                  </a:cubicBezTo>
                  <a:cubicBezTo>
                    <a:pt x="3767" y="6309"/>
                    <a:pt x="3498" y="5624"/>
                    <a:pt x="3230" y="4952"/>
                  </a:cubicBezTo>
                  <a:cubicBezTo>
                    <a:pt x="3210" y="4896"/>
                    <a:pt x="3194" y="4882"/>
                    <a:pt x="3180" y="4882"/>
                  </a:cubicBezTo>
                  <a:close/>
                  <a:moveTo>
                    <a:pt x="4778" y="9023"/>
                  </a:moveTo>
                  <a:cubicBezTo>
                    <a:pt x="4642" y="9023"/>
                    <a:pt x="4576" y="9023"/>
                    <a:pt x="4576" y="9359"/>
                  </a:cubicBezTo>
                  <a:cubicBezTo>
                    <a:pt x="4509" y="9709"/>
                    <a:pt x="4509" y="10045"/>
                    <a:pt x="4576" y="10380"/>
                  </a:cubicBezTo>
                  <a:lnTo>
                    <a:pt x="5316" y="12423"/>
                  </a:lnTo>
                  <a:lnTo>
                    <a:pt x="5382" y="12423"/>
                  </a:lnTo>
                  <a:cubicBezTo>
                    <a:pt x="5451" y="12423"/>
                    <a:pt x="5518" y="12423"/>
                    <a:pt x="5518" y="12087"/>
                  </a:cubicBezTo>
                  <a:cubicBezTo>
                    <a:pt x="5584" y="11737"/>
                    <a:pt x="5518" y="11402"/>
                    <a:pt x="5451" y="11402"/>
                  </a:cubicBezTo>
                  <a:lnTo>
                    <a:pt x="4778" y="9023"/>
                  </a:lnTo>
                  <a:close/>
                  <a:moveTo>
                    <a:pt x="20556" y="8799"/>
                  </a:moveTo>
                  <a:cubicBezTo>
                    <a:pt x="20522" y="8799"/>
                    <a:pt x="20486" y="8869"/>
                    <a:pt x="20456" y="9023"/>
                  </a:cubicBezTo>
                  <a:cubicBezTo>
                    <a:pt x="20254" y="9709"/>
                    <a:pt x="19985" y="10380"/>
                    <a:pt x="19783" y="11066"/>
                  </a:cubicBezTo>
                  <a:cubicBezTo>
                    <a:pt x="19716" y="11402"/>
                    <a:pt x="19647" y="11737"/>
                    <a:pt x="19716" y="12087"/>
                  </a:cubicBezTo>
                  <a:cubicBezTo>
                    <a:pt x="19716" y="12423"/>
                    <a:pt x="19783" y="12423"/>
                    <a:pt x="19849" y="12423"/>
                  </a:cubicBezTo>
                  <a:lnTo>
                    <a:pt x="19919" y="12423"/>
                  </a:lnTo>
                  <a:cubicBezTo>
                    <a:pt x="20187" y="11737"/>
                    <a:pt x="20390" y="11066"/>
                    <a:pt x="20658" y="10045"/>
                  </a:cubicBezTo>
                  <a:cubicBezTo>
                    <a:pt x="20761" y="9527"/>
                    <a:pt x="20667" y="8799"/>
                    <a:pt x="20556" y="8799"/>
                  </a:cubicBezTo>
                  <a:close/>
                  <a:moveTo>
                    <a:pt x="14063" y="7666"/>
                  </a:moveTo>
                  <a:cubicBezTo>
                    <a:pt x="13997" y="7666"/>
                    <a:pt x="13930" y="8002"/>
                    <a:pt x="13930" y="8352"/>
                  </a:cubicBezTo>
                  <a:cubicBezTo>
                    <a:pt x="13861" y="9023"/>
                    <a:pt x="13861" y="9359"/>
                    <a:pt x="13794" y="10045"/>
                  </a:cubicBezTo>
                  <a:cubicBezTo>
                    <a:pt x="13659" y="9709"/>
                    <a:pt x="13592" y="9023"/>
                    <a:pt x="13459" y="8688"/>
                  </a:cubicBezTo>
                  <a:cubicBezTo>
                    <a:pt x="13423" y="8520"/>
                    <a:pt x="13390" y="8436"/>
                    <a:pt x="13357" y="8436"/>
                  </a:cubicBezTo>
                  <a:cubicBezTo>
                    <a:pt x="13323" y="8436"/>
                    <a:pt x="13290" y="8520"/>
                    <a:pt x="13257" y="8688"/>
                  </a:cubicBezTo>
                  <a:cubicBezTo>
                    <a:pt x="13188" y="9023"/>
                    <a:pt x="13188" y="9359"/>
                    <a:pt x="13257" y="9709"/>
                  </a:cubicBezTo>
                  <a:cubicBezTo>
                    <a:pt x="13390" y="10380"/>
                    <a:pt x="13526" y="10730"/>
                    <a:pt x="13659" y="11066"/>
                  </a:cubicBezTo>
                  <a:lnTo>
                    <a:pt x="13592" y="12087"/>
                  </a:lnTo>
                  <a:cubicBezTo>
                    <a:pt x="13592" y="12423"/>
                    <a:pt x="13592" y="12759"/>
                    <a:pt x="13659" y="13108"/>
                  </a:cubicBezTo>
                  <a:lnTo>
                    <a:pt x="13728" y="13108"/>
                  </a:lnTo>
                  <a:lnTo>
                    <a:pt x="13728" y="12759"/>
                  </a:lnTo>
                  <a:cubicBezTo>
                    <a:pt x="13728" y="12926"/>
                    <a:pt x="13744" y="13024"/>
                    <a:pt x="13769" y="13024"/>
                  </a:cubicBezTo>
                  <a:cubicBezTo>
                    <a:pt x="13794" y="13024"/>
                    <a:pt x="13828" y="12926"/>
                    <a:pt x="13861" y="12759"/>
                  </a:cubicBezTo>
                  <a:lnTo>
                    <a:pt x="13930" y="12087"/>
                  </a:lnTo>
                  <a:lnTo>
                    <a:pt x="13997" y="12087"/>
                  </a:lnTo>
                  <a:cubicBezTo>
                    <a:pt x="14016" y="12185"/>
                    <a:pt x="14035" y="12227"/>
                    <a:pt x="14055" y="12227"/>
                  </a:cubicBezTo>
                  <a:cubicBezTo>
                    <a:pt x="14102" y="12227"/>
                    <a:pt x="14152" y="11989"/>
                    <a:pt x="14199" y="11737"/>
                  </a:cubicBezTo>
                  <a:cubicBezTo>
                    <a:pt x="14265" y="11402"/>
                    <a:pt x="14199" y="11066"/>
                    <a:pt x="14129" y="10730"/>
                  </a:cubicBezTo>
                  <a:lnTo>
                    <a:pt x="14063" y="10730"/>
                  </a:lnTo>
                  <a:cubicBezTo>
                    <a:pt x="14129" y="10045"/>
                    <a:pt x="14129" y="9359"/>
                    <a:pt x="14199" y="8688"/>
                  </a:cubicBezTo>
                  <a:cubicBezTo>
                    <a:pt x="14199" y="8352"/>
                    <a:pt x="14129" y="7666"/>
                    <a:pt x="14063" y="7666"/>
                  </a:cubicBezTo>
                  <a:close/>
                  <a:moveTo>
                    <a:pt x="14938" y="12087"/>
                  </a:moveTo>
                  <a:cubicBezTo>
                    <a:pt x="14872" y="12087"/>
                    <a:pt x="14736" y="12087"/>
                    <a:pt x="14736" y="12759"/>
                  </a:cubicBezTo>
                  <a:cubicBezTo>
                    <a:pt x="14736" y="13108"/>
                    <a:pt x="14803" y="13444"/>
                    <a:pt x="14872" y="13444"/>
                  </a:cubicBezTo>
                  <a:cubicBezTo>
                    <a:pt x="15140" y="13780"/>
                    <a:pt x="15409" y="14116"/>
                    <a:pt x="15678" y="14465"/>
                  </a:cubicBezTo>
                  <a:lnTo>
                    <a:pt x="15744" y="14465"/>
                  </a:lnTo>
                  <a:cubicBezTo>
                    <a:pt x="15880" y="14116"/>
                    <a:pt x="15880" y="13108"/>
                    <a:pt x="15744" y="13108"/>
                  </a:cubicBezTo>
                  <a:cubicBezTo>
                    <a:pt x="15476" y="12759"/>
                    <a:pt x="15207" y="12423"/>
                    <a:pt x="14938" y="12087"/>
                  </a:cubicBezTo>
                  <a:close/>
                  <a:moveTo>
                    <a:pt x="16553" y="13444"/>
                  </a:moveTo>
                  <a:cubicBezTo>
                    <a:pt x="16487" y="13444"/>
                    <a:pt x="16417" y="13780"/>
                    <a:pt x="16417" y="14116"/>
                  </a:cubicBezTo>
                  <a:cubicBezTo>
                    <a:pt x="16351" y="14465"/>
                    <a:pt x="16417" y="14801"/>
                    <a:pt x="16487" y="14801"/>
                  </a:cubicBezTo>
                  <a:lnTo>
                    <a:pt x="17359" y="14801"/>
                  </a:lnTo>
                  <a:cubicBezTo>
                    <a:pt x="17428" y="14801"/>
                    <a:pt x="17495" y="14801"/>
                    <a:pt x="17495" y="14116"/>
                  </a:cubicBezTo>
                  <a:cubicBezTo>
                    <a:pt x="17495" y="13780"/>
                    <a:pt x="17428" y="13444"/>
                    <a:pt x="17359" y="13444"/>
                  </a:cubicBezTo>
                  <a:close/>
                  <a:moveTo>
                    <a:pt x="19043" y="12423"/>
                  </a:moveTo>
                  <a:cubicBezTo>
                    <a:pt x="18775" y="12759"/>
                    <a:pt x="18503" y="13108"/>
                    <a:pt x="18168" y="13108"/>
                  </a:cubicBezTo>
                  <a:cubicBezTo>
                    <a:pt x="18102" y="13444"/>
                    <a:pt x="18032" y="13780"/>
                    <a:pt x="18102" y="14116"/>
                  </a:cubicBezTo>
                  <a:cubicBezTo>
                    <a:pt x="18102" y="14465"/>
                    <a:pt x="18168" y="14801"/>
                    <a:pt x="18235" y="14801"/>
                  </a:cubicBezTo>
                  <a:lnTo>
                    <a:pt x="18304" y="14801"/>
                  </a:lnTo>
                  <a:cubicBezTo>
                    <a:pt x="18572" y="14465"/>
                    <a:pt x="18841" y="14116"/>
                    <a:pt x="19110" y="13780"/>
                  </a:cubicBezTo>
                  <a:cubicBezTo>
                    <a:pt x="19176" y="13780"/>
                    <a:pt x="19246" y="13444"/>
                    <a:pt x="19246" y="13108"/>
                  </a:cubicBezTo>
                  <a:cubicBezTo>
                    <a:pt x="19176" y="12759"/>
                    <a:pt x="19110" y="12423"/>
                    <a:pt x="19043" y="12423"/>
                  </a:cubicBezTo>
                  <a:close/>
                  <a:moveTo>
                    <a:pt x="6191" y="13108"/>
                  </a:moveTo>
                  <a:cubicBezTo>
                    <a:pt x="6124" y="13108"/>
                    <a:pt x="6055" y="13108"/>
                    <a:pt x="5989" y="13444"/>
                  </a:cubicBezTo>
                  <a:cubicBezTo>
                    <a:pt x="5989" y="13780"/>
                    <a:pt x="5989" y="14116"/>
                    <a:pt x="6055" y="14465"/>
                  </a:cubicBezTo>
                  <a:cubicBezTo>
                    <a:pt x="6327" y="15137"/>
                    <a:pt x="6595" y="15822"/>
                    <a:pt x="6797" y="16508"/>
                  </a:cubicBezTo>
                  <a:lnTo>
                    <a:pt x="6864" y="16508"/>
                  </a:lnTo>
                  <a:cubicBezTo>
                    <a:pt x="6930" y="16508"/>
                    <a:pt x="6997" y="16508"/>
                    <a:pt x="6997" y="16158"/>
                  </a:cubicBezTo>
                  <a:cubicBezTo>
                    <a:pt x="7066" y="15822"/>
                    <a:pt x="6997" y="15487"/>
                    <a:pt x="6930" y="15137"/>
                  </a:cubicBezTo>
                  <a:lnTo>
                    <a:pt x="6191" y="13108"/>
                  </a:lnTo>
                  <a:close/>
                  <a:moveTo>
                    <a:pt x="13168" y="15053"/>
                  </a:moveTo>
                  <a:cubicBezTo>
                    <a:pt x="13152" y="15053"/>
                    <a:pt x="13132" y="15081"/>
                    <a:pt x="13121" y="15137"/>
                  </a:cubicBezTo>
                  <a:cubicBezTo>
                    <a:pt x="12919" y="16158"/>
                    <a:pt x="12650" y="16844"/>
                    <a:pt x="12448" y="17515"/>
                  </a:cubicBezTo>
                  <a:cubicBezTo>
                    <a:pt x="12382" y="17865"/>
                    <a:pt x="12315" y="18201"/>
                    <a:pt x="12382" y="18536"/>
                  </a:cubicBezTo>
                  <a:cubicBezTo>
                    <a:pt x="12382" y="18886"/>
                    <a:pt x="12448" y="18886"/>
                    <a:pt x="12515" y="18886"/>
                  </a:cubicBezTo>
                  <a:lnTo>
                    <a:pt x="12584" y="18886"/>
                  </a:lnTo>
                  <a:cubicBezTo>
                    <a:pt x="12853" y="18201"/>
                    <a:pt x="13055" y="17179"/>
                    <a:pt x="13257" y="16158"/>
                  </a:cubicBezTo>
                  <a:cubicBezTo>
                    <a:pt x="13365" y="15612"/>
                    <a:pt x="13251" y="15053"/>
                    <a:pt x="13168" y="15053"/>
                  </a:cubicBezTo>
                  <a:close/>
                  <a:moveTo>
                    <a:pt x="7678" y="17039"/>
                  </a:moveTo>
                  <a:cubicBezTo>
                    <a:pt x="7631" y="17039"/>
                    <a:pt x="7584" y="17277"/>
                    <a:pt x="7537" y="17515"/>
                  </a:cubicBezTo>
                  <a:cubicBezTo>
                    <a:pt x="7537" y="17865"/>
                    <a:pt x="7537" y="18201"/>
                    <a:pt x="7603" y="18536"/>
                  </a:cubicBezTo>
                  <a:cubicBezTo>
                    <a:pt x="7872" y="18886"/>
                    <a:pt x="8141" y="19558"/>
                    <a:pt x="8412" y="19893"/>
                  </a:cubicBezTo>
                  <a:lnTo>
                    <a:pt x="8479" y="19893"/>
                  </a:lnTo>
                  <a:cubicBezTo>
                    <a:pt x="8681" y="19893"/>
                    <a:pt x="8681" y="18536"/>
                    <a:pt x="8479" y="18536"/>
                  </a:cubicBezTo>
                  <a:cubicBezTo>
                    <a:pt x="8277" y="18201"/>
                    <a:pt x="8008" y="17515"/>
                    <a:pt x="7739" y="17179"/>
                  </a:cubicBezTo>
                  <a:cubicBezTo>
                    <a:pt x="7720" y="17081"/>
                    <a:pt x="7698" y="17039"/>
                    <a:pt x="7678" y="17039"/>
                  </a:cubicBezTo>
                  <a:close/>
                  <a:moveTo>
                    <a:pt x="9252" y="19516"/>
                  </a:moveTo>
                  <a:cubicBezTo>
                    <a:pt x="9141" y="19516"/>
                    <a:pt x="9102" y="20915"/>
                    <a:pt x="9285" y="20915"/>
                  </a:cubicBezTo>
                  <a:cubicBezTo>
                    <a:pt x="9556" y="21264"/>
                    <a:pt x="9825" y="21264"/>
                    <a:pt x="10094" y="21600"/>
                  </a:cubicBezTo>
                  <a:cubicBezTo>
                    <a:pt x="10160" y="21600"/>
                    <a:pt x="10296" y="21264"/>
                    <a:pt x="10296" y="20915"/>
                  </a:cubicBezTo>
                  <a:cubicBezTo>
                    <a:pt x="10296" y="20243"/>
                    <a:pt x="10227" y="20243"/>
                    <a:pt x="10160" y="19893"/>
                  </a:cubicBezTo>
                  <a:cubicBezTo>
                    <a:pt x="9891" y="19893"/>
                    <a:pt x="9623" y="19893"/>
                    <a:pt x="9285" y="19558"/>
                  </a:cubicBezTo>
                  <a:cubicBezTo>
                    <a:pt x="9274" y="19530"/>
                    <a:pt x="9263" y="19516"/>
                    <a:pt x="9252" y="19516"/>
                  </a:cubicBezTo>
                  <a:close/>
                  <a:moveTo>
                    <a:pt x="11775" y="19222"/>
                  </a:moveTo>
                  <a:cubicBezTo>
                    <a:pt x="11506" y="19558"/>
                    <a:pt x="11171" y="19893"/>
                    <a:pt x="10900" y="19893"/>
                  </a:cubicBezTo>
                  <a:cubicBezTo>
                    <a:pt x="10833" y="20243"/>
                    <a:pt x="10767" y="20579"/>
                    <a:pt x="10833" y="20915"/>
                  </a:cubicBezTo>
                  <a:cubicBezTo>
                    <a:pt x="10833" y="21264"/>
                    <a:pt x="10833" y="21600"/>
                    <a:pt x="10969" y="21600"/>
                  </a:cubicBezTo>
                  <a:cubicBezTo>
                    <a:pt x="11304" y="21264"/>
                    <a:pt x="11573" y="20915"/>
                    <a:pt x="11841" y="20579"/>
                  </a:cubicBezTo>
                  <a:cubicBezTo>
                    <a:pt x="11911" y="20579"/>
                    <a:pt x="11977" y="20243"/>
                    <a:pt x="11911" y="19558"/>
                  </a:cubicBezTo>
                  <a:cubicBezTo>
                    <a:pt x="11911" y="19222"/>
                    <a:pt x="11841" y="19222"/>
                    <a:pt x="11775" y="19222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895" name="Google Shape;1677;p41"/>
          <p:cNvGrpSpPr/>
          <p:nvPr/>
        </p:nvGrpSpPr>
        <p:grpSpPr>
          <a:xfrm>
            <a:off x="21830399" y="10649294"/>
            <a:ext cx="1774963" cy="2169673"/>
            <a:chOff x="0" y="0"/>
            <a:chExt cx="1774962" cy="2169672"/>
          </a:xfrm>
        </p:grpSpPr>
        <p:sp>
          <p:nvSpPr>
            <p:cNvPr id="2850" name="Google Shape;1678;p41"/>
            <p:cNvSpPr/>
            <p:nvPr/>
          </p:nvSpPr>
          <p:spPr>
            <a:xfrm>
              <a:off x="53118" y="1170348"/>
              <a:ext cx="1311414" cy="9993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6" h="21600" fill="norm" stroke="1" extrusionOk="0">
                  <a:moveTo>
                    <a:pt x="10800" y="0"/>
                  </a:moveTo>
                  <a:cubicBezTo>
                    <a:pt x="3871" y="0"/>
                    <a:pt x="1263" y="1394"/>
                    <a:pt x="408" y="2090"/>
                  </a:cubicBezTo>
                  <a:cubicBezTo>
                    <a:pt x="122" y="2305"/>
                    <a:pt x="0" y="2678"/>
                    <a:pt x="0" y="3108"/>
                  </a:cubicBezTo>
                  <a:cubicBezTo>
                    <a:pt x="39" y="3215"/>
                    <a:pt x="39" y="3430"/>
                    <a:pt x="39" y="3536"/>
                  </a:cubicBezTo>
                  <a:lnTo>
                    <a:pt x="39" y="3805"/>
                  </a:lnTo>
                  <a:cubicBezTo>
                    <a:pt x="81" y="4393"/>
                    <a:pt x="162" y="5144"/>
                    <a:pt x="244" y="6054"/>
                  </a:cubicBezTo>
                  <a:cubicBezTo>
                    <a:pt x="244" y="6162"/>
                    <a:pt x="284" y="6268"/>
                    <a:pt x="284" y="6429"/>
                  </a:cubicBezTo>
                  <a:cubicBezTo>
                    <a:pt x="652" y="10019"/>
                    <a:pt x="1508" y="15322"/>
                    <a:pt x="3138" y="18267"/>
                  </a:cubicBezTo>
                  <a:lnTo>
                    <a:pt x="3260" y="18427"/>
                  </a:lnTo>
                  <a:cubicBezTo>
                    <a:pt x="3709" y="19285"/>
                    <a:pt x="4320" y="19875"/>
                    <a:pt x="5053" y="20251"/>
                  </a:cubicBezTo>
                  <a:cubicBezTo>
                    <a:pt x="6984" y="21103"/>
                    <a:pt x="9484" y="21600"/>
                    <a:pt x="11810" y="21600"/>
                  </a:cubicBezTo>
                  <a:cubicBezTo>
                    <a:pt x="14737" y="21600"/>
                    <a:pt x="17391" y="20814"/>
                    <a:pt x="18299" y="18964"/>
                  </a:cubicBezTo>
                  <a:cubicBezTo>
                    <a:pt x="18504" y="18536"/>
                    <a:pt x="18665" y="18106"/>
                    <a:pt x="18788" y="17624"/>
                  </a:cubicBezTo>
                  <a:lnTo>
                    <a:pt x="18910" y="17303"/>
                  </a:lnTo>
                  <a:cubicBezTo>
                    <a:pt x="19807" y="14304"/>
                    <a:pt x="20664" y="9162"/>
                    <a:pt x="21153" y="5732"/>
                  </a:cubicBezTo>
                  <a:cubicBezTo>
                    <a:pt x="21194" y="5680"/>
                    <a:pt x="21194" y="5572"/>
                    <a:pt x="21194" y="5517"/>
                  </a:cubicBezTo>
                  <a:cubicBezTo>
                    <a:pt x="21316" y="4823"/>
                    <a:pt x="21397" y="4178"/>
                    <a:pt x="21478" y="3696"/>
                  </a:cubicBezTo>
                  <a:cubicBezTo>
                    <a:pt x="21478" y="3590"/>
                    <a:pt x="21478" y="3536"/>
                    <a:pt x="21519" y="3430"/>
                  </a:cubicBezTo>
                  <a:cubicBezTo>
                    <a:pt x="21561" y="3269"/>
                    <a:pt x="21561" y="3163"/>
                    <a:pt x="21561" y="3108"/>
                  </a:cubicBezTo>
                  <a:cubicBezTo>
                    <a:pt x="21600" y="2626"/>
                    <a:pt x="21438" y="2145"/>
                    <a:pt x="21153" y="1930"/>
                  </a:cubicBezTo>
                  <a:cubicBezTo>
                    <a:pt x="20175" y="1233"/>
                    <a:pt x="17566" y="0"/>
                    <a:pt x="108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51" name="Google Shape;1679;p41"/>
            <p:cNvSpPr/>
            <p:nvPr/>
          </p:nvSpPr>
          <p:spPr>
            <a:xfrm>
              <a:off x="55519" y="1329016"/>
              <a:ext cx="1306140" cy="991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20534" y="7549"/>
                    <a:pt x="17789" y="19433"/>
                    <a:pt x="11231" y="19433"/>
                  </a:cubicBezTo>
                  <a:cubicBezTo>
                    <a:pt x="3894" y="19433"/>
                    <a:pt x="985" y="7026"/>
                    <a:pt x="0" y="1071"/>
                  </a:cubicBezTo>
                  <a:lnTo>
                    <a:pt x="0" y="3787"/>
                  </a:lnTo>
                  <a:cubicBezTo>
                    <a:pt x="1108" y="10264"/>
                    <a:pt x="4059" y="21600"/>
                    <a:pt x="11231" y="21600"/>
                  </a:cubicBezTo>
                  <a:cubicBezTo>
                    <a:pt x="17583" y="21600"/>
                    <a:pt x="20371" y="10812"/>
                    <a:pt x="21558" y="2691"/>
                  </a:cubicBezTo>
                  <a:cubicBezTo>
                    <a:pt x="21558" y="1619"/>
                    <a:pt x="21600" y="548"/>
                    <a:pt x="216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52" name="Google Shape;1680;p41"/>
            <p:cNvSpPr/>
            <p:nvPr/>
          </p:nvSpPr>
          <p:spPr>
            <a:xfrm>
              <a:off x="70379" y="1423211"/>
              <a:ext cx="1271504" cy="1536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557" y="0"/>
                  </a:moveTo>
                  <a:cubicBezTo>
                    <a:pt x="21262" y="1045"/>
                    <a:pt x="20967" y="2780"/>
                    <a:pt x="20757" y="4870"/>
                  </a:cubicBezTo>
                  <a:cubicBezTo>
                    <a:pt x="20505" y="7313"/>
                    <a:pt x="20252" y="8711"/>
                    <a:pt x="19914" y="10109"/>
                  </a:cubicBezTo>
                  <a:cubicBezTo>
                    <a:pt x="19831" y="10189"/>
                    <a:pt x="19747" y="10237"/>
                    <a:pt x="19662" y="10237"/>
                  </a:cubicBezTo>
                  <a:cubicBezTo>
                    <a:pt x="19410" y="10237"/>
                    <a:pt x="19157" y="9836"/>
                    <a:pt x="18905" y="9048"/>
                  </a:cubicBezTo>
                  <a:cubicBezTo>
                    <a:pt x="18652" y="8277"/>
                    <a:pt x="18400" y="7875"/>
                    <a:pt x="18130" y="7875"/>
                  </a:cubicBezTo>
                  <a:cubicBezTo>
                    <a:pt x="18039" y="7875"/>
                    <a:pt x="17947" y="7923"/>
                    <a:pt x="17852" y="8004"/>
                  </a:cubicBezTo>
                  <a:cubicBezTo>
                    <a:pt x="17516" y="9048"/>
                    <a:pt x="17221" y="10446"/>
                    <a:pt x="16969" y="12536"/>
                  </a:cubicBezTo>
                  <a:cubicBezTo>
                    <a:pt x="16716" y="14625"/>
                    <a:pt x="16421" y="16023"/>
                    <a:pt x="16083" y="16714"/>
                  </a:cubicBezTo>
                  <a:cubicBezTo>
                    <a:pt x="16027" y="16779"/>
                    <a:pt x="15968" y="16811"/>
                    <a:pt x="15910" y="16811"/>
                  </a:cubicBezTo>
                  <a:cubicBezTo>
                    <a:pt x="15632" y="16811"/>
                    <a:pt x="15361" y="16136"/>
                    <a:pt x="15116" y="14979"/>
                  </a:cubicBezTo>
                  <a:cubicBezTo>
                    <a:pt x="14778" y="13934"/>
                    <a:pt x="14442" y="13243"/>
                    <a:pt x="14104" y="13243"/>
                  </a:cubicBezTo>
                  <a:cubicBezTo>
                    <a:pt x="13768" y="13580"/>
                    <a:pt x="13432" y="14979"/>
                    <a:pt x="13178" y="16714"/>
                  </a:cubicBezTo>
                  <a:cubicBezTo>
                    <a:pt x="12885" y="18466"/>
                    <a:pt x="12589" y="19511"/>
                    <a:pt x="12254" y="19864"/>
                  </a:cubicBezTo>
                  <a:cubicBezTo>
                    <a:pt x="11916" y="19864"/>
                    <a:pt x="11580" y="18820"/>
                    <a:pt x="11285" y="17421"/>
                  </a:cubicBezTo>
                  <a:cubicBezTo>
                    <a:pt x="10989" y="15670"/>
                    <a:pt x="10653" y="14979"/>
                    <a:pt x="10315" y="14625"/>
                  </a:cubicBezTo>
                  <a:cubicBezTo>
                    <a:pt x="9937" y="14625"/>
                    <a:pt x="9601" y="15670"/>
                    <a:pt x="9306" y="17068"/>
                  </a:cubicBezTo>
                  <a:cubicBezTo>
                    <a:pt x="9061" y="18788"/>
                    <a:pt x="8768" y="19591"/>
                    <a:pt x="8471" y="19591"/>
                  </a:cubicBezTo>
                  <a:cubicBezTo>
                    <a:pt x="8104" y="19591"/>
                    <a:pt x="7733" y="18338"/>
                    <a:pt x="7453" y="16023"/>
                  </a:cubicBezTo>
                  <a:cubicBezTo>
                    <a:pt x="7158" y="14288"/>
                    <a:pt x="6863" y="12889"/>
                    <a:pt x="6484" y="12198"/>
                  </a:cubicBezTo>
                  <a:cubicBezTo>
                    <a:pt x="6148" y="12198"/>
                    <a:pt x="5810" y="12889"/>
                    <a:pt x="5474" y="13934"/>
                  </a:cubicBezTo>
                  <a:cubicBezTo>
                    <a:pt x="5179" y="15332"/>
                    <a:pt x="4843" y="15670"/>
                    <a:pt x="4505" y="15670"/>
                  </a:cubicBezTo>
                  <a:cubicBezTo>
                    <a:pt x="4169" y="14625"/>
                    <a:pt x="3874" y="13243"/>
                    <a:pt x="3622" y="11154"/>
                  </a:cubicBezTo>
                  <a:cubicBezTo>
                    <a:pt x="3299" y="8004"/>
                    <a:pt x="2835" y="6364"/>
                    <a:pt x="2356" y="6364"/>
                  </a:cubicBezTo>
                  <a:cubicBezTo>
                    <a:pt x="2146" y="6364"/>
                    <a:pt x="1932" y="6670"/>
                    <a:pt x="1726" y="7313"/>
                  </a:cubicBezTo>
                  <a:cubicBezTo>
                    <a:pt x="1509" y="7988"/>
                    <a:pt x="1291" y="8373"/>
                    <a:pt x="1074" y="8373"/>
                  </a:cubicBezTo>
                  <a:cubicBezTo>
                    <a:pt x="955" y="8373"/>
                    <a:pt x="835" y="8261"/>
                    <a:pt x="717" y="8004"/>
                  </a:cubicBezTo>
                  <a:cubicBezTo>
                    <a:pt x="421" y="6959"/>
                    <a:pt x="169" y="5577"/>
                    <a:pt x="0" y="3488"/>
                  </a:cubicBezTo>
                  <a:cubicBezTo>
                    <a:pt x="0" y="4179"/>
                    <a:pt x="43" y="5223"/>
                    <a:pt x="43" y="5914"/>
                  </a:cubicBezTo>
                  <a:cubicBezTo>
                    <a:pt x="212" y="7313"/>
                    <a:pt x="421" y="8711"/>
                    <a:pt x="674" y="9402"/>
                  </a:cubicBezTo>
                  <a:cubicBezTo>
                    <a:pt x="808" y="9659"/>
                    <a:pt x="938" y="9771"/>
                    <a:pt x="1064" y="9771"/>
                  </a:cubicBezTo>
                  <a:cubicBezTo>
                    <a:pt x="1297" y="9771"/>
                    <a:pt x="1524" y="9386"/>
                    <a:pt x="1769" y="8711"/>
                  </a:cubicBezTo>
                  <a:cubicBezTo>
                    <a:pt x="1985" y="8196"/>
                    <a:pt x="2224" y="7875"/>
                    <a:pt x="2451" y="7875"/>
                  </a:cubicBezTo>
                  <a:cubicBezTo>
                    <a:pt x="2534" y="7875"/>
                    <a:pt x="2616" y="7923"/>
                    <a:pt x="2695" y="8004"/>
                  </a:cubicBezTo>
                  <a:cubicBezTo>
                    <a:pt x="3031" y="9048"/>
                    <a:pt x="3286" y="10446"/>
                    <a:pt x="3538" y="12536"/>
                  </a:cubicBezTo>
                  <a:cubicBezTo>
                    <a:pt x="3826" y="15573"/>
                    <a:pt x="4278" y="17261"/>
                    <a:pt x="4740" y="17261"/>
                  </a:cubicBezTo>
                  <a:cubicBezTo>
                    <a:pt x="5020" y="17261"/>
                    <a:pt x="5303" y="16650"/>
                    <a:pt x="5558" y="15332"/>
                  </a:cubicBezTo>
                  <a:cubicBezTo>
                    <a:pt x="5853" y="14288"/>
                    <a:pt x="6148" y="13934"/>
                    <a:pt x="6484" y="13934"/>
                  </a:cubicBezTo>
                  <a:cubicBezTo>
                    <a:pt x="6779" y="14288"/>
                    <a:pt x="7074" y="15670"/>
                    <a:pt x="7370" y="17421"/>
                  </a:cubicBezTo>
                  <a:cubicBezTo>
                    <a:pt x="7622" y="19157"/>
                    <a:pt x="7958" y="20555"/>
                    <a:pt x="8337" y="20909"/>
                  </a:cubicBezTo>
                  <a:cubicBezTo>
                    <a:pt x="8715" y="20909"/>
                    <a:pt x="9094" y="20202"/>
                    <a:pt x="9389" y="18466"/>
                  </a:cubicBezTo>
                  <a:cubicBezTo>
                    <a:pt x="9684" y="17068"/>
                    <a:pt x="9980" y="16023"/>
                    <a:pt x="10315" y="16023"/>
                  </a:cubicBezTo>
                  <a:cubicBezTo>
                    <a:pt x="10653" y="16377"/>
                    <a:pt x="10947" y="17068"/>
                    <a:pt x="11199" y="18820"/>
                  </a:cubicBezTo>
                  <a:cubicBezTo>
                    <a:pt x="11537" y="20202"/>
                    <a:pt x="11873" y="21246"/>
                    <a:pt x="12211" y="21600"/>
                  </a:cubicBezTo>
                  <a:lnTo>
                    <a:pt x="12254" y="21600"/>
                  </a:lnTo>
                  <a:cubicBezTo>
                    <a:pt x="12632" y="20909"/>
                    <a:pt x="12968" y="19864"/>
                    <a:pt x="13263" y="17775"/>
                  </a:cubicBezTo>
                  <a:cubicBezTo>
                    <a:pt x="13516" y="16377"/>
                    <a:pt x="13811" y="15332"/>
                    <a:pt x="14147" y="14625"/>
                  </a:cubicBezTo>
                  <a:cubicBezTo>
                    <a:pt x="14442" y="14625"/>
                    <a:pt x="14778" y="15332"/>
                    <a:pt x="15073" y="16377"/>
                  </a:cubicBezTo>
                  <a:cubicBezTo>
                    <a:pt x="15411" y="17775"/>
                    <a:pt x="15747" y="18466"/>
                    <a:pt x="16126" y="18466"/>
                  </a:cubicBezTo>
                  <a:cubicBezTo>
                    <a:pt x="16464" y="17421"/>
                    <a:pt x="16800" y="16023"/>
                    <a:pt x="17095" y="13934"/>
                  </a:cubicBezTo>
                  <a:cubicBezTo>
                    <a:pt x="17304" y="12198"/>
                    <a:pt x="17600" y="10800"/>
                    <a:pt x="17895" y="9755"/>
                  </a:cubicBezTo>
                  <a:cubicBezTo>
                    <a:pt x="18231" y="9755"/>
                    <a:pt x="18526" y="10109"/>
                    <a:pt x="18862" y="10800"/>
                  </a:cubicBezTo>
                  <a:cubicBezTo>
                    <a:pt x="19077" y="11684"/>
                    <a:pt x="19310" y="12118"/>
                    <a:pt x="19540" y="12118"/>
                  </a:cubicBezTo>
                  <a:cubicBezTo>
                    <a:pt x="20031" y="12118"/>
                    <a:pt x="20513" y="10173"/>
                    <a:pt x="20800" y="6621"/>
                  </a:cubicBezTo>
                  <a:cubicBezTo>
                    <a:pt x="21010" y="4532"/>
                    <a:pt x="21262" y="2780"/>
                    <a:pt x="21557" y="1736"/>
                  </a:cubicBezTo>
                  <a:cubicBezTo>
                    <a:pt x="21600" y="1398"/>
                    <a:pt x="21600" y="691"/>
                    <a:pt x="21600" y="338"/>
                  </a:cubicBezTo>
                  <a:lnTo>
                    <a:pt x="21557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53" name="Google Shape;1681;p41"/>
            <p:cNvSpPr/>
            <p:nvPr/>
          </p:nvSpPr>
          <p:spPr>
            <a:xfrm>
              <a:off x="246423" y="1970890"/>
              <a:ext cx="956566" cy="143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20818" y="2988"/>
                    <a:pt x="20201" y="6696"/>
                    <a:pt x="19698" y="11538"/>
                  </a:cubicBezTo>
                  <a:cubicBezTo>
                    <a:pt x="19530" y="7452"/>
                    <a:pt x="18972" y="4104"/>
                    <a:pt x="18299" y="2988"/>
                  </a:cubicBezTo>
                  <a:cubicBezTo>
                    <a:pt x="18177" y="2850"/>
                    <a:pt x="18051" y="2799"/>
                    <a:pt x="17927" y="2799"/>
                  </a:cubicBezTo>
                  <a:cubicBezTo>
                    <a:pt x="17313" y="2799"/>
                    <a:pt x="16693" y="4293"/>
                    <a:pt x="16228" y="7074"/>
                  </a:cubicBezTo>
                  <a:cubicBezTo>
                    <a:pt x="15725" y="10062"/>
                    <a:pt x="15333" y="13410"/>
                    <a:pt x="15054" y="17496"/>
                  </a:cubicBezTo>
                  <a:cubicBezTo>
                    <a:pt x="14615" y="8190"/>
                    <a:pt x="13410" y="3623"/>
                    <a:pt x="12202" y="3623"/>
                  </a:cubicBezTo>
                  <a:cubicBezTo>
                    <a:pt x="10947" y="3623"/>
                    <a:pt x="9687" y="8568"/>
                    <a:pt x="9290" y="18252"/>
                  </a:cubicBezTo>
                  <a:cubicBezTo>
                    <a:pt x="8954" y="13770"/>
                    <a:pt x="8451" y="9684"/>
                    <a:pt x="7834" y="7074"/>
                  </a:cubicBezTo>
                  <a:cubicBezTo>
                    <a:pt x="7331" y="4928"/>
                    <a:pt x="6758" y="3846"/>
                    <a:pt x="6190" y="3846"/>
                  </a:cubicBezTo>
                  <a:cubicBezTo>
                    <a:pt x="5875" y="3846"/>
                    <a:pt x="5560" y="4172"/>
                    <a:pt x="5261" y="4842"/>
                  </a:cubicBezTo>
                  <a:cubicBezTo>
                    <a:pt x="4533" y="6696"/>
                    <a:pt x="4029" y="10800"/>
                    <a:pt x="3805" y="15642"/>
                  </a:cubicBezTo>
                  <a:cubicBezTo>
                    <a:pt x="3358" y="10062"/>
                    <a:pt x="2574" y="6336"/>
                    <a:pt x="1678" y="5220"/>
                  </a:cubicBezTo>
                  <a:cubicBezTo>
                    <a:pt x="1546" y="5134"/>
                    <a:pt x="1412" y="5082"/>
                    <a:pt x="1275" y="5082"/>
                  </a:cubicBezTo>
                  <a:cubicBezTo>
                    <a:pt x="834" y="5082"/>
                    <a:pt x="385" y="5563"/>
                    <a:pt x="0" y="6696"/>
                  </a:cubicBezTo>
                  <a:lnTo>
                    <a:pt x="111" y="8190"/>
                  </a:lnTo>
                  <a:cubicBezTo>
                    <a:pt x="496" y="7057"/>
                    <a:pt x="880" y="6576"/>
                    <a:pt x="1265" y="6576"/>
                  </a:cubicBezTo>
                  <a:cubicBezTo>
                    <a:pt x="1384" y="6576"/>
                    <a:pt x="1502" y="6610"/>
                    <a:pt x="1624" y="6696"/>
                  </a:cubicBezTo>
                  <a:cubicBezTo>
                    <a:pt x="2630" y="7812"/>
                    <a:pt x="3412" y="12654"/>
                    <a:pt x="3805" y="18612"/>
                  </a:cubicBezTo>
                  <a:cubicBezTo>
                    <a:pt x="3805" y="18990"/>
                    <a:pt x="3862" y="19368"/>
                    <a:pt x="3916" y="19368"/>
                  </a:cubicBezTo>
                  <a:cubicBezTo>
                    <a:pt x="3973" y="18990"/>
                    <a:pt x="4029" y="18612"/>
                    <a:pt x="4029" y="18612"/>
                  </a:cubicBezTo>
                  <a:cubicBezTo>
                    <a:pt x="4029" y="13032"/>
                    <a:pt x="4589" y="8190"/>
                    <a:pt x="5372" y="6336"/>
                  </a:cubicBezTo>
                  <a:cubicBezTo>
                    <a:pt x="5658" y="5649"/>
                    <a:pt x="5955" y="5323"/>
                    <a:pt x="6247" y="5323"/>
                  </a:cubicBezTo>
                  <a:cubicBezTo>
                    <a:pt x="6747" y="5323"/>
                    <a:pt x="7240" y="6301"/>
                    <a:pt x="7666" y="8190"/>
                  </a:cubicBezTo>
                  <a:cubicBezTo>
                    <a:pt x="8394" y="11538"/>
                    <a:pt x="8898" y="15642"/>
                    <a:pt x="9233" y="20845"/>
                  </a:cubicBezTo>
                  <a:cubicBezTo>
                    <a:pt x="9290" y="21222"/>
                    <a:pt x="9290" y="21222"/>
                    <a:pt x="9344" y="21600"/>
                  </a:cubicBezTo>
                  <a:cubicBezTo>
                    <a:pt x="9401" y="21222"/>
                    <a:pt x="9458" y="21222"/>
                    <a:pt x="9458" y="20845"/>
                  </a:cubicBezTo>
                  <a:cubicBezTo>
                    <a:pt x="9744" y="10748"/>
                    <a:pt x="10983" y="5632"/>
                    <a:pt x="12215" y="5632"/>
                  </a:cubicBezTo>
                  <a:cubicBezTo>
                    <a:pt x="13389" y="5632"/>
                    <a:pt x="14558" y="10285"/>
                    <a:pt x="14886" y="19728"/>
                  </a:cubicBezTo>
                  <a:cubicBezTo>
                    <a:pt x="14940" y="20106"/>
                    <a:pt x="14940" y="20484"/>
                    <a:pt x="14997" y="20484"/>
                  </a:cubicBezTo>
                  <a:cubicBezTo>
                    <a:pt x="15054" y="20484"/>
                    <a:pt x="15111" y="20106"/>
                    <a:pt x="15111" y="20106"/>
                  </a:cubicBezTo>
                  <a:cubicBezTo>
                    <a:pt x="15389" y="15642"/>
                    <a:pt x="15782" y="11538"/>
                    <a:pt x="16342" y="8568"/>
                  </a:cubicBezTo>
                  <a:cubicBezTo>
                    <a:pt x="16760" y="5786"/>
                    <a:pt x="17333" y="4275"/>
                    <a:pt x="17898" y="4275"/>
                  </a:cubicBezTo>
                  <a:cubicBezTo>
                    <a:pt x="18015" y="4275"/>
                    <a:pt x="18131" y="4344"/>
                    <a:pt x="18244" y="4464"/>
                  </a:cubicBezTo>
                  <a:cubicBezTo>
                    <a:pt x="18915" y="5580"/>
                    <a:pt x="19419" y="9306"/>
                    <a:pt x="19530" y="13770"/>
                  </a:cubicBezTo>
                  <a:cubicBezTo>
                    <a:pt x="19530" y="14148"/>
                    <a:pt x="19530" y="14526"/>
                    <a:pt x="19587" y="14526"/>
                  </a:cubicBezTo>
                  <a:cubicBezTo>
                    <a:pt x="19602" y="14629"/>
                    <a:pt x="19620" y="14680"/>
                    <a:pt x="19633" y="14680"/>
                  </a:cubicBezTo>
                  <a:cubicBezTo>
                    <a:pt x="19672" y="14680"/>
                    <a:pt x="19698" y="14406"/>
                    <a:pt x="19698" y="14148"/>
                  </a:cubicBezTo>
                  <a:cubicBezTo>
                    <a:pt x="20147" y="9306"/>
                    <a:pt x="20707" y="5220"/>
                    <a:pt x="21432" y="2232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54" name="Google Shape;1682;p41"/>
            <p:cNvSpPr/>
            <p:nvPr/>
          </p:nvSpPr>
          <p:spPr>
            <a:xfrm>
              <a:off x="92785" y="1195154"/>
              <a:ext cx="1241668" cy="1933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78" y="0"/>
                  </a:moveTo>
                  <a:cubicBezTo>
                    <a:pt x="4828" y="0"/>
                    <a:pt x="0" y="4982"/>
                    <a:pt x="0" y="10806"/>
                  </a:cubicBezTo>
                  <a:cubicBezTo>
                    <a:pt x="0" y="11637"/>
                    <a:pt x="42" y="12186"/>
                    <a:pt x="129" y="12467"/>
                  </a:cubicBezTo>
                  <a:cubicBezTo>
                    <a:pt x="949" y="17730"/>
                    <a:pt x="5345" y="21600"/>
                    <a:pt x="10778" y="21600"/>
                  </a:cubicBezTo>
                  <a:cubicBezTo>
                    <a:pt x="16253" y="21600"/>
                    <a:pt x="20781" y="17730"/>
                    <a:pt x="21513" y="12467"/>
                  </a:cubicBezTo>
                  <a:cubicBezTo>
                    <a:pt x="21556" y="11905"/>
                    <a:pt x="21600" y="11356"/>
                    <a:pt x="21600" y="10806"/>
                  </a:cubicBezTo>
                  <a:cubicBezTo>
                    <a:pt x="21600" y="4982"/>
                    <a:pt x="16770" y="0"/>
                    <a:pt x="10778" y="0"/>
                  </a:cubicBezTo>
                  <a:close/>
                </a:path>
              </a:pathLst>
            </a:custGeom>
            <a:solidFill>
              <a:srgbClr val="4E404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55" name="Google Shape;1683;p41"/>
            <p:cNvSpPr/>
            <p:nvPr/>
          </p:nvSpPr>
          <p:spPr>
            <a:xfrm>
              <a:off x="883379" y="1247167"/>
              <a:ext cx="446050" cy="138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921" y="0"/>
                  </a:moveTo>
                  <a:cubicBezTo>
                    <a:pt x="6958" y="3858"/>
                    <a:pt x="6001" y="6951"/>
                    <a:pt x="5037" y="10027"/>
                  </a:cubicBezTo>
                  <a:cubicBezTo>
                    <a:pt x="3476" y="14649"/>
                    <a:pt x="1799" y="18116"/>
                    <a:pt x="0" y="21600"/>
                  </a:cubicBezTo>
                  <a:cubicBezTo>
                    <a:pt x="11282" y="20053"/>
                    <a:pt x="19923" y="15040"/>
                    <a:pt x="21600" y="9262"/>
                  </a:cubicBezTo>
                  <a:cubicBezTo>
                    <a:pt x="20161" y="5404"/>
                    <a:pt x="15118" y="1938"/>
                    <a:pt x="792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56" name="Google Shape;1684;p41"/>
            <p:cNvSpPr/>
            <p:nvPr/>
          </p:nvSpPr>
          <p:spPr>
            <a:xfrm>
              <a:off x="100215" y="1236650"/>
              <a:ext cx="946741" cy="151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481" y="0"/>
                  </a:moveTo>
                  <a:cubicBezTo>
                    <a:pt x="14999" y="0"/>
                    <a:pt x="14514" y="33"/>
                    <a:pt x="14021" y="98"/>
                  </a:cubicBezTo>
                  <a:lnTo>
                    <a:pt x="12722" y="98"/>
                  </a:lnTo>
                  <a:cubicBezTo>
                    <a:pt x="12443" y="65"/>
                    <a:pt x="12164" y="49"/>
                    <a:pt x="11885" y="49"/>
                  </a:cubicBezTo>
                  <a:cubicBezTo>
                    <a:pt x="8883" y="49"/>
                    <a:pt x="5884" y="1740"/>
                    <a:pt x="2882" y="4327"/>
                  </a:cubicBezTo>
                  <a:cubicBezTo>
                    <a:pt x="1356" y="6083"/>
                    <a:pt x="339" y="7856"/>
                    <a:pt x="0" y="9970"/>
                  </a:cubicBezTo>
                  <a:cubicBezTo>
                    <a:pt x="563" y="13842"/>
                    <a:pt x="2543" y="16672"/>
                    <a:pt x="5370" y="18786"/>
                  </a:cubicBezTo>
                  <a:cubicBezTo>
                    <a:pt x="7407" y="20543"/>
                    <a:pt x="9895" y="21258"/>
                    <a:pt x="12553" y="21600"/>
                  </a:cubicBezTo>
                  <a:lnTo>
                    <a:pt x="13966" y="21600"/>
                  </a:lnTo>
                  <a:cubicBezTo>
                    <a:pt x="15322" y="21600"/>
                    <a:pt x="16624" y="21600"/>
                    <a:pt x="17868" y="21258"/>
                  </a:cubicBezTo>
                  <a:cubicBezTo>
                    <a:pt x="18715" y="18070"/>
                    <a:pt x="19506" y="14899"/>
                    <a:pt x="20241" y="10670"/>
                  </a:cubicBezTo>
                  <a:cubicBezTo>
                    <a:pt x="20695" y="7856"/>
                    <a:pt x="21146" y="5026"/>
                    <a:pt x="21600" y="1496"/>
                  </a:cubicBezTo>
                  <a:cubicBezTo>
                    <a:pt x="19832" y="634"/>
                    <a:pt x="17719" y="0"/>
                    <a:pt x="1548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57" name="Google Shape;1685;p41"/>
            <p:cNvSpPr/>
            <p:nvPr/>
          </p:nvSpPr>
          <p:spPr>
            <a:xfrm>
              <a:off x="1303854" y="957952"/>
              <a:ext cx="471109" cy="4676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6" h="21600" fill="norm" stroke="1" extrusionOk="0">
                  <a:moveTo>
                    <a:pt x="4041" y="0"/>
                  </a:moveTo>
                  <a:cubicBezTo>
                    <a:pt x="3907" y="0"/>
                    <a:pt x="3767" y="26"/>
                    <a:pt x="3618" y="84"/>
                  </a:cubicBezTo>
                  <a:cubicBezTo>
                    <a:pt x="2498" y="539"/>
                    <a:pt x="1491" y="1457"/>
                    <a:pt x="933" y="2487"/>
                  </a:cubicBezTo>
                  <a:cubicBezTo>
                    <a:pt x="35" y="3860"/>
                    <a:pt x="-187" y="5465"/>
                    <a:pt x="149" y="6948"/>
                  </a:cubicBezTo>
                  <a:cubicBezTo>
                    <a:pt x="484" y="8437"/>
                    <a:pt x="1155" y="9810"/>
                    <a:pt x="2054" y="11072"/>
                  </a:cubicBezTo>
                  <a:cubicBezTo>
                    <a:pt x="3504" y="13358"/>
                    <a:pt x="4960" y="15650"/>
                    <a:pt x="6307" y="17941"/>
                  </a:cubicBezTo>
                  <a:cubicBezTo>
                    <a:pt x="6865" y="18738"/>
                    <a:pt x="7423" y="19541"/>
                    <a:pt x="8094" y="20227"/>
                  </a:cubicBezTo>
                  <a:cubicBezTo>
                    <a:pt x="8321" y="20460"/>
                    <a:pt x="8543" y="20687"/>
                    <a:pt x="8765" y="20914"/>
                  </a:cubicBezTo>
                  <a:cubicBezTo>
                    <a:pt x="9106" y="21030"/>
                    <a:pt x="9441" y="21257"/>
                    <a:pt x="9777" y="21373"/>
                  </a:cubicBezTo>
                  <a:cubicBezTo>
                    <a:pt x="10334" y="21489"/>
                    <a:pt x="10892" y="21489"/>
                    <a:pt x="11341" y="21489"/>
                  </a:cubicBezTo>
                  <a:lnTo>
                    <a:pt x="11676" y="21489"/>
                  </a:lnTo>
                  <a:cubicBezTo>
                    <a:pt x="12239" y="21373"/>
                    <a:pt x="12683" y="21373"/>
                    <a:pt x="13246" y="21373"/>
                  </a:cubicBezTo>
                  <a:lnTo>
                    <a:pt x="13803" y="21373"/>
                  </a:lnTo>
                  <a:cubicBezTo>
                    <a:pt x="15037" y="21373"/>
                    <a:pt x="16152" y="21600"/>
                    <a:pt x="17273" y="21600"/>
                  </a:cubicBezTo>
                  <a:lnTo>
                    <a:pt x="17608" y="21600"/>
                  </a:lnTo>
                  <a:cubicBezTo>
                    <a:pt x="18057" y="21600"/>
                    <a:pt x="18506" y="21600"/>
                    <a:pt x="18950" y="21489"/>
                  </a:cubicBezTo>
                  <a:cubicBezTo>
                    <a:pt x="19513" y="21373"/>
                    <a:pt x="19962" y="21146"/>
                    <a:pt x="20406" y="20914"/>
                  </a:cubicBezTo>
                  <a:lnTo>
                    <a:pt x="20633" y="20687"/>
                  </a:lnTo>
                  <a:cubicBezTo>
                    <a:pt x="20855" y="20460"/>
                    <a:pt x="21077" y="20227"/>
                    <a:pt x="21191" y="19884"/>
                  </a:cubicBezTo>
                  <a:cubicBezTo>
                    <a:pt x="21413" y="18854"/>
                    <a:pt x="21191" y="17825"/>
                    <a:pt x="20633" y="17022"/>
                  </a:cubicBezTo>
                  <a:lnTo>
                    <a:pt x="20406" y="16795"/>
                  </a:lnTo>
                  <a:cubicBezTo>
                    <a:pt x="20298" y="16568"/>
                    <a:pt x="20184" y="16336"/>
                    <a:pt x="19962" y="16109"/>
                  </a:cubicBezTo>
                  <a:cubicBezTo>
                    <a:pt x="18728" y="14620"/>
                    <a:pt x="17386" y="13358"/>
                    <a:pt x="15930" y="12101"/>
                  </a:cubicBezTo>
                  <a:cubicBezTo>
                    <a:pt x="14702" y="11072"/>
                    <a:pt x="13468" y="9926"/>
                    <a:pt x="12239" y="8670"/>
                  </a:cubicBezTo>
                  <a:cubicBezTo>
                    <a:pt x="10112" y="6605"/>
                    <a:pt x="8094" y="4319"/>
                    <a:pt x="6194" y="2027"/>
                  </a:cubicBezTo>
                  <a:cubicBezTo>
                    <a:pt x="5605" y="1325"/>
                    <a:pt x="5012" y="0"/>
                    <a:pt x="4041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58" name="Google Shape;1686;p41"/>
            <p:cNvSpPr/>
            <p:nvPr/>
          </p:nvSpPr>
          <p:spPr>
            <a:xfrm>
              <a:off x="1336861" y="1091128"/>
              <a:ext cx="225541" cy="3320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5463" y="7896"/>
                    <a:pt x="12579" y="15153"/>
                    <a:pt x="20888" y="21600"/>
                  </a:cubicBezTo>
                  <a:lnTo>
                    <a:pt x="21600" y="21600"/>
                  </a:lnTo>
                  <a:cubicBezTo>
                    <a:pt x="13061" y="15153"/>
                    <a:pt x="5934" y="7733"/>
                    <a:pt x="48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59" name="Google Shape;1687;p41"/>
            <p:cNvSpPr/>
            <p:nvPr/>
          </p:nvSpPr>
          <p:spPr>
            <a:xfrm>
              <a:off x="1369098" y="1058892"/>
              <a:ext cx="240401" cy="361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42" y="0"/>
                  </a:moveTo>
                  <a:lnTo>
                    <a:pt x="0" y="143"/>
                  </a:lnTo>
                  <a:cubicBezTo>
                    <a:pt x="5567" y="7691"/>
                    <a:pt x="12695" y="14946"/>
                    <a:pt x="20932" y="21600"/>
                  </a:cubicBezTo>
                  <a:lnTo>
                    <a:pt x="21600" y="21600"/>
                  </a:lnTo>
                  <a:cubicBezTo>
                    <a:pt x="13363" y="14946"/>
                    <a:pt x="6235" y="7691"/>
                    <a:pt x="44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60" name="Google Shape;1688;p41"/>
            <p:cNvSpPr/>
            <p:nvPr/>
          </p:nvSpPr>
          <p:spPr>
            <a:xfrm>
              <a:off x="1386473" y="1034086"/>
              <a:ext cx="309789" cy="3915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43" y="0"/>
                  </a:moveTo>
                  <a:lnTo>
                    <a:pt x="0" y="139"/>
                  </a:lnTo>
                  <a:cubicBezTo>
                    <a:pt x="3627" y="4648"/>
                    <a:pt x="7253" y="9296"/>
                    <a:pt x="11406" y="13534"/>
                  </a:cubicBezTo>
                  <a:cubicBezTo>
                    <a:pt x="14339" y="16410"/>
                    <a:pt x="17455" y="19140"/>
                    <a:pt x="20907" y="21600"/>
                  </a:cubicBezTo>
                  <a:lnTo>
                    <a:pt x="21600" y="21600"/>
                  </a:lnTo>
                  <a:cubicBezTo>
                    <a:pt x="17973" y="19140"/>
                    <a:pt x="14690" y="16410"/>
                    <a:pt x="11748" y="13401"/>
                  </a:cubicBezTo>
                  <a:cubicBezTo>
                    <a:pt x="7604" y="9025"/>
                    <a:pt x="3802" y="4648"/>
                    <a:pt x="34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61" name="Google Shape;1689;p41"/>
            <p:cNvSpPr/>
            <p:nvPr/>
          </p:nvSpPr>
          <p:spPr>
            <a:xfrm>
              <a:off x="1304625" y="1088613"/>
              <a:ext cx="193304" cy="3221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62" y="0"/>
                  </a:moveTo>
                  <a:lnTo>
                    <a:pt x="0" y="169"/>
                  </a:lnTo>
                  <a:cubicBezTo>
                    <a:pt x="5263" y="7481"/>
                    <a:pt x="11918" y="14288"/>
                    <a:pt x="19939" y="20604"/>
                  </a:cubicBezTo>
                  <a:cubicBezTo>
                    <a:pt x="20501" y="20941"/>
                    <a:pt x="21051" y="21270"/>
                    <a:pt x="21600" y="21600"/>
                  </a:cubicBezTo>
                  <a:cubicBezTo>
                    <a:pt x="13297" y="14954"/>
                    <a:pt x="6093" y="7642"/>
                    <a:pt x="56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62" name="Google Shape;1690;p41"/>
            <p:cNvSpPr/>
            <p:nvPr/>
          </p:nvSpPr>
          <p:spPr>
            <a:xfrm>
              <a:off x="905670" y="1086099"/>
              <a:ext cx="12347" cy="595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3000" y="912"/>
                  </a:lnTo>
                  <a:cubicBezTo>
                    <a:pt x="13000" y="1824"/>
                    <a:pt x="13000" y="2695"/>
                    <a:pt x="13000" y="2695"/>
                  </a:cubicBezTo>
                  <a:cubicBezTo>
                    <a:pt x="13000" y="8084"/>
                    <a:pt x="4200" y="14386"/>
                    <a:pt x="0" y="19776"/>
                  </a:cubicBezTo>
                  <a:lnTo>
                    <a:pt x="0" y="20688"/>
                  </a:lnTo>
                  <a:cubicBezTo>
                    <a:pt x="0" y="20688"/>
                    <a:pt x="0" y="20688"/>
                    <a:pt x="0" y="21600"/>
                  </a:cubicBezTo>
                  <a:lnTo>
                    <a:pt x="4200" y="21600"/>
                  </a:lnTo>
                  <a:cubicBezTo>
                    <a:pt x="8600" y="20688"/>
                    <a:pt x="8600" y="20688"/>
                    <a:pt x="8600" y="20688"/>
                  </a:cubicBezTo>
                  <a:lnTo>
                    <a:pt x="8600" y="17993"/>
                  </a:lnTo>
                  <a:cubicBezTo>
                    <a:pt x="17400" y="13474"/>
                    <a:pt x="17400" y="7214"/>
                    <a:pt x="21600" y="1824"/>
                  </a:cubicBezTo>
                  <a:cubicBezTo>
                    <a:pt x="21600" y="912"/>
                    <a:pt x="21600" y="912"/>
                    <a:pt x="21600" y="0"/>
                  </a:cubicBezTo>
                  <a:close/>
                </a:path>
              </a:pathLst>
            </a:custGeom>
            <a:solidFill>
              <a:srgbClr val="FFBB5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63" name="Google Shape;1691;p41"/>
            <p:cNvSpPr/>
            <p:nvPr/>
          </p:nvSpPr>
          <p:spPr>
            <a:xfrm>
              <a:off x="804045" y="1137197"/>
              <a:ext cx="106541" cy="778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19" y="0"/>
                  </a:moveTo>
                  <a:cubicBezTo>
                    <a:pt x="20650" y="0"/>
                    <a:pt x="20603" y="63"/>
                    <a:pt x="20603" y="285"/>
                  </a:cubicBezTo>
                  <a:cubicBezTo>
                    <a:pt x="16571" y="2347"/>
                    <a:pt x="12561" y="4409"/>
                    <a:pt x="9039" y="7137"/>
                  </a:cubicBezTo>
                  <a:cubicBezTo>
                    <a:pt x="5029" y="10594"/>
                    <a:pt x="2016" y="14717"/>
                    <a:pt x="0" y="20204"/>
                  </a:cubicBezTo>
                  <a:cubicBezTo>
                    <a:pt x="0" y="20902"/>
                    <a:pt x="0" y="21600"/>
                    <a:pt x="510" y="21600"/>
                  </a:cubicBezTo>
                  <a:lnTo>
                    <a:pt x="997" y="21600"/>
                  </a:lnTo>
                  <a:cubicBezTo>
                    <a:pt x="997" y="21600"/>
                    <a:pt x="1506" y="21600"/>
                    <a:pt x="1506" y="20902"/>
                  </a:cubicBezTo>
                  <a:cubicBezTo>
                    <a:pt x="3523" y="16081"/>
                    <a:pt x="6026" y="11958"/>
                    <a:pt x="9548" y="9198"/>
                  </a:cubicBezTo>
                  <a:cubicBezTo>
                    <a:pt x="13071" y="6470"/>
                    <a:pt x="17081" y="3711"/>
                    <a:pt x="21090" y="2347"/>
                  </a:cubicBezTo>
                  <a:cubicBezTo>
                    <a:pt x="21090" y="1649"/>
                    <a:pt x="21600" y="1649"/>
                    <a:pt x="21600" y="952"/>
                  </a:cubicBezTo>
                  <a:cubicBezTo>
                    <a:pt x="21252" y="476"/>
                    <a:pt x="20905" y="0"/>
                    <a:pt x="20719" y="0"/>
                  </a:cubicBezTo>
                  <a:close/>
                </a:path>
              </a:pathLst>
            </a:custGeom>
            <a:solidFill>
              <a:srgbClr val="FFBB5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64" name="Google Shape;1692;p41"/>
            <p:cNvSpPr/>
            <p:nvPr/>
          </p:nvSpPr>
          <p:spPr>
            <a:xfrm>
              <a:off x="781754" y="1138225"/>
              <a:ext cx="128832" cy="587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76" y="0"/>
                  </a:moveTo>
                  <a:cubicBezTo>
                    <a:pt x="12880" y="0"/>
                    <a:pt x="5807" y="7270"/>
                    <a:pt x="0" y="19121"/>
                  </a:cubicBezTo>
                  <a:cubicBezTo>
                    <a:pt x="0" y="20045"/>
                    <a:pt x="0" y="20928"/>
                    <a:pt x="0" y="20928"/>
                  </a:cubicBezTo>
                  <a:lnTo>
                    <a:pt x="402" y="20928"/>
                  </a:lnTo>
                  <a:cubicBezTo>
                    <a:pt x="613" y="21390"/>
                    <a:pt x="728" y="21600"/>
                    <a:pt x="824" y="21600"/>
                  </a:cubicBezTo>
                  <a:cubicBezTo>
                    <a:pt x="939" y="21600"/>
                    <a:pt x="1035" y="21390"/>
                    <a:pt x="1246" y="20928"/>
                  </a:cubicBezTo>
                  <a:cubicBezTo>
                    <a:pt x="6651" y="10002"/>
                    <a:pt x="13301" y="3614"/>
                    <a:pt x="20776" y="2732"/>
                  </a:cubicBezTo>
                  <a:cubicBezTo>
                    <a:pt x="21178" y="2732"/>
                    <a:pt x="21600" y="1807"/>
                    <a:pt x="21600" y="882"/>
                  </a:cubicBezTo>
                  <a:cubicBezTo>
                    <a:pt x="21600" y="0"/>
                    <a:pt x="21178" y="0"/>
                    <a:pt x="20776" y="0"/>
                  </a:cubicBezTo>
                  <a:close/>
                </a:path>
              </a:pathLst>
            </a:custGeom>
            <a:solidFill>
              <a:srgbClr val="FFBB5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65" name="Google Shape;1693;p41"/>
            <p:cNvSpPr/>
            <p:nvPr/>
          </p:nvSpPr>
          <p:spPr>
            <a:xfrm>
              <a:off x="903155" y="1130452"/>
              <a:ext cx="128947" cy="226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211" y="0"/>
                  </a:moveTo>
                  <a:cubicBezTo>
                    <a:pt x="6300" y="0"/>
                    <a:pt x="3351" y="2400"/>
                    <a:pt x="421" y="7418"/>
                  </a:cubicBezTo>
                  <a:cubicBezTo>
                    <a:pt x="0" y="7418"/>
                    <a:pt x="0" y="9709"/>
                    <a:pt x="0" y="12109"/>
                  </a:cubicBezTo>
                  <a:cubicBezTo>
                    <a:pt x="0" y="12109"/>
                    <a:pt x="421" y="14509"/>
                    <a:pt x="823" y="14509"/>
                  </a:cubicBezTo>
                  <a:cubicBezTo>
                    <a:pt x="3600" y="9491"/>
                    <a:pt x="6434" y="7091"/>
                    <a:pt x="9268" y="7091"/>
                  </a:cubicBezTo>
                  <a:cubicBezTo>
                    <a:pt x="13213" y="7091"/>
                    <a:pt x="17119" y="11891"/>
                    <a:pt x="20757" y="21600"/>
                  </a:cubicBezTo>
                  <a:cubicBezTo>
                    <a:pt x="20757" y="21600"/>
                    <a:pt x="21179" y="21600"/>
                    <a:pt x="21600" y="19200"/>
                  </a:cubicBezTo>
                  <a:cubicBezTo>
                    <a:pt x="21600" y="16800"/>
                    <a:pt x="21600" y="16800"/>
                    <a:pt x="21179" y="14509"/>
                  </a:cubicBezTo>
                  <a:cubicBezTo>
                    <a:pt x="17291" y="4800"/>
                    <a:pt x="13289" y="0"/>
                    <a:pt x="9211" y="0"/>
                  </a:cubicBezTo>
                  <a:close/>
                </a:path>
              </a:pathLst>
            </a:custGeom>
            <a:solidFill>
              <a:srgbClr val="FFBB5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66" name="Google Shape;1694;p41"/>
            <p:cNvSpPr/>
            <p:nvPr/>
          </p:nvSpPr>
          <p:spPr>
            <a:xfrm>
              <a:off x="706504" y="0"/>
              <a:ext cx="751869" cy="11941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5" h="21600" fill="norm" stroke="1" extrusionOk="0">
                  <a:moveTo>
                    <a:pt x="7804" y="0"/>
                  </a:moveTo>
                  <a:cubicBezTo>
                    <a:pt x="5985" y="0"/>
                    <a:pt x="4261" y="488"/>
                    <a:pt x="3081" y="1356"/>
                  </a:cubicBezTo>
                  <a:cubicBezTo>
                    <a:pt x="1872" y="2297"/>
                    <a:pt x="1092" y="3507"/>
                    <a:pt x="879" y="4719"/>
                  </a:cubicBezTo>
                  <a:cubicBezTo>
                    <a:pt x="522" y="6108"/>
                    <a:pt x="663" y="7543"/>
                    <a:pt x="381" y="8933"/>
                  </a:cubicBezTo>
                  <a:cubicBezTo>
                    <a:pt x="24" y="10411"/>
                    <a:pt x="-45" y="11935"/>
                    <a:pt x="24" y="13416"/>
                  </a:cubicBezTo>
                  <a:cubicBezTo>
                    <a:pt x="96" y="14940"/>
                    <a:pt x="735" y="16418"/>
                    <a:pt x="1872" y="17764"/>
                  </a:cubicBezTo>
                  <a:cubicBezTo>
                    <a:pt x="3081" y="19019"/>
                    <a:pt x="4858" y="19960"/>
                    <a:pt x="6988" y="20543"/>
                  </a:cubicBezTo>
                  <a:cubicBezTo>
                    <a:pt x="9262" y="21170"/>
                    <a:pt x="11750" y="21530"/>
                    <a:pt x="14306" y="21575"/>
                  </a:cubicBezTo>
                  <a:cubicBezTo>
                    <a:pt x="14542" y="21592"/>
                    <a:pt x="14784" y="21600"/>
                    <a:pt x="15024" y="21600"/>
                  </a:cubicBezTo>
                  <a:cubicBezTo>
                    <a:pt x="16010" y="21600"/>
                    <a:pt x="17016" y="21451"/>
                    <a:pt x="17930" y="21126"/>
                  </a:cubicBezTo>
                  <a:cubicBezTo>
                    <a:pt x="18923" y="20589"/>
                    <a:pt x="19707" y="19871"/>
                    <a:pt x="20133" y="19063"/>
                  </a:cubicBezTo>
                  <a:cubicBezTo>
                    <a:pt x="20205" y="18974"/>
                    <a:pt x="20274" y="18885"/>
                    <a:pt x="20346" y="18794"/>
                  </a:cubicBezTo>
                  <a:cubicBezTo>
                    <a:pt x="20346" y="18751"/>
                    <a:pt x="20346" y="18751"/>
                    <a:pt x="20346" y="18705"/>
                  </a:cubicBezTo>
                  <a:cubicBezTo>
                    <a:pt x="20772" y="17988"/>
                    <a:pt x="21129" y="17227"/>
                    <a:pt x="21342" y="16464"/>
                  </a:cubicBezTo>
                  <a:cubicBezTo>
                    <a:pt x="21483" y="15792"/>
                    <a:pt x="21555" y="15120"/>
                    <a:pt x="21555" y="14445"/>
                  </a:cubicBezTo>
                  <a:lnTo>
                    <a:pt x="21555" y="13953"/>
                  </a:lnTo>
                  <a:cubicBezTo>
                    <a:pt x="21411" y="12653"/>
                    <a:pt x="20844" y="11443"/>
                    <a:pt x="19920" y="10322"/>
                  </a:cubicBezTo>
                  <a:cubicBezTo>
                    <a:pt x="18855" y="9156"/>
                    <a:pt x="17360" y="8215"/>
                    <a:pt x="15584" y="7543"/>
                  </a:cubicBezTo>
                  <a:cubicBezTo>
                    <a:pt x="14876" y="7318"/>
                    <a:pt x="14165" y="7095"/>
                    <a:pt x="13313" y="7004"/>
                  </a:cubicBezTo>
                  <a:cubicBezTo>
                    <a:pt x="14450" y="5614"/>
                    <a:pt x="14591" y="4001"/>
                    <a:pt x="13739" y="2566"/>
                  </a:cubicBezTo>
                  <a:cubicBezTo>
                    <a:pt x="12743" y="1177"/>
                    <a:pt x="10753" y="236"/>
                    <a:pt x="8410" y="10"/>
                  </a:cubicBezTo>
                  <a:lnTo>
                    <a:pt x="8266" y="10"/>
                  </a:lnTo>
                  <a:cubicBezTo>
                    <a:pt x="8112" y="4"/>
                    <a:pt x="7958" y="0"/>
                    <a:pt x="780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67" name="Google Shape;1695;p41"/>
            <p:cNvSpPr/>
            <p:nvPr/>
          </p:nvSpPr>
          <p:spPr>
            <a:xfrm>
              <a:off x="672778" y="15432"/>
              <a:ext cx="235292" cy="3736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4" h="21600" fill="norm" stroke="1" extrusionOk="0">
                  <a:moveTo>
                    <a:pt x="21364" y="0"/>
                  </a:moveTo>
                  <a:cubicBezTo>
                    <a:pt x="13943" y="1718"/>
                    <a:pt x="7414" y="4731"/>
                    <a:pt x="2691" y="8742"/>
                  </a:cubicBezTo>
                  <a:cubicBezTo>
                    <a:pt x="2016" y="9317"/>
                    <a:pt x="1570" y="9885"/>
                    <a:pt x="1342" y="10605"/>
                  </a:cubicBezTo>
                  <a:cubicBezTo>
                    <a:pt x="895" y="11173"/>
                    <a:pt x="1113" y="11894"/>
                    <a:pt x="2016" y="12323"/>
                  </a:cubicBezTo>
                  <a:cubicBezTo>
                    <a:pt x="2286" y="12488"/>
                    <a:pt x="2650" y="12574"/>
                    <a:pt x="3044" y="12574"/>
                  </a:cubicBezTo>
                  <a:cubicBezTo>
                    <a:pt x="3584" y="12574"/>
                    <a:pt x="4165" y="12422"/>
                    <a:pt x="4580" y="12145"/>
                  </a:cubicBezTo>
                  <a:cubicBezTo>
                    <a:pt x="2182" y="13982"/>
                    <a:pt x="657" y="16089"/>
                    <a:pt x="221" y="18481"/>
                  </a:cubicBezTo>
                  <a:cubicBezTo>
                    <a:pt x="-236" y="19486"/>
                    <a:pt x="-8" y="20490"/>
                    <a:pt x="1113" y="21204"/>
                  </a:cubicBezTo>
                  <a:cubicBezTo>
                    <a:pt x="1715" y="21474"/>
                    <a:pt x="2400" y="21600"/>
                    <a:pt x="3096" y="21600"/>
                  </a:cubicBezTo>
                  <a:cubicBezTo>
                    <a:pt x="4227" y="21600"/>
                    <a:pt x="5369" y="21256"/>
                    <a:pt x="6064" y="20629"/>
                  </a:cubicBezTo>
                  <a:cubicBezTo>
                    <a:pt x="7870" y="19195"/>
                    <a:pt x="8991" y="17477"/>
                    <a:pt x="9220" y="15614"/>
                  </a:cubicBezTo>
                  <a:cubicBezTo>
                    <a:pt x="9666" y="12607"/>
                    <a:pt x="10798" y="9601"/>
                    <a:pt x="12147" y="6594"/>
                  </a:cubicBezTo>
                  <a:cubicBezTo>
                    <a:pt x="13496" y="3581"/>
                    <a:pt x="16870" y="1150"/>
                    <a:pt x="2136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68" name="Google Shape;1696;p41"/>
            <p:cNvSpPr/>
            <p:nvPr/>
          </p:nvSpPr>
          <p:spPr>
            <a:xfrm>
              <a:off x="792868" y="3086"/>
              <a:ext cx="457227" cy="5343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7" h="21600" fill="norm" stroke="1" extrusionOk="0">
                  <a:moveTo>
                    <a:pt x="9465" y="0"/>
                  </a:moveTo>
                  <a:cubicBezTo>
                    <a:pt x="6448" y="601"/>
                    <a:pt x="3657" y="2204"/>
                    <a:pt x="1798" y="4506"/>
                  </a:cubicBezTo>
                  <a:cubicBezTo>
                    <a:pt x="1338" y="5009"/>
                    <a:pt x="1102" y="5712"/>
                    <a:pt x="989" y="6410"/>
                  </a:cubicBezTo>
                  <a:cubicBezTo>
                    <a:pt x="989" y="7112"/>
                    <a:pt x="1568" y="7713"/>
                    <a:pt x="2382" y="7916"/>
                  </a:cubicBezTo>
                  <a:cubicBezTo>
                    <a:pt x="1798" y="8415"/>
                    <a:pt x="1338" y="9016"/>
                    <a:pt x="872" y="9719"/>
                  </a:cubicBezTo>
                  <a:cubicBezTo>
                    <a:pt x="406" y="10620"/>
                    <a:pt x="57" y="11623"/>
                    <a:pt x="57" y="12625"/>
                  </a:cubicBezTo>
                  <a:cubicBezTo>
                    <a:pt x="-173" y="13624"/>
                    <a:pt x="293" y="14728"/>
                    <a:pt x="1338" y="15431"/>
                  </a:cubicBezTo>
                  <a:cubicBezTo>
                    <a:pt x="1975" y="15703"/>
                    <a:pt x="2682" y="15860"/>
                    <a:pt x="3384" y="15860"/>
                  </a:cubicBezTo>
                  <a:cubicBezTo>
                    <a:pt x="3957" y="15860"/>
                    <a:pt x="4531" y="15754"/>
                    <a:pt x="5050" y="15528"/>
                  </a:cubicBezTo>
                  <a:cubicBezTo>
                    <a:pt x="5168" y="17432"/>
                    <a:pt x="6100" y="19239"/>
                    <a:pt x="7723" y="20537"/>
                  </a:cubicBezTo>
                  <a:cubicBezTo>
                    <a:pt x="8377" y="21263"/>
                    <a:pt x="9406" y="21600"/>
                    <a:pt x="10450" y="21600"/>
                  </a:cubicBezTo>
                  <a:cubicBezTo>
                    <a:pt x="10702" y="21600"/>
                    <a:pt x="10959" y="21582"/>
                    <a:pt x="11211" y="21540"/>
                  </a:cubicBezTo>
                  <a:cubicBezTo>
                    <a:pt x="12486" y="21240"/>
                    <a:pt x="13182" y="19936"/>
                    <a:pt x="13766" y="18836"/>
                  </a:cubicBezTo>
                  <a:cubicBezTo>
                    <a:pt x="14345" y="19738"/>
                    <a:pt x="15272" y="20440"/>
                    <a:pt x="16316" y="20939"/>
                  </a:cubicBezTo>
                  <a:cubicBezTo>
                    <a:pt x="16820" y="21179"/>
                    <a:pt x="17398" y="21304"/>
                    <a:pt x="17966" y="21304"/>
                  </a:cubicBezTo>
                  <a:cubicBezTo>
                    <a:pt x="18588" y="21304"/>
                    <a:pt x="19204" y="21152"/>
                    <a:pt x="19686" y="20837"/>
                  </a:cubicBezTo>
                  <a:cubicBezTo>
                    <a:pt x="20500" y="20140"/>
                    <a:pt x="20966" y="19336"/>
                    <a:pt x="21079" y="18434"/>
                  </a:cubicBezTo>
                  <a:cubicBezTo>
                    <a:pt x="21197" y="17935"/>
                    <a:pt x="21315" y="17432"/>
                    <a:pt x="21427" y="16932"/>
                  </a:cubicBezTo>
                  <a:cubicBezTo>
                    <a:pt x="20618" y="16530"/>
                    <a:pt x="19686" y="16230"/>
                    <a:pt x="18872" y="15930"/>
                  </a:cubicBezTo>
                  <a:cubicBezTo>
                    <a:pt x="18523" y="15828"/>
                    <a:pt x="18063" y="15731"/>
                    <a:pt x="17715" y="15629"/>
                  </a:cubicBezTo>
                  <a:cubicBezTo>
                    <a:pt x="19573" y="12524"/>
                    <a:pt x="19804" y="8915"/>
                    <a:pt x="18293" y="5712"/>
                  </a:cubicBezTo>
                  <a:cubicBezTo>
                    <a:pt x="17131" y="3508"/>
                    <a:pt x="15159" y="1701"/>
                    <a:pt x="12604" y="799"/>
                  </a:cubicBezTo>
                  <a:cubicBezTo>
                    <a:pt x="11559" y="402"/>
                    <a:pt x="10627" y="102"/>
                    <a:pt x="946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69" name="Google Shape;1697;p41"/>
            <p:cNvSpPr/>
            <p:nvPr/>
          </p:nvSpPr>
          <p:spPr>
            <a:xfrm>
              <a:off x="811475" y="3086"/>
              <a:ext cx="251243" cy="2470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1" h="21600" fill="norm" stroke="1" extrusionOk="0">
                  <a:moveTo>
                    <a:pt x="15670" y="0"/>
                  </a:moveTo>
                  <a:cubicBezTo>
                    <a:pt x="10170" y="1299"/>
                    <a:pt x="5080" y="4768"/>
                    <a:pt x="1690" y="9745"/>
                  </a:cubicBezTo>
                  <a:cubicBezTo>
                    <a:pt x="850" y="10835"/>
                    <a:pt x="420" y="12354"/>
                    <a:pt x="215" y="13864"/>
                  </a:cubicBezTo>
                  <a:cubicBezTo>
                    <a:pt x="215" y="15383"/>
                    <a:pt x="1270" y="16682"/>
                    <a:pt x="2755" y="17122"/>
                  </a:cubicBezTo>
                  <a:cubicBezTo>
                    <a:pt x="1690" y="18202"/>
                    <a:pt x="850" y="19501"/>
                    <a:pt x="0" y="21020"/>
                  </a:cubicBezTo>
                  <a:cubicBezTo>
                    <a:pt x="1133" y="21410"/>
                    <a:pt x="2296" y="21600"/>
                    <a:pt x="3449" y="21600"/>
                  </a:cubicBezTo>
                  <a:cubicBezTo>
                    <a:pt x="5520" y="21600"/>
                    <a:pt x="7552" y="20970"/>
                    <a:pt x="9320" y="19721"/>
                  </a:cubicBezTo>
                  <a:cubicBezTo>
                    <a:pt x="12495" y="17552"/>
                    <a:pt x="14400" y="13654"/>
                    <a:pt x="14195" y="9745"/>
                  </a:cubicBezTo>
                  <a:cubicBezTo>
                    <a:pt x="16735" y="9745"/>
                    <a:pt x="19275" y="8236"/>
                    <a:pt x="20760" y="6067"/>
                  </a:cubicBezTo>
                  <a:cubicBezTo>
                    <a:pt x="21395" y="4768"/>
                    <a:pt x="21600" y="3248"/>
                    <a:pt x="21395" y="1729"/>
                  </a:cubicBezTo>
                  <a:cubicBezTo>
                    <a:pt x="19490" y="870"/>
                    <a:pt x="17790" y="220"/>
                    <a:pt x="1567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70" name="Google Shape;1698;p41"/>
            <p:cNvSpPr/>
            <p:nvPr/>
          </p:nvSpPr>
          <p:spPr>
            <a:xfrm>
              <a:off x="905360" y="161640"/>
              <a:ext cx="84559" cy="827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29" h="21600" fill="norm" stroke="1" extrusionOk="0">
                  <a:moveTo>
                    <a:pt x="9236" y="0"/>
                  </a:moveTo>
                  <a:cubicBezTo>
                    <a:pt x="1139" y="0"/>
                    <a:pt x="-3171" y="11009"/>
                    <a:pt x="2758" y="18109"/>
                  </a:cubicBezTo>
                  <a:cubicBezTo>
                    <a:pt x="4577" y="20526"/>
                    <a:pt x="6894" y="21600"/>
                    <a:pt x="9186" y="21600"/>
                  </a:cubicBezTo>
                  <a:cubicBezTo>
                    <a:pt x="13671" y="21600"/>
                    <a:pt x="18080" y="17453"/>
                    <a:pt x="18429" y="11009"/>
                  </a:cubicBezTo>
                  <a:cubicBezTo>
                    <a:pt x="18429" y="5191"/>
                    <a:pt x="14119" y="0"/>
                    <a:pt x="923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71" name="Google Shape;1699;p41"/>
            <p:cNvSpPr/>
            <p:nvPr/>
          </p:nvSpPr>
          <p:spPr>
            <a:xfrm>
              <a:off x="1039531" y="389697"/>
              <a:ext cx="158553" cy="47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563" y="0"/>
                  </a:moveTo>
                  <a:cubicBezTo>
                    <a:pt x="15869" y="4561"/>
                    <a:pt x="12817" y="7969"/>
                    <a:pt x="10123" y="10223"/>
                  </a:cubicBezTo>
                  <a:cubicBezTo>
                    <a:pt x="7646" y="11901"/>
                    <a:pt x="5186" y="12950"/>
                    <a:pt x="2710" y="12950"/>
                  </a:cubicBezTo>
                  <a:cubicBezTo>
                    <a:pt x="1806" y="12950"/>
                    <a:pt x="903" y="12792"/>
                    <a:pt x="0" y="12530"/>
                  </a:cubicBezTo>
                  <a:cubicBezTo>
                    <a:pt x="2352" y="18192"/>
                    <a:pt x="5388" y="21600"/>
                    <a:pt x="8441" y="21600"/>
                  </a:cubicBezTo>
                  <a:cubicBezTo>
                    <a:pt x="13159" y="21600"/>
                    <a:pt x="18221" y="15938"/>
                    <a:pt x="21600" y="3408"/>
                  </a:cubicBezTo>
                  <a:cubicBezTo>
                    <a:pt x="20245" y="2254"/>
                    <a:pt x="19233" y="1153"/>
                    <a:pt x="1856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72" name="Google Shape;1700;p41"/>
            <p:cNvSpPr/>
            <p:nvPr/>
          </p:nvSpPr>
          <p:spPr>
            <a:xfrm>
              <a:off x="1058319" y="67560"/>
              <a:ext cx="164543" cy="1864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3" h="21600" fill="norm" stroke="1" extrusionOk="0">
                  <a:moveTo>
                    <a:pt x="6694" y="0"/>
                  </a:moveTo>
                  <a:cubicBezTo>
                    <a:pt x="5135" y="569"/>
                    <a:pt x="3879" y="1430"/>
                    <a:pt x="3258" y="2861"/>
                  </a:cubicBezTo>
                  <a:cubicBezTo>
                    <a:pt x="2002" y="4874"/>
                    <a:pt x="1381" y="7178"/>
                    <a:pt x="746" y="9469"/>
                  </a:cubicBezTo>
                  <a:cubicBezTo>
                    <a:pt x="125" y="10899"/>
                    <a:pt x="-193" y="12634"/>
                    <a:pt x="125" y="14356"/>
                  </a:cubicBezTo>
                  <a:cubicBezTo>
                    <a:pt x="1063" y="15786"/>
                    <a:pt x="2623" y="16938"/>
                    <a:pt x="4514" y="16938"/>
                  </a:cubicBezTo>
                  <a:cubicBezTo>
                    <a:pt x="6073" y="16647"/>
                    <a:pt x="7950" y="16647"/>
                    <a:pt x="9827" y="16077"/>
                  </a:cubicBezTo>
                  <a:cubicBezTo>
                    <a:pt x="10679" y="15919"/>
                    <a:pt x="11820" y="15667"/>
                    <a:pt x="12831" y="15667"/>
                  </a:cubicBezTo>
                  <a:cubicBezTo>
                    <a:pt x="13668" y="15667"/>
                    <a:pt x="14419" y="15839"/>
                    <a:pt x="14837" y="16356"/>
                  </a:cubicBezTo>
                  <a:cubicBezTo>
                    <a:pt x="16094" y="17508"/>
                    <a:pt x="16094" y="19229"/>
                    <a:pt x="16714" y="20673"/>
                  </a:cubicBezTo>
                  <a:cubicBezTo>
                    <a:pt x="16974" y="21136"/>
                    <a:pt x="17436" y="21600"/>
                    <a:pt x="17942" y="21600"/>
                  </a:cubicBezTo>
                  <a:cubicBezTo>
                    <a:pt x="18057" y="21600"/>
                    <a:pt x="18173" y="21587"/>
                    <a:pt x="18274" y="21534"/>
                  </a:cubicBezTo>
                  <a:cubicBezTo>
                    <a:pt x="18591" y="21534"/>
                    <a:pt x="18909" y="21242"/>
                    <a:pt x="18909" y="20951"/>
                  </a:cubicBezTo>
                  <a:cubicBezTo>
                    <a:pt x="21407" y="16647"/>
                    <a:pt x="21407" y="11482"/>
                    <a:pt x="18909" y="7178"/>
                  </a:cubicBezTo>
                  <a:cubicBezTo>
                    <a:pt x="16714" y="2861"/>
                    <a:pt x="12022" y="0"/>
                    <a:pt x="6694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73" name="Google Shape;1701;p41"/>
            <p:cNvSpPr/>
            <p:nvPr/>
          </p:nvSpPr>
          <p:spPr>
            <a:xfrm>
              <a:off x="1081599" y="168270"/>
              <a:ext cx="103135" cy="811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2" h="21600" fill="norm" stroke="1" extrusionOk="0">
                  <a:moveTo>
                    <a:pt x="12306" y="0"/>
                  </a:moveTo>
                  <a:cubicBezTo>
                    <a:pt x="9437" y="0"/>
                    <a:pt x="6473" y="852"/>
                    <a:pt x="4126" y="2860"/>
                  </a:cubicBezTo>
                  <a:cubicBezTo>
                    <a:pt x="2063" y="4198"/>
                    <a:pt x="0" y="7484"/>
                    <a:pt x="0" y="10131"/>
                  </a:cubicBezTo>
                  <a:cubicBezTo>
                    <a:pt x="0" y="13416"/>
                    <a:pt x="2584" y="16063"/>
                    <a:pt x="4126" y="17371"/>
                  </a:cubicBezTo>
                  <a:cubicBezTo>
                    <a:pt x="5145" y="18710"/>
                    <a:pt x="6686" y="19349"/>
                    <a:pt x="7706" y="20018"/>
                  </a:cubicBezTo>
                  <a:cubicBezTo>
                    <a:pt x="8844" y="20992"/>
                    <a:pt x="9982" y="21600"/>
                    <a:pt x="11096" y="21600"/>
                  </a:cubicBezTo>
                  <a:cubicBezTo>
                    <a:pt x="11523" y="21600"/>
                    <a:pt x="11926" y="21509"/>
                    <a:pt x="12329" y="21326"/>
                  </a:cubicBezTo>
                  <a:cubicBezTo>
                    <a:pt x="13894" y="21326"/>
                    <a:pt x="15435" y="20018"/>
                    <a:pt x="16455" y="18710"/>
                  </a:cubicBezTo>
                  <a:cubicBezTo>
                    <a:pt x="17996" y="17371"/>
                    <a:pt x="19537" y="16063"/>
                    <a:pt x="20059" y="14086"/>
                  </a:cubicBezTo>
                  <a:cubicBezTo>
                    <a:pt x="21600" y="11439"/>
                    <a:pt x="21600" y="8792"/>
                    <a:pt x="21078" y="6815"/>
                  </a:cubicBezTo>
                  <a:cubicBezTo>
                    <a:pt x="20557" y="4837"/>
                    <a:pt x="20059" y="3529"/>
                    <a:pt x="18518" y="2860"/>
                  </a:cubicBezTo>
                  <a:cubicBezTo>
                    <a:pt x="17474" y="1552"/>
                    <a:pt x="16455" y="882"/>
                    <a:pt x="14914" y="213"/>
                  </a:cubicBezTo>
                  <a:cubicBezTo>
                    <a:pt x="14060" y="61"/>
                    <a:pt x="13183" y="0"/>
                    <a:pt x="1230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74" name="Google Shape;1702;p41"/>
            <p:cNvSpPr/>
            <p:nvPr/>
          </p:nvSpPr>
          <p:spPr>
            <a:xfrm>
              <a:off x="1079084" y="199506"/>
              <a:ext cx="104140" cy="166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849" fill="norm" stroke="1" extrusionOk="0">
                  <a:moveTo>
                    <a:pt x="0" y="17845"/>
                  </a:moveTo>
                  <a:cubicBezTo>
                    <a:pt x="3604" y="20849"/>
                    <a:pt x="7208" y="17845"/>
                    <a:pt x="10812" y="11551"/>
                  </a:cubicBezTo>
                  <a:cubicBezTo>
                    <a:pt x="12353" y="8547"/>
                    <a:pt x="13373" y="5400"/>
                    <a:pt x="14914" y="2253"/>
                  </a:cubicBezTo>
                  <a:cubicBezTo>
                    <a:pt x="15957" y="-751"/>
                    <a:pt x="17498" y="-751"/>
                    <a:pt x="19039" y="2253"/>
                  </a:cubicBezTo>
                  <a:cubicBezTo>
                    <a:pt x="20059" y="5400"/>
                    <a:pt x="21078" y="11551"/>
                    <a:pt x="21600" y="20849"/>
                  </a:cubicBezTo>
                </a:path>
              </a:pathLst>
            </a:custGeom>
            <a:noFill/>
            <a:ln w="508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75" name="Google Shape;1703;p41"/>
            <p:cNvSpPr/>
            <p:nvPr/>
          </p:nvSpPr>
          <p:spPr>
            <a:xfrm>
              <a:off x="1193169" y="1175378"/>
              <a:ext cx="12347" cy="569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000" y="0"/>
                  </a:moveTo>
                  <a:cubicBezTo>
                    <a:pt x="13000" y="911"/>
                    <a:pt x="13000" y="1865"/>
                    <a:pt x="13000" y="1865"/>
                  </a:cubicBezTo>
                  <a:cubicBezTo>
                    <a:pt x="8600" y="8458"/>
                    <a:pt x="4200" y="14096"/>
                    <a:pt x="0" y="19735"/>
                  </a:cubicBezTo>
                  <a:cubicBezTo>
                    <a:pt x="0" y="19735"/>
                    <a:pt x="0" y="20689"/>
                    <a:pt x="0" y="20689"/>
                  </a:cubicBezTo>
                  <a:lnTo>
                    <a:pt x="0" y="21600"/>
                  </a:lnTo>
                  <a:lnTo>
                    <a:pt x="4200" y="21600"/>
                  </a:lnTo>
                  <a:cubicBezTo>
                    <a:pt x="4200" y="21600"/>
                    <a:pt x="8600" y="21600"/>
                    <a:pt x="8600" y="20689"/>
                  </a:cubicBezTo>
                  <a:lnTo>
                    <a:pt x="8600" y="18781"/>
                  </a:lnTo>
                  <a:cubicBezTo>
                    <a:pt x="13000" y="13142"/>
                    <a:pt x="17200" y="7504"/>
                    <a:pt x="21600" y="186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FFBB5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76" name="Google Shape;1704;p41"/>
            <p:cNvSpPr/>
            <p:nvPr/>
          </p:nvSpPr>
          <p:spPr>
            <a:xfrm>
              <a:off x="1091544" y="1227391"/>
              <a:ext cx="105070" cy="793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2" h="21600" fill="norm" stroke="1" extrusionOk="0">
                  <a:moveTo>
                    <a:pt x="20094" y="0"/>
                  </a:moveTo>
                  <a:cubicBezTo>
                    <a:pt x="16084" y="2023"/>
                    <a:pt x="12561" y="4731"/>
                    <a:pt x="9039" y="7439"/>
                  </a:cubicBezTo>
                  <a:cubicBezTo>
                    <a:pt x="5029" y="10115"/>
                    <a:pt x="2016" y="14846"/>
                    <a:pt x="0" y="19577"/>
                  </a:cubicBezTo>
                  <a:cubicBezTo>
                    <a:pt x="0" y="20231"/>
                    <a:pt x="0" y="20915"/>
                    <a:pt x="510" y="21600"/>
                  </a:cubicBezTo>
                  <a:cubicBezTo>
                    <a:pt x="997" y="21600"/>
                    <a:pt x="997" y="20915"/>
                    <a:pt x="1506" y="20915"/>
                  </a:cubicBezTo>
                  <a:cubicBezTo>
                    <a:pt x="3013" y="16184"/>
                    <a:pt x="6026" y="12138"/>
                    <a:pt x="9548" y="8777"/>
                  </a:cubicBezTo>
                  <a:cubicBezTo>
                    <a:pt x="13071" y="6069"/>
                    <a:pt x="17081" y="4046"/>
                    <a:pt x="20603" y="2023"/>
                  </a:cubicBezTo>
                  <a:cubicBezTo>
                    <a:pt x="21090" y="2023"/>
                    <a:pt x="21600" y="1338"/>
                    <a:pt x="21090" y="685"/>
                  </a:cubicBezTo>
                  <a:cubicBezTo>
                    <a:pt x="21090" y="0"/>
                    <a:pt x="20603" y="0"/>
                    <a:pt x="20094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77" name="Google Shape;1705;p41"/>
            <p:cNvSpPr/>
            <p:nvPr/>
          </p:nvSpPr>
          <p:spPr>
            <a:xfrm>
              <a:off x="1067367" y="1224876"/>
              <a:ext cx="130718" cy="595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7" h="21600" fill="norm" stroke="1" extrusionOk="0">
                  <a:moveTo>
                    <a:pt x="20689" y="0"/>
                  </a:moveTo>
                  <a:cubicBezTo>
                    <a:pt x="12943" y="912"/>
                    <a:pt x="5612" y="8084"/>
                    <a:pt x="311" y="19776"/>
                  </a:cubicBezTo>
                  <a:cubicBezTo>
                    <a:pt x="-103" y="19776"/>
                    <a:pt x="-103" y="20688"/>
                    <a:pt x="311" y="21600"/>
                  </a:cubicBezTo>
                  <a:lnTo>
                    <a:pt x="1533" y="21600"/>
                  </a:lnTo>
                  <a:cubicBezTo>
                    <a:pt x="6420" y="10821"/>
                    <a:pt x="13357" y="3607"/>
                    <a:pt x="20689" y="2695"/>
                  </a:cubicBezTo>
                  <a:cubicBezTo>
                    <a:pt x="20801" y="2985"/>
                    <a:pt x="20914" y="3068"/>
                    <a:pt x="21027" y="3068"/>
                  </a:cubicBezTo>
                  <a:cubicBezTo>
                    <a:pt x="21290" y="3068"/>
                    <a:pt x="21497" y="2446"/>
                    <a:pt x="21497" y="1824"/>
                  </a:cubicBezTo>
                  <a:cubicBezTo>
                    <a:pt x="21497" y="912"/>
                    <a:pt x="21083" y="0"/>
                    <a:pt x="2068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78" name="Google Shape;1706;p41"/>
            <p:cNvSpPr/>
            <p:nvPr/>
          </p:nvSpPr>
          <p:spPr>
            <a:xfrm>
              <a:off x="1187985" y="1220532"/>
              <a:ext cx="129100" cy="242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42" h="21600" fill="norm" stroke="1" extrusionOk="0">
                  <a:moveTo>
                    <a:pt x="8303" y="0"/>
                  </a:moveTo>
                  <a:cubicBezTo>
                    <a:pt x="5695" y="0"/>
                    <a:pt x="3068" y="1936"/>
                    <a:pt x="441" y="6113"/>
                  </a:cubicBezTo>
                  <a:cubicBezTo>
                    <a:pt x="-258" y="8049"/>
                    <a:pt x="-50" y="13143"/>
                    <a:pt x="536" y="13143"/>
                  </a:cubicBezTo>
                  <a:cubicBezTo>
                    <a:pt x="630" y="13143"/>
                    <a:pt x="744" y="13042"/>
                    <a:pt x="857" y="12736"/>
                  </a:cubicBezTo>
                  <a:cubicBezTo>
                    <a:pt x="3370" y="9374"/>
                    <a:pt x="5959" y="7540"/>
                    <a:pt x="8548" y="7540"/>
                  </a:cubicBezTo>
                  <a:cubicBezTo>
                    <a:pt x="12649" y="7540"/>
                    <a:pt x="16731" y="12023"/>
                    <a:pt x="20511" y="21600"/>
                  </a:cubicBezTo>
                  <a:cubicBezTo>
                    <a:pt x="20926" y="21600"/>
                    <a:pt x="21342" y="19358"/>
                    <a:pt x="21342" y="19358"/>
                  </a:cubicBezTo>
                  <a:cubicBezTo>
                    <a:pt x="21342" y="17117"/>
                    <a:pt x="21342" y="14977"/>
                    <a:pt x="20926" y="14977"/>
                  </a:cubicBezTo>
                  <a:cubicBezTo>
                    <a:pt x="16844" y="5298"/>
                    <a:pt x="12611" y="0"/>
                    <a:pt x="830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79" name="Google Shape;1707;p41"/>
            <p:cNvSpPr/>
            <p:nvPr/>
          </p:nvSpPr>
          <p:spPr>
            <a:xfrm>
              <a:off x="1150319" y="617753"/>
              <a:ext cx="268390" cy="4212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63" h="21600" fill="norm" stroke="1" extrusionOk="0">
                  <a:moveTo>
                    <a:pt x="252" y="0"/>
                  </a:moveTo>
                  <a:cubicBezTo>
                    <a:pt x="52" y="0"/>
                    <a:pt x="52" y="0"/>
                    <a:pt x="52" y="123"/>
                  </a:cubicBezTo>
                  <a:cubicBezTo>
                    <a:pt x="-337" y="4701"/>
                    <a:pt x="1429" y="9150"/>
                    <a:pt x="5160" y="13089"/>
                  </a:cubicBezTo>
                  <a:cubicBezTo>
                    <a:pt x="9091" y="16899"/>
                    <a:pt x="14588" y="19824"/>
                    <a:pt x="21064" y="21600"/>
                  </a:cubicBezTo>
                  <a:cubicBezTo>
                    <a:pt x="21064" y="21600"/>
                    <a:pt x="21064" y="21477"/>
                    <a:pt x="21064" y="21477"/>
                  </a:cubicBezTo>
                  <a:lnTo>
                    <a:pt x="21263" y="21348"/>
                  </a:lnTo>
                  <a:lnTo>
                    <a:pt x="20865" y="21219"/>
                  </a:lnTo>
                  <a:cubicBezTo>
                    <a:pt x="19298" y="20838"/>
                    <a:pt x="17921" y="20334"/>
                    <a:pt x="16545" y="19824"/>
                  </a:cubicBezTo>
                  <a:lnTo>
                    <a:pt x="16155" y="19695"/>
                  </a:lnTo>
                  <a:cubicBezTo>
                    <a:pt x="5749" y="15504"/>
                    <a:pt x="-337" y="8007"/>
                    <a:pt x="252" y="123"/>
                  </a:cubicBezTo>
                  <a:cubicBezTo>
                    <a:pt x="451" y="0"/>
                    <a:pt x="252" y="0"/>
                    <a:pt x="25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80" name="Google Shape;1708;p41"/>
            <p:cNvSpPr/>
            <p:nvPr/>
          </p:nvSpPr>
          <p:spPr>
            <a:xfrm>
              <a:off x="1242667" y="646332"/>
              <a:ext cx="114085" cy="3629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0" y="0"/>
                  </a:moveTo>
                  <a:cubicBezTo>
                    <a:pt x="65" y="0"/>
                    <a:pt x="0" y="20"/>
                    <a:pt x="0" y="68"/>
                  </a:cubicBezTo>
                  <a:cubicBezTo>
                    <a:pt x="0" y="68"/>
                    <a:pt x="0" y="211"/>
                    <a:pt x="0" y="211"/>
                  </a:cubicBezTo>
                  <a:cubicBezTo>
                    <a:pt x="8917" y="7143"/>
                    <a:pt x="15973" y="14225"/>
                    <a:pt x="20648" y="21450"/>
                  </a:cubicBezTo>
                  <a:cubicBezTo>
                    <a:pt x="20648" y="21450"/>
                    <a:pt x="20648" y="21600"/>
                    <a:pt x="21124" y="21600"/>
                  </a:cubicBezTo>
                  <a:cubicBezTo>
                    <a:pt x="21124" y="21600"/>
                    <a:pt x="21600" y="21450"/>
                    <a:pt x="21600" y="21307"/>
                  </a:cubicBezTo>
                  <a:cubicBezTo>
                    <a:pt x="16427" y="14076"/>
                    <a:pt x="9393" y="7000"/>
                    <a:pt x="476" y="68"/>
                  </a:cubicBezTo>
                  <a:cubicBezTo>
                    <a:pt x="476" y="68"/>
                    <a:pt x="260" y="0"/>
                    <a:pt x="13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81" name="Google Shape;1709;p41"/>
            <p:cNvSpPr/>
            <p:nvPr/>
          </p:nvSpPr>
          <p:spPr>
            <a:xfrm>
              <a:off x="1324516" y="619925"/>
              <a:ext cx="91679" cy="4141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1" y="0"/>
                  </a:moveTo>
                  <a:cubicBezTo>
                    <a:pt x="431" y="0"/>
                    <a:pt x="0" y="113"/>
                    <a:pt x="0" y="274"/>
                  </a:cubicBezTo>
                  <a:cubicBezTo>
                    <a:pt x="12847" y="6993"/>
                    <a:pt x="19849" y="14231"/>
                    <a:pt x="21007" y="21469"/>
                  </a:cubicBezTo>
                  <a:cubicBezTo>
                    <a:pt x="21007" y="21600"/>
                    <a:pt x="21007" y="21600"/>
                    <a:pt x="21600" y="21600"/>
                  </a:cubicBezTo>
                  <a:cubicBezTo>
                    <a:pt x="21007" y="14231"/>
                    <a:pt x="14005" y="6862"/>
                    <a:pt x="1158" y="143"/>
                  </a:cubicBezTo>
                  <a:cubicBezTo>
                    <a:pt x="1158" y="42"/>
                    <a:pt x="997" y="0"/>
                    <a:pt x="7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82" name="Google Shape;1710;p41"/>
            <p:cNvSpPr/>
            <p:nvPr/>
          </p:nvSpPr>
          <p:spPr>
            <a:xfrm>
              <a:off x="1395692" y="633986"/>
              <a:ext cx="62686" cy="1696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7" h="21600" fill="norm" stroke="1" extrusionOk="0">
                  <a:moveTo>
                    <a:pt x="1021" y="0"/>
                  </a:moveTo>
                  <a:cubicBezTo>
                    <a:pt x="285" y="0"/>
                    <a:pt x="-373" y="233"/>
                    <a:pt x="246" y="451"/>
                  </a:cubicBezTo>
                  <a:cubicBezTo>
                    <a:pt x="10311" y="7074"/>
                    <a:pt x="17008" y="14337"/>
                    <a:pt x="21227" y="21600"/>
                  </a:cubicBezTo>
                  <a:cubicBezTo>
                    <a:pt x="21227" y="20334"/>
                    <a:pt x="21227" y="19067"/>
                    <a:pt x="20375" y="17816"/>
                  </a:cubicBezTo>
                  <a:cubicBezTo>
                    <a:pt x="16195" y="11819"/>
                    <a:pt x="9459" y="5822"/>
                    <a:pt x="1911" y="131"/>
                  </a:cubicBezTo>
                  <a:cubicBezTo>
                    <a:pt x="1679" y="44"/>
                    <a:pt x="1330" y="0"/>
                    <a:pt x="1021" y="0"/>
                  </a:cubicBezTo>
                  <a:close/>
                </a:path>
              </a:pathLst>
            </a:custGeom>
            <a:solidFill>
              <a:srgbClr val="FCEAD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83" name="Google Shape;1711;p41"/>
            <p:cNvSpPr/>
            <p:nvPr/>
          </p:nvSpPr>
          <p:spPr>
            <a:xfrm>
              <a:off x="771179" y="642445"/>
              <a:ext cx="226657" cy="917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3" h="19030" fill="norm" stroke="1" extrusionOk="0">
                  <a:moveTo>
                    <a:pt x="1215" y="0"/>
                  </a:moveTo>
                  <a:cubicBezTo>
                    <a:pt x="519" y="2584"/>
                    <a:pt x="59" y="5667"/>
                    <a:pt x="59" y="8749"/>
                  </a:cubicBezTo>
                  <a:cubicBezTo>
                    <a:pt x="-177" y="11831"/>
                    <a:pt x="294" y="14914"/>
                    <a:pt x="1451" y="16977"/>
                  </a:cubicBezTo>
                  <a:cubicBezTo>
                    <a:pt x="2382" y="19039"/>
                    <a:pt x="4010" y="19537"/>
                    <a:pt x="5167" y="18518"/>
                  </a:cubicBezTo>
                  <a:cubicBezTo>
                    <a:pt x="6559" y="17498"/>
                    <a:pt x="7491" y="14914"/>
                    <a:pt x="7726" y="11831"/>
                  </a:cubicBezTo>
                  <a:cubicBezTo>
                    <a:pt x="9118" y="21600"/>
                    <a:pt x="15619" y="20580"/>
                    <a:pt x="16315" y="10290"/>
                  </a:cubicBezTo>
                  <a:cubicBezTo>
                    <a:pt x="17236" y="11831"/>
                    <a:pt x="18403" y="12353"/>
                    <a:pt x="19560" y="11310"/>
                  </a:cubicBezTo>
                  <a:cubicBezTo>
                    <a:pt x="20727" y="10290"/>
                    <a:pt x="21423" y="7730"/>
                    <a:pt x="21187" y="4647"/>
                  </a:cubicBezTo>
                </a:path>
              </a:pathLst>
            </a:custGeom>
            <a:noFill/>
            <a:ln w="76200" cap="rnd">
              <a:solidFill>
                <a:schemeClr val="accent2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84" name="Google Shape;1712;p41"/>
            <p:cNvSpPr/>
            <p:nvPr/>
          </p:nvSpPr>
          <p:spPr>
            <a:xfrm>
              <a:off x="923046" y="773907"/>
              <a:ext cx="148607" cy="576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7935" fill="norm" stroke="1" extrusionOk="0">
                  <a:moveTo>
                    <a:pt x="0" y="8469"/>
                  </a:moveTo>
                  <a:cubicBezTo>
                    <a:pt x="714" y="21600"/>
                    <a:pt x="9720" y="20817"/>
                    <a:pt x="10086" y="7686"/>
                  </a:cubicBezTo>
                  <a:cubicBezTo>
                    <a:pt x="12246" y="10782"/>
                    <a:pt x="14754" y="11565"/>
                    <a:pt x="17280" y="9999"/>
                  </a:cubicBezTo>
                  <a:cubicBezTo>
                    <a:pt x="19440" y="8469"/>
                    <a:pt x="21251" y="4626"/>
                    <a:pt x="21600" y="0"/>
                  </a:cubicBezTo>
                </a:path>
              </a:pathLst>
            </a:custGeom>
            <a:noFill/>
            <a:ln w="76200" cap="rnd">
              <a:solidFill>
                <a:schemeClr val="accent2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85" name="Google Shape;1713;p41"/>
            <p:cNvSpPr/>
            <p:nvPr/>
          </p:nvSpPr>
          <p:spPr>
            <a:xfrm>
              <a:off x="830650" y="897823"/>
              <a:ext cx="124517" cy="362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2" h="21098" fill="norm" stroke="1" extrusionOk="0">
                  <a:moveTo>
                    <a:pt x="102" y="0"/>
                  </a:moveTo>
                  <a:cubicBezTo>
                    <a:pt x="-308" y="7178"/>
                    <a:pt x="533" y="14356"/>
                    <a:pt x="2233" y="18676"/>
                  </a:cubicBezTo>
                  <a:cubicBezTo>
                    <a:pt x="3934" y="21600"/>
                    <a:pt x="6045" y="21600"/>
                    <a:pt x="8156" y="20138"/>
                  </a:cubicBezTo>
                  <a:cubicBezTo>
                    <a:pt x="9857" y="15818"/>
                    <a:pt x="11127" y="11498"/>
                    <a:pt x="11968" y="5716"/>
                  </a:cubicBezTo>
                  <a:cubicBezTo>
                    <a:pt x="12828" y="11498"/>
                    <a:pt x="14529" y="15818"/>
                    <a:pt x="16640" y="15818"/>
                  </a:cubicBezTo>
                  <a:cubicBezTo>
                    <a:pt x="18340" y="15818"/>
                    <a:pt x="20451" y="12960"/>
                    <a:pt x="21292" y="7178"/>
                  </a:cubicBezTo>
                </a:path>
              </a:pathLst>
            </a:custGeom>
            <a:noFill/>
            <a:ln w="76200" cap="rnd">
              <a:solidFill>
                <a:schemeClr val="accent2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86" name="Google Shape;1714;p41"/>
            <p:cNvSpPr/>
            <p:nvPr/>
          </p:nvSpPr>
          <p:spPr>
            <a:xfrm>
              <a:off x="1060746" y="934975"/>
              <a:ext cx="283545" cy="2453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7" h="21600" fill="norm" stroke="1" extrusionOk="0">
                  <a:moveTo>
                    <a:pt x="813" y="0"/>
                  </a:moveTo>
                  <a:cubicBezTo>
                    <a:pt x="634" y="0"/>
                    <a:pt x="634" y="0"/>
                    <a:pt x="634" y="211"/>
                  </a:cubicBezTo>
                  <a:cubicBezTo>
                    <a:pt x="-473" y="4358"/>
                    <a:pt x="-107" y="8948"/>
                    <a:pt x="1554" y="12873"/>
                  </a:cubicBezTo>
                  <a:cubicBezTo>
                    <a:pt x="3402" y="16799"/>
                    <a:pt x="6358" y="20070"/>
                    <a:pt x="10046" y="21600"/>
                  </a:cubicBezTo>
                  <a:lnTo>
                    <a:pt x="10787" y="21600"/>
                  </a:lnTo>
                  <a:cubicBezTo>
                    <a:pt x="13555" y="21167"/>
                    <a:pt x="15957" y="19637"/>
                    <a:pt x="17805" y="17242"/>
                  </a:cubicBezTo>
                  <a:cubicBezTo>
                    <a:pt x="19466" y="14403"/>
                    <a:pt x="20573" y="11122"/>
                    <a:pt x="21127" y="7851"/>
                  </a:cubicBezTo>
                  <a:cubicBezTo>
                    <a:pt x="21127" y="7640"/>
                    <a:pt x="21127" y="7640"/>
                    <a:pt x="21127" y="7640"/>
                  </a:cubicBezTo>
                  <a:cubicBezTo>
                    <a:pt x="21067" y="7559"/>
                    <a:pt x="21025" y="7539"/>
                    <a:pt x="20991" y="7539"/>
                  </a:cubicBezTo>
                  <a:cubicBezTo>
                    <a:pt x="20923" y="7539"/>
                    <a:pt x="20880" y="7640"/>
                    <a:pt x="20761" y="7640"/>
                  </a:cubicBezTo>
                  <a:cubicBezTo>
                    <a:pt x="20395" y="11122"/>
                    <a:pt x="19100" y="14182"/>
                    <a:pt x="17439" y="17020"/>
                  </a:cubicBezTo>
                  <a:cubicBezTo>
                    <a:pt x="15778" y="19204"/>
                    <a:pt x="13376" y="20724"/>
                    <a:pt x="10787" y="21167"/>
                  </a:cubicBezTo>
                  <a:lnTo>
                    <a:pt x="10233" y="21167"/>
                  </a:lnTo>
                  <a:cubicBezTo>
                    <a:pt x="6724" y="19637"/>
                    <a:pt x="3590" y="16577"/>
                    <a:pt x="1929" y="12652"/>
                  </a:cubicBezTo>
                  <a:cubicBezTo>
                    <a:pt x="259" y="8727"/>
                    <a:pt x="-107" y="4358"/>
                    <a:pt x="1001" y="211"/>
                  </a:cubicBezTo>
                  <a:cubicBezTo>
                    <a:pt x="1001" y="211"/>
                    <a:pt x="1001" y="0"/>
                    <a:pt x="81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87" name="Google Shape;1715;p41"/>
            <p:cNvSpPr/>
            <p:nvPr/>
          </p:nvSpPr>
          <p:spPr>
            <a:xfrm>
              <a:off x="1149100" y="86993"/>
              <a:ext cx="36640" cy="32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09" h="21600" fill="norm" stroke="1" extrusionOk="0">
                  <a:moveTo>
                    <a:pt x="4464" y="0"/>
                  </a:moveTo>
                  <a:cubicBezTo>
                    <a:pt x="-1591" y="0"/>
                    <a:pt x="-1154" y="7200"/>
                    <a:pt x="3778" y="11747"/>
                  </a:cubicBezTo>
                  <a:cubicBezTo>
                    <a:pt x="6462" y="15006"/>
                    <a:pt x="10520" y="18265"/>
                    <a:pt x="14578" y="21600"/>
                  </a:cubicBezTo>
                  <a:lnTo>
                    <a:pt x="20009" y="21600"/>
                  </a:lnTo>
                  <a:cubicBezTo>
                    <a:pt x="20009" y="18265"/>
                    <a:pt x="20009" y="16674"/>
                    <a:pt x="20009" y="15006"/>
                  </a:cubicBezTo>
                  <a:cubicBezTo>
                    <a:pt x="17262" y="6821"/>
                    <a:pt x="11893" y="1895"/>
                    <a:pt x="6462" y="227"/>
                  </a:cubicBezTo>
                  <a:cubicBezTo>
                    <a:pt x="5713" y="76"/>
                    <a:pt x="5089" y="0"/>
                    <a:pt x="4464" y="0"/>
                  </a:cubicBezTo>
                  <a:close/>
                </a:path>
              </a:pathLst>
            </a:custGeom>
            <a:solidFill>
              <a:srgbClr val="FCEDE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88" name="Google Shape;1716;p41"/>
            <p:cNvSpPr/>
            <p:nvPr/>
          </p:nvSpPr>
          <p:spPr>
            <a:xfrm>
              <a:off x="1187596" y="122087"/>
              <a:ext cx="13005" cy="123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00" h="21600" fill="norm" stroke="1" extrusionOk="0">
                  <a:moveTo>
                    <a:pt x="8100" y="0"/>
                  </a:moveTo>
                  <a:cubicBezTo>
                    <a:pt x="-2700" y="0"/>
                    <a:pt x="-2700" y="21600"/>
                    <a:pt x="8100" y="21600"/>
                  </a:cubicBezTo>
                  <a:cubicBezTo>
                    <a:pt x="11589" y="21600"/>
                    <a:pt x="15245" y="17200"/>
                    <a:pt x="18900" y="13000"/>
                  </a:cubicBezTo>
                  <a:cubicBezTo>
                    <a:pt x="15245" y="4200"/>
                    <a:pt x="11589" y="0"/>
                    <a:pt x="8100" y="0"/>
                  </a:cubicBezTo>
                  <a:close/>
                </a:path>
              </a:pathLst>
            </a:custGeom>
            <a:solidFill>
              <a:srgbClr val="FCEDE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89" name="Google Shape;1717;p41"/>
            <p:cNvSpPr/>
            <p:nvPr/>
          </p:nvSpPr>
          <p:spPr>
            <a:xfrm>
              <a:off x="-1" y="174557"/>
              <a:ext cx="658826" cy="12138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5018" y="0"/>
                  </a:moveTo>
                  <a:cubicBezTo>
                    <a:pt x="4462" y="0"/>
                    <a:pt x="3884" y="83"/>
                    <a:pt x="3350" y="212"/>
                  </a:cubicBezTo>
                  <a:lnTo>
                    <a:pt x="3107" y="256"/>
                  </a:lnTo>
                  <a:cubicBezTo>
                    <a:pt x="2219" y="521"/>
                    <a:pt x="1492" y="917"/>
                    <a:pt x="1006" y="1404"/>
                  </a:cubicBezTo>
                  <a:cubicBezTo>
                    <a:pt x="518" y="1888"/>
                    <a:pt x="197" y="2416"/>
                    <a:pt x="114" y="2945"/>
                  </a:cubicBezTo>
                  <a:lnTo>
                    <a:pt x="114" y="3078"/>
                  </a:lnTo>
                  <a:cubicBezTo>
                    <a:pt x="32" y="3519"/>
                    <a:pt x="-46" y="4005"/>
                    <a:pt x="32" y="4447"/>
                  </a:cubicBezTo>
                  <a:cubicBezTo>
                    <a:pt x="114" y="5240"/>
                    <a:pt x="275" y="6033"/>
                    <a:pt x="600" y="6784"/>
                  </a:cubicBezTo>
                  <a:cubicBezTo>
                    <a:pt x="600" y="6826"/>
                    <a:pt x="600" y="6871"/>
                    <a:pt x="682" y="6959"/>
                  </a:cubicBezTo>
                  <a:cubicBezTo>
                    <a:pt x="924" y="7622"/>
                    <a:pt x="1327" y="8283"/>
                    <a:pt x="1734" y="8899"/>
                  </a:cubicBezTo>
                  <a:lnTo>
                    <a:pt x="1812" y="9031"/>
                  </a:lnTo>
                  <a:lnTo>
                    <a:pt x="2055" y="9341"/>
                  </a:lnTo>
                  <a:cubicBezTo>
                    <a:pt x="2622" y="10046"/>
                    <a:pt x="3350" y="10840"/>
                    <a:pt x="2947" y="11590"/>
                  </a:cubicBezTo>
                  <a:cubicBezTo>
                    <a:pt x="2947" y="11633"/>
                    <a:pt x="2947" y="11678"/>
                    <a:pt x="2947" y="11678"/>
                  </a:cubicBezTo>
                  <a:cubicBezTo>
                    <a:pt x="2865" y="11722"/>
                    <a:pt x="2865" y="11767"/>
                    <a:pt x="2865" y="11810"/>
                  </a:cubicBezTo>
                  <a:cubicBezTo>
                    <a:pt x="2380" y="12384"/>
                    <a:pt x="1492" y="12870"/>
                    <a:pt x="1085" y="13399"/>
                  </a:cubicBezTo>
                  <a:cubicBezTo>
                    <a:pt x="682" y="13883"/>
                    <a:pt x="600" y="14412"/>
                    <a:pt x="764" y="14898"/>
                  </a:cubicBezTo>
                  <a:cubicBezTo>
                    <a:pt x="764" y="14942"/>
                    <a:pt x="764" y="14985"/>
                    <a:pt x="764" y="15030"/>
                  </a:cubicBezTo>
                  <a:cubicBezTo>
                    <a:pt x="924" y="15382"/>
                    <a:pt x="1167" y="15736"/>
                    <a:pt x="1492" y="16045"/>
                  </a:cubicBezTo>
                  <a:cubicBezTo>
                    <a:pt x="2380" y="16838"/>
                    <a:pt x="3514" y="17544"/>
                    <a:pt x="4727" y="18118"/>
                  </a:cubicBezTo>
                  <a:lnTo>
                    <a:pt x="4970" y="18205"/>
                  </a:lnTo>
                  <a:lnTo>
                    <a:pt x="5294" y="18382"/>
                  </a:lnTo>
                  <a:lnTo>
                    <a:pt x="7395" y="19440"/>
                  </a:lnTo>
                  <a:lnTo>
                    <a:pt x="10956" y="21248"/>
                  </a:lnTo>
                  <a:cubicBezTo>
                    <a:pt x="13142" y="21425"/>
                    <a:pt x="15729" y="21513"/>
                    <a:pt x="18561" y="21557"/>
                  </a:cubicBezTo>
                  <a:lnTo>
                    <a:pt x="18804" y="21557"/>
                  </a:lnTo>
                  <a:cubicBezTo>
                    <a:pt x="19613" y="21600"/>
                    <a:pt x="20505" y="21600"/>
                    <a:pt x="21394" y="21600"/>
                  </a:cubicBezTo>
                  <a:cubicBezTo>
                    <a:pt x="21476" y="21159"/>
                    <a:pt x="21554" y="20674"/>
                    <a:pt x="21476" y="20233"/>
                  </a:cubicBezTo>
                  <a:cubicBezTo>
                    <a:pt x="21476" y="19792"/>
                    <a:pt x="21476" y="19352"/>
                    <a:pt x="21394" y="18954"/>
                  </a:cubicBezTo>
                  <a:lnTo>
                    <a:pt x="21394" y="18205"/>
                  </a:lnTo>
                  <a:cubicBezTo>
                    <a:pt x="21394" y="17455"/>
                    <a:pt x="21311" y="16749"/>
                    <a:pt x="21233" y="16000"/>
                  </a:cubicBezTo>
                  <a:lnTo>
                    <a:pt x="21233" y="15778"/>
                  </a:lnTo>
                  <a:cubicBezTo>
                    <a:pt x="21069" y="14544"/>
                    <a:pt x="20826" y="13309"/>
                    <a:pt x="20505" y="12074"/>
                  </a:cubicBezTo>
                  <a:cubicBezTo>
                    <a:pt x="20505" y="11987"/>
                    <a:pt x="20505" y="11899"/>
                    <a:pt x="20505" y="11855"/>
                  </a:cubicBezTo>
                  <a:cubicBezTo>
                    <a:pt x="20181" y="10797"/>
                    <a:pt x="19856" y="9737"/>
                    <a:pt x="19531" y="8679"/>
                  </a:cubicBezTo>
                  <a:cubicBezTo>
                    <a:pt x="19453" y="8502"/>
                    <a:pt x="19453" y="8283"/>
                    <a:pt x="19289" y="8106"/>
                  </a:cubicBezTo>
                  <a:lnTo>
                    <a:pt x="19210" y="7929"/>
                  </a:lnTo>
                  <a:cubicBezTo>
                    <a:pt x="18804" y="7268"/>
                    <a:pt x="18158" y="6651"/>
                    <a:pt x="17024" y="6562"/>
                  </a:cubicBezTo>
                  <a:cubicBezTo>
                    <a:pt x="16871" y="6544"/>
                    <a:pt x="16714" y="6538"/>
                    <a:pt x="16553" y="6538"/>
                  </a:cubicBezTo>
                  <a:cubicBezTo>
                    <a:pt x="16117" y="6538"/>
                    <a:pt x="15665" y="6588"/>
                    <a:pt x="15228" y="6588"/>
                  </a:cubicBezTo>
                  <a:cubicBezTo>
                    <a:pt x="15072" y="6588"/>
                    <a:pt x="14915" y="6580"/>
                    <a:pt x="14758" y="6562"/>
                  </a:cubicBezTo>
                  <a:cubicBezTo>
                    <a:pt x="13948" y="6430"/>
                    <a:pt x="13303" y="6121"/>
                    <a:pt x="12978" y="5681"/>
                  </a:cubicBezTo>
                  <a:lnTo>
                    <a:pt x="12818" y="5549"/>
                  </a:lnTo>
                  <a:cubicBezTo>
                    <a:pt x="12657" y="5372"/>
                    <a:pt x="12493" y="5195"/>
                    <a:pt x="12333" y="5018"/>
                  </a:cubicBezTo>
                  <a:cubicBezTo>
                    <a:pt x="11683" y="4180"/>
                    <a:pt x="10956" y="3387"/>
                    <a:pt x="10146" y="2593"/>
                  </a:cubicBezTo>
                  <a:cubicBezTo>
                    <a:pt x="10067" y="2549"/>
                    <a:pt x="9985" y="2506"/>
                    <a:pt x="9985" y="2461"/>
                  </a:cubicBezTo>
                  <a:lnTo>
                    <a:pt x="9661" y="2107"/>
                  </a:lnTo>
                  <a:cubicBezTo>
                    <a:pt x="9258" y="1755"/>
                    <a:pt x="8854" y="1404"/>
                    <a:pt x="8448" y="1094"/>
                  </a:cubicBezTo>
                  <a:cubicBezTo>
                    <a:pt x="8369" y="1050"/>
                    <a:pt x="8287" y="1005"/>
                    <a:pt x="8205" y="962"/>
                  </a:cubicBezTo>
                  <a:cubicBezTo>
                    <a:pt x="7560" y="521"/>
                    <a:pt x="6668" y="169"/>
                    <a:pt x="5615" y="37"/>
                  </a:cubicBezTo>
                  <a:cubicBezTo>
                    <a:pt x="5421" y="12"/>
                    <a:pt x="5220" y="0"/>
                    <a:pt x="5018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90" name="Google Shape;1718;p41"/>
            <p:cNvSpPr/>
            <p:nvPr/>
          </p:nvSpPr>
          <p:spPr>
            <a:xfrm>
              <a:off x="95186" y="186446"/>
              <a:ext cx="480801" cy="1199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4" y="0"/>
                  </a:moveTo>
                  <a:lnTo>
                    <a:pt x="0" y="45"/>
                  </a:lnTo>
                  <a:cubicBezTo>
                    <a:pt x="1669" y="1249"/>
                    <a:pt x="3230" y="2410"/>
                    <a:pt x="4678" y="3614"/>
                  </a:cubicBezTo>
                  <a:lnTo>
                    <a:pt x="4899" y="3793"/>
                  </a:lnTo>
                  <a:cubicBezTo>
                    <a:pt x="6681" y="5222"/>
                    <a:pt x="8350" y="6694"/>
                    <a:pt x="9912" y="8122"/>
                  </a:cubicBezTo>
                  <a:lnTo>
                    <a:pt x="10025" y="8301"/>
                  </a:lnTo>
                  <a:cubicBezTo>
                    <a:pt x="10579" y="8748"/>
                    <a:pt x="11026" y="9149"/>
                    <a:pt x="11468" y="9596"/>
                  </a:cubicBezTo>
                  <a:cubicBezTo>
                    <a:pt x="11468" y="9639"/>
                    <a:pt x="11581" y="9684"/>
                    <a:pt x="11581" y="9730"/>
                  </a:cubicBezTo>
                  <a:cubicBezTo>
                    <a:pt x="12695" y="10800"/>
                    <a:pt x="13696" y="11827"/>
                    <a:pt x="14585" y="12897"/>
                  </a:cubicBezTo>
                  <a:cubicBezTo>
                    <a:pt x="14698" y="12943"/>
                    <a:pt x="14811" y="13031"/>
                    <a:pt x="14811" y="13077"/>
                  </a:cubicBezTo>
                  <a:cubicBezTo>
                    <a:pt x="15699" y="14058"/>
                    <a:pt x="16593" y="15083"/>
                    <a:pt x="17368" y="16110"/>
                  </a:cubicBezTo>
                  <a:cubicBezTo>
                    <a:pt x="17481" y="16199"/>
                    <a:pt x="17481" y="16244"/>
                    <a:pt x="17481" y="16290"/>
                  </a:cubicBezTo>
                  <a:cubicBezTo>
                    <a:pt x="18262" y="17271"/>
                    <a:pt x="19043" y="18296"/>
                    <a:pt x="19818" y="19278"/>
                  </a:cubicBezTo>
                  <a:cubicBezTo>
                    <a:pt x="19818" y="19369"/>
                    <a:pt x="19931" y="19412"/>
                    <a:pt x="19931" y="19457"/>
                  </a:cubicBezTo>
                  <a:cubicBezTo>
                    <a:pt x="20378" y="20172"/>
                    <a:pt x="20825" y="20886"/>
                    <a:pt x="21266" y="21600"/>
                  </a:cubicBezTo>
                  <a:lnTo>
                    <a:pt x="21600" y="21600"/>
                  </a:lnTo>
                  <a:cubicBezTo>
                    <a:pt x="21492" y="21332"/>
                    <a:pt x="21266" y="21108"/>
                    <a:pt x="21158" y="20840"/>
                  </a:cubicBezTo>
                  <a:lnTo>
                    <a:pt x="21045" y="20661"/>
                  </a:lnTo>
                  <a:cubicBezTo>
                    <a:pt x="20825" y="20217"/>
                    <a:pt x="20486" y="19813"/>
                    <a:pt x="20152" y="19412"/>
                  </a:cubicBezTo>
                  <a:cubicBezTo>
                    <a:pt x="20152" y="19323"/>
                    <a:pt x="20044" y="19278"/>
                    <a:pt x="20044" y="19235"/>
                  </a:cubicBezTo>
                  <a:cubicBezTo>
                    <a:pt x="19376" y="18208"/>
                    <a:pt x="18596" y="17181"/>
                    <a:pt x="17815" y="16199"/>
                  </a:cubicBezTo>
                  <a:cubicBezTo>
                    <a:pt x="17702" y="16156"/>
                    <a:pt x="17594" y="16065"/>
                    <a:pt x="17594" y="16022"/>
                  </a:cubicBezTo>
                  <a:cubicBezTo>
                    <a:pt x="16814" y="15040"/>
                    <a:pt x="16033" y="14058"/>
                    <a:pt x="15145" y="13120"/>
                  </a:cubicBezTo>
                  <a:cubicBezTo>
                    <a:pt x="15032" y="13031"/>
                    <a:pt x="14919" y="12986"/>
                    <a:pt x="14919" y="12943"/>
                  </a:cubicBezTo>
                  <a:cubicBezTo>
                    <a:pt x="13476" y="11335"/>
                    <a:pt x="11914" y="9730"/>
                    <a:pt x="10245" y="8122"/>
                  </a:cubicBezTo>
                  <a:lnTo>
                    <a:pt x="10132" y="7988"/>
                  </a:lnTo>
                  <a:cubicBezTo>
                    <a:pt x="8910" y="6827"/>
                    <a:pt x="7575" y="5669"/>
                    <a:pt x="6235" y="4553"/>
                  </a:cubicBezTo>
                  <a:lnTo>
                    <a:pt x="6127" y="4462"/>
                  </a:lnTo>
                  <a:cubicBezTo>
                    <a:pt x="5793" y="4195"/>
                    <a:pt x="5459" y="3927"/>
                    <a:pt x="5125" y="3660"/>
                  </a:cubicBezTo>
                  <a:lnTo>
                    <a:pt x="4899" y="3481"/>
                  </a:lnTo>
                  <a:cubicBezTo>
                    <a:pt x="3451" y="2322"/>
                    <a:pt x="1895" y="1161"/>
                    <a:pt x="33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91" name="Google Shape;1719;p41"/>
            <p:cNvSpPr/>
            <p:nvPr/>
          </p:nvSpPr>
          <p:spPr>
            <a:xfrm>
              <a:off x="3506" y="228628"/>
              <a:ext cx="255262" cy="1684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184" y="0"/>
                  </a:moveTo>
                  <a:cubicBezTo>
                    <a:pt x="20555" y="2858"/>
                    <a:pt x="19927" y="5393"/>
                    <a:pt x="19501" y="7942"/>
                  </a:cubicBezTo>
                  <a:cubicBezTo>
                    <a:pt x="18669" y="11753"/>
                    <a:pt x="17827" y="15563"/>
                    <a:pt x="16986" y="19373"/>
                  </a:cubicBezTo>
                  <a:lnTo>
                    <a:pt x="16783" y="20647"/>
                  </a:lnTo>
                  <a:lnTo>
                    <a:pt x="16570" y="20647"/>
                  </a:lnTo>
                  <a:cubicBezTo>
                    <a:pt x="11327" y="17468"/>
                    <a:pt x="5659" y="15563"/>
                    <a:pt x="0" y="14288"/>
                  </a:cubicBezTo>
                  <a:lnTo>
                    <a:pt x="0" y="15240"/>
                  </a:lnTo>
                  <a:cubicBezTo>
                    <a:pt x="5872" y="16515"/>
                    <a:pt x="11540" y="18742"/>
                    <a:pt x="16986" y="21600"/>
                  </a:cubicBezTo>
                  <a:lnTo>
                    <a:pt x="17199" y="21600"/>
                  </a:lnTo>
                  <a:lnTo>
                    <a:pt x="17199" y="21278"/>
                  </a:lnTo>
                  <a:lnTo>
                    <a:pt x="17412" y="20647"/>
                  </a:lnTo>
                  <a:cubicBezTo>
                    <a:pt x="18243" y="16515"/>
                    <a:pt x="19085" y="12383"/>
                    <a:pt x="19927" y="8250"/>
                  </a:cubicBezTo>
                  <a:cubicBezTo>
                    <a:pt x="20343" y="5715"/>
                    <a:pt x="20971" y="3488"/>
                    <a:pt x="21600" y="953"/>
                  </a:cubicBezTo>
                  <a:cubicBezTo>
                    <a:pt x="21397" y="630"/>
                    <a:pt x="21184" y="308"/>
                    <a:pt x="2118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92" name="Google Shape;1720;p41"/>
            <p:cNvSpPr/>
            <p:nvPr/>
          </p:nvSpPr>
          <p:spPr>
            <a:xfrm>
              <a:off x="53118" y="674682"/>
              <a:ext cx="302359" cy="52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71" y="3079"/>
                  </a:lnTo>
                  <a:cubicBezTo>
                    <a:pt x="7260" y="11321"/>
                    <a:pt x="14340" y="17479"/>
                    <a:pt x="21420" y="21600"/>
                  </a:cubicBezTo>
                  <a:lnTo>
                    <a:pt x="21600" y="21600"/>
                  </a:lnTo>
                  <a:lnTo>
                    <a:pt x="21600" y="18521"/>
                  </a:lnTo>
                  <a:lnTo>
                    <a:pt x="21241" y="18521"/>
                  </a:lnTo>
                  <a:cubicBezTo>
                    <a:pt x="14160" y="13358"/>
                    <a:pt x="7080" y="720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93" name="Google Shape;1721;p41"/>
            <p:cNvSpPr/>
            <p:nvPr/>
          </p:nvSpPr>
          <p:spPr>
            <a:xfrm>
              <a:off x="25797" y="838265"/>
              <a:ext cx="602316" cy="2528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9821" y="7412"/>
                  </a:lnTo>
                  <a:cubicBezTo>
                    <a:pt x="18755" y="11650"/>
                    <a:pt x="17689" y="16093"/>
                    <a:pt x="16619" y="20331"/>
                  </a:cubicBezTo>
                  <a:cubicBezTo>
                    <a:pt x="16533" y="20536"/>
                    <a:pt x="16533" y="20750"/>
                    <a:pt x="16443" y="20750"/>
                  </a:cubicBezTo>
                  <a:lnTo>
                    <a:pt x="16353" y="20750"/>
                  </a:lnTo>
                  <a:cubicBezTo>
                    <a:pt x="11023" y="18417"/>
                    <a:pt x="5424" y="16307"/>
                    <a:pt x="0" y="14823"/>
                  </a:cubicBezTo>
                  <a:cubicBezTo>
                    <a:pt x="0" y="15038"/>
                    <a:pt x="0" y="15243"/>
                    <a:pt x="0" y="15458"/>
                  </a:cubicBezTo>
                  <a:cubicBezTo>
                    <a:pt x="5510" y="16942"/>
                    <a:pt x="11023" y="19051"/>
                    <a:pt x="16443" y="21600"/>
                  </a:cubicBezTo>
                  <a:lnTo>
                    <a:pt x="16619" y="21600"/>
                  </a:lnTo>
                  <a:lnTo>
                    <a:pt x="16619" y="21170"/>
                  </a:lnTo>
                  <a:cubicBezTo>
                    <a:pt x="17775" y="16727"/>
                    <a:pt x="18841" y="12069"/>
                    <a:pt x="19997" y="7626"/>
                  </a:cubicBezTo>
                  <a:lnTo>
                    <a:pt x="21600" y="1064"/>
                  </a:lnTo>
                  <a:cubicBezTo>
                    <a:pt x="21600" y="635"/>
                    <a:pt x="21600" y="215"/>
                    <a:pt x="216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94" name="Google Shape;1722;p41"/>
            <p:cNvSpPr/>
            <p:nvPr/>
          </p:nvSpPr>
          <p:spPr>
            <a:xfrm>
              <a:off x="558728" y="1192754"/>
              <a:ext cx="99110" cy="1511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052" y="0"/>
                  </a:moveTo>
                  <a:cubicBezTo>
                    <a:pt x="14574" y="6715"/>
                    <a:pt x="7549" y="13447"/>
                    <a:pt x="1071" y="20179"/>
                  </a:cubicBezTo>
                  <a:lnTo>
                    <a:pt x="0" y="20897"/>
                  </a:lnTo>
                  <a:lnTo>
                    <a:pt x="1071" y="21600"/>
                  </a:lnTo>
                  <a:cubicBezTo>
                    <a:pt x="8097" y="15228"/>
                    <a:pt x="15122" y="8856"/>
                    <a:pt x="21600" y="2124"/>
                  </a:cubicBezTo>
                  <a:cubicBezTo>
                    <a:pt x="21600" y="1765"/>
                    <a:pt x="21600" y="1062"/>
                    <a:pt x="2105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900" name="تجميع"/>
          <p:cNvGrpSpPr/>
          <p:nvPr/>
        </p:nvGrpSpPr>
        <p:grpSpPr>
          <a:xfrm>
            <a:off x="1874748" y="163467"/>
            <a:ext cx="4134888" cy="2165375"/>
            <a:chOff x="0" y="0"/>
            <a:chExt cx="4134886" cy="2165374"/>
          </a:xfrm>
        </p:grpSpPr>
        <p:grpSp>
          <p:nvGrpSpPr>
            <p:cNvPr id="2898" name="تجميع"/>
            <p:cNvGrpSpPr/>
            <p:nvPr/>
          </p:nvGrpSpPr>
          <p:grpSpPr>
            <a:xfrm>
              <a:off x="171289" y="0"/>
              <a:ext cx="3792308" cy="2165375"/>
              <a:chOff x="0" y="0"/>
              <a:chExt cx="3792307" cy="2165374"/>
            </a:xfrm>
          </p:grpSpPr>
          <p:sp>
            <p:nvSpPr>
              <p:cNvPr id="2896" name="Google Shape;1998;p46"/>
              <p:cNvSpPr/>
              <p:nvPr/>
            </p:nvSpPr>
            <p:spPr>
              <a:xfrm>
                <a:off x="0" y="0"/>
                <a:ext cx="3562775" cy="1950340"/>
              </a:xfrm>
              <a:prstGeom prst="roundRect">
                <a:avLst>
                  <a:gd name="adj" fmla="val 16117"/>
                </a:avLst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50800" dist="63500" dir="2700000">
                  <a:srgbClr val="000000">
                    <a:alpha val="50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897" name="Google Shape;2003;p46"/>
              <p:cNvSpPr/>
              <p:nvPr/>
            </p:nvSpPr>
            <p:spPr>
              <a:xfrm>
                <a:off x="254197" y="229181"/>
                <a:ext cx="3538111" cy="1936194"/>
              </a:xfrm>
              <a:prstGeom prst="roundRect">
                <a:avLst>
                  <a:gd name="adj" fmla="val 16248"/>
                </a:avLst>
              </a:prstGeom>
              <a:noFill/>
              <a:ln w="508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2899" name="تــــــأكد"/>
            <p:cNvSpPr/>
            <p:nvPr/>
          </p:nvSpPr>
          <p:spPr>
            <a:xfrm>
              <a:off x="0" y="534642"/>
              <a:ext cx="4134887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spAutoFit/>
            </a:bodyPr>
            <a:lstStyle>
              <a:lvl1pPr algn="ctr" rtl="0">
                <a:lnSpc>
                  <a:spcPct val="75000"/>
                </a:lnSpc>
                <a:defRPr sz="6400">
                  <a:solidFill>
                    <a:srgbClr val="333333"/>
                  </a:solidFill>
                  <a:latin typeface="UKIJ Bom"/>
                  <a:ea typeface="UKIJ Bom"/>
                  <a:cs typeface="UKIJ Bom"/>
                  <a:sym typeface="UKIJ Bom"/>
                </a:defRPr>
              </a:lvl1pPr>
            </a:lstStyle>
            <a:p>
              <a:pPr/>
              <a:r>
                <a:t>تــــــأكد</a:t>
              </a:r>
            </a:p>
          </p:txBody>
        </p:sp>
      </p:grpSp>
      <p:graphicFrame>
        <p:nvGraphicFramePr>
          <p:cNvPr id="2901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2921" name="تجميع"/>
          <p:cNvGrpSpPr/>
          <p:nvPr/>
        </p:nvGrpSpPr>
        <p:grpSpPr>
          <a:xfrm>
            <a:off x="-65349" y="2500193"/>
            <a:ext cx="2002180" cy="9987005"/>
            <a:chOff x="0" y="0"/>
            <a:chExt cx="2002178" cy="9987003"/>
          </a:xfrm>
        </p:grpSpPr>
        <p:grpSp>
          <p:nvGrpSpPr>
            <p:cNvPr id="2919" name="تجميع"/>
            <p:cNvGrpSpPr/>
            <p:nvPr/>
          </p:nvGrpSpPr>
          <p:grpSpPr>
            <a:xfrm>
              <a:off x="0" y="0"/>
              <a:ext cx="2002179" cy="9987004"/>
              <a:chOff x="0" y="0"/>
              <a:chExt cx="2002178" cy="9987003"/>
            </a:xfrm>
          </p:grpSpPr>
          <p:grpSp>
            <p:nvGrpSpPr>
              <p:cNvPr id="2917" name="تجميع"/>
              <p:cNvGrpSpPr/>
              <p:nvPr/>
            </p:nvGrpSpPr>
            <p:grpSpPr>
              <a:xfrm>
                <a:off x="332186" y="0"/>
                <a:ext cx="1412424" cy="9987004"/>
                <a:chOff x="0" y="0"/>
                <a:chExt cx="1412422" cy="9987003"/>
              </a:xfrm>
            </p:grpSpPr>
            <p:grpSp>
              <p:nvGrpSpPr>
                <p:cNvPr id="2906" name="تجميع"/>
                <p:cNvGrpSpPr/>
                <p:nvPr/>
              </p:nvGrpSpPr>
              <p:grpSpPr>
                <a:xfrm>
                  <a:off x="0" y="0"/>
                  <a:ext cx="1412423" cy="9987004"/>
                  <a:chOff x="0" y="0"/>
                  <a:chExt cx="1412422" cy="9987003"/>
                </a:xfrm>
              </p:grpSpPr>
              <p:grpSp>
                <p:nvGrpSpPr>
                  <p:cNvPr id="2904" name="تجميع"/>
                  <p:cNvGrpSpPr/>
                  <p:nvPr/>
                </p:nvGrpSpPr>
                <p:grpSpPr>
                  <a:xfrm>
                    <a:off x="0" y="118481"/>
                    <a:ext cx="1412423" cy="9868523"/>
                    <a:chOff x="0" y="0"/>
                    <a:chExt cx="1412422" cy="9868522"/>
                  </a:xfrm>
                </p:grpSpPr>
                <p:sp>
                  <p:nvSpPr>
                    <p:cNvPr id="2902" name="مستطيل مستدير الزوايا"/>
                    <p:cNvSpPr/>
                    <p:nvPr/>
                  </p:nvSpPr>
                  <p:spPr>
                    <a:xfrm>
                      <a:off x="0" y="0"/>
                      <a:ext cx="1412423" cy="1049326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2903" name="مستطيل"/>
                    <p:cNvSpPr/>
                    <p:nvPr/>
                  </p:nvSpPr>
                  <p:spPr>
                    <a:xfrm>
                      <a:off x="64351" y="545213"/>
                      <a:ext cx="1279558" cy="932331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2905" name="أدوات"/>
                  <p:cNvSpPr txBox="1"/>
                  <p:nvPr/>
                </p:nvSpPr>
                <p:spPr>
                  <a:xfrm>
                    <a:off x="52658" y="0"/>
                    <a:ext cx="1328856" cy="79276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2907" name="IMG_4012.png" descr="IMG_4012.png">
                  <a:hlinkClick r:id="rId1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1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45755" y="759931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908" name="IMG_4015.jpeg" descr="IMG_4015.jpe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5755" y="9090023"/>
                  <a:ext cx="1105081" cy="85950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911" name="تجميع"/>
                <p:cNvGrpSpPr/>
                <p:nvPr/>
              </p:nvGrpSpPr>
              <p:grpSpPr>
                <a:xfrm>
                  <a:off x="125529" y="3536368"/>
                  <a:ext cx="1113028" cy="2716172"/>
                  <a:chOff x="0" y="0"/>
                  <a:chExt cx="1113027" cy="2716170"/>
                </a:xfrm>
              </p:grpSpPr>
              <p:pic>
                <p:nvPicPr>
                  <p:cNvPr id="2909" name="IMG_4016.jpeg" descr="IMG_4016.jpeg">
                    <a:hlinkClick r:id="rId14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5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947" y="0"/>
                    <a:ext cx="1105081" cy="85950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2910" name="صورة 20" descr="صورة 20">
                    <a:hlinkClick r:id="rId16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7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856663"/>
                    <a:ext cx="1105081" cy="859508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2912" name="IMG_4017.jpeg" descr="IMG_4017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30515" y="6305983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913" name="IMG_4020.jpeg" descr="IMG_4020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tretch>
                  <a:fillRect/>
                </a:stretch>
              </p:blipFill>
              <p:spPr>
                <a:xfrm>
                  <a:off x="142425" y="7234871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914" name="IMG_4022.jpeg" descr="IMG_4022.jpe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9124" y="1685223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915" name="IMG_4023.png" descr="IMG_4023.png">
                  <a:hlinkClick r:id="rId2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2468" y="8166477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916" name="IMG_4024.jpeg" descr="IMG_4024.jpeg"/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3668" y="2611076"/>
                  <a:ext cx="1117360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2918" name="نشاط"/>
              <p:cNvSpPr txBox="1"/>
              <p:nvPr/>
            </p:nvSpPr>
            <p:spPr>
              <a:xfrm>
                <a:off x="0" y="9017109"/>
                <a:ext cx="2002179" cy="621764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2920" name="Picture 2" descr="Picture 2">
              <a:hlinkClick r:id="rId27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8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67515" y="4491364"/>
              <a:ext cx="1104851" cy="859329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2922" name="IMG_6582.png" descr="IMG_6582.png"/>
          <p:cNvPicPr>
            <a:picLocks noChangeAspect="1"/>
          </p:cNvPicPr>
          <p:nvPr/>
        </p:nvPicPr>
        <p:blipFill>
          <a:blip r:embed="rId29">
            <a:extLst/>
          </a:blip>
          <a:srcRect l="28523" t="58471" r="1966" b="32786"/>
          <a:stretch>
            <a:fillRect/>
          </a:stretch>
        </p:blipFill>
        <p:spPr>
          <a:xfrm>
            <a:off x="6480141" y="2328841"/>
            <a:ext cx="16900702" cy="1484709"/>
          </a:xfrm>
          <a:prstGeom prst="rect">
            <a:avLst/>
          </a:prstGeom>
          <a:ln w="12700">
            <a:miter lim="400000"/>
          </a:ln>
        </p:spPr>
      </p:pic>
      <p:pic>
        <p:nvPicPr>
          <p:cNvPr id="2923" name="IMG_6582.png" descr="IMG_6582.png"/>
          <p:cNvPicPr>
            <a:picLocks noChangeAspect="1"/>
          </p:cNvPicPr>
          <p:nvPr/>
        </p:nvPicPr>
        <p:blipFill>
          <a:blip r:embed="rId29">
            <a:extLst/>
          </a:blip>
          <a:srcRect l="923" t="46899" r="79888" b="27417"/>
          <a:stretch>
            <a:fillRect/>
          </a:stretch>
        </p:blipFill>
        <p:spPr>
          <a:xfrm>
            <a:off x="1874748" y="2781792"/>
            <a:ext cx="3936498" cy="3680294"/>
          </a:xfrm>
          <a:prstGeom prst="rect">
            <a:avLst/>
          </a:prstGeom>
          <a:ln w="12700">
            <a:miter lim="400000"/>
          </a:ln>
        </p:spPr>
      </p:pic>
      <p:pic>
        <p:nvPicPr>
          <p:cNvPr id="2924" name="IMG_6589.png" descr="IMG_6589.png"/>
          <p:cNvPicPr>
            <a:picLocks noChangeAspect="1"/>
          </p:cNvPicPr>
          <p:nvPr/>
        </p:nvPicPr>
        <p:blipFill>
          <a:blip r:embed="rId30">
            <a:extLst/>
          </a:blip>
          <a:srcRect l="4326" t="66769" r="1759" b="9868"/>
          <a:stretch>
            <a:fillRect/>
          </a:stretch>
        </p:blipFill>
        <p:spPr>
          <a:xfrm>
            <a:off x="3942191" y="6038189"/>
            <a:ext cx="18814896" cy="326921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928" name="تجميع"/>
          <p:cNvGrpSpPr/>
          <p:nvPr/>
        </p:nvGrpSpPr>
        <p:grpSpPr>
          <a:xfrm>
            <a:off x="12400221" y="3384991"/>
            <a:ext cx="1898992" cy="1752518"/>
            <a:chOff x="0" y="0"/>
            <a:chExt cx="1898991" cy="1752517"/>
          </a:xfrm>
        </p:grpSpPr>
        <p:sp>
          <p:nvSpPr>
            <p:cNvPr id="2925" name="١"/>
            <p:cNvSpPr txBox="1"/>
            <p:nvPr/>
          </p:nvSpPr>
          <p:spPr>
            <a:xfrm>
              <a:off x="0" y="0"/>
              <a:ext cx="1898992" cy="1244442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noAutofit/>
            </a:bodyPr>
            <a:lstStyle>
              <a:lvl1pPr algn="ctr">
                <a:lnSpc>
                  <a:spcPct val="150000"/>
                </a:lnSpc>
                <a:defRPr b="1" sz="6500">
                  <a:solidFill>
                    <a:srgbClr val="0056D6"/>
                  </a:solidFill>
                  <a:latin typeface="Al Nile"/>
                  <a:ea typeface="Al Nile"/>
                  <a:cs typeface="Al Nile"/>
                  <a:sym typeface="Al Nile"/>
                </a:defRPr>
              </a:lvl1pPr>
            </a:lstStyle>
            <a:p>
              <a:pPr rtl="0">
                <a:defRPr/>
              </a:pPr>
              <a:r>
                <a:t>١</a:t>
              </a:r>
            </a:p>
          </p:txBody>
        </p:sp>
        <p:sp>
          <p:nvSpPr>
            <p:cNvPr id="2926" name="١٦"/>
            <p:cNvSpPr txBox="1"/>
            <p:nvPr/>
          </p:nvSpPr>
          <p:spPr>
            <a:xfrm>
              <a:off x="159523" y="736364"/>
              <a:ext cx="1566937" cy="1016154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noAutofit/>
            </a:bodyPr>
            <a:lstStyle>
              <a:lvl1pPr algn="ctr">
                <a:lnSpc>
                  <a:spcPct val="150000"/>
                </a:lnSpc>
                <a:defRPr b="1" sz="6500">
                  <a:solidFill>
                    <a:srgbClr val="0056D6"/>
                  </a:solidFill>
                  <a:latin typeface="Al Nile"/>
                  <a:ea typeface="Al Nile"/>
                  <a:cs typeface="Al Nile"/>
                  <a:sym typeface="Al Nile"/>
                </a:defRPr>
              </a:lvl1pPr>
            </a:lstStyle>
            <a:p>
              <a:pPr rtl="0">
                <a:defRPr/>
              </a:pPr>
              <a:r>
                <a:t>١٦</a:t>
              </a:r>
            </a:p>
          </p:txBody>
        </p:sp>
        <p:sp>
          <p:nvSpPr>
            <p:cNvPr id="2927" name="خط"/>
            <p:cNvSpPr/>
            <p:nvPr/>
          </p:nvSpPr>
          <p:spPr>
            <a:xfrm>
              <a:off x="378866" y="943522"/>
              <a:ext cx="1128251" cy="1"/>
            </a:xfrm>
            <a:prstGeom prst="line">
              <a:avLst/>
            </a:prstGeom>
            <a:noFill/>
            <a:ln w="63500" cap="flat">
              <a:solidFill>
                <a:srgbClr val="0061FE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2933" name="تجميع"/>
          <p:cNvGrpSpPr/>
          <p:nvPr/>
        </p:nvGrpSpPr>
        <p:grpSpPr>
          <a:xfrm>
            <a:off x="16326251" y="7902834"/>
            <a:ext cx="2848488" cy="1752519"/>
            <a:chOff x="0" y="0"/>
            <a:chExt cx="2848487" cy="1752517"/>
          </a:xfrm>
        </p:grpSpPr>
        <p:sp>
          <p:nvSpPr>
            <p:cNvPr id="2929" name="٢"/>
            <p:cNvSpPr txBox="1"/>
            <p:nvPr/>
          </p:nvSpPr>
          <p:spPr>
            <a:xfrm>
              <a:off x="949495" y="0"/>
              <a:ext cx="1898993" cy="1244442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noAutofit/>
            </a:bodyPr>
            <a:lstStyle>
              <a:lvl1pPr algn="ctr">
                <a:lnSpc>
                  <a:spcPct val="150000"/>
                </a:lnSpc>
                <a:defRPr b="1" sz="6500">
                  <a:solidFill>
                    <a:srgbClr val="0056D6"/>
                  </a:solidFill>
                  <a:latin typeface="Al Nile"/>
                  <a:ea typeface="Al Nile"/>
                  <a:cs typeface="Al Nile"/>
                  <a:sym typeface="Al Nile"/>
                </a:defRPr>
              </a:lvl1pPr>
            </a:lstStyle>
            <a:p>
              <a:pPr rtl="0">
                <a:defRPr/>
              </a:pPr>
              <a:r>
                <a:t>٢</a:t>
              </a:r>
            </a:p>
          </p:txBody>
        </p:sp>
        <p:sp>
          <p:nvSpPr>
            <p:cNvPr id="2930" name="١٦"/>
            <p:cNvSpPr txBox="1"/>
            <p:nvPr/>
          </p:nvSpPr>
          <p:spPr>
            <a:xfrm>
              <a:off x="1109019" y="736364"/>
              <a:ext cx="1566936" cy="1016154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noAutofit/>
            </a:bodyPr>
            <a:lstStyle>
              <a:lvl1pPr algn="ctr">
                <a:lnSpc>
                  <a:spcPct val="150000"/>
                </a:lnSpc>
                <a:defRPr b="1" sz="6500">
                  <a:solidFill>
                    <a:srgbClr val="0056D6"/>
                  </a:solidFill>
                  <a:latin typeface="Al Nile"/>
                  <a:ea typeface="Al Nile"/>
                  <a:cs typeface="Al Nile"/>
                  <a:sym typeface="Al Nile"/>
                </a:defRPr>
              </a:lvl1pPr>
            </a:lstStyle>
            <a:p>
              <a:pPr rtl="0">
                <a:defRPr/>
              </a:pPr>
              <a:r>
                <a:t>١٦</a:t>
              </a:r>
            </a:p>
          </p:txBody>
        </p:sp>
        <p:sp>
          <p:nvSpPr>
            <p:cNvPr id="2931" name="خط"/>
            <p:cNvSpPr/>
            <p:nvPr/>
          </p:nvSpPr>
          <p:spPr>
            <a:xfrm>
              <a:off x="1328361" y="943522"/>
              <a:ext cx="1128252" cy="1"/>
            </a:xfrm>
            <a:prstGeom prst="line">
              <a:avLst/>
            </a:prstGeom>
            <a:noFill/>
            <a:ln w="63500" cap="flat">
              <a:solidFill>
                <a:srgbClr val="0061FE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  <p:sp>
          <p:nvSpPr>
            <p:cNvPr id="2932" name="="/>
            <p:cNvSpPr txBox="1"/>
            <p:nvPr/>
          </p:nvSpPr>
          <p:spPr>
            <a:xfrm>
              <a:off x="0" y="289551"/>
              <a:ext cx="1898992" cy="1244443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noAutofit/>
            </a:bodyPr>
            <a:lstStyle>
              <a:lvl1pPr algn="ctr">
                <a:lnSpc>
                  <a:spcPct val="150000"/>
                </a:lnSpc>
                <a:defRPr b="1" sz="6500">
                  <a:solidFill>
                    <a:srgbClr val="0056D6"/>
                  </a:solidFill>
                  <a:latin typeface="Al Nile"/>
                  <a:ea typeface="Al Nile"/>
                  <a:cs typeface="Al Nile"/>
                  <a:sym typeface="Al Nile"/>
                </a:defRPr>
              </a:lvl1pPr>
            </a:lstStyle>
            <a:p>
              <a:pPr rtl="0">
                <a:defRPr/>
              </a:pPr>
              <a:r>
                <a:t>=</a:t>
              </a:r>
            </a:p>
          </p:txBody>
        </p:sp>
      </p:grpSp>
      <p:sp>
        <p:nvSpPr>
          <p:cNvPr id="2934" name="٢"/>
          <p:cNvSpPr txBox="1"/>
          <p:nvPr/>
        </p:nvSpPr>
        <p:spPr>
          <a:xfrm>
            <a:off x="5864009" y="5913596"/>
            <a:ext cx="1754732" cy="158010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 anchor="ctr"/>
          <a:lstStyle>
            <a:lvl1pPr algn="ctr">
              <a:lnSpc>
                <a:spcPct val="150000"/>
              </a:lnSpc>
              <a:defRPr b="1" sz="7300">
                <a:solidFill>
                  <a:srgbClr val="0056D6"/>
                </a:solidFill>
                <a:latin typeface="Al Nile"/>
                <a:ea typeface="Al Nile"/>
                <a:cs typeface="Al Nile"/>
                <a:sym typeface="Al Nile"/>
              </a:defRPr>
            </a:lvl1pPr>
          </a:lstStyle>
          <a:p>
            <a:pPr rtl="0">
              <a:defRPr/>
            </a:pPr>
            <a:r>
              <a:t>٢</a:t>
            </a:r>
          </a:p>
        </p:txBody>
      </p:sp>
      <p:grpSp>
        <p:nvGrpSpPr>
          <p:cNvPr id="2938" name="تجميع"/>
          <p:cNvGrpSpPr/>
          <p:nvPr/>
        </p:nvGrpSpPr>
        <p:grpSpPr>
          <a:xfrm>
            <a:off x="15456126" y="7902834"/>
            <a:ext cx="1898992" cy="1752519"/>
            <a:chOff x="0" y="0"/>
            <a:chExt cx="1898991" cy="1752517"/>
          </a:xfrm>
        </p:grpSpPr>
        <p:sp>
          <p:nvSpPr>
            <p:cNvPr id="2935" name="١"/>
            <p:cNvSpPr txBox="1"/>
            <p:nvPr/>
          </p:nvSpPr>
          <p:spPr>
            <a:xfrm>
              <a:off x="0" y="0"/>
              <a:ext cx="1898992" cy="1244442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noAutofit/>
            </a:bodyPr>
            <a:lstStyle>
              <a:lvl1pPr algn="ctr">
                <a:lnSpc>
                  <a:spcPct val="150000"/>
                </a:lnSpc>
                <a:defRPr b="1" sz="6500">
                  <a:solidFill>
                    <a:srgbClr val="0056D6"/>
                  </a:solidFill>
                  <a:latin typeface="Al Nile"/>
                  <a:ea typeface="Al Nile"/>
                  <a:cs typeface="Al Nile"/>
                  <a:sym typeface="Al Nile"/>
                </a:defRPr>
              </a:lvl1pPr>
            </a:lstStyle>
            <a:p>
              <a:pPr rtl="0">
                <a:defRPr/>
              </a:pPr>
              <a:r>
                <a:t>١</a:t>
              </a:r>
            </a:p>
          </p:txBody>
        </p:sp>
        <p:sp>
          <p:nvSpPr>
            <p:cNvPr id="2936" name="٨"/>
            <p:cNvSpPr txBox="1"/>
            <p:nvPr/>
          </p:nvSpPr>
          <p:spPr>
            <a:xfrm>
              <a:off x="159523" y="736364"/>
              <a:ext cx="1566937" cy="1016154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noAutofit/>
            </a:bodyPr>
            <a:lstStyle>
              <a:lvl1pPr algn="ctr">
                <a:lnSpc>
                  <a:spcPct val="150000"/>
                </a:lnSpc>
                <a:defRPr b="1" sz="6500">
                  <a:solidFill>
                    <a:srgbClr val="0056D6"/>
                  </a:solidFill>
                  <a:latin typeface="Al Nile"/>
                  <a:ea typeface="Al Nile"/>
                  <a:cs typeface="Al Nile"/>
                  <a:sym typeface="Al Nile"/>
                </a:defRPr>
              </a:lvl1pPr>
            </a:lstStyle>
            <a:p>
              <a:pPr rtl="0">
                <a:defRPr/>
              </a:pPr>
              <a:r>
                <a:t>٨</a:t>
              </a:r>
            </a:p>
          </p:txBody>
        </p:sp>
        <p:sp>
          <p:nvSpPr>
            <p:cNvPr id="2937" name="خط"/>
            <p:cNvSpPr/>
            <p:nvPr/>
          </p:nvSpPr>
          <p:spPr>
            <a:xfrm>
              <a:off x="378866" y="943522"/>
              <a:ext cx="1128251" cy="1"/>
            </a:xfrm>
            <a:prstGeom prst="line">
              <a:avLst/>
            </a:prstGeom>
            <a:noFill/>
            <a:ln w="63500" cap="flat">
              <a:solidFill>
                <a:srgbClr val="0061FE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44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1963648" y="11865671"/>
            <a:ext cx="1911773" cy="621527"/>
            <a:chOff x="0" y="0"/>
            <a:chExt cx="1911771" cy="621525"/>
          </a:xfrm>
        </p:grpSpPr>
        <p:grpSp>
          <p:nvGrpSpPr>
            <p:cNvPr id="2942" name="Google Shape;2502;p79"/>
            <p:cNvGrpSpPr/>
            <p:nvPr/>
          </p:nvGrpSpPr>
          <p:grpSpPr>
            <a:xfrm rot="10800000">
              <a:off x="0" y="35938"/>
              <a:ext cx="634675" cy="550173"/>
              <a:chOff x="209" y="209"/>
              <a:chExt cx="634674" cy="550172"/>
            </a:xfrm>
          </p:grpSpPr>
          <p:sp>
            <p:nvSpPr>
              <p:cNvPr id="2940" name="Google Shape;2503;p79"/>
              <p:cNvSpPr/>
              <p:nvPr/>
            </p:nvSpPr>
            <p:spPr>
              <a:xfrm>
                <a:off x="184172" y="209"/>
                <a:ext cx="450712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8666" y="10833"/>
                    </a:lnTo>
                    <a:lnTo>
                      <a:pt x="0" y="21600"/>
                    </a:lnTo>
                    <a:lnTo>
                      <a:pt x="12934" y="21600"/>
                    </a:lnTo>
                    <a:lnTo>
                      <a:pt x="21600" y="10833"/>
                    </a:lnTo>
                    <a:lnTo>
                      <a:pt x="12934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941" name="Google Shape;2504;p79"/>
              <p:cNvSpPr/>
              <p:nvPr/>
            </p:nvSpPr>
            <p:spPr>
              <a:xfrm>
                <a:off x="209" y="209"/>
                <a:ext cx="284935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3708" y="10833"/>
                    </a:lnTo>
                    <a:lnTo>
                      <a:pt x="0" y="21600"/>
                    </a:lnTo>
                    <a:lnTo>
                      <a:pt x="7876" y="21600"/>
                    </a:lnTo>
                    <a:lnTo>
                      <a:pt x="21600" y="10833"/>
                    </a:lnTo>
                    <a:lnTo>
                      <a:pt x="7876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2943" name="الحل"/>
            <p:cNvSpPr txBox="1"/>
            <p:nvPr/>
          </p:nvSpPr>
          <p:spPr>
            <a:xfrm>
              <a:off x="787152" y="0"/>
              <a:ext cx="1124620" cy="621526"/>
            </a:xfrm>
            <a:prstGeom prst="rect">
              <a:avLst/>
            </a:prstGeom>
            <a:noFill/>
            <a:ln w="12700" cap="flat">
              <a:solidFill>
                <a:srgbClr val="5C656A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noAutofit/>
            </a:bodyPr>
            <a:lstStyle>
              <a:lvl1pPr algn="ctr" rtl="0">
                <a:lnSpc>
                  <a:spcPct val="150000"/>
                </a:lnSpc>
                <a:defRPr sz="2900">
                  <a:latin typeface="29LTAzer"/>
                  <a:ea typeface="29LTAzer"/>
                  <a:cs typeface="29LTAzer"/>
                  <a:sym typeface="29LTAzer"/>
                </a:defRPr>
              </a:lvl1pPr>
            </a:lstStyle>
            <a:p>
              <a:pPr/>
              <a:r>
                <a:t>الحل</a:t>
              </a:r>
            </a:p>
          </p:txBody>
        </p:sp>
      </p:grpSp>
      <p:grpSp>
        <p:nvGrpSpPr>
          <p:cNvPr id="2953" name="Google Shape;525;p13"/>
          <p:cNvGrpSpPr/>
          <p:nvPr/>
        </p:nvGrpSpPr>
        <p:grpSpPr>
          <a:xfrm>
            <a:off x="5864009" y="109896"/>
            <a:ext cx="4255956" cy="1428127"/>
            <a:chOff x="0" y="0"/>
            <a:chExt cx="4255955" cy="1428126"/>
          </a:xfrm>
        </p:grpSpPr>
        <p:sp>
          <p:nvSpPr>
            <p:cNvPr id="2945" name="Google Shape;526;p13"/>
            <p:cNvSpPr/>
            <p:nvPr/>
          </p:nvSpPr>
          <p:spPr>
            <a:xfrm>
              <a:off x="4009865" y="444348"/>
              <a:ext cx="246091" cy="2197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470" y="0"/>
                  </a:moveTo>
                  <a:cubicBezTo>
                    <a:pt x="626" y="0"/>
                    <a:pt x="165" y="2944"/>
                    <a:pt x="1580" y="3753"/>
                  </a:cubicBezTo>
                  <a:cubicBezTo>
                    <a:pt x="7178" y="6403"/>
                    <a:pt x="13599" y="9089"/>
                    <a:pt x="16793" y="10892"/>
                  </a:cubicBezTo>
                  <a:lnTo>
                    <a:pt x="0" y="18031"/>
                  </a:lnTo>
                  <a:lnTo>
                    <a:pt x="1580" y="21600"/>
                  </a:lnTo>
                  <a:lnTo>
                    <a:pt x="19987" y="12658"/>
                  </a:lnTo>
                  <a:cubicBezTo>
                    <a:pt x="20777" y="12658"/>
                    <a:pt x="21600" y="11775"/>
                    <a:pt x="21600" y="10892"/>
                  </a:cubicBezTo>
                  <a:cubicBezTo>
                    <a:pt x="21600" y="10009"/>
                    <a:pt x="21600" y="8206"/>
                    <a:pt x="3194" y="147"/>
                  </a:cubicBezTo>
                  <a:cubicBezTo>
                    <a:pt x="2930" y="74"/>
                    <a:pt x="2667" y="0"/>
                    <a:pt x="2470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46" name="Google Shape;527;p13"/>
            <p:cNvSpPr/>
            <p:nvPr/>
          </p:nvSpPr>
          <p:spPr>
            <a:xfrm>
              <a:off x="3210522" y="0"/>
              <a:ext cx="890712" cy="10915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230" h="21600" fill="norm" stroke="1" extrusionOk="0">
                  <a:moveTo>
                    <a:pt x="2698" y="0"/>
                  </a:moveTo>
                  <a:cubicBezTo>
                    <a:pt x="1407" y="0"/>
                    <a:pt x="-3221" y="8207"/>
                    <a:pt x="3772" y="13141"/>
                  </a:cubicBezTo>
                  <a:lnTo>
                    <a:pt x="286" y="13867"/>
                  </a:lnTo>
                  <a:cubicBezTo>
                    <a:pt x="286" y="13867"/>
                    <a:pt x="778" y="21600"/>
                    <a:pt x="7586" y="21600"/>
                  </a:cubicBezTo>
                  <a:cubicBezTo>
                    <a:pt x="14230" y="21600"/>
                    <a:pt x="18379" y="9363"/>
                    <a:pt x="15064" y="5585"/>
                  </a:cubicBezTo>
                  <a:cubicBezTo>
                    <a:pt x="14387" y="4896"/>
                    <a:pt x="13792" y="4615"/>
                    <a:pt x="13266" y="4615"/>
                  </a:cubicBezTo>
                  <a:cubicBezTo>
                    <a:pt x="11051" y="4615"/>
                    <a:pt x="10081" y="9548"/>
                    <a:pt x="10081" y="9548"/>
                  </a:cubicBezTo>
                  <a:cubicBezTo>
                    <a:pt x="10081" y="9548"/>
                    <a:pt x="3936" y="370"/>
                    <a:pt x="2774" y="7"/>
                  </a:cubicBezTo>
                  <a:cubicBezTo>
                    <a:pt x="2746" y="0"/>
                    <a:pt x="2726" y="0"/>
                    <a:pt x="2698" y="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47" name="Google Shape;528;p13"/>
            <p:cNvSpPr/>
            <p:nvPr/>
          </p:nvSpPr>
          <p:spPr>
            <a:xfrm>
              <a:off x="3344112" y="182308"/>
              <a:ext cx="335250" cy="4544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13" h="21600" fill="norm" stroke="1" extrusionOk="0">
                  <a:moveTo>
                    <a:pt x="2871" y="0"/>
                  </a:moveTo>
                  <a:cubicBezTo>
                    <a:pt x="2286" y="0"/>
                    <a:pt x="2286" y="427"/>
                    <a:pt x="1724" y="854"/>
                  </a:cubicBezTo>
                  <a:cubicBezTo>
                    <a:pt x="601" y="2153"/>
                    <a:pt x="2286" y="4751"/>
                    <a:pt x="4579" y="7775"/>
                  </a:cubicBezTo>
                  <a:cubicBezTo>
                    <a:pt x="3994" y="7348"/>
                    <a:pt x="2871" y="6921"/>
                    <a:pt x="1724" y="6921"/>
                  </a:cubicBezTo>
                  <a:cubicBezTo>
                    <a:pt x="1162" y="6921"/>
                    <a:pt x="601" y="7348"/>
                    <a:pt x="601" y="7775"/>
                  </a:cubicBezTo>
                  <a:cubicBezTo>
                    <a:pt x="-546" y="10373"/>
                    <a:pt x="16" y="12971"/>
                    <a:pt x="1724" y="15124"/>
                  </a:cubicBezTo>
                  <a:cubicBezTo>
                    <a:pt x="4579" y="19020"/>
                    <a:pt x="9681" y="21600"/>
                    <a:pt x="15929" y="21600"/>
                  </a:cubicBezTo>
                  <a:cubicBezTo>
                    <a:pt x="16514" y="21600"/>
                    <a:pt x="17076" y="21600"/>
                    <a:pt x="17076" y="21173"/>
                  </a:cubicBezTo>
                  <a:cubicBezTo>
                    <a:pt x="17076" y="20319"/>
                    <a:pt x="17076" y="19874"/>
                    <a:pt x="15929" y="19874"/>
                  </a:cubicBezTo>
                  <a:cubicBezTo>
                    <a:pt x="11389" y="19874"/>
                    <a:pt x="6849" y="17721"/>
                    <a:pt x="4579" y="14697"/>
                  </a:cubicBezTo>
                  <a:cubicBezTo>
                    <a:pt x="2871" y="12971"/>
                    <a:pt x="2286" y="11227"/>
                    <a:pt x="2871" y="9074"/>
                  </a:cubicBezTo>
                  <a:cubicBezTo>
                    <a:pt x="5702" y="10800"/>
                    <a:pt x="8557" y="12526"/>
                    <a:pt x="10827" y="14697"/>
                  </a:cubicBezTo>
                  <a:cubicBezTo>
                    <a:pt x="11108" y="14910"/>
                    <a:pt x="11389" y="15017"/>
                    <a:pt x="11670" y="15017"/>
                  </a:cubicBezTo>
                  <a:cubicBezTo>
                    <a:pt x="11951" y="15017"/>
                    <a:pt x="12255" y="14910"/>
                    <a:pt x="12536" y="14697"/>
                  </a:cubicBezTo>
                  <a:cubicBezTo>
                    <a:pt x="12536" y="14270"/>
                    <a:pt x="12536" y="13825"/>
                    <a:pt x="12536" y="13398"/>
                  </a:cubicBezTo>
                  <a:cubicBezTo>
                    <a:pt x="9119" y="9946"/>
                    <a:pt x="6287" y="6476"/>
                    <a:pt x="3994" y="2153"/>
                  </a:cubicBezTo>
                  <a:cubicBezTo>
                    <a:pt x="9681" y="6049"/>
                    <a:pt x="14244" y="9946"/>
                    <a:pt x="18784" y="14697"/>
                  </a:cubicBezTo>
                  <a:lnTo>
                    <a:pt x="20492" y="14697"/>
                  </a:lnTo>
                  <a:cubicBezTo>
                    <a:pt x="21054" y="14270"/>
                    <a:pt x="21054" y="13398"/>
                    <a:pt x="20492" y="13398"/>
                  </a:cubicBezTo>
                  <a:cubicBezTo>
                    <a:pt x="15367" y="8202"/>
                    <a:pt x="6287" y="0"/>
                    <a:pt x="2871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48" name="Google Shape;529;p13"/>
            <p:cNvSpPr/>
            <p:nvPr/>
          </p:nvSpPr>
          <p:spPr>
            <a:xfrm>
              <a:off x="3860200" y="360493"/>
              <a:ext cx="149656" cy="1489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5" h="21600" fill="norm" stroke="1" extrusionOk="0">
                  <a:moveTo>
                    <a:pt x="3135" y="0"/>
                  </a:moveTo>
                  <a:cubicBezTo>
                    <a:pt x="2665" y="0"/>
                    <a:pt x="2142" y="163"/>
                    <a:pt x="1775" y="543"/>
                  </a:cubicBezTo>
                  <a:cubicBezTo>
                    <a:pt x="520" y="543"/>
                    <a:pt x="-735" y="1845"/>
                    <a:pt x="520" y="3148"/>
                  </a:cubicBezTo>
                  <a:cubicBezTo>
                    <a:pt x="3083" y="16336"/>
                    <a:pt x="5593" y="21600"/>
                    <a:pt x="9411" y="21600"/>
                  </a:cubicBezTo>
                  <a:cubicBezTo>
                    <a:pt x="15740" y="21600"/>
                    <a:pt x="19557" y="9769"/>
                    <a:pt x="20865" y="3148"/>
                  </a:cubicBezTo>
                  <a:cubicBezTo>
                    <a:pt x="20865" y="1845"/>
                    <a:pt x="19557" y="543"/>
                    <a:pt x="18302" y="543"/>
                  </a:cubicBezTo>
                  <a:cubicBezTo>
                    <a:pt x="17936" y="163"/>
                    <a:pt x="17570" y="0"/>
                    <a:pt x="17204" y="0"/>
                  </a:cubicBezTo>
                  <a:cubicBezTo>
                    <a:pt x="16419" y="0"/>
                    <a:pt x="15740" y="923"/>
                    <a:pt x="15740" y="1845"/>
                  </a:cubicBezTo>
                  <a:cubicBezTo>
                    <a:pt x="14484" y="7110"/>
                    <a:pt x="13229" y="12374"/>
                    <a:pt x="10666" y="16336"/>
                  </a:cubicBezTo>
                  <a:cubicBezTo>
                    <a:pt x="10666" y="16336"/>
                    <a:pt x="8156" y="15033"/>
                    <a:pt x="5593" y="1845"/>
                  </a:cubicBezTo>
                  <a:cubicBezTo>
                    <a:pt x="5593" y="923"/>
                    <a:pt x="4338" y="0"/>
                    <a:pt x="3135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49" name="Google Shape;530;p13"/>
            <p:cNvSpPr/>
            <p:nvPr/>
          </p:nvSpPr>
          <p:spPr>
            <a:xfrm>
              <a:off x="3544090" y="930994"/>
              <a:ext cx="169914" cy="696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06" h="21600" fill="norm" stroke="1" extrusionOk="0">
                  <a:moveTo>
                    <a:pt x="16994" y="0"/>
                  </a:moveTo>
                  <a:cubicBezTo>
                    <a:pt x="16518" y="0"/>
                    <a:pt x="16128" y="581"/>
                    <a:pt x="15868" y="1858"/>
                  </a:cubicBezTo>
                  <a:cubicBezTo>
                    <a:pt x="12709" y="8245"/>
                    <a:pt x="9549" y="11381"/>
                    <a:pt x="5956" y="11381"/>
                  </a:cubicBezTo>
                  <a:cubicBezTo>
                    <a:pt x="4787" y="11381"/>
                    <a:pt x="3532" y="11032"/>
                    <a:pt x="2190" y="10335"/>
                  </a:cubicBezTo>
                  <a:cubicBezTo>
                    <a:pt x="112" y="10335"/>
                    <a:pt x="-970" y="21600"/>
                    <a:pt x="1151" y="21600"/>
                  </a:cubicBezTo>
                  <a:lnTo>
                    <a:pt x="5350" y="21600"/>
                  </a:lnTo>
                  <a:cubicBezTo>
                    <a:pt x="9549" y="21600"/>
                    <a:pt x="14830" y="18813"/>
                    <a:pt x="19028" y="10335"/>
                  </a:cubicBezTo>
                  <a:cubicBezTo>
                    <a:pt x="20630" y="6039"/>
                    <a:pt x="18552" y="0"/>
                    <a:pt x="16994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50" name="Google Shape;531;p13"/>
            <p:cNvSpPr/>
            <p:nvPr/>
          </p:nvSpPr>
          <p:spPr>
            <a:xfrm>
              <a:off x="3508671" y="784631"/>
              <a:ext cx="170691" cy="707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9" h="21600" fill="norm" stroke="1" extrusionOk="0">
                  <a:moveTo>
                    <a:pt x="18742" y="0"/>
                  </a:moveTo>
                  <a:cubicBezTo>
                    <a:pt x="18180" y="0"/>
                    <a:pt x="17617" y="686"/>
                    <a:pt x="17055" y="2057"/>
                  </a:cubicBezTo>
                  <a:cubicBezTo>
                    <a:pt x="14478" y="8343"/>
                    <a:pt x="10636" y="11429"/>
                    <a:pt x="6981" y="11429"/>
                  </a:cubicBezTo>
                  <a:cubicBezTo>
                    <a:pt x="5763" y="11429"/>
                    <a:pt x="4545" y="11086"/>
                    <a:pt x="3374" y="10400"/>
                  </a:cubicBezTo>
                  <a:cubicBezTo>
                    <a:pt x="1125" y="10400"/>
                    <a:pt x="0" y="13257"/>
                    <a:pt x="0" y="16000"/>
                  </a:cubicBezTo>
                  <a:cubicBezTo>
                    <a:pt x="0" y="18743"/>
                    <a:pt x="0" y="21600"/>
                    <a:pt x="2249" y="21600"/>
                  </a:cubicBezTo>
                  <a:lnTo>
                    <a:pt x="5669" y="21600"/>
                  </a:lnTo>
                  <a:cubicBezTo>
                    <a:pt x="11339" y="21600"/>
                    <a:pt x="15931" y="16000"/>
                    <a:pt x="20475" y="7657"/>
                  </a:cubicBezTo>
                  <a:cubicBezTo>
                    <a:pt x="21600" y="7657"/>
                    <a:pt x="21600" y="2057"/>
                    <a:pt x="20475" y="2057"/>
                  </a:cubicBezTo>
                  <a:cubicBezTo>
                    <a:pt x="19913" y="686"/>
                    <a:pt x="19351" y="0"/>
                    <a:pt x="18742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51" name="Google Shape;532;p13"/>
            <p:cNvSpPr/>
            <p:nvPr/>
          </p:nvSpPr>
          <p:spPr>
            <a:xfrm>
              <a:off x="3754395" y="784631"/>
              <a:ext cx="171066" cy="707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9" h="21600" fill="norm" stroke="1" extrusionOk="0">
                  <a:moveTo>
                    <a:pt x="18748" y="0"/>
                  </a:moveTo>
                  <a:cubicBezTo>
                    <a:pt x="18187" y="0"/>
                    <a:pt x="17626" y="686"/>
                    <a:pt x="17065" y="2057"/>
                  </a:cubicBezTo>
                  <a:cubicBezTo>
                    <a:pt x="13652" y="8343"/>
                    <a:pt x="10239" y="11429"/>
                    <a:pt x="6358" y="11429"/>
                  </a:cubicBezTo>
                  <a:cubicBezTo>
                    <a:pt x="5049" y="11429"/>
                    <a:pt x="3694" y="11086"/>
                    <a:pt x="2291" y="10400"/>
                  </a:cubicBezTo>
                  <a:cubicBezTo>
                    <a:pt x="1169" y="10400"/>
                    <a:pt x="0" y="13257"/>
                    <a:pt x="0" y="16000"/>
                  </a:cubicBezTo>
                  <a:cubicBezTo>
                    <a:pt x="0" y="18743"/>
                    <a:pt x="0" y="21600"/>
                    <a:pt x="1169" y="21600"/>
                  </a:cubicBezTo>
                  <a:lnTo>
                    <a:pt x="5704" y="21600"/>
                  </a:lnTo>
                  <a:cubicBezTo>
                    <a:pt x="11361" y="21600"/>
                    <a:pt x="15943" y="16000"/>
                    <a:pt x="20478" y="7657"/>
                  </a:cubicBezTo>
                  <a:cubicBezTo>
                    <a:pt x="21600" y="7657"/>
                    <a:pt x="21600" y="2057"/>
                    <a:pt x="20478" y="2057"/>
                  </a:cubicBezTo>
                  <a:cubicBezTo>
                    <a:pt x="19917" y="686"/>
                    <a:pt x="19309" y="0"/>
                    <a:pt x="18748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52" name="Google Shape;533;p13"/>
            <p:cNvSpPr/>
            <p:nvPr/>
          </p:nvSpPr>
          <p:spPr>
            <a:xfrm>
              <a:off x="0" y="850138"/>
              <a:ext cx="2925334" cy="5779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09" y="1553"/>
                  </a:moveTo>
                  <a:cubicBezTo>
                    <a:pt x="537" y="1553"/>
                    <a:pt x="338" y="1553"/>
                    <a:pt x="136" y="1889"/>
                  </a:cubicBezTo>
                  <a:cubicBezTo>
                    <a:pt x="0" y="1889"/>
                    <a:pt x="0" y="2224"/>
                    <a:pt x="0" y="2574"/>
                  </a:cubicBezTo>
                  <a:cubicBezTo>
                    <a:pt x="0" y="2910"/>
                    <a:pt x="66" y="3246"/>
                    <a:pt x="136" y="3246"/>
                  </a:cubicBezTo>
                  <a:lnTo>
                    <a:pt x="202" y="3246"/>
                  </a:lnTo>
                  <a:cubicBezTo>
                    <a:pt x="404" y="2910"/>
                    <a:pt x="607" y="2910"/>
                    <a:pt x="809" y="2910"/>
                  </a:cubicBezTo>
                  <a:cubicBezTo>
                    <a:pt x="875" y="2910"/>
                    <a:pt x="942" y="2574"/>
                    <a:pt x="942" y="2224"/>
                  </a:cubicBezTo>
                  <a:cubicBezTo>
                    <a:pt x="942" y="1889"/>
                    <a:pt x="875" y="1553"/>
                    <a:pt x="809" y="1553"/>
                  </a:cubicBezTo>
                  <a:close/>
                  <a:moveTo>
                    <a:pt x="1615" y="1889"/>
                  </a:moveTo>
                  <a:cubicBezTo>
                    <a:pt x="1548" y="1889"/>
                    <a:pt x="1479" y="1889"/>
                    <a:pt x="1479" y="2574"/>
                  </a:cubicBezTo>
                  <a:cubicBezTo>
                    <a:pt x="1479" y="2910"/>
                    <a:pt x="1479" y="3246"/>
                    <a:pt x="1615" y="3246"/>
                  </a:cubicBezTo>
                  <a:cubicBezTo>
                    <a:pt x="1817" y="3581"/>
                    <a:pt x="2086" y="3931"/>
                    <a:pt x="2354" y="4603"/>
                  </a:cubicBezTo>
                  <a:lnTo>
                    <a:pt x="2424" y="4603"/>
                  </a:lnTo>
                  <a:cubicBezTo>
                    <a:pt x="2557" y="4603"/>
                    <a:pt x="2623" y="3581"/>
                    <a:pt x="2490" y="3246"/>
                  </a:cubicBezTo>
                  <a:cubicBezTo>
                    <a:pt x="2221" y="2574"/>
                    <a:pt x="1953" y="2224"/>
                    <a:pt x="1615" y="1889"/>
                  </a:cubicBezTo>
                  <a:close/>
                  <a:moveTo>
                    <a:pt x="13645" y="0"/>
                  </a:moveTo>
                  <a:cubicBezTo>
                    <a:pt x="13528" y="0"/>
                    <a:pt x="13429" y="937"/>
                    <a:pt x="13592" y="1203"/>
                  </a:cubicBezTo>
                  <a:lnTo>
                    <a:pt x="13659" y="1553"/>
                  </a:lnTo>
                  <a:cubicBezTo>
                    <a:pt x="13794" y="2224"/>
                    <a:pt x="13861" y="3246"/>
                    <a:pt x="13930" y="4267"/>
                  </a:cubicBezTo>
                  <a:cubicBezTo>
                    <a:pt x="13930" y="4952"/>
                    <a:pt x="13997" y="4952"/>
                    <a:pt x="14063" y="4952"/>
                  </a:cubicBezTo>
                  <a:cubicBezTo>
                    <a:pt x="14129" y="4952"/>
                    <a:pt x="14199" y="4603"/>
                    <a:pt x="14199" y="4267"/>
                  </a:cubicBezTo>
                  <a:cubicBezTo>
                    <a:pt x="14129" y="2910"/>
                    <a:pt x="13997" y="1553"/>
                    <a:pt x="13861" y="532"/>
                  </a:cubicBezTo>
                  <a:cubicBezTo>
                    <a:pt x="13794" y="196"/>
                    <a:pt x="13794" y="196"/>
                    <a:pt x="13728" y="196"/>
                  </a:cubicBezTo>
                  <a:cubicBezTo>
                    <a:pt x="13700" y="56"/>
                    <a:pt x="13672" y="0"/>
                    <a:pt x="13645" y="0"/>
                  </a:cubicBezTo>
                  <a:close/>
                  <a:moveTo>
                    <a:pt x="12985" y="867"/>
                  </a:moveTo>
                  <a:cubicBezTo>
                    <a:pt x="12919" y="867"/>
                    <a:pt x="12853" y="867"/>
                    <a:pt x="12853" y="1203"/>
                  </a:cubicBezTo>
                  <a:cubicBezTo>
                    <a:pt x="12717" y="2224"/>
                    <a:pt x="12650" y="2910"/>
                    <a:pt x="12717" y="3931"/>
                  </a:cubicBezTo>
                  <a:cubicBezTo>
                    <a:pt x="12717" y="4603"/>
                    <a:pt x="12717" y="5288"/>
                    <a:pt x="12786" y="5960"/>
                  </a:cubicBezTo>
                  <a:cubicBezTo>
                    <a:pt x="12786" y="6211"/>
                    <a:pt x="12819" y="6449"/>
                    <a:pt x="12861" y="6449"/>
                  </a:cubicBezTo>
                  <a:cubicBezTo>
                    <a:pt x="12880" y="6449"/>
                    <a:pt x="12900" y="6407"/>
                    <a:pt x="12919" y="6309"/>
                  </a:cubicBezTo>
                  <a:cubicBezTo>
                    <a:pt x="12985" y="6309"/>
                    <a:pt x="13055" y="5960"/>
                    <a:pt x="13055" y="5624"/>
                  </a:cubicBezTo>
                  <a:cubicBezTo>
                    <a:pt x="12985" y="4952"/>
                    <a:pt x="12985" y="4603"/>
                    <a:pt x="12985" y="3931"/>
                  </a:cubicBezTo>
                  <a:cubicBezTo>
                    <a:pt x="12985" y="3246"/>
                    <a:pt x="12985" y="2574"/>
                    <a:pt x="13055" y="1889"/>
                  </a:cubicBezTo>
                  <a:cubicBezTo>
                    <a:pt x="13121" y="1553"/>
                    <a:pt x="13055" y="1203"/>
                    <a:pt x="12985" y="867"/>
                  </a:cubicBezTo>
                  <a:close/>
                  <a:moveTo>
                    <a:pt x="21464" y="1889"/>
                  </a:moveTo>
                  <a:cubicBezTo>
                    <a:pt x="21398" y="1889"/>
                    <a:pt x="21331" y="2224"/>
                    <a:pt x="21331" y="2574"/>
                  </a:cubicBezTo>
                  <a:cubicBezTo>
                    <a:pt x="21262" y="3931"/>
                    <a:pt x="21196" y="4952"/>
                    <a:pt x="21063" y="6309"/>
                  </a:cubicBezTo>
                  <a:cubicBezTo>
                    <a:pt x="20993" y="6309"/>
                    <a:pt x="20993" y="6981"/>
                    <a:pt x="21063" y="7331"/>
                  </a:cubicBezTo>
                  <a:lnTo>
                    <a:pt x="21129" y="7331"/>
                  </a:lnTo>
                  <a:lnTo>
                    <a:pt x="21129" y="6981"/>
                  </a:lnTo>
                  <a:lnTo>
                    <a:pt x="21262" y="6981"/>
                  </a:lnTo>
                  <a:cubicBezTo>
                    <a:pt x="21464" y="5624"/>
                    <a:pt x="21534" y="4267"/>
                    <a:pt x="21600" y="2574"/>
                  </a:cubicBezTo>
                  <a:cubicBezTo>
                    <a:pt x="21600" y="2224"/>
                    <a:pt x="21534" y="1889"/>
                    <a:pt x="21464" y="1889"/>
                  </a:cubicBezTo>
                  <a:close/>
                  <a:moveTo>
                    <a:pt x="3180" y="4882"/>
                  </a:moveTo>
                  <a:cubicBezTo>
                    <a:pt x="3080" y="4882"/>
                    <a:pt x="3047" y="5722"/>
                    <a:pt x="3163" y="6309"/>
                  </a:cubicBezTo>
                  <a:cubicBezTo>
                    <a:pt x="3365" y="6645"/>
                    <a:pt x="3634" y="7331"/>
                    <a:pt x="3903" y="8352"/>
                  </a:cubicBezTo>
                  <a:lnTo>
                    <a:pt x="3969" y="8352"/>
                  </a:lnTo>
                  <a:lnTo>
                    <a:pt x="3969" y="8002"/>
                  </a:lnTo>
                  <a:lnTo>
                    <a:pt x="4039" y="8002"/>
                  </a:lnTo>
                  <a:cubicBezTo>
                    <a:pt x="4105" y="7666"/>
                    <a:pt x="4105" y="7331"/>
                    <a:pt x="4039" y="6981"/>
                  </a:cubicBezTo>
                  <a:cubicBezTo>
                    <a:pt x="3767" y="6309"/>
                    <a:pt x="3498" y="5624"/>
                    <a:pt x="3230" y="4952"/>
                  </a:cubicBezTo>
                  <a:cubicBezTo>
                    <a:pt x="3210" y="4896"/>
                    <a:pt x="3194" y="4882"/>
                    <a:pt x="3180" y="4882"/>
                  </a:cubicBezTo>
                  <a:close/>
                  <a:moveTo>
                    <a:pt x="4778" y="9023"/>
                  </a:moveTo>
                  <a:cubicBezTo>
                    <a:pt x="4642" y="9023"/>
                    <a:pt x="4576" y="9023"/>
                    <a:pt x="4576" y="9359"/>
                  </a:cubicBezTo>
                  <a:cubicBezTo>
                    <a:pt x="4509" y="9709"/>
                    <a:pt x="4509" y="10045"/>
                    <a:pt x="4576" y="10380"/>
                  </a:cubicBezTo>
                  <a:lnTo>
                    <a:pt x="5316" y="12423"/>
                  </a:lnTo>
                  <a:lnTo>
                    <a:pt x="5382" y="12423"/>
                  </a:lnTo>
                  <a:cubicBezTo>
                    <a:pt x="5451" y="12423"/>
                    <a:pt x="5518" y="12423"/>
                    <a:pt x="5518" y="12087"/>
                  </a:cubicBezTo>
                  <a:cubicBezTo>
                    <a:pt x="5584" y="11737"/>
                    <a:pt x="5518" y="11402"/>
                    <a:pt x="5451" y="11402"/>
                  </a:cubicBezTo>
                  <a:lnTo>
                    <a:pt x="4778" y="9023"/>
                  </a:lnTo>
                  <a:close/>
                  <a:moveTo>
                    <a:pt x="20556" y="8799"/>
                  </a:moveTo>
                  <a:cubicBezTo>
                    <a:pt x="20522" y="8799"/>
                    <a:pt x="20486" y="8869"/>
                    <a:pt x="20456" y="9023"/>
                  </a:cubicBezTo>
                  <a:cubicBezTo>
                    <a:pt x="20254" y="9709"/>
                    <a:pt x="19985" y="10380"/>
                    <a:pt x="19783" y="11066"/>
                  </a:cubicBezTo>
                  <a:cubicBezTo>
                    <a:pt x="19716" y="11402"/>
                    <a:pt x="19647" y="11737"/>
                    <a:pt x="19716" y="12087"/>
                  </a:cubicBezTo>
                  <a:cubicBezTo>
                    <a:pt x="19716" y="12423"/>
                    <a:pt x="19783" y="12423"/>
                    <a:pt x="19849" y="12423"/>
                  </a:cubicBezTo>
                  <a:lnTo>
                    <a:pt x="19919" y="12423"/>
                  </a:lnTo>
                  <a:cubicBezTo>
                    <a:pt x="20187" y="11737"/>
                    <a:pt x="20390" y="11066"/>
                    <a:pt x="20658" y="10045"/>
                  </a:cubicBezTo>
                  <a:cubicBezTo>
                    <a:pt x="20761" y="9527"/>
                    <a:pt x="20667" y="8799"/>
                    <a:pt x="20556" y="8799"/>
                  </a:cubicBezTo>
                  <a:close/>
                  <a:moveTo>
                    <a:pt x="14063" y="7666"/>
                  </a:moveTo>
                  <a:cubicBezTo>
                    <a:pt x="13997" y="7666"/>
                    <a:pt x="13930" y="8002"/>
                    <a:pt x="13930" y="8352"/>
                  </a:cubicBezTo>
                  <a:cubicBezTo>
                    <a:pt x="13861" y="9023"/>
                    <a:pt x="13861" y="9359"/>
                    <a:pt x="13794" y="10045"/>
                  </a:cubicBezTo>
                  <a:cubicBezTo>
                    <a:pt x="13659" y="9709"/>
                    <a:pt x="13592" y="9023"/>
                    <a:pt x="13459" y="8688"/>
                  </a:cubicBezTo>
                  <a:cubicBezTo>
                    <a:pt x="13423" y="8520"/>
                    <a:pt x="13390" y="8436"/>
                    <a:pt x="13357" y="8436"/>
                  </a:cubicBezTo>
                  <a:cubicBezTo>
                    <a:pt x="13323" y="8436"/>
                    <a:pt x="13290" y="8520"/>
                    <a:pt x="13257" y="8688"/>
                  </a:cubicBezTo>
                  <a:cubicBezTo>
                    <a:pt x="13188" y="9023"/>
                    <a:pt x="13188" y="9359"/>
                    <a:pt x="13257" y="9709"/>
                  </a:cubicBezTo>
                  <a:cubicBezTo>
                    <a:pt x="13390" y="10380"/>
                    <a:pt x="13526" y="10730"/>
                    <a:pt x="13659" y="11066"/>
                  </a:cubicBezTo>
                  <a:lnTo>
                    <a:pt x="13592" y="12087"/>
                  </a:lnTo>
                  <a:cubicBezTo>
                    <a:pt x="13592" y="12423"/>
                    <a:pt x="13592" y="12759"/>
                    <a:pt x="13659" y="13108"/>
                  </a:cubicBezTo>
                  <a:lnTo>
                    <a:pt x="13728" y="13108"/>
                  </a:lnTo>
                  <a:lnTo>
                    <a:pt x="13728" y="12759"/>
                  </a:lnTo>
                  <a:cubicBezTo>
                    <a:pt x="13728" y="12926"/>
                    <a:pt x="13744" y="13024"/>
                    <a:pt x="13769" y="13024"/>
                  </a:cubicBezTo>
                  <a:cubicBezTo>
                    <a:pt x="13794" y="13024"/>
                    <a:pt x="13828" y="12926"/>
                    <a:pt x="13861" y="12759"/>
                  </a:cubicBezTo>
                  <a:lnTo>
                    <a:pt x="13930" y="12087"/>
                  </a:lnTo>
                  <a:lnTo>
                    <a:pt x="13997" y="12087"/>
                  </a:lnTo>
                  <a:cubicBezTo>
                    <a:pt x="14016" y="12185"/>
                    <a:pt x="14035" y="12227"/>
                    <a:pt x="14055" y="12227"/>
                  </a:cubicBezTo>
                  <a:cubicBezTo>
                    <a:pt x="14102" y="12227"/>
                    <a:pt x="14152" y="11989"/>
                    <a:pt x="14199" y="11737"/>
                  </a:cubicBezTo>
                  <a:cubicBezTo>
                    <a:pt x="14265" y="11402"/>
                    <a:pt x="14199" y="11066"/>
                    <a:pt x="14129" y="10730"/>
                  </a:cubicBezTo>
                  <a:lnTo>
                    <a:pt x="14063" y="10730"/>
                  </a:lnTo>
                  <a:cubicBezTo>
                    <a:pt x="14129" y="10045"/>
                    <a:pt x="14129" y="9359"/>
                    <a:pt x="14199" y="8688"/>
                  </a:cubicBezTo>
                  <a:cubicBezTo>
                    <a:pt x="14199" y="8352"/>
                    <a:pt x="14129" y="7666"/>
                    <a:pt x="14063" y="7666"/>
                  </a:cubicBezTo>
                  <a:close/>
                  <a:moveTo>
                    <a:pt x="14938" y="12087"/>
                  </a:moveTo>
                  <a:cubicBezTo>
                    <a:pt x="14872" y="12087"/>
                    <a:pt x="14736" y="12087"/>
                    <a:pt x="14736" y="12759"/>
                  </a:cubicBezTo>
                  <a:cubicBezTo>
                    <a:pt x="14736" y="13108"/>
                    <a:pt x="14803" y="13444"/>
                    <a:pt x="14872" y="13444"/>
                  </a:cubicBezTo>
                  <a:cubicBezTo>
                    <a:pt x="15140" y="13780"/>
                    <a:pt x="15409" y="14116"/>
                    <a:pt x="15678" y="14465"/>
                  </a:cubicBezTo>
                  <a:lnTo>
                    <a:pt x="15744" y="14465"/>
                  </a:lnTo>
                  <a:cubicBezTo>
                    <a:pt x="15880" y="14116"/>
                    <a:pt x="15880" y="13108"/>
                    <a:pt x="15744" y="13108"/>
                  </a:cubicBezTo>
                  <a:cubicBezTo>
                    <a:pt x="15476" y="12759"/>
                    <a:pt x="15207" y="12423"/>
                    <a:pt x="14938" y="12087"/>
                  </a:cubicBezTo>
                  <a:close/>
                  <a:moveTo>
                    <a:pt x="16553" y="13444"/>
                  </a:moveTo>
                  <a:cubicBezTo>
                    <a:pt x="16487" y="13444"/>
                    <a:pt x="16417" y="13780"/>
                    <a:pt x="16417" y="14116"/>
                  </a:cubicBezTo>
                  <a:cubicBezTo>
                    <a:pt x="16351" y="14465"/>
                    <a:pt x="16417" y="14801"/>
                    <a:pt x="16487" y="14801"/>
                  </a:cubicBezTo>
                  <a:lnTo>
                    <a:pt x="17359" y="14801"/>
                  </a:lnTo>
                  <a:cubicBezTo>
                    <a:pt x="17428" y="14801"/>
                    <a:pt x="17495" y="14801"/>
                    <a:pt x="17495" y="14116"/>
                  </a:cubicBezTo>
                  <a:cubicBezTo>
                    <a:pt x="17495" y="13780"/>
                    <a:pt x="17428" y="13444"/>
                    <a:pt x="17359" y="13444"/>
                  </a:cubicBezTo>
                  <a:close/>
                  <a:moveTo>
                    <a:pt x="19043" y="12423"/>
                  </a:moveTo>
                  <a:cubicBezTo>
                    <a:pt x="18775" y="12759"/>
                    <a:pt x="18503" y="13108"/>
                    <a:pt x="18168" y="13108"/>
                  </a:cubicBezTo>
                  <a:cubicBezTo>
                    <a:pt x="18102" y="13444"/>
                    <a:pt x="18032" y="13780"/>
                    <a:pt x="18102" y="14116"/>
                  </a:cubicBezTo>
                  <a:cubicBezTo>
                    <a:pt x="18102" y="14465"/>
                    <a:pt x="18168" y="14801"/>
                    <a:pt x="18235" y="14801"/>
                  </a:cubicBezTo>
                  <a:lnTo>
                    <a:pt x="18304" y="14801"/>
                  </a:lnTo>
                  <a:cubicBezTo>
                    <a:pt x="18572" y="14465"/>
                    <a:pt x="18841" y="14116"/>
                    <a:pt x="19110" y="13780"/>
                  </a:cubicBezTo>
                  <a:cubicBezTo>
                    <a:pt x="19176" y="13780"/>
                    <a:pt x="19246" y="13444"/>
                    <a:pt x="19246" y="13108"/>
                  </a:cubicBezTo>
                  <a:cubicBezTo>
                    <a:pt x="19176" y="12759"/>
                    <a:pt x="19110" y="12423"/>
                    <a:pt x="19043" y="12423"/>
                  </a:cubicBezTo>
                  <a:close/>
                  <a:moveTo>
                    <a:pt x="6191" y="13108"/>
                  </a:moveTo>
                  <a:cubicBezTo>
                    <a:pt x="6124" y="13108"/>
                    <a:pt x="6055" y="13108"/>
                    <a:pt x="5989" y="13444"/>
                  </a:cubicBezTo>
                  <a:cubicBezTo>
                    <a:pt x="5989" y="13780"/>
                    <a:pt x="5989" y="14116"/>
                    <a:pt x="6055" y="14465"/>
                  </a:cubicBezTo>
                  <a:cubicBezTo>
                    <a:pt x="6327" y="15137"/>
                    <a:pt x="6595" y="15822"/>
                    <a:pt x="6797" y="16508"/>
                  </a:cubicBezTo>
                  <a:lnTo>
                    <a:pt x="6864" y="16508"/>
                  </a:lnTo>
                  <a:cubicBezTo>
                    <a:pt x="6930" y="16508"/>
                    <a:pt x="6997" y="16508"/>
                    <a:pt x="6997" y="16158"/>
                  </a:cubicBezTo>
                  <a:cubicBezTo>
                    <a:pt x="7066" y="15822"/>
                    <a:pt x="6997" y="15487"/>
                    <a:pt x="6930" y="15137"/>
                  </a:cubicBezTo>
                  <a:lnTo>
                    <a:pt x="6191" y="13108"/>
                  </a:lnTo>
                  <a:close/>
                  <a:moveTo>
                    <a:pt x="13168" y="15053"/>
                  </a:moveTo>
                  <a:cubicBezTo>
                    <a:pt x="13152" y="15053"/>
                    <a:pt x="13132" y="15081"/>
                    <a:pt x="13121" y="15137"/>
                  </a:cubicBezTo>
                  <a:cubicBezTo>
                    <a:pt x="12919" y="16158"/>
                    <a:pt x="12650" y="16844"/>
                    <a:pt x="12448" y="17515"/>
                  </a:cubicBezTo>
                  <a:cubicBezTo>
                    <a:pt x="12382" y="17865"/>
                    <a:pt x="12315" y="18201"/>
                    <a:pt x="12382" y="18536"/>
                  </a:cubicBezTo>
                  <a:cubicBezTo>
                    <a:pt x="12382" y="18886"/>
                    <a:pt x="12448" y="18886"/>
                    <a:pt x="12515" y="18886"/>
                  </a:cubicBezTo>
                  <a:lnTo>
                    <a:pt x="12584" y="18886"/>
                  </a:lnTo>
                  <a:cubicBezTo>
                    <a:pt x="12853" y="18201"/>
                    <a:pt x="13055" y="17179"/>
                    <a:pt x="13257" y="16158"/>
                  </a:cubicBezTo>
                  <a:cubicBezTo>
                    <a:pt x="13365" y="15612"/>
                    <a:pt x="13251" y="15053"/>
                    <a:pt x="13168" y="15053"/>
                  </a:cubicBezTo>
                  <a:close/>
                  <a:moveTo>
                    <a:pt x="7678" y="17039"/>
                  </a:moveTo>
                  <a:cubicBezTo>
                    <a:pt x="7631" y="17039"/>
                    <a:pt x="7584" y="17277"/>
                    <a:pt x="7537" y="17515"/>
                  </a:cubicBezTo>
                  <a:cubicBezTo>
                    <a:pt x="7537" y="17865"/>
                    <a:pt x="7537" y="18201"/>
                    <a:pt x="7603" y="18536"/>
                  </a:cubicBezTo>
                  <a:cubicBezTo>
                    <a:pt x="7872" y="18886"/>
                    <a:pt x="8141" y="19558"/>
                    <a:pt x="8412" y="19893"/>
                  </a:cubicBezTo>
                  <a:lnTo>
                    <a:pt x="8479" y="19893"/>
                  </a:lnTo>
                  <a:cubicBezTo>
                    <a:pt x="8681" y="19893"/>
                    <a:pt x="8681" y="18536"/>
                    <a:pt x="8479" y="18536"/>
                  </a:cubicBezTo>
                  <a:cubicBezTo>
                    <a:pt x="8277" y="18201"/>
                    <a:pt x="8008" y="17515"/>
                    <a:pt x="7739" y="17179"/>
                  </a:cubicBezTo>
                  <a:cubicBezTo>
                    <a:pt x="7720" y="17081"/>
                    <a:pt x="7698" y="17039"/>
                    <a:pt x="7678" y="17039"/>
                  </a:cubicBezTo>
                  <a:close/>
                  <a:moveTo>
                    <a:pt x="9252" y="19516"/>
                  </a:moveTo>
                  <a:cubicBezTo>
                    <a:pt x="9141" y="19516"/>
                    <a:pt x="9102" y="20915"/>
                    <a:pt x="9285" y="20915"/>
                  </a:cubicBezTo>
                  <a:cubicBezTo>
                    <a:pt x="9556" y="21264"/>
                    <a:pt x="9825" y="21264"/>
                    <a:pt x="10094" y="21600"/>
                  </a:cubicBezTo>
                  <a:cubicBezTo>
                    <a:pt x="10160" y="21600"/>
                    <a:pt x="10296" y="21264"/>
                    <a:pt x="10296" y="20915"/>
                  </a:cubicBezTo>
                  <a:cubicBezTo>
                    <a:pt x="10296" y="20243"/>
                    <a:pt x="10227" y="20243"/>
                    <a:pt x="10160" y="19893"/>
                  </a:cubicBezTo>
                  <a:cubicBezTo>
                    <a:pt x="9891" y="19893"/>
                    <a:pt x="9623" y="19893"/>
                    <a:pt x="9285" y="19558"/>
                  </a:cubicBezTo>
                  <a:cubicBezTo>
                    <a:pt x="9274" y="19530"/>
                    <a:pt x="9263" y="19516"/>
                    <a:pt x="9252" y="19516"/>
                  </a:cubicBezTo>
                  <a:close/>
                  <a:moveTo>
                    <a:pt x="11775" y="19222"/>
                  </a:moveTo>
                  <a:cubicBezTo>
                    <a:pt x="11506" y="19558"/>
                    <a:pt x="11171" y="19893"/>
                    <a:pt x="10900" y="19893"/>
                  </a:cubicBezTo>
                  <a:cubicBezTo>
                    <a:pt x="10833" y="20243"/>
                    <a:pt x="10767" y="20579"/>
                    <a:pt x="10833" y="20915"/>
                  </a:cubicBezTo>
                  <a:cubicBezTo>
                    <a:pt x="10833" y="21264"/>
                    <a:pt x="10833" y="21600"/>
                    <a:pt x="10969" y="21600"/>
                  </a:cubicBezTo>
                  <a:cubicBezTo>
                    <a:pt x="11304" y="21264"/>
                    <a:pt x="11573" y="20915"/>
                    <a:pt x="11841" y="20579"/>
                  </a:cubicBezTo>
                  <a:cubicBezTo>
                    <a:pt x="11911" y="20579"/>
                    <a:pt x="11977" y="20243"/>
                    <a:pt x="11911" y="19558"/>
                  </a:cubicBezTo>
                  <a:cubicBezTo>
                    <a:pt x="11911" y="19222"/>
                    <a:pt x="11841" y="19222"/>
                    <a:pt x="11775" y="19222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999" name="Google Shape;1677;p41"/>
          <p:cNvGrpSpPr/>
          <p:nvPr/>
        </p:nvGrpSpPr>
        <p:grpSpPr>
          <a:xfrm>
            <a:off x="21830399" y="10649294"/>
            <a:ext cx="1774963" cy="2169673"/>
            <a:chOff x="0" y="0"/>
            <a:chExt cx="1774962" cy="2169672"/>
          </a:xfrm>
        </p:grpSpPr>
        <p:sp>
          <p:nvSpPr>
            <p:cNvPr id="2954" name="Google Shape;1678;p41"/>
            <p:cNvSpPr/>
            <p:nvPr/>
          </p:nvSpPr>
          <p:spPr>
            <a:xfrm>
              <a:off x="53118" y="1170348"/>
              <a:ext cx="1311414" cy="9993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6" h="21600" fill="norm" stroke="1" extrusionOk="0">
                  <a:moveTo>
                    <a:pt x="10800" y="0"/>
                  </a:moveTo>
                  <a:cubicBezTo>
                    <a:pt x="3871" y="0"/>
                    <a:pt x="1263" y="1394"/>
                    <a:pt x="408" y="2090"/>
                  </a:cubicBezTo>
                  <a:cubicBezTo>
                    <a:pt x="122" y="2305"/>
                    <a:pt x="0" y="2678"/>
                    <a:pt x="0" y="3108"/>
                  </a:cubicBezTo>
                  <a:cubicBezTo>
                    <a:pt x="39" y="3215"/>
                    <a:pt x="39" y="3430"/>
                    <a:pt x="39" y="3536"/>
                  </a:cubicBezTo>
                  <a:lnTo>
                    <a:pt x="39" y="3805"/>
                  </a:lnTo>
                  <a:cubicBezTo>
                    <a:pt x="81" y="4393"/>
                    <a:pt x="162" y="5144"/>
                    <a:pt x="244" y="6054"/>
                  </a:cubicBezTo>
                  <a:cubicBezTo>
                    <a:pt x="244" y="6162"/>
                    <a:pt x="284" y="6268"/>
                    <a:pt x="284" y="6429"/>
                  </a:cubicBezTo>
                  <a:cubicBezTo>
                    <a:pt x="652" y="10019"/>
                    <a:pt x="1508" y="15322"/>
                    <a:pt x="3138" y="18267"/>
                  </a:cubicBezTo>
                  <a:lnTo>
                    <a:pt x="3260" y="18427"/>
                  </a:lnTo>
                  <a:cubicBezTo>
                    <a:pt x="3709" y="19285"/>
                    <a:pt x="4320" y="19875"/>
                    <a:pt x="5053" y="20251"/>
                  </a:cubicBezTo>
                  <a:cubicBezTo>
                    <a:pt x="6984" y="21103"/>
                    <a:pt x="9484" y="21600"/>
                    <a:pt x="11810" y="21600"/>
                  </a:cubicBezTo>
                  <a:cubicBezTo>
                    <a:pt x="14737" y="21600"/>
                    <a:pt x="17391" y="20814"/>
                    <a:pt x="18299" y="18964"/>
                  </a:cubicBezTo>
                  <a:cubicBezTo>
                    <a:pt x="18504" y="18536"/>
                    <a:pt x="18665" y="18106"/>
                    <a:pt x="18788" y="17624"/>
                  </a:cubicBezTo>
                  <a:lnTo>
                    <a:pt x="18910" y="17303"/>
                  </a:lnTo>
                  <a:cubicBezTo>
                    <a:pt x="19807" y="14304"/>
                    <a:pt x="20664" y="9162"/>
                    <a:pt x="21153" y="5732"/>
                  </a:cubicBezTo>
                  <a:cubicBezTo>
                    <a:pt x="21194" y="5680"/>
                    <a:pt x="21194" y="5572"/>
                    <a:pt x="21194" y="5517"/>
                  </a:cubicBezTo>
                  <a:cubicBezTo>
                    <a:pt x="21316" y="4823"/>
                    <a:pt x="21397" y="4178"/>
                    <a:pt x="21478" y="3696"/>
                  </a:cubicBezTo>
                  <a:cubicBezTo>
                    <a:pt x="21478" y="3590"/>
                    <a:pt x="21478" y="3536"/>
                    <a:pt x="21519" y="3430"/>
                  </a:cubicBezTo>
                  <a:cubicBezTo>
                    <a:pt x="21561" y="3269"/>
                    <a:pt x="21561" y="3163"/>
                    <a:pt x="21561" y="3108"/>
                  </a:cubicBezTo>
                  <a:cubicBezTo>
                    <a:pt x="21600" y="2626"/>
                    <a:pt x="21438" y="2145"/>
                    <a:pt x="21153" y="1930"/>
                  </a:cubicBezTo>
                  <a:cubicBezTo>
                    <a:pt x="20175" y="1233"/>
                    <a:pt x="17566" y="0"/>
                    <a:pt x="108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55" name="Google Shape;1679;p41"/>
            <p:cNvSpPr/>
            <p:nvPr/>
          </p:nvSpPr>
          <p:spPr>
            <a:xfrm>
              <a:off x="55519" y="1329016"/>
              <a:ext cx="1306140" cy="991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20534" y="7549"/>
                    <a:pt x="17789" y="19433"/>
                    <a:pt x="11231" y="19433"/>
                  </a:cubicBezTo>
                  <a:cubicBezTo>
                    <a:pt x="3894" y="19433"/>
                    <a:pt x="985" y="7026"/>
                    <a:pt x="0" y="1071"/>
                  </a:cubicBezTo>
                  <a:lnTo>
                    <a:pt x="0" y="3787"/>
                  </a:lnTo>
                  <a:cubicBezTo>
                    <a:pt x="1108" y="10264"/>
                    <a:pt x="4059" y="21600"/>
                    <a:pt x="11231" y="21600"/>
                  </a:cubicBezTo>
                  <a:cubicBezTo>
                    <a:pt x="17583" y="21600"/>
                    <a:pt x="20371" y="10812"/>
                    <a:pt x="21558" y="2691"/>
                  </a:cubicBezTo>
                  <a:cubicBezTo>
                    <a:pt x="21558" y="1619"/>
                    <a:pt x="21600" y="548"/>
                    <a:pt x="216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56" name="Google Shape;1680;p41"/>
            <p:cNvSpPr/>
            <p:nvPr/>
          </p:nvSpPr>
          <p:spPr>
            <a:xfrm>
              <a:off x="70379" y="1423211"/>
              <a:ext cx="1271504" cy="1536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557" y="0"/>
                  </a:moveTo>
                  <a:cubicBezTo>
                    <a:pt x="21262" y="1045"/>
                    <a:pt x="20967" y="2780"/>
                    <a:pt x="20757" y="4870"/>
                  </a:cubicBezTo>
                  <a:cubicBezTo>
                    <a:pt x="20505" y="7313"/>
                    <a:pt x="20252" y="8711"/>
                    <a:pt x="19914" y="10109"/>
                  </a:cubicBezTo>
                  <a:cubicBezTo>
                    <a:pt x="19831" y="10189"/>
                    <a:pt x="19747" y="10237"/>
                    <a:pt x="19662" y="10237"/>
                  </a:cubicBezTo>
                  <a:cubicBezTo>
                    <a:pt x="19410" y="10237"/>
                    <a:pt x="19157" y="9836"/>
                    <a:pt x="18905" y="9048"/>
                  </a:cubicBezTo>
                  <a:cubicBezTo>
                    <a:pt x="18652" y="8277"/>
                    <a:pt x="18400" y="7875"/>
                    <a:pt x="18130" y="7875"/>
                  </a:cubicBezTo>
                  <a:cubicBezTo>
                    <a:pt x="18039" y="7875"/>
                    <a:pt x="17947" y="7923"/>
                    <a:pt x="17852" y="8004"/>
                  </a:cubicBezTo>
                  <a:cubicBezTo>
                    <a:pt x="17516" y="9048"/>
                    <a:pt x="17221" y="10446"/>
                    <a:pt x="16969" y="12536"/>
                  </a:cubicBezTo>
                  <a:cubicBezTo>
                    <a:pt x="16716" y="14625"/>
                    <a:pt x="16421" y="16023"/>
                    <a:pt x="16083" y="16714"/>
                  </a:cubicBezTo>
                  <a:cubicBezTo>
                    <a:pt x="16027" y="16779"/>
                    <a:pt x="15968" y="16811"/>
                    <a:pt x="15910" y="16811"/>
                  </a:cubicBezTo>
                  <a:cubicBezTo>
                    <a:pt x="15632" y="16811"/>
                    <a:pt x="15361" y="16136"/>
                    <a:pt x="15116" y="14979"/>
                  </a:cubicBezTo>
                  <a:cubicBezTo>
                    <a:pt x="14778" y="13934"/>
                    <a:pt x="14442" y="13243"/>
                    <a:pt x="14104" y="13243"/>
                  </a:cubicBezTo>
                  <a:cubicBezTo>
                    <a:pt x="13768" y="13580"/>
                    <a:pt x="13432" y="14979"/>
                    <a:pt x="13178" y="16714"/>
                  </a:cubicBezTo>
                  <a:cubicBezTo>
                    <a:pt x="12885" y="18466"/>
                    <a:pt x="12589" y="19511"/>
                    <a:pt x="12254" y="19864"/>
                  </a:cubicBezTo>
                  <a:cubicBezTo>
                    <a:pt x="11916" y="19864"/>
                    <a:pt x="11580" y="18820"/>
                    <a:pt x="11285" y="17421"/>
                  </a:cubicBezTo>
                  <a:cubicBezTo>
                    <a:pt x="10989" y="15670"/>
                    <a:pt x="10653" y="14979"/>
                    <a:pt x="10315" y="14625"/>
                  </a:cubicBezTo>
                  <a:cubicBezTo>
                    <a:pt x="9937" y="14625"/>
                    <a:pt x="9601" y="15670"/>
                    <a:pt x="9306" y="17068"/>
                  </a:cubicBezTo>
                  <a:cubicBezTo>
                    <a:pt x="9061" y="18788"/>
                    <a:pt x="8768" y="19591"/>
                    <a:pt x="8471" y="19591"/>
                  </a:cubicBezTo>
                  <a:cubicBezTo>
                    <a:pt x="8104" y="19591"/>
                    <a:pt x="7733" y="18338"/>
                    <a:pt x="7453" y="16023"/>
                  </a:cubicBezTo>
                  <a:cubicBezTo>
                    <a:pt x="7158" y="14288"/>
                    <a:pt x="6863" y="12889"/>
                    <a:pt x="6484" y="12198"/>
                  </a:cubicBezTo>
                  <a:cubicBezTo>
                    <a:pt x="6148" y="12198"/>
                    <a:pt x="5810" y="12889"/>
                    <a:pt x="5474" y="13934"/>
                  </a:cubicBezTo>
                  <a:cubicBezTo>
                    <a:pt x="5179" y="15332"/>
                    <a:pt x="4843" y="15670"/>
                    <a:pt x="4505" y="15670"/>
                  </a:cubicBezTo>
                  <a:cubicBezTo>
                    <a:pt x="4169" y="14625"/>
                    <a:pt x="3874" y="13243"/>
                    <a:pt x="3622" y="11154"/>
                  </a:cubicBezTo>
                  <a:cubicBezTo>
                    <a:pt x="3299" y="8004"/>
                    <a:pt x="2835" y="6364"/>
                    <a:pt x="2356" y="6364"/>
                  </a:cubicBezTo>
                  <a:cubicBezTo>
                    <a:pt x="2146" y="6364"/>
                    <a:pt x="1932" y="6670"/>
                    <a:pt x="1726" y="7313"/>
                  </a:cubicBezTo>
                  <a:cubicBezTo>
                    <a:pt x="1509" y="7988"/>
                    <a:pt x="1291" y="8373"/>
                    <a:pt x="1074" y="8373"/>
                  </a:cubicBezTo>
                  <a:cubicBezTo>
                    <a:pt x="955" y="8373"/>
                    <a:pt x="835" y="8261"/>
                    <a:pt x="717" y="8004"/>
                  </a:cubicBezTo>
                  <a:cubicBezTo>
                    <a:pt x="421" y="6959"/>
                    <a:pt x="169" y="5577"/>
                    <a:pt x="0" y="3488"/>
                  </a:cubicBezTo>
                  <a:cubicBezTo>
                    <a:pt x="0" y="4179"/>
                    <a:pt x="43" y="5223"/>
                    <a:pt x="43" y="5914"/>
                  </a:cubicBezTo>
                  <a:cubicBezTo>
                    <a:pt x="212" y="7313"/>
                    <a:pt x="421" y="8711"/>
                    <a:pt x="674" y="9402"/>
                  </a:cubicBezTo>
                  <a:cubicBezTo>
                    <a:pt x="808" y="9659"/>
                    <a:pt x="938" y="9771"/>
                    <a:pt x="1064" y="9771"/>
                  </a:cubicBezTo>
                  <a:cubicBezTo>
                    <a:pt x="1297" y="9771"/>
                    <a:pt x="1524" y="9386"/>
                    <a:pt x="1769" y="8711"/>
                  </a:cubicBezTo>
                  <a:cubicBezTo>
                    <a:pt x="1985" y="8196"/>
                    <a:pt x="2224" y="7875"/>
                    <a:pt x="2451" y="7875"/>
                  </a:cubicBezTo>
                  <a:cubicBezTo>
                    <a:pt x="2534" y="7875"/>
                    <a:pt x="2616" y="7923"/>
                    <a:pt x="2695" y="8004"/>
                  </a:cubicBezTo>
                  <a:cubicBezTo>
                    <a:pt x="3031" y="9048"/>
                    <a:pt x="3286" y="10446"/>
                    <a:pt x="3538" y="12536"/>
                  </a:cubicBezTo>
                  <a:cubicBezTo>
                    <a:pt x="3826" y="15573"/>
                    <a:pt x="4278" y="17261"/>
                    <a:pt x="4740" y="17261"/>
                  </a:cubicBezTo>
                  <a:cubicBezTo>
                    <a:pt x="5020" y="17261"/>
                    <a:pt x="5303" y="16650"/>
                    <a:pt x="5558" y="15332"/>
                  </a:cubicBezTo>
                  <a:cubicBezTo>
                    <a:pt x="5853" y="14288"/>
                    <a:pt x="6148" y="13934"/>
                    <a:pt x="6484" y="13934"/>
                  </a:cubicBezTo>
                  <a:cubicBezTo>
                    <a:pt x="6779" y="14288"/>
                    <a:pt x="7074" y="15670"/>
                    <a:pt x="7370" y="17421"/>
                  </a:cubicBezTo>
                  <a:cubicBezTo>
                    <a:pt x="7622" y="19157"/>
                    <a:pt x="7958" y="20555"/>
                    <a:pt x="8337" y="20909"/>
                  </a:cubicBezTo>
                  <a:cubicBezTo>
                    <a:pt x="8715" y="20909"/>
                    <a:pt x="9094" y="20202"/>
                    <a:pt x="9389" y="18466"/>
                  </a:cubicBezTo>
                  <a:cubicBezTo>
                    <a:pt x="9684" y="17068"/>
                    <a:pt x="9980" y="16023"/>
                    <a:pt x="10315" y="16023"/>
                  </a:cubicBezTo>
                  <a:cubicBezTo>
                    <a:pt x="10653" y="16377"/>
                    <a:pt x="10947" y="17068"/>
                    <a:pt x="11199" y="18820"/>
                  </a:cubicBezTo>
                  <a:cubicBezTo>
                    <a:pt x="11537" y="20202"/>
                    <a:pt x="11873" y="21246"/>
                    <a:pt x="12211" y="21600"/>
                  </a:cubicBezTo>
                  <a:lnTo>
                    <a:pt x="12254" y="21600"/>
                  </a:lnTo>
                  <a:cubicBezTo>
                    <a:pt x="12632" y="20909"/>
                    <a:pt x="12968" y="19864"/>
                    <a:pt x="13263" y="17775"/>
                  </a:cubicBezTo>
                  <a:cubicBezTo>
                    <a:pt x="13516" y="16377"/>
                    <a:pt x="13811" y="15332"/>
                    <a:pt x="14147" y="14625"/>
                  </a:cubicBezTo>
                  <a:cubicBezTo>
                    <a:pt x="14442" y="14625"/>
                    <a:pt x="14778" y="15332"/>
                    <a:pt x="15073" y="16377"/>
                  </a:cubicBezTo>
                  <a:cubicBezTo>
                    <a:pt x="15411" y="17775"/>
                    <a:pt x="15747" y="18466"/>
                    <a:pt x="16126" y="18466"/>
                  </a:cubicBezTo>
                  <a:cubicBezTo>
                    <a:pt x="16464" y="17421"/>
                    <a:pt x="16800" y="16023"/>
                    <a:pt x="17095" y="13934"/>
                  </a:cubicBezTo>
                  <a:cubicBezTo>
                    <a:pt x="17304" y="12198"/>
                    <a:pt x="17600" y="10800"/>
                    <a:pt x="17895" y="9755"/>
                  </a:cubicBezTo>
                  <a:cubicBezTo>
                    <a:pt x="18231" y="9755"/>
                    <a:pt x="18526" y="10109"/>
                    <a:pt x="18862" y="10800"/>
                  </a:cubicBezTo>
                  <a:cubicBezTo>
                    <a:pt x="19077" y="11684"/>
                    <a:pt x="19310" y="12118"/>
                    <a:pt x="19540" y="12118"/>
                  </a:cubicBezTo>
                  <a:cubicBezTo>
                    <a:pt x="20031" y="12118"/>
                    <a:pt x="20513" y="10173"/>
                    <a:pt x="20800" y="6621"/>
                  </a:cubicBezTo>
                  <a:cubicBezTo>
                    <a:pt x="21010" y="4532"/>
                    <a:pt x="21262" y="2780"/>
                    <a:pt x="21557" y="1736"/>
                  </a:cubicBezTo>
                  <a:cubicBezTo>
                    <a:pt x="21600" y="1398"/>
                    <a:pt x="21600" y="691"/>
                    <a:pt x="21600" y="338"/>
                  </a:cubicBezTo>
                  <a:lnTo>
                    <a:pt x="21557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57" name="Google Shape;1681;p41"/>
            <p:cNvSpPr/>
            <p:nvPr/>
          </p:nvSpPr>
          <p:spPr>
            <a:xfrm>
              <a:off x="246423" y="1970890"/>
              <a:ext cx="956566" cy="143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20818" y="2988"/>
                    <a:pt x="20201" y="6696"/>
                    <a:pt x="19698" y="11538"/>
                  </a:cubicBezTo>
                  <a:cubicBezTo>
                    <a:pt x="19530" y="7452"/>
                    <a:pt x="18972" y="4104"/>
                    <a:pt x="18299" y="2988"/>
                  </a:cubicBezTo>
                  <a:cubicBezTo>
                    <a:pt x="18177" y="2850"/>
                    <a:pt x="18051" y="2799"/>
                    <a:pt x="17927" y="2799"/>
                  </a:cubicBezTo>
                  <a:cubicBezTo>
                    <a:pt x="17313" y="2799"/>
                    <a:pt x="16693" y="4293"/>
                    <a:pt x="16228" y="7074"/>
                  </a:cubicBezTo>
                  <a:cubicBezTo>
                    <a:pt x="15725" y="10062"/>
                    <a:pt x="15333" y="13410"/>
                    <a:pt x="15054" y="17496"/>
                  </a:cubicBezTo>
                  <a:cubicBezTo>
                    <a:pt x="14615" y="8190"/>
                    <a:pt x="13410" y="3623"/>
                    <a:pt x="12202" y="3623"/>
                  </a:cubicBezTo>
                  <a:cubicBezTo>
                    <a:pt x="10947" y="3623"/>
                    <a:pt x="9687" y="8568"/>
                    <a:pt x="9290" y="18252"/>
                  </a:cubicBezTo>
                  <a:cubicBezTo>
                    <a:pt x="8954" y="13770"/>
                    <a:pt x="8451" y="9684"/>
                    <a:pt x="7834" y="7074"/>
                  </a:cubicBezTo>
                  <a:cubicBezTo>
                    <a:pt x="7331" y="4928"/>
                    <a:pt x="6758" y="3846"/>
                    <a:pt x="6190" y="3846"/>
                  </a:cubicBezTo>
                  <a:cubicBezTo>
                    <a:pt x="5875" y="3846"/>
                    <a:pt x="5560" y="4172"/>
                    <a:pt x="5261" y="4842"/>
                  </a:cubicBezTo>
                  <a:cubicBezTo>
                    <a:pt x="4533" y="6696"/>
                    <a:pt x="4029" y="10800"/>
                    <a:pt x="3805" y="15642"/>
                  </a:cubicBezTo>
                  <a:cubicBezTo>
                    <a:pt x="3358" y="10062"/>
                    <a:pt x="2574" y="6336"/>
                    <a:pt x="1678" y="5220"/>
                  </a:cubicBezTo>
                  <a:cubicBezTo>
                    <a:pt x="1546" y="5134"/>
                    <a:pt x="1412" y="5082"/>
                    <a:pt x="1275" y="5082"/>
                  </a:cubicBezTo>
                  <a:cubicBezTo>
                    <a:pt x="834" y="5082"/>
                    <a:pt x="385" y="5563"/>
                    <a:pt x="0" y="6696"/>
                  </a:cubicBezTo>
                  <a:lnTo>
                    <a:pt x="111" y="8190"/>
                  </a:lnTo>
                  <a:cubicBezTo>
                    <a:pt x="496" y="7057"/>
                    <a:pt x="880" y="6576"/>
                    <a:pt x="1265" y="6576"/>
                  </a:cubicBezTo>
                  <a:cubicBezTo>
                    <a:pt x="1384" y="6576"/>
                    <a:pt x="1502" y="6610"/>
                    <a:pt x="1624" y="6696"/>
                  </a:cubicBezTo>
                  <a:cubicBezTo>
                    <a:pt x="2630" y="7812"/>
                    <a:pt x="3412" y="12654"/>
                    <a:pt x="3805" y="18612"/>
                  </a:cubicBezTo>
                  <a:cubicBezTo>
                    <a:pt x="3805" y="18990"/>
                    <a:pt x="3862" y="19368"/>
                    <a:pt x="3916" y="19368"/>
                  </a:cubicBezTo>
                  <a:cubicBezTo>
                    <a:pt x="3973" y="18990"/>
                    <a:pt x="4029" y="18612"/>
                    <a:pt x="4029" y="18612"/>
                  </a:cubicBezTo>
                  <a:cubicBezTo>
                    <a:pt x="4029" y="13032"/>
                    <a:pt x="4589" y="8190"/>
                    <a:pt x="5372" y="6336"/>
                  </a:cubicBezTo>
                  <a:cubicBezTo>
                    <a:pt x="5658" y="5649"/>
                    <a:pt x="5955" y="5323"/>
                    <a:pt x="6247" y="5323"/>
                  </a:cubicBezTo>
                  <a:cubicBezTo>
                    <a:pt x="6747" y="5323"/>
                    <a:pt x="7240" y="6301"/>
                    <a:pt x="7666" y="8190"/>
                  </a:cubicBezTo>
                  <a:cubicBezTo>
                    <a:pt x="8394" y="11538"/>
                    <a:pt x="8898" y="15642"/>
                    <a:pt x="9233" y="20845"/>
                  </a:cubicBezTo>
                  <a:cubicBezTo>
                    <a:pt x="9290" y="21222"/>
                    <a:pt x="9290" y="21222"/>
                    <a:pt x="9344" y="21600"/>
                  </a:cubicBezTo>
                  <a:cubicBezTo>
                    <a:pt x="9401" y="21222"/>
                    <a:pt x="9458" y="21222"/>
                    <a:pt x="9458" y="20845"/>
                  </a:cubicBezTo>
                  <a:cubicBezTo>
                    <a:pt x="9744" y="10748"/>
                    <a:pt x="10983" y="5632"/>
                    <a:pt x="12215" y="5632"/>
                  </a:cubicBezTo>
                  <a:cubicBezTo>
                    <a:pt x="13389" y="5632"/>
                    <a:pt x="14558" y="10285"/>
                    <a:pt x="14886" y="19728"/>
                  </a:cubicBezTo>
                  <a:cubicBezTo>
                    <a:pt x="14940" y="20106"/>
                    <a:pt x="14940" y="20484"/>
                    <a:pt x="14997" y="20484"/>
                  </a:cubicBezTo>
                  <a:cubicBezTo>
                    <a:pt x="15054" y="20484"/>
                    <a:pt x="15111" y="20106"/>
                    <a:pt x="15111" y="20106"/>
                  </a:cubicBezTo>
                  <a:cubicBezTo>
                    <a:pt x="15389" y="15642"/>
                    <a:pt x="15782" y="11538"/>
                    <a:pt x="16342" y="8568"/>
                  </a:cubicBezTo>
                  <a:cubicBezTo>
                    <a:pt x="16760" y="5786"/>
                    <a:pt x="17333" y="4275"/>
                    <a:pt x="17898" y="4275"/>
                  </a:cubicBezTo>
                  <a:cubicBezTo>
                    <a:pt x="18015" y="4275"/>
                    <a:pt x="18131" y="4344"/>
                    <a:pt x="18244" y="4464"/>
                  </a:cubicBezTo>
                  <a:cubicBezTo>
                    <a:pt x="18915" y="5580"/>
                    <a:pt x="19419" y="9306"/>
                    <a:pt x="19530" y="13770"/>
                  </a:cubicBezTo>
                  <a:cubicBezTo>
                    <a:pt x="19530" y="14148"/>
                    <a:pt x="19530" y="14526"/>
                    <a:pt x="19587" y="14526"/>
                  </a:cubicBezTo>
                  <a:cubicBezTo>
                    <a:pt x="19602" y="14629"/>
                    <a:pt x="19620" y="14680"/>
                    <a:pt x="19633" y="14680"/>
                  </a:cubicBezTo>
                  <a:cubicBezTo>
                    <a:pt x="19672" y="14680"/>
                    <a:pt x="19698" y="14406"/>
                    <a:pt x="19698" y="14148"/>
                  </a:cubicBezTo>
                  <a:cubicBezTo>
                    <a:pt x="20147" y="9306"/>
                    <a:pt x="20707" y="5220"/>
                    <a:pt x="21432" y="2232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58" name="Google Shape;1682;p41"/>
            <p:cNvSpPr/>
            <p:nvPr/>
          </p:nvSpPr>
          <p:spPr>
            <a:xfrm>
              <a:off x="92785" y="1195154"/>
              <a:ext cx="1241668" cy="1933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78" y="0"/>
                  </a:moveTo>
                  <a:cubicBezTo>
                    <a:pt x="4828" y="0"/>
                    <a:pt x="0" y="4982"/>
                    <a:pt x="0" y="10806"/>
                  </a:cubicBezTo>
                  <a:cubicBezTo>
                    <a:pt x="0" y="11637"/>
                    <a:pt x="42" y="12186"/>
                    <a:pt x="129" y="12467"/>
                  </a:cubicBezTo>
                  <a:cubicBezTo>
                    <a:pt x="949" y="17730"/>
                    <a:pt x="5345" y="21600"/>
                    <a:pt x="10778" y="21600"/>
                  </a:cubicBezTo>
                  <a:cubicBezTo>
                    <a:pt x="16253" y="21600"/>
                    <a:pt x="20781" y="17730"/>
                    <a:pt x="21513" y="12467"/>
                  </a:cubicBezTo>
                  <a:cubicBezTo>
                    <a:pt x="21556" y="11905"/>
                    <a:pt x="21600" y="11356"/>
                    <a:pt x="21600" y="10806"/>
                  </a:cubicBezTo>
                  <a:cubicBezTo>
                    <a:pt x="21600" y="4982"/>
                    <a:pt x="16770" y="0"/>
                    <a:pt x="10778" y="0"/>
                  </a:cubicBezTo>
                  <a:close/>
                </a:path>
              </a:pathLst>
            </a:custGeom>
            <a:solidFill>
              <a:srgbClr val="4E404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59" name="Google Shape;1683;p41"/>
            <p:cNvSpPr/>
            <p:nvPr/>
          </p:nvSpPr>
          <p:spPr>
            <a:xfrm>
              <a:off x="883379" y="1247167"/>
              <a:ext cx="446050" cy="138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921" y="0"/>
                  </a:moveTo>
                  <a:cubicBezTo>
                    <a:pt x="6958" y="3858"/>
                    <a:pt x="6001" y="6951"/>
                    <a:pt x="5037" y="10027"/>
                  </a:cubicBezTo>
                  <a:cubicBezTo>
                    <a:pt x="3476" y="14649"/>
                    <a:pt x="1799" y="18116"/>
                    <a:pt x="0" y="21600"/>
                  </a:cubicBezTo>
                  <a:cubicBezTo>
                    <a:pt x="11282" y="20053"/>
                    <a:pt x="19923" y="15040"/>
                    <a:pt x="21600" y="9262"/>
                  </a:cubicBezTo>
                  <a:cubicBezTo>
                    <a:pt x="20161" y="5404"/>
                    <a:pt x="15118" y="1938"/>
                    <a:pt x="792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60" name="Google Shape;1684;p41"/>
            <p:cNvSpPr/>
            <p:nvPr/>
          </p:nvSpPr>
          <p:spPr>
            <a:xfrm>
              <a:off x="100215" y="1236650"/>
              <a:ext cx="946741" cy="151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481" y="0"/>
                  </a:moveTo>
                  <a:cubicBezTo>
                    <a:pt x="14999" y="0"/>
                    <a:pt x="14514" y="33"/>
                    <a:pt x="14021" y="98"/>
                  </a:cubicBezTo>
                  <a:lnTo>
                    <a:pt x="12722" y="98"/>
                  </a:lnTo>
                  <a:cubicBezTo>
                    <a:pt x="12443" y="65"/>
                    <a:pt x="12164" y="49"/>
                    <a:pt x="11885" y="49"/>
                  </a:cubicBezTo>
                  <a:cubicBezTo>
                    <a:pt x="8883" y="49"/>
                    <a:pt x="5884" y="1740"/>
                    <a:pt x="2882" y="4327"/>
                  </a:cubicBezTo>
                  <a:cubicBezTo>
                    <a:pt x="1356" y="6083"/>
                    <a:pt x="339" y="7856"/>
                    <a:pt x="0" y="9970"/>
                  </a:cubicBezTo>
                  <a:cubicBezTo>
                    <a:pt x="563" y="13842"/>
                    <a:pt x="2543" y="16672"/>
                    <a:pt x="5370" y="18786"/>
                  </a:cubicBezTo>
                  <a:cubicBezTo>
                    <a:pt x="7407" y="20543"/>
                    <a:pt x="9895" y="21258"/>
                    <a:pt x="12553" y="21600"/>
                  </a:cubicBezTo>
                  <a:lnTo>
                    <a:pt x="13966" y="21600"/>
                  </a:lnTo>
                  <a:cubicBezTo>
                    <a:pt x="15322" y="21600"/>
                    <a:pt x="16624" y="21600"/>
                    <a:pt x="17868" y="21258"/>
                  </a:cubicBezTo>
                  <a:cubicBezTo>
                    <a:pt x="18715" y="18070"/>
                    <a:pt x="19506" y="14899"/>
                    <a:pt x="20241" y="10670"/>
                  </a:cubicBezTo>
                  <a:cubicBezTo>
                    <a:pt x="20695" y="7856"/>
                    <a:pt x="21146" y="5026"/>
                    <a:pt x="21600" y="1496"/>
                  </a:cubicBezTo>
                  <a:cubicBezTo>
                    <a:pt x="19832" y="634"/>
                    <a:pt x="17719" y="0"/>
                    <a:pt x="1548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61" name="Google Shape;1685;p41"/>
            <p:cNvSpPr/>
            <p:nvPr/>
          </p:nvSpPr>
          <p:spPr>
            <a:xfrm>
              <a:off x="1303854" y="957952"/>
              <a:ext cx="471109" cy="4676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6" h="21600" fill="norm" stroke="1" extrusionOk="0">
                  <a:moveTo>
                    <a:pt x="4041" y="0"/>
                  </a:moveTo>
                  <a:cubicBezTo>
                    <a:pt x="3907" y="0"/>
                    <a:pt x="3767" y="26"/>
                    <a:pt x="3618" y="84"/>
                  </a:cubicBezTo>
                  <a:cubicBezTo>
                    <a:pt x="2498" y="539"/>
                    <a:pt x="1491" y="1457"/>
                    <a:pt x="933" y="2487"/>
                  </a:cubicBezTo>
                  <a:cubicBezTo>
                    <a:pt x="35" y="3860"/>
                    <a:pt x="-187" y="5465"/>
                    <a:pt x="149" y="6948"/>
                  </a:cubicBezTo>
                  <a:cubicBezTo>
                    <a:pt x="484" y="8437"/>
                    <a:pt x="1155" y="9810"/>
                    <a:pt x="2054" y="11072"/>
                  </a:cubicBezTo>
                  <a:cubicBezTo>
                    <a:pt x="3504" y="13358"/>
                    <a:pt x="4960" y="15650"/>
                    <a:pt x="6307" y="17941"/>
                  </a:cubicBezTo>
                  <a:cubicBezTo>
                    <a:pt x="6865" y="18738"/>
                    <a:pt x="7423" y="19541"/>
                    <a:pt x="8094" y="20227"/>
                  </a:cubicBezTo>
                  <a:cubicBezTo>
                    <a:pt x="8321" y="20460"/>
                    <a:pt x="8543" y="20687"/>
                    <a:pt x="8765" y="20914"/>
                  </a:cubicBezTo>
                  <a:cubicBezTo>
                    <a:pt x="9106" y="21030"/>
                    <a:pt x="9441" y="21257"/>
                    <a:pt x="9777" y="21373"/>
                  </a:cubicBezTo>
                  <a:cubicBezTo>
                    <a:pt x="10334" y="21489"/>
                    <a:pt x="10892" y="21489"/>
                    <a:pt x="11341" y="21489"/>
                  </a:cubicBezTo>
                  <a:lnTo>
                    <a:pt x="11676" y="21489"/>
                  </a:lnTo>
                  <a:cubicBezTo>
                    <a:pt x="12239" y="21373"/>
                    <a:pt x="12683" y="21373"/>
                    <a:pt x="13246" y="21373"/>
                  </a:cubicBezTo>
                  <a:lnTo>
                    <a:pt x="13803" y="21373"/>
                  </a:lnTo>
                  <a:cubicBezTo>
                    <a:pt x="15037" y="21373"/>
                    <a:pt x="16152" y="21600"/>
                    <a:pt x="17273" y="21600"/>
                  </a:cubicBezTo>
                  <a:lnTo>
                    <a:pt x="17608" y="21600"/>
                  </a:lnTo>
                  <a:cubicBezTo>
                    <a:pt x="18057" y="21600"/>
                    <a:pt x="18506" y="21600"/>
                    <a:pt x="18950" y="21489"/>
                  </a:cubicBezTo>
                  <a:cubicBezTo>
                    <a:pt x="19513" y="21373"/>
                    <a:pt x="19962" y="21146"/>
                    <a:pt x="20406" y="20914"/>
                  </a:cubicBezTo>
                  <a:lnTo>
                    <a:pt x="20633" y="20687"/>
                  </a:lnTo>
                  <a:cubicBezTo>
                    <a:pt x="20855" y="20460"/>
                    <a:pt x="21077" y="20227"/>
                    <a:pt x="21191" y="19884"/>
                  </a:cubicBezTo>
                  <a:cubicBezTo>
                    <a:pt x="21413" y="18854"/>
                    <a:pt x="21191" y="17825"/>
                    <a:pt x="20633" y="17022"/>
                  </a:cubicBezTo>
                  <a:lnTo>
                    <a:pt x="20406" y="16795"/>
                  </a:lnTo>
                  <a:cubicBezTo>
                    <a:pt x="20298" y="16568"/>
                    <a:pt x="20184" y="16336"/>
                    <a:pt x="19962" y="16109"/>
                  </a:cubicBezTo>
                  <a:cubicBezTo>
                    <a:pt x="18728" y="14620"/>
                    <a:pt x="17386" y="13358"/>
                    <a:pt x="15930" y="12101"/>
                  </a:cubicBezTo>
                  <a:cubicBezTo>
                    <a:pt x="14702" y="11072"/>
                    <a:pt x="13468" y="9926"/>
                    <a:pt x="12239" y="8670"/>
                  </a:cubicBezTo>
                  <a:cubicBezTo>
                    <a:pt x="10112" y="6605"/>
                    <a:pt x="8094" y="4319"/>
                    <a:pt x="6194" y="2027"/>
                  </a:cubicBezTo>
                  <a:cubicBezTo>
                    <a:pt x="5605" y="1325"/>
                    <a:pt x="5012" y="0"/>
                    <a:pt x="4041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62" name="Google Shape;1686;p41"/>
            <p:cNvSpPr/>
            <p:nvPr/>
          </p:nvSpPr>
          <p:spPr>
            <a:xfrm>
              <a:off x="1336861" y="1091128"/>
              <a:ext cx="225541" cy="3320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5463" y="7896"/>
                    <a:pt x="12579" y="15153"/>
                    <a:pt x="20888" y="21600"/>
                  </a:cubicBezTo>
                  <a:lnTo>
                    <a:pt x="21600" y="21600"/>
                  </a:lnTo>
                  <a:cubicBezTo>
                    <a:pt x="13061" y="15153"/>
                    <a:pt x="5934" y="7733"/>
                    <a:pt x="48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63" name="Google Shape;1687;p41"/>
            <p:cNvSpPr/>
            <p:nvPr/>
          </p:nvSpPr>
          <p:spPr>
            <a:xfrm>
              <a:off x="1369098" y="1058892"/>
              <a:ext cx="240401" cy="361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42" y="0"/>
                  </a:moveTo>
                  <a:lnTo>
                    <a:pt x="0" y="143"/>
                  </a:lnTo>
                  <a:cubicBezTo>
                    <a:pt x="5567" y="7691"/>
                    <a:pt x="12695" y="14946"/>
                    <a:pt x="20932" y="21600"/>
                  </a:cubicBezTo>
                  <a:lnTo>
                    <a:pt x="21600" y="21600"/>
                  </a:lnTo>
                  <a:cubicBezTo>
                    <a:pt x="13363" y="14946"/>
                    <a:pt x="6235" y="7691"/>
                    <a:pt x="44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64" name="Google Shape;1688;p41"/>
            <p:cNvSpPr/>
            <p:nvPr/>
          </p:nvSpPr>
          <p:spPr>
            <a:xfrm>
              <a:off x="1386473" y="1034086"/>
              <a:ext cx="309789" cy="3915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43" y="0"/>
                  </a:moveTo>
                  <a:lnTo>
                    <a:pt x="0" y="139"/>
                  </a:lnTo>
                  <a:cubicBezTo>
                    <a:pt x="3627" y="4648"/>
                    <a:pt x="7253" y="9296"/>
                    <a:pt x="11406" y="13534"/>
                  </a:cubicBezTo>
                  <a:cubicBezTo>
                    <a:pt x="14339" y="16410"/>
                    <a:pt x="17455" y="19140"/>
                    <a:pt x="20907" y="21600"/>
                  </a:cubicBezTo>
                  <a:lnTo>
                    <a:pt x="21600" y="21600"/>
                  </a:lnTo>
                  <a:cubicBezTo>
                    <a:pt x="17973" y="19140"/>
                    <a:pt x="14690" y="16410"/>
                    <a:pt x="11748" y="13401"/>
                  </a:cubicBezTo>
                  <a:cubicBezTo>
                    <a:pt x="7604" y="9025"/>
                    <a:pt x="3802" y="4648"/>
                    <a:pt x="34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65" name="Google Shape;1689;p41"/>
            <p:cNvSpPr/>
            <p:nvPr/>
          </p:nvSpPr>
          <p:spPr>
            <a:xfrm>
              <a:off x="1304625" y="1088613"/>
              <a:ext cx="193304" cy="3221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62" y="0"/>
                  </a:moveTo>
                  <a:lnTo>
                    <a:pt x="0" y="169"/>
                  </a:lnTo>
                  <a:cubicBezTo>
                    <a:pt x="5263" y="7481"/>
                    <a:pt x="11918" y="14288"/>
                    <a:pt x="19939" y="20604"/>
                  </a:cubicBezTo>
                  <a:cubicBezTo>
                    <a:pt x="20501" y="20941"/>
                    <a:pt x="21051" y="21270"/>
                    <a:pt x="21600" y="21600"/>
                  </a:cubicBezTo>
                  <a:cubicBezTo>
                    <a:pt x="13297" y="14954"/>
                    <a:pt x="6093" y="7642"/>
                    <a:pt x="56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66" name="Google Shape;1690;p41"/>
            <p:cNvSpPr/>
            <p:nvPr/>
          </p:nvSpPr>
          <p:spPr>
            <a:xfrm>
              <a:off x="905670" y="1086099"/>
              <a:ext cx="12347" cy="595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3000" y="912"/>
                  </a:lnTo>
                  <a:cubicBezTo>
                    <a:pt x="13000" y="1824"/>
                    <a:pt x="13000" y="2695"/>
                    <a:pt x="13000" y="2695"/>
                  </a:cubicBezTo>
                  <a:cubicBezTo>
                    <a:pt x="13000" y="8084"/>
                    <a:pt x="4200" y="14386"/>
                    <a:pt x="0" y="19776"/>
                  </a:cubicBezTo>
                  <a:lnTo>
                    <a:pt x="0" y="20688"/>
                  </a:lnTo>
                  <a:cubicBezTo>
                    <a:pt x="0" y="20688"/>
                    <a:pt x="0" y="20688"/>
                    <a:pt x="0" y="21600"/>
                  </a:cubicBezTo>
                  <a:lnTo>
                    <a:pt x="4200" y="21600"/>
                  </a:lnTo>
                  <a:cubicBezTo>
                    <a:pt x="8600" y="20688"/>
                    <a:pt x="8600" y="20688"/>
                    <a:pt x="8600" y="20688"/>
                  </a:cubicBezTo>
                  <a:lnTo>
                    <a:pt x="8600" y="17993"/>
                  </a:lnTo>
                  <a:cubicBezTo>
                    <a:pt x="17400" y="13474"/>
                    <a:pt x="17400" y="7214"/>
                    <a:pt x="21600" y="1824"/>
                  </a:cubicBezTo>
                  <a:cubicBezTo>
                    <a:pt x="21600" y="912"/>
                    <a:pt x="21600" y="912"/>
                    <a:pt x="21600" y="0"/>
                  </a:cubicBezTo>
                  <a:close/>
                </a:path>
              </a:pathLst>
            </a:custGeom>
            <a:solidFill>
              <a:srgbClr val="FFBB5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67" name="Google Shape;1691;p41"/>
            <p:cNvSpPr/>
            <p:nvPr/>
          </p:nvSpPr>
          <p:spPr>
            <a:xfrm>
              <a:off x="804045" y="1137197"/>
              <a:ext cx="106541" cy="778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19" y="0"/>
                  </a:moveTo>
                  <a:cubicBezTo>
                    <a:pt x="20650" y="0"/>
                    <a:pt x="20603" y="63"/>
                    <a:pt x="20603" y="285"/>
                  </a:cubicBezTo>
                  <a:cubicBezTo>
                    <a:pt x="16571" y="2347"/>
                    <a:pt x="12561" y="4409"/>
                    <a:pt x="9039" y="7137"/>
                  </a:cubicBezTo>
                  <a:cubicBezTo>
                    <a:pt x="5029" y="10594"/>
                    <a:pt x="2016" y="14717"/>
                    <a:pt x="0" y="20204"/>
                  </a:cubicBezTo>
                  <a:cubicBezTo>
                    <a:pt x="0" y="20902"/>
                    <a:pt x="0" y="21600"/>
                    <a:pt x="510" y="21600"/>
                  </a:cubicBezTo>
                  <a:lnTo>
                    <a:pt x="997" y="21600"/>
                  </a:lnTo>
                  <a:cubicBezTo>
                    <a:pt x="997" y="21600"/>
                    <a:pt x="1506" y="21600"/>
                    <a:pt x="1506" y="20902"/>
                  </a:cubicBezTo>
                  <a:cubicBezTo>
                    <a:pt x="3523" y="16081"/>
                    <a:pt x="6026" y="11958"/>
                    <a:pt x="9548" y="9198"/>
                  </a:cubicBezTo>
                  <a:cubicBezTo>
                    <a:pt x="13071" y="6470"/>
                    <a:pt x="17081" y="3711"/>
                    <a:pt x="21090" y="2347"/>
                  </a:cubicBezTo>
                  <a:cubicBezTo>
                    <a:pt x="21090" y="1649"/>
                    <a:pt x="21600" y="1649"/>
                    <a:pt x="21600" y="952"/>
                  </a:cubicBezTo>
                  <a:cubicBezTo>
                    <a:pt x="21252" y="476"/>
                    <a:pt x="20905" y="0"/>
                    <a:pt x="20719" y="0"/>
                  </a:cubicBezTo>
                  <a:close/>
                </a:path>
              </a:pathLst>
            </a:custGeom>
            <a:solidFill>
              <a:srgbClr val="FFBB5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68" name="Google Shape;1692;p41"/>
            <p:cNvSpPr/>
            <p:nvPr/>
          </p:nvSpPr>
          <p:spPr>
            <a:xfrm>
              <a:off x="781754" y="1138225"/>
              <a:ext cx="128832" cy="587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76" y="0"/>
                  </a:moveTo>
                  <a:cubicBezTo>
                    <a:pt x="12880" y="0"/>
                    <a:pt x="5807" y="7270"/>
                    <a:pt x="0" y="19121"/>
                  </a:cubicBezTo>
                  <a:cubicBezTo>
                    <a:pt x="0" y="20045"/>
                    <a:pt x="0" y="20928"/>
                    <a:pt x="0" y="20928"/>
                  </a:cubicBezTo>
                  <a:lnTo>
                    <a:pt x="402" y="20928"/>
                  </a:lnTo>
                  <a:cubicBezTo>
                    <a:pt x="613" y="21390"/>
                    <a:pt x="728" y="21600"/>
                    <a:pt x="824" y="21600"/>
                  </a:cubicBezTo>
                  <a:cubicBezTo>
                    <a:pt x="939" y="21600"/>
                    <a:pt x="1035" y="21390"/>
                    <a:pt x="1246" y="20928"/>
                  </a:cubicBezTo>
                  <a:cubicBezTo>
                    <a:pt x="6651" y="10002"/>
                    <a:pt x="13301" y="3614"/>
                    <a:pt x="20776" y="2732"/>
                  </a:cubicBezTo>
                  <a:cubicBezTo>
                    <a:pt x="21178" y="2732"/>
                    <a:pt x="21600" y="1807"/>
                    <a:pt x="21600" y="882"/>
                  </a:cubicBezTo>
                  <a:cubicBezTo>
                    <a:pt x="21600" y="0"/>
                    <a:pt x="21178" y="0"/>
                    <a:pt x="20776" y="0"/>
                  </a:cubicBezTo>
                  <a:close/>
                </a:path>
              </a:pathLst>
            </a:custGeom>
            <a:solidFill>
              <a:srgbClr val="FFBB5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69" name="Google Shape;1693;p41"/>
            <p:cNvSpPr/>
            <p:nvPr/>
          </p:nvSpPr>
          <p:spPr>
            <a:xfrm>
              <a:off x="903155" y="1130452"/>
              <a:ext cx="128947" cy="226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211" y="0"/>
                  </a:moveTo>
                  <a:cubicBezTo>
                    <a:pt x="6300" y="0"/>
                    <a:pt x="3351" y="2400"/>
                    <a:pt x="421" y="7418"/>
                  </a:cubicBezTo>
                  <a:cubicBezTo>
                    <a:pt x="0" y="7418"/>
                    <a:pt x="0" y="9709"/>
                    <a:pt x="0" y="12109"/>
                  </a:cubicBezTo>
                  <a:cubicBezTo>
                    <a:pt x="0" y="12109"/>
                    <a:pt x="421" y="14509"/>
                    <a:pt x="823" y="14509"/>
                  </a:cubicBezTo>
                  <a:cubicBezTo>
                    <a:pt x="3600" y="9491"/>
                    <a:pt x="6434" y="7091"/>
                    <a:pt x="9268" y="7091"/>
                  </a:cubicBezTo>
                  <a:cubicBezTo>
                    <a:pt x="13213" y="7091"/>
                    <a:pt x="17119" y="11891"/>
                    <a:pt x="20757" y="21600"/>
                  </a:cubicBezTo>
                  <a:cubicBezTo>
                    <a:pt x="20757" y="21600"/>
                    <a:pt x="21179" y="21600"/>
                    <a:pt x="21600" y="19200"/>
                  </a:cubicBezTo>
                  <a:cubicBezTo>
                    <a:pt x="21600" y="16800"/>
                    <a:pt x="21600" y="16800"/>
                    <a:pt x="21179" y="14509"/>
                  </a:cubicBezTo>
                  <a:cubicBezTo>
                    <a:pt x="17291" y="4800"/>
                    <a:pt x="13289" y="0"/>
                    <a:pt x="9211" y="0"/>
                  </a:cubicBezTo>
                  <a:close/>
                </a:path>
              </a:pathLst>
            </a:custGeom>
            <a:solidFill>
              <a:srgbClr val="FFBB5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70" name="Google Shape;1694;p41"/>
            <p:cNvSpPr/>
            <p:nvPr/>
          </p:nvSpPr>
          <p:spPr>
            <a:xfrm>
              <a:off x="706504" y="0"/>
              <a:ext cx="751869" cy="11941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5" h="21600" fill="norm" stroke="1" extrusionOk="0">
                  <a:moveTo>
                    <a:pt x="7804" y="0"/>
                  </a:moveTo>
                  <a:cubicBezTo>
                    <a:pt x="5985" y="0"/>
                    <a:pt x="4261" y="488"/>
                    <a:pt x="3081" y="1356"/>
                  </a:cubicBezTo>
                  <a:cubicBezTo>
                    <a:pt x="1872" y="2297"/>
                    <a:pt x="1092" y="3507"/>
                    <a:pt x="879" y="4719"/>
                  </a:cubicBezTo>
                  <a:cubicBezTo>
                    <a:pt x="522" y="6108"/>
                    <a:pt x="663" y="7543"/>
                    <a:pt x="381" y="8933"/>
                  </a:cubicBezTo>
                  <a:cubicBezTo>
                    <a:pt x="24" y="10411"/>
                    <a:pt x="-45" y="11935"/>
                    <a:pt x="24" y="13416"/>
                  </a:cubicBezTo>
                  <a:cubicBezTo>
                    <a:pt x="96" y="14940"/>
                    <a:pt x="735" y="16418"/>
                    <a:pt x="1872" y="17764"/>
                  </a:cubicBezTo>
                  <a:cubicBezTo>
                    <a:pt x="3081" y="19019"/>
                    <a:pt x="4858" y="19960"/>
                    <a:pt x="6988" y="20543"/>
                  </a:cubicBezTo>
                  <a:cubicBezTo>
                    <a:pt x="9262" y="21170"/>
                    <a:pt x="11750" y="21530"/>
                    <a:pt x="14306" y="21575"/>
                  </a:cubicBezTo>
                  <a:cubicBezTo>
                    <a:pt x="14542" y="21592"/>
                    <a:pt x="14784" y="21600"/>
                    <a:pt x="15024" y="21600"/>
                  </a:cubicBezTo>
                  <a:cubicBezTo>
                    <a:pt x="16010" y="21600"/>
                    <a:pt x="17016" y="21451"/>
                    <a:pt x="17930" y="21126"/>
                  </a:cubicBezTo>
                  <a:cubicBezTo>
                    <a:pt x="18923" y="20589"/>
                    <a:pt x="19707" y="19871"/>
                    <a:pt x="20133" y="19063"/>
                  </a:cubicBezTo>
                  <a:cubicBezTo>
                    <a:pt x="20205" y="18974"/>
                    <a:pt x="20274" y="18885"/>
                    <a:pt x="20346" y="18794"/>
                  </a:cubicBezTo>
                  <a:cubicBezTo>
                    <a:pt x="20346" y="18751"/>
                    <a:pt x="20346" y="18751"/>
                    <a:pt x="20346" y="18705"/>
                  </a:cubicBezTo>
                  <a:cubicBezTo>
                    <a:pt x="20772" y="17988"/>
                    <a:pt x="21129" y="17227"/>
                    <a:pt x="21342" y="16464"/>
                  </a:cubicBezTo>
                  <a:cubicBezTo>
                    <a:pt x="21483" y="15792"/>
                    <a:pt x="21555" y="15120"/>
                    <a:pt x="21555" y="14445"/>
                  </a:cubicBezTo>
                  <a:lnTo>
                    <a:pt x="21555" y="13953"/>
                  </a:lnTo>
                  <a:cubicBezTo>
                    <a:pt x="21411" y="12653"/>
                    <a:pt x="20844" y="11443"/>
                    <a:pt x="19920" y="10322"/>
                  </a:cubicBezTo>
                  <a:cubicBezTo>
                    <a:pt x="18855" y="9156"/>
                    <a:pt x="17360" y="8215"/>
                    <a:pt x="15584" y="7543"/>
                  </a:cubicBezTo>
                  <a:cubicBezTo>
                    <a:pt x="14876" y="7318"/>
                    <a:pt x="14165" y="7095"/>
                    <a:pt x="13313" y="7004"/>
                  </a:cubicBezTo>
                  <a:cubicBezTo>
                    <a:pt x="14450" y="5614"/>
                    <a:pt x="14591" y="4001"/>
                    <a:pt x="13739" y="2566"/>
                  </a:cubicBezTo>
                  <a:cubicBezTo>
                    <a:pt x="12743" y="1177"/>
                    <a:pt x="10753" y="236"/>
                    <a:pt x="8410" y="10"/>
                  </a:cubicBezTo>
                  <a:lnTo>
                    <a:pt x="8266" y="10"/>
                  </a:lnTo>
                  <a:cubicBezTo>
                    <a:pt x="8112" y="4"/>
                    <a:pt x="7958" y="0"/>
                    <a:pt x="780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71" name="Google Shape;1695;p41"/>
            <p:cNvSpPr/>
            <p:nvPr/>
          </p:nvSpPr>
          <p:spPr>
            <a:xfrm>
              <a:off x="672778" y="15432"/>
              <a:ext cx="235292" cy="3736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4" h="21600" fill="norm" stroke="1" extrusionOk="0">
                  <a:moveTo>
                    <a:pt x="21364" y="0"/>
                  </a:moveTo>
                  <a:cubicBezTo>
                    <a:pt x="13943" y="1718"/>
                    <a:pt x="7414" y="4731"/>
                    <a:pt x="2691" y="8742"/>
                  </a:cubicBezTo>
                  <a:cubicBezTo>
                    <a:pt x="2016" y="9317"/>
                    <a:pt x="1570" y="9885"/>
                    <a:pt x="1342" y="10605"/>
                  </a:cubicBezTo>
                  <a:cubicBezTo>
                    <a:pt x="895" y="11173"/>
                    <a:pt x="1113" y="11894"/>
                    <a:pt x="2016" y="12323"/>
                  </a:cubicBezTo>
                  <a:cubicBezTo>
                    <a:pt x="2286" y="12488"/>
                    <a:pt x="2650" y="12574"/>
                    <a:pt x="3044" y="12574"/>
                  </a:cubicBezTo>
                  <a:cubicBezTo>
                    <a:pt x="3584" y="12574"/>
                    <a:pt x="4165" y="12422"/>
                    <a:pt x="4580" y="12145"/>
                  </a:cubicBezTo>
                  <a:cubicBezTo>
                    <a:pt x="2182" y="13982"/>
                    <a:pt x="657" y="16089"/>
                    <a:pt x="221" y="18481"/>
                  </a:cubicBezTo>
                  <a:cubicBezTo>
                    <a:pt x="-236" y="19486"/>
                    <a:pt x="-8" y="20490"/>
                    <a:pt x="1113" y="21204"/>
                  </a:cubicBezTo>
                  <a:cubicBezTo>
                    <a:pt x="1715" y="21474"/>
                    <a:pt x="2400" y="21600"/>
                    <a:pt x="3096" y="21600"/>
                  </a:cubicBezTo>
                  <a:cubicBezTo>
                    <a:pt x="4227" y="21600"/>
                    <a:pt x="5369" y="21256"/>
                    <a:pt x="6064" y="20629"/>
                  </a:cubicBezTo>
                  <a:cubicBezTo>
                    <a:pt x="7870" y="19195"/>
                    <a:pt x="8991" y="17477"/>
                    <a:pt x="9220" y="15614"/>
                  </a:cubicBezTo>
                  <a:cubicBezTo>
                    <a:pt x="9666" y="12607"/>
                    <a:pt x="10798" y="9601"/>
                    <a:pt x="12147" y="6594"/>
                  </a:cubicBezTo>
                  <a:cubicBezTo>
                    <a:pt x="13496" y="3581"/>
                    <a:pt x="16870" y="1150"/>
                    <a:pt x="2136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72" name="Google Shape;1696;p41"/>
            <p:cNvSpPr/>
            <p:nvPr/>
          </p:nvSpPr>
          <p:spPr>
            <a:xfrm>
              <a:off x="792868" y="3086"/>
              <a:ext cx="457227" cy="5343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7" h="21600" fill="norm" stroke="1" extrusionOk="0">
                  <a:moveTo>
                    <a:pt x="9465" y="0"/>
                  </a:moveTo>
                  <a:cubicBezTo>
                    <a:pt x="6448" y="601"/>
                    <a:pt x="3657" y="2204"/>
                    <a:pt x="1798" y="4506"/>
                  </a:cubicBezTo>
                  <a:cubicBezTo>
                    <a:pt x="1338" y="5009"/>
                    <a:pt x="1102" y="5712"/>
                    <a:pt x="989" y="6410"/>
                  </a:cubicBezTo>
                  <a:cubicBezTo>
                    <a:pt x="989" y="7112"/>
                    <a:pt x="1568" y="7713"/>
                    <a:pt x="2382" y="7916"/>
                  </a:cubicBezTo>
                  <a:cubicBezTo>
                    <a:pt x="1798" y="8415"/>
                    <a:pt x="1338" y="9016"/>
                    <a:pt x="872" y="9719"/>
                  </a:cubicBezTo>
                  <a:cubicBezTo>
                    <a:pt x="406" y="10620"/>
                    <a:pt x="57" y="11623"/>
                    <a:pt x="57" y="12625"/>
                  </a:cubicBezTo>
                  <a:cubicBezTo>
                    <a:pt x="-173" y="13624"/>
                    <a:pt x="293" y="14728"/>
                    <a:pt x="1338" y="15431"/>
                  </a:cubicBezTo>
                  <a:cubicBezTo>
                    <a:pt x="1975" y="15703"/>
                    <a:pt x="2682" y="15860"/>
                    <a:pt x="3384" y="15860"/>
                  </a:cubicBezTo>
                  <a:cubicBezTo>
                    <a:pt x="3957" y="15860"/>
                    <a:pt x="4531" y="15754"/>
                    <a:pt x="5050" y="15528"/>
                  </a:cubicBezTo>
                  <a:cubicBezTo>
                    <a:pt x="5168" y="17432"/>
                    <a:pt x="6100" y="19239"/>
                    <a:pt x="7723" y="20537"/>
                  </a:cubicBezTo>
                  <a:cubicBezTo>
                    <a:pt x="8377" y="21263"/>
                    <a:pt x="9406" y="21600"/>
                    <a:pt x="10450" y="21600"/>
                  </a:cubicBezTo>
                  <a:cubicBezTo>
                    <a:pt x="10702" y="21600"/>
                    <a:pt x="10959" y="21582"/>
                    <a:pt x="11211" y="21540"/>
                  </a:cubicBezTo>
                  <a:cubicBezTo>
                    <a:pt x="12486" y="21240"/>
                    <a:pt x="13182" y="19936"/>
                    <a:pt x="13766" y="18836"/>
                  </a:cubicBezTo>
                  <a:cubicBezTo>
                    <a:pt x="14345" y="19738"/>
                    <a:pt x="15272" y="20440"/>
                    <a:pt x="16316" y="20939"/>
                  </a:cubicBezTo>
                  <a:cubicBezTo>
                    <a:pt x="16820" y="21179"/>
                    <a:pt x="17398" y="21304"/>
                    <a:pt x="17966" y="21304"/>
                  </a:cubicBezTo>
                  <a:cubicBezTo>
                    <a:pt x="18588" y="21304"/>
                    <a:pt x="19204" y="21152"/>
                    <a:pt x="19686" y="20837"/>
                  </a:cubicBezTo>
                  <a:cubicBezTo>
                    <a:pt x="20500" y="20140"/>
                    <a:pt x="20966" y="19336"/>
                    <a:pt x="21079" y="18434"/>
                  </a:cubicBezTo>
                  <a:cubicBezTo>
                    <a:pt x="21197" y="17935"/>
                    <a:pt x="21315" y="17432"/>
                    <a:pt x="21427" y="16932"/>
                  </a:cubicBezTo>
                  <a:cubicBezTo>
                    <a:pt x="20618" y="16530"/>
                    <a:pt x="19686" y="16230"/>
                    <a:pt x="18872" y="15930"/>
                  </a:cubicBezTo>
                  <a:cubicBezTo>
                    <a:pt x="18523" y="15828"/>
                    <a:pt x="18063" y="15731"/>
                    <a:pt x="17715" y="15629"/>
                  </a:cubicBezTo>
                  <a:cubicBezTo>
                    <a:pt x="19573" y="12524"/>
                    <a:pt x="19804" y="8915"/>
                    <a:pt x="18293" y="5712"/>
                  </a:cubicBezTo>
                  <a:cubicBezTo>
                    <a:pt x="17131" y="3508"/>
                    <a:pt x="15159" y="1701"/>
                    <a:pt x="12604" y="799"/>
                  </a:cubicBezTo>
                  <a:cubicBezTo>
                    <a:pt x="11559" y="402"/>
                    <a:pt x="10627" y="102"/>
                    <a:pt x="946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73" name="Google Shape;1697;p41"/>
            <p:cNvSpPr/>
            <p:nvPr/>
          </p:nvSpPr>
          <p:spPr>
            <a:xfrm>
              <a:off x="811475" y="3086"/>
              <a:ext cx="251243" cy="2470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1" h="21600" fill="norm" stroke="1" extrusionOk="0">
                  <a:moveTo>
                    <a:pt x="15670" y="0"/>
                  </a:moveTo>
                  <a:cubicBezTo>
                    <a:pt x="10170" y="1299"/>
                    <a:pt x="5080" y="4768"/>
                    <a:pt x="1690" y="9745"/>
                  </a:cubicBezTo>
                  <a:cubicBezTo>
                    <a:pt x="850" y="10835"/>
                    <a:pt x="420" y="12354"/>
                    <a:pt x="215" y="13864"/>
                  </a:cubicBezTo>
                  <a:cubicBezTo>
                    <a:pt x="215" y="15383"/>
                    <a:pt x="1270" y="16682"/>
                    <a:pt x="2755" y="17122"/>
                  </a:cubicBezTo>
                  <a:cubicBezTo>
                    <a:pt x="1690" y="18202"/>
                    <a:pt x="850" y="19501"/>
                    <a:pt x="0" y="21020"/>
                  </a:cubicBezTo>
                  <a:cubicBezTo>
                    <a:pt x="1133" y="21410"/>
                    <a:pt x="2296" y="21600"/>
                    <a:pt x="3449" y="21600"/>
                  </a:cubicBezTo>
                  <a:cubicBezTo>
                    <a:pt x="5520" y="21600"/>
                    <a:pt x="7552" y="20970"/>
                    <a:pt x="9320" y="19721"/>
                  </a:cubicBezTo>
                  <a:cubicBezTo>
                    <a:pt x="12495" y="17552"/>
                    <a:pt x="14400" y="13654"/>
                    <a:pt x="14195" y="9745"/>
                  </a:cubicBezTo>
                  <a:cubicBezTo>
                    <a:pt x="16735" y="9745"/>
                    <a:pt x="19275" y="8236"/>
                    <a:pt x="20760" y="6067"/>
                  </a:cubicBezTo>
                  <a:cubicBezTo>
                    <a:pt x="21395" y="4768"/>
                    <a:pt x="21600" y="3248"/>
                    <a:pt x="21395" y="1729"/>
                  </a:cubicBezTo>
                  <a:cubicBezTo>
                    <a:pt x="19490" y="870"/>
                    <a:pt x="17790" y="220"/>
                    <a:pt x="1567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74" name="Google Shape;1698;p41"/>
            <p:cNvSpPr/>
            <p:nvPr/>
          </p:nvSpPr>
          <p:spPr>
            <a:xfrm>
              <a:off x="905360" y="161640"/>
              <a:ext cx="84559" cy="827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29" h="21600" fill="norm" stroke="1" extrusionOk="0">
                  <a:moveTo>
                    <a:pt x="9236" y="0"/>
                  </a:moveTo>
                  <a:cubicBezTo>
                    <a:pt x="1139" y="0"/>
                    <a:pt x="-3171" y="11009"/>
                    <a:pt x="2758" y="18109"/>
                  </a:cubicBezTo>
                  <a:cubicBezTo>
                    <a:pt x="4577" y="20526"/>
                    <a:pt x="6894" y="21600"/>
                    <a:pt x="9186" y="21600"/>
                  </a:cubicBezTo>
                  <a:cubicBezTo>
                    <a:pt x="13671" y="21600"/>
                    <a:pt x="18080" y="17453"/>
                    <a:pt x="18429" y="11009"/>
                  </a:cubicBezTo>
                  <a:cubicBezTo>
                    <a:pt x="18429" y="5191"/>
                    <a:pt x="14119" y="0"/>
                    <a:pt x="923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75" name="Google Shape;1699;p41"/>
            <p:cNvSpPr/>
            <p:nvPr/>
          </p:nvSpPr>
          <p:spPr>
            <a:xfrm>
              <a:off x="1039531" y="389697"/>
              <a:ext cx="158553" cy="47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563" y="0"/>
                  </a:moveTo>
                  <a:cubicBezTo>
                    <a:pt x="15869" y="4561"/>
                    <a:pt x="12817" y="7969"/>
                    <a:pt x="10123" y="10223"/>
                  </a:cubicBezTo>
                  <a:cubicBezTo>
                    <a:pt x="7646" y="11901"/>
                    <a:pt x="5186" y="12950"/>
                    <a:pt x="2710" y="12950"/>
                  </a:cubicBezTo>
                  <a:cubicBezTo>
                    <a:pt x="1806" y="12950"/>
                    <a:pt x="903" y="12792"/>
                    <a:pt x="0" y="12530"/>
                  </a:cubicBezTo>
                  <a:cubicBezTo>
                    <a:pt x="2352" y="18192"/>
                    <a:pt x="5388" y="21600"/>
                    <a:pt x="8441" y="21600"/>
                  </a:cubicBezTo>
                  <a:cubicBezTo>
                    <a:pt x="13159" y="21600"/>
                    <a:pt x="18221" y="15938"/>
                    <a:pt x="21600" y="3408"/>
                  </a:cubicBezTo>
                  <a:cubicBezTo>
                    <a:pt x="20245" y="2254"/>
                    <a:pt x="19233" y="1153"/>
                    <a:pt x="1856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76" name="Google Shape;1700;p41"/>
            <p:cNvSpPr/>
            <p:nvPr/>
          </p:nvSpPr>
          <p:spPr>
            <a:xfrm>
              <a:off x="1058319" y="67560"/>
              <a:ext cx="164543" cy="1864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3" h="21600" fill="norm" stroke="1" extrusionOk="0">
                  <a:moveTo>
                    <a:pt x="6694" y="0"/>
                  </a:moveTo>
                  <a:cubicBezTo>
                    <a:pt x="5135" y="569"/>
                    <a:pt x="3879" y="1430"/>
                    <a:pt x="3258" y="2861"/>
                  </a:cubicBezTo>
                  <a:cubicBezTo>
                    <a:pt x="2002" y="4874"/>
                    <a:pt x="1381" y="7178"/>
                    <a:pt x="746" y="9469"/>
                  </a:cubicBezTo>
                  <a:cubicBezTo>
                    <a:pt x="125" y="10899"/>
                    <a:pt x="-193" y="12634"/>
                    <a:pt x="125" y="14356"/>
                  </a:cubicBezTo>
                  <a:cubicBezTo>
                    <a:pt x="1063" y="15786"/>
                    <a:pt x="2623" y="16938"/>
                    <a:pt x="4514" y="16938"/>
                  </a:cubicBezTo>
                  <a:cubicBezTo>
                    <a:pt x="6073" y="16647"/>
                    <a:pt x="7950" y="16647"/>
                    <a:pt x="9827" y="16077"/>
                  </a:cubicBezTo>
                  <a:cubicBezTo>
                    <a:pt x="10679" y="15919"/>
                    <a:pt x="11820" y="15667"/>
                    <a:pt x="12831" y="15667"/>
                  </a:cubicBezTo>
                  <a:cubicBezTo>
                    <a:pt x="13668" y="15667"/>
                    <a:pt x="14419" y="15839"/>
                    <a:pt x="14837" y="16356"/>
                  </a:cubicBezTo>
                  <a:cubicBezTo>
                    <a:pt x="16094" y="17508"/>
                    <a:pt x="16094" y="19229"/>
                    <a:pt x="16714" y="20673"/>
                  </a:cubicBezTo>
                  <a:cubicBezTo>
                    <a:pt x="16974" y="21136"/>
                    <a:pt x="17436" y="21600"/>
                    <a:pt x="17942" y="21600"/>
                  </a:cubicBezTo>
                  <a:cubicBezTo>
                    <a:pt x="18057" y="21600"/>
                    <a:pt x="18173" y="21587"/>
                    <a:pt x="18274" y="21534"/>
                  </a:cubicBezTo>
                  <a:cubicBezTo>
                    <a:pt x="18591" y="21534"/>
                    <a:pt x="18909" y="21242"/>
                    <a:pt x="18909" y="20951"/>
                  </a:cubicBezTo>
                  <a:cubicBezTo>
                    <a:pt x="21407" y="16647"/>
                    <a:pt x="21407" y="11482"/>
                    <a:pt x="18909" y="7178"/>
                  </a:cubicBezTo>
                  <a:cubicBezTo>
                    <a:pt x="16714" y="2861"/>
                    <a:pt x="12022" y="0"/>
                    <a:pt x="6694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77" name="Google Shape;1701;p41"/>
            <p:cNvSpPr/>
            <p:nvPr/>
          </p:nvSpPr>
          <p:spPr>
            <a:xfrm>
              <a:off x="1081599" y="168270"/>
              <a:ext cx="103135" cy="811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2" h="21600" fill="norm" stroke="1" extrusionOk="0">
                  <a:moveTo>
                    <a:pt x="12306" y="0"/>
                  </a:moveTo>
                  <a:cubicBezTo>
                    <a:pt x="9437" y="0"/>
                    <a:pt x="6473" y="852"/>
                    <a:pt x="4126" y="2860"/>
                  </a:cubicBezTo>
                  <a:cubicBezTo>
                    <a:pt x="2063" y="4198"/>
                    <a:pt x="0" y="7484"/>
                    <a:pt x="0" y="10131"/>
                  </a:cubicBezTo>
                  <a:cubicBezTo>
                    <a:pt x="0" y="13416"/>
                    <a:pt x="2584" y="16063"/>
                    <a:pt x="4126" y="17371"/>
                  </a:cubicBezTo>
                  <a:cubicBezTo>
                    <a:pt x="5145" y="18710"/>
                    <a:pt x="6686" y="19349"/>
                    <a:pt x="7706" y="20018"/>
                  </a:cubicBezTo>
                  <a:cubicBezTo>
                    <a:pt x="8844" y="20992"/>
                    <a:pt x="9982" y="21600"/>
                    <a:pt x="11096" y="21600"/>
                  </a:cubicBezTo>
                  <a:cubicBezTo>
                    <a:pt x="11523" y="21600"/>
                    <a:pt x="11926" y="21509"/>
                    <a:pt x="12329" y="21326"/>
                  </a:cubicBezTo>
                  <a:cubicBezTo>
                    <a:pt x="13894" y="21326"/>
                    <a:pt x="15435" y="20018"/>
                    <a:pt x="16455" y="18710"/>
                  </a:cubicBezTo>
                  <a:cubicBezTo>
                    <a:pt x="17996" y="17371"/>
                    <a:pt x="19537" y="16063"/>
                    <a:pt x="20059" y="14086"/>
                  </a:cubicBezTo>
                  <a:cubicBezTo>
                    <a:pt x="21600" y="11439"/>
                    <a:pt x="21600" y="8792"/>
                    <a:pt x="21078" y="6815"/>
                  </a:cubicBezTo>
                  <a:cubicBezTo>
                    <a:pt x="20557" y="4837"/>
                    <a:pt x="20059" y="3529"/>
                    <a:pt x="18518" y="2860"/>
                  </a:cubicBezTo>
                  <a:cubicBezTo>
                    <a:pt x="17474" y="1552"/>
                    <a:pt x="16455" y="882"/>
                    <a:pt x="14914" y="213"/>
                  </a:cubicBezTo>
                  <a:cubicBezTo>
                    <a:pt x="14060" y="61"/>
                    <a:pt x="13183" y="0"/>
                    <a:pt x="1230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78" name="Google Shape;1702;p41"/>
            <p:cNvSpPr/>
            <p:nvPr/>
          </p:nvSpPr>
          <p:spPr>
            <a:xfrm>
              <a:off x="1079084" y="199506"/>
              <a:ext cx="104140" cy="166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849" fill="norm" stroke="1" extrusionOk="0">
                  <a:moveTo>
                    <a:pt x="0" y="17845"/>
                  </a:moveTo>
                  <a:cubicBezTo>
                    <a:pt x="3604" y="20849"/>
                    <a:pt x="7208" y="17845"/>
                    <a:pt x="10812" y="11551"/>
                  </a:cubicBezTo>
                  <a:cubicBezTo>
                    <a:pt x="12353" y="8547"/>
                    <a:pt x="13373" y="5400"/>
                    <a:pt x="14914" y="2253"/>
                  </a:cubicBezTo>
                  <a:cubicBezTo>
                    <a:pt x="15957" y="-751"/>
                    <a:pt x="17498" y="-751"/>
                    <a:pt x="19039" y="2253"/>
                  </a:cubicBezTo>
                  <a:cubicBezTo>
                    <a:pt x="20059" y="5400"/>
                    <a:pt x="21078" y="11551"/>
                    <a:pt x="21600" y="20849"/>
                  </a:cubicBezTo>
                </a:path>
              </a:pathLst>
            </a:custGeom>
            <a:noFill/>
            <a:ln w="508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79" name="Google Shape;1703;p41"/>
            <p:cNvSpPr/>
            <p:nvPr/>
          </p:nvSpPr>
          <p:spPr>
            <a:xfrm>
              <a:off x="1193169" y="1175378"/>
              <a:ext cx="12347" cy="569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000" y="0"/>
                  </a:moveTo>
                  <a:cubicBezTo>
                    <a:pt x="13000" y="911"/>
                    <a:pt x="13000" y="1865"/>
                    <a:pt x="13000" y="1865"/>
                  </a:cubicBezTo>
                  <a:cubicBezTo>
                    <a:pt x="8600" y="8458"/>
                    <a:pt x="4200" y="14096"/>
                    <a:pt x="0" y="19735"/>
                  </a:cubicBezTo>
                  <a:cubicBezTo>
                    <a:pt x="0" y="19735"/>
                    <a:pt x="0" y="20689"/>
                    <a:pt x="0" y="20689"/>
                  </a:cubicBezTo>
                  <a:lnTo>
                    <a:pt x="0" y="21600"/>
                  </a:lnTo>
                  <a:lnTo>
                    <a:pt x="4200" y="21600"/>
                  </a:lnTo>
                  <a:cubicBezTo>
                    <a:pt x="4200" y="21600"/>
                    <a:pt x="8600" y="21600"/>
                    <a:pt x="8600" y="20689"/>
                  </a:cubicBezTo>
                  <a:lnTo>
                    <a:pt x="8600" y="18781"/>
                  </a:lnTo>
                  <a:cubicBezTo>
                    <a:pt x="13000" y="13142"/>
                    <a:pt x="17200" y="7504"/>
                    <a:pt x="21600" y="186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FFBB5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80" name="Google Shape;1704;p41"/>
            <p:cNvSpPr/>
            <p:nvPr/>
          </p:nvSpPr>
          <p:spPr>
            <a:xfrm>
              <a:off x="1091544" y="1227391"/>
              <a:ext cx="105070" cy="793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2" h="21600" fill="norm" stroke="1" extrusionOk="0">
                  <a:moveTo>
                    <a:pt x="20094" y="0"/>
                  </a:moveTo>
                  <a:cubicBezTo>
                    <a:pt x="16084" y="2023"/>
                    <a:pt x="12561" y="4731"/>
                    <a:pt x="9039" y="7439"/>
                  </a:cubicBezTo>
                  <a:cubicBezTo>
                    <a:pt x="5029" y="10115"/>
                    <a:pt x="2016" y="14846"/>
                    <a:pt x="0" y="19577"/>
                  </a:cubicBezTo>
                  <a:cubicBezTo>
                    <a:pt x="0" y="20231"/>
                    <a:pt x="0" y="20915"/>
                    <a:pt x="510" y="21600"/>
                  </a:cubicBezTo>
                  <a:cubicBezTo>
                    <a:pt x="997" y="21600"/>
                    <a:pt x="997" y="20915"/>
                    <a:pt x="1506" y="20915"/>
                  </a:cubicBezTo>
                  <a:cubicBezTo>
                    <a:pt x="3013" y="16184"/>
                    <a:pt x="6026" y="12138"/>
                    <a:pt x="9548" y="8777"/>
                  </a:cubicBezTo>
                  <a:cubicBezTo>
                    <a:pt x="13071" y="6069"/>
                    <a:pt x="17081" y="4046"/>
                    <a:pt x="20603" y="2023"/>
                  </a:cubicBezTo>
                  <a:cubicBezTo>
                    <a:pt x="21090" y="2023"/>
                    <a:pt x="21600" y="1338"/>
                    <a:pt x="21090" y="685"/>
                  </a:cubicBezTo>
                  <a:cubicBezTo>
                    <a:pt x="21090" y="0"/>
                    <a:pt x="20603" y="0"/>
                    <a:pt x="20094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81" name="Google Shape;1705;p41"/>
            <p:cNvSpPr/>
            <p:nvPr/>
          </p:nvSpPr>
          <p:spPr>
            <a:xfrm>
              <a:off x="1067367" y="1224876"/>
              <a:ext cx="130718" cy="595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7" h="21600" fill="norm" stroke="1" extrusionOk="0">
                  <a:moveTo>
                    <a:pt x="20689" y="0"/>
                  </a:moveTo>
                  <a:cubicBezTo>
                    <a:pt x="12943" y="912"/>
                    <a:pt x="5612" y="8084"/>
                    <a:pt x="311" y="19776"/>
                  </a:cubicBezTo>
                  <a:cubicBezTo>
                    <a:pt x="-103" y="19776"/>
                    <a:pt x="-103" y="20688"/>
                    <a:pt x="311" y="21600"/>
                  </a:cubicBezTo>
                  <a:lnTo>
                    <a:pt x="1533" y="21600"/>
                  </a:lnTo>
                  <a:cubicBezTo>
                    <a:pt x="6420" y="10821"/>
                    <a:pt x="13357" y="3607"/>
                    <a:pt x="20689" y="2695"/>
                  </a:cubicBezTo>
                  <a:cubicBezTo>
                    <a:pt x="20801" y="2985"/>
                    <a:pt x="20914" y="3068"/>
                    <a:pt x="21027" y="3068"/>
                  </a:cubicBezTo>
                  <a:cubicBezTo>
                    <a:pt x="21290" y="3068"/>
                    <a:pt x="21497" y="2446"/>
                    <a:pt x="21497" y="1824"/>
                  </a:cubicBezTo>
                  <a:cubicBezTo>
                    <a:pt x="21497" y="912"/>
                    <a:pt x="21083" y="0"/>
                    <a:pt x="2068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82" name="Google Shape;1706;p41"/>
            <p:cNvSpPr/>
            <p:nvPr/>
          </p:nvSpPr>
          <p:spPr>
            <a:xfrm>
              <a:off x="1187985" y="1220532"/>
              <a:ext cx="129100" cy="242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42" h="21600" fill="norm" stroke="1" extrusionOk="0">
                  <a:moveTo>
                    <a:pt x="8303" y="0"/>
                  </a:moveTo>
                  <a:cubicBezTo>
                    <a:pt x="5695" y="0"/>
                    <a:pt x="3068" y="1936"/>
                    <a:pt x="441" y="6113"/>
                  </a:cubicBezTo>
                  <a:cubicBezTo>
                    <a:pt x="-258" y="8049"/>
                    <a:pt x="-50" y="13143"/>
                    <a:pt x="536" y="13143"/>
                  </a:cubicBezTo>
                  <a:cubicBezTo>
                    <a:pt x="630" y="13143"/>
                    <a:pt x="744" y="13042"/>
                    <a:pt x="857" y="12736"/>
                  </a:cubicBezTo>
                  <a:cubicBezTo>
                    <a:pt x="3370" y="9374"/>
                    <a:pt x="5959" y="7540"/>
                    <a:pt x="8548" y="7540"/>
                  </a:cubicBezTo>
                  <a:cubicBezTo>
                    <a:pt x="12649" y="7540"/>
                    <a:pt x="16731" y="12023"/>
                    <a:pt x="20511" y="21600"/>
                  </a:cubicBezTo>
                  <a:cubicBezTo>
                    <a:pt x="20926" y="21600"/>
                    <a:pt x="21342" y="19358"/>
                    <a:pt x="21342" y="19358"/>
                  </a:cubicBezTo>
                  <a:cubicBezTo>
                    <a:pt x="21342" y="17117"/>
                    <a:pt x="21342" y="14977"/>
                    <a:pt x="20926" y="14977"/>
                  </a:cubicBezTo>
                  <a:cubicBezTo>
                    <a:pt x="16844" y="5298"/>
                    <a:pt x="12611" y="0"/>
                    <a:pt x="830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83" name="Google Shape;1707;p41"/>
            <p:cNvSpPr/>
            <p:nvPr/>
          </p:nvSpPr>
          <p:spPr>
            <a:xfrm>
              <a:off x="1150319" y="617753"/>
              <a:ext cx="268390" cy="4212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63" h="21600" fill="norm" stroke="1" extrusionOk="0">
                  <a:moveTo>
                    <a:pt x="252" y="0"/>
                  </a:moveTo>
                  <a:cubicBezTo>
                    <a:pt x="52" y="0"/>
                    <a:pt x="52" y="0"/>
                    <a:pt x="52" y="123"/>
                  </a:cubicBezTo>
                  <a:cubicBezTo>
                    <a:pt x="-337" y="4701"/>
                    <a:pt x="1429" y="9150"/>
                    <a:pt x="5160" y="13089"/>
                  </a:cubicBezTo>
                  <a:cubicBezTo>
                    <a:pt x="9091" y="16899"/>
                    <a:pt x="14588" y="19824"/>
                    <a:pt x="21064" y="21600"/>
                  </a:cubicBezTo>
                  <a:cubicBezTo>
                    <a:pt x="21064" y="21600"/>
                    <a:pt x="21064" y="21477"/>
                    <a:pt x="21064" y="21477"/>
                  </a:cubicBezTo>
                  <a:lnTo>
                    <a:pt x="21263" y="21348"/>
                  </a:lnTo>
                  <a:lnTo>
                    <a:pt x="20865" y="21219"/>
                  </a:lnTo>
                  <a:cubicBezTo>
                    <a:pt x="19298" y="20838"/>
                    <a:pt x="17921" y="20334"/>
                    <a:pt x="16545" y="19824"/>
                  </a:cubicBezTo>
                  <a:lnTo>
                    <a:pt x="16155" y="19695"/>
                  </a:lnTo>
                  <a:cubicBezTo>
                    <a:pt x="5749" y="15504"/>
                    <a:pt x="-337" y="8007"/>
                    <a:pt x="252" y="123"/>
                  </a:cubicBezTo>
                  <a:cubicBezTo>
                    <a:pt x="451" y="0"/>
                    <a:pt x="252" y="0"/>
                    <a:pt x="25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84" name="Google Shape;1708;p41"/>
            <p:cNvSpPr/>
            <p:nvPr/>
          </p:nvSpPr>
          <p:spPr>
            <a:xfrm>
              <a:off x="1242667" y="646332"/>
              <a:ext cx="114085" cy="3629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0" y="0"/>
                  </a:moveTo>
                  <a:cubicBezTo>
                    <a:pt x="65" y="0"/>
                    <a:pt x="0" y="20"/>
                    <a:pt x="0" y="68"/>
                  </a:cubicBezTo>
                  <a:cubicBezTo>
                    <a:pt x="0" y="68"/>
                    <a:pt x="0" y="211"/>
                    <a:pt x="0" y="211"/>
                  </a:cubicBezTo>
                  <a:cubicBezTo>
                    <a:pt x="8917" y="7143"/>
                    <a:pt x="15973" y="14225"/>
                    <a:pt x="20648" y="21450"/>
                  </a:cubicBezTo>
                  <a:cubicBezTo>
                    <a:pt x="20648" y="21450"/>
                    <a:pt x="20648" y="21600"/>
                    <a:pt x="21124" y="21600"/>
                  </a:cubicBezTo>
                  <a:cubicBezTo>
                    <a:pt x="21124" y="21600"/>
                    <a:pt x="21600" y="21450"/>
                    <a:pt x="21600" y="21307"/>
                  </a:cubicBezTo>
                  <a:cubicBezTo>
                    <a:pt x="16427" y="14076"/>
                    <a:pt x="9393" y="7000"/>
                    <a:pt x="476" y="68"/>
                  </a:cubicBezTo>
                  <a:cubicBezTo>
                    <a:pt x="476" y="68"/>
                    <a:pt x="260" y="0"/>
                    <a:pt x="13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85" name="Google Shape;1709;p41"/>
            <p:cNvSpPr/>
            <p:nvPr/>
          </p:nvSpPr>
          <p:spPr>
            <a:xfrm>
              <a:off x="1324516" y="619925"/>
              <a:ext cx="91679" cy="4141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1" y="0"/>
                  </a:moveTo>
                  <a:cubicBezTo>
                    <a:pt x="431" y="0"/>
                    <a:pt x="0" y="113"/>
                    <a:pt x="0" y="274"/>
                  </a:cubicBezTo>
                  <a:cubicBezTo>
                    <a:pt x="12847" y="6993"/>
                    <a:pt x="19849" y="14231"/>
                    <a:pt x="21007" y="21469"/>
                  </a:cubicBezTo>
                  <a:cubicBezTo>
                    <a:pt x="21007" y="21600"/>
                    <a:pt x="21007" y="21600"/>
                    <a:pt x="21600" y="21600"/>
                  </a:cubicBezTo>
                  <a:cubicBezTo>
                    <a:pt x="21007" y="14231"/>
                    <a:pt x="14005" y="6862"/>
                    <a:pt x="1158" y="143"/>
                  </a:cubicBezTo>
                  <a:cubicBezTo>
                    <a:pt x="1158" y="42"/>
                    <a:pt x="997" y="0"/>
                    <a:pt x="7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86" name="Google Shape;1710;p41"/>
            <p:cNvSpPr/>
            <p:nvPr/>
          </p:nvSpPr>
          <p:spPr>
            <a:xfrm>
              <a:off x="1395692" y="633986"/>
              <a:ext cx="62686" cy="1696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7" h="21600" fill="norm" stroke="1" extrusionOk="0">
                  <a:moveTo>
                    <a:pt x="1021" y="0"/>
                  </a:moveTo>
                  <a:cubicBezTo>
                    <a:pt x="285" y="0"/>
                    <a:pt x="-373" y="233"/>
                    <a:pt x="246" y="451"/>
                  </a:cubicBezTo>
                  <a:cubicBezTo>
                    <a:pt x="10311" y="7074"/>
                    <a:pt x="17008" y="14337"/>
                    <a:pt x="21227" y="21600"/>
                  </a:cubicBezTo>
                  <a:cubicBezTo>
                    <a:pt x="21227" y="20334"/>
                    <a:pt x="21227" y="19067"/>
                    <a:pt x="20375" y="17816"/>
                  </a:cubicBezTo>
                  <a:cubicBezTo>
                    <a:pt x="16195" y="11819"/>
                    <a:pt x="9459" y="5822"/>
                    <a:pt x="1911" y="131"/>
                  </a:cubicBezTo>
                  <a:cubicBezTo>
                    <a:pt x="1679" y="44"/>
                    <a:pt x="1330" y="0"/>
                    <a:pt x="1021" y="0"/>
                  </a:cubicBezTo>
                  <a:close/>
                </a:path>
              </a:pathLst>
            </a:custGeom>
            <a:solidFill>
              <a:srgbClr val="FCEAD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87" name="Google Shape;1711;p41"/>
            <p:cNvSpPr/>
            <p:nvPr/>
          </p:nvSpPr>
          <p:spPr>
            <a:xfrm>
              <a:off x="771179" y="642445"/>
              <a:ext cx="226657" cy="917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3" h="19030" fill="norm" stroke="1" extrusionOk="0">
                  <a:moveTo>
                    <a:pt x="1215" y="0"/>
                  </a:moveTo>
                  <a:cubicBezTo>
                    <a:pt x="519" y="2584"/>
                    <a:pt x="59" y="5667"/>
                    <a:pt x="59" y="8749"/>
                  </a:cubicBezTo>
                  <a:cubicBezTo>
                    <a:pt x="-177" y="11831"/>
                    <a:pt x="294" y="14914"/>
                    <a:pt x="1451" y="16977"/>
                  </a:cubicBezTo>
                  <a:cubicBezTo>
                    <a:pt x="2382" y="19039"/>
                    <a:pt x="4010" y="19537"/>
                    <a:pt x="5167" y="18518"/>
                  </a:cubicBezTo>
                  <a:cubicBezTo>
                    <a:pt x="6559" y="17498"/>
                    <a:pt x="7491" y="14914"/>
                    <a:pt x="7726" y="11831"/>
                  </a:cubicBezTo>
                  <a:cubicBezTo>
                    <a:pt x="9118" y="21600"/>
                    <a:pt x="15619" y="20580"/>
                    <a:pt x="16315" y="10290"/>
                  </a:cubicBezTo>
                  <a:cubicBezTo>
                    <a:pt x="17236" y="11831"/>
                    <a:pt x="18403" y="12353"/>
                    <a:pt x="19560" y="11310"/>
                  </a:cubicBezTo>
                  <a:cubicBezTo>
                    <a:pt x="20727" y="10290"/>
                    <a:pt x="21423" y="7730"/>
                    <a:pt x="21187" y="4647"/>
                  </a:cubicBezTo>
                </a:path>
              </a:pathLst>
            </a:custGeom>
            <a:noFill/>
            <a:ln w="76200" cap="rnd">
              <a:solidFill>
                <a:schemeClr val="accent2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88" name="Google Shape;1712;p41"/>
            <p:cNvSpPr/>
            <p:nvPr/>
          </p:nvSpPr>
          <p:spPr>
            <a:xfrm>
              <a:off x="923046" y="773907"/>
              <a:ext cx="148607" cy="576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7935" fill="norm" stroke="1" extrusionOk="0">
                  <a:moveTo>
                    <a:pt x="0" y="8469"/>
                  </a:moveTo>
                  <a:cubicBezTo>
                    <a:pt x="714" y="21600"/>
                    <a:pt x="9720" y="20817"/>
                    <a:pt x="10086" y="7686"/>
                  </a:cubicBezTo>
                  <a:cubicBezTo>
                    <a:pt x="12246" y="10782"/>
                    <a:pt x="14754" y="11565"/>
                    <a:pt x="17280" y="9999"/>
                  </a:cubicBezTo>
                  <a:cubicBezTo>
                    <a:pt x="19440" y="8469"/>
                    <a:pt x="21251" y="4626"/>
                    <a:pt x="21600" y="0"/>
                  </a:cubicBezTo>
                </a:path>
              </a:pathLst>
            </a:custGeom>
            <a:noFill/>
            <a:ln w="76200" cap="rnd">
              <a:solidFill>
                <a:schemeClr val="accent2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89" name="Google Shape;1713;p41"/>
            <p:cNvSpPr/>
            <p:nvPr/>
          </p:nvSpPr>
          <p:spPr>
            <a:xfrm>
              <a:off x="830650" y="897823"/>
              <a:ext cx="124517" cy="362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2" h="21098" fill="norm" stroke="1" extrusionOk="0">
                  <a:moveTo>
                    <a:pt x="102" y="0"/>
                  </a:moveTo>
                  <a:cubicBezTo>
                    <a:pt x="-308" y="7178"/>
                    <a:pt x="533" y="14356"/>
                    <a:pt x="2233" y="18676"/>
                  </a:cubicBezTo>
                  <a:cubicBezTo>
                    <a:pt x="3934" y="21600"/>
                    <a:pt x="6045" y="21600"/>
                    <a:pt x="8156" y="20138"/>
                  </a:cubicBezTo>
                  <a:cubicBezTo>
                    <a:pt x="9857" y="15818"/>
                    <a:pt x="11127" y="11498"/>
                    <a:pt x="11968" y="5716"/>
                  </a:cubicBezTo>
                  <a:cubicBezTo>
                    <a:pt x="12828" y="11498"/>
                    <a:pt x="14529" y="15818"/>
                    <a:pt x="16640" y="15818"/>
                  </a:cubicBezTo>
                  <a:cubicBezTo>
                    <a:pt x="18340" y="15818"/>
                    <a:pt x="20451" y="12960"/>
                    <a:pt x="21292" y="7178"/>
                  </a:cubicBezTo>
                </a:path>
              </a:pathLst>
            </a:custGeom>
            <a:noFill/>
            <a:ln w="76200" cap="rnd">
              <a:solidFill>
                <a:schemeClr val="accent2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90" name="Google Shape;1714;p41"/>
            <p:cNvSpPr/>
            <p:nvPr/>
          </p:nvSpPr>
          <p:spPr>
            <a:xfrm>
              <a:off x="1060746" y="934975"/>
              <a:ext cx="283545" cy="2453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7" h="21600" fill="norm" stroke="1" extrusionOk="0">
                  <a:moveTo>
                    <a:pt x="813" y="0"/>
                  </a:moveTo>
                  <a:cubicBezTo>
                    <a:pt x="634" y="0"/>
                    <a:pt x="634" y="0"/>
                    <a:pt x="634" y="211"/>
                  </a:cubicBezTo>
                  <a:cubicBezTo>
                    <a:pt x="-473" y="4358"/>
                    <a:pt x="-107" y="8948"/>
                    <a:pt x="1554" y="12873"/>
                  </a:cubicBezTo>
                  <a:cubicBezTo>
                    <a:pt x="3402" y="16799"/>
                    <a:pt x="6358" y="20070"/>
                    <a:pt x="10046" y="21600"/>
                  </a:cubicBezTo>
                  <a:lnTo>
                    <a:pt x="10787" y="21600"/>
                  </a:lnTo>
                  <a:cubicBezTo>
                    <a:pt x="13555" y="21167"/>
                    <a:pt x="15957" y="19637"/>
                    <a:pt x="17805" y="17242"/>
                  </a:cubicBezTo>
                  <a:cubicBezTo>
                    <a:pt x="19466" y="14403"/>
                    <a:pt x="20573" y="11122"/>
                    <a:pt x="21127" y="7851"/>
                  </a:cubicBezTo>
                  <a:cubicBezTo>
                    <a:pt x="21127" y="7640"/>
                    <a:pt x="21127" y="7640"/>
                    <a:pt x="21127" y="7640"/>
                  </a:cubicBezTo>
                  <a:cubicBezTo>
                    <a:pt x="21067" y="7559"/>
                    <a:pt x="21025" y="7539"/>
                    <a:pt x="20991" y="7539"/>
                  </a:cubicBezTo>
                  <a:cubicBezTo>
                    <a:pt x="20923" y="7539"/>
                    <a:pt x="20880" y="7640"/>
                    <a:pt x="20761" y="7640"/>
                  </a:cubicBezTo>
                  <a:cubicBezTo>
                    <a:pt x="20395" y="11122"/>
                    <a:pt x="19100" y="14182"/>
                    <a:pt x="17439" y="17020"/>
                  </a:cubicBezTo>
                  <a:cubicBezTo>
                    <a:pt x="15778" y="19204"/>
                    <a:pt x="13376" y="20724"/>
                    <a:pt x="10787" y="21167"/>
                  </a:cubicBezTo>
                  <a:lnTo>
                    <a:pt x="10233" y="21167"/>
                  </a:lnTo>
                  <a:cubicBezTo>
                    <a:pt x="6724" y="19637"/>
                    <a:pt x="3590" y="16577"/>
                    <a:pt x="1929" y="12652"/>
                  </a:cubicBezTo>
                  <a:cubicBezTo>
                    <a:pt x="259" y="8727"/>
                    <a:pt x="-107" y="4358"/>
                    <a:pt x="1001" y="211"/>
                  </a:cubicBezTo>
                  <a:cubicBezTo>
                    <a:pt x="1001" y="211"/>
                    <a:pt x="1001" y="0"/>
                    <a:pt x="81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91" name="Google Shape;1715;p41"/>
            <p:cNvSpPr/>
            <p:nvPr/>
          </p:nvSpPr>
          <p:spPr>
            <a:xfrm>
              <a:off x="1149100" y="86993"/>
              <a:ext cx="36640" cy="32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09" h="21600" fill="norm" stroke="1" extrusionOk="0">
                  <a:moveTo>
                    <a:pt x="4464" y="0"/>
                  </a:moveTo>
                  <a:cubicBezTo>
                    <a:pt x="-1591" y="0"/>
                    <a:pt x="-1154" y="7200"/>
                    <a:pt x="3778" y="11747"/>
                  </a:cubicBezTo>
                  <a:cubicBezTo>
                    <a:pt x="6462" y="15006"/>
                    <a:pt x="10520" y="18265"/>
                    <a:pt x="14578" y="21600"/>
                  </a:cubicBezTo>
                  <a:lnTo>
                    <a:pt x="20009" y="21600"/>
                  </a:lnTo>
                  <a:cubicBezTo>
                    <a:pt x="20009" y="18265"/>
                    <a:pt x="20009" y="16674"/>
                    <a:pt x="20009" y="15006"/>
                  </a:cubicBezTo>
                  <a:cubicBezTo>
                    <a:pt x="17262" y="6821"/>
                    <a:pt x="11893" y="1895"/>
                    <a:pt x="6462" y="227"/>
                  </a:cubicBezTo>
                  <a:cubicBezTo>
                    <a:pt x="5713" y="76"/>
                    <a:pt x="5089" y="0"/>
                    <a:pt x="4464" y="0"/>
                  </a:cubicBezTo>
                  <a:close/>
                </a:path>
              </a:pathLst>
            </a:custGeom>
            <a:solidFill>
              <a:srgbClr val="FCEDE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92" name="Google Shape;1716;p41"/>
            <p:cNvSpPr/>
            <p:nvPr/>
          </p:nvSpPr>
          <p:spPr>
            <a:xfrm>
              <a:off x="1187596" y="122087"/>
              <a:ext cx="13005" cy="123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00" h="21600" fill="norm" stroke="1" extrusionOk="0">
                  <a:moveTo>
                    <a:pt x="8100" y="0"/>
                  </a:moveTo>
                  <a:cubicBezTo>
                    <a:pt x="-2700" y="0"/>
                    <a:pt x="-2700" y="21600"/>
                    <a:pt x="8100" y="21600"/>
                  </a:cubicBezTo>
                  <a:cubicBezTo>
                    <a:pt x="11589" y="21600"/>
                    <a:pt x="15245" y="17200"/>
                    <a:pt x="18900" y="13000"/>
                  </a:cubicBezTo>
                  <a:cubicBezTo>
                    <a:pt x="15245" y="4200"/>
                    <a:pt x="11589" y="0"/>
                    <a:pt x="8100" y="0"/>
                  </a:cubicBezTo>
                  <a:close/>
                </a:path>
              </a:pathLst>
            </a:custGeom>
            <a:solidFill>
              <a:srgbClr val="FCEDE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93" name="Google Shape;1717;p41"/>
            <p:cNvSpPr/>
            <p:nvPr/>
          </p:nvSpPr>
          <p:spPr>
            <a:xfrm>
              <a:off x="-1" y="174557"/>
              <a:ext cx="658826" cy="12138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5018" y="0"/>
                  </a:moveTo>
                  <a:cubicBezTo>
                    <a:pt x="4462" y="0"/>
                    <a:pt x="3884" y="83"/>
                    <a:pt x="3350" y="212"/>
                  </a:cubicBezTo>
                  <a:lnTo>
                    <a:pt x="3107" y="256"/>
                  </a:lnTo>
                  <a:cubicBezTo>
                    <a:pt x="2219" y="521"/>
                    <a:pt x="1492" y="917"/>
                    <a:pt x="1006" y="1404"/>
                  </a:cubicBezTo>
                  <a:cubicBezTo>
                    <a:pt x="518" y="1888"/>
                    <a:pt x="197" y="2416"/>
                    <a:pt x="114" y="2945"/>
                  </a:cubicBezTo>
                  <a:lnTo>
                    <a:pt x="114" y="3078"/>
                  </a:lnTo>
                  <a:cubicBezTo>
                    <a:pt x="32" y="3519"/>
                    <a:pt x="-46" y="4005"/>
                    <a:pt x="32" y="4447"/>
                  </a:cubicBezTo>
                  <a:cubicBezTo>
                    <a:pt x="114" y="5240"/>
                    <a:pt x="275" y="6033"/>
                    <a:pt x="600" y="6784"/>
                  </a:cubicBezTo>
                  <a:cubicBezTo>
                    <a:pt x="600" y="6826"/>
                    <a:pt x="600" y="6871"/>
                    <a:pt x="682" y="6959"/>
                  </a:cubicBezTo>
                  <a:cubicBezTo>
                    <a:pt x="924" y="7622"/>
                    <a:pt x="1327" y="8283"/>
                    <a:pt x="1734" y="8899"/>
                  </a:cubicBezTo>
                  <a:lnTo>
                    <a:pt x="1812" y="9031"/>
                  </a:lnTo>
                  <a:lnTo>
                    <a:pt x="2055" y="9341"/>
                  </a:lnTo>
                  <a:cubicBezTo>
                    <a:pt x="2622" y="10046"/>
                    <a:pt x="3350" y="10840"/>
                    <a:pt x="2947" y="11590"/>
                  </a:cubicBezTo>
                  <a:cubicBezTo>
                    <a:pt x="2947" y="11633"/>
                    <a:pt x="2947" y="11678"/>
                    <a:pt x="2947" y="11678"/>
                  </a:cubicBezTo>
                  <a:cubicBezTo>
                    <a:pt x="2865" y="11722"/>
                    <a:pt x="2865" y="11767"/>
                    <a:pt x="2865" y="11810"/>
                  </a:cubicBezTo>
                  <a:cubicBezTo>
                    <a:pt x="2380" y="12384"/>
                    <a:pt x="1492" y="12870"/>
                    <a:pt x="1085" y="13399"/>
                  </a:cubicBezTo>
                  <a:cubicBezTo>
                    <a:pt x="682" y="13883"/>
                    <a:pt x="600" y="14412"/>
                    <a:pt x="764" y="14898"/>
                  </a:cubicBezTo>
                  <a:cubicBezTo>
                    <a:pt x="764" y="14942"/>
                    <a:pt x="764" y="14985"/>
                    <a:pt x="764" y="15030"/>
                  </a:cubicBezTo>
                  <a:cubicBezTo>
                    <a:pt x="924" y="15382"/>
                    <a:pt x="1167" y="15736"/>
                    <a:pt x="1492" y="16045"/>
                  </a:cubicBezTo>
                  <a:cubicBezTo>
                    <a:pt x="2380" y="16838"/>
                    <a:pt x="3514" y="17544"/>
                    <a:pt x="4727" y="18118"/>
                  </a:cubicBezTo>
                  <a:lnTo>
                    <a:pt x="4970" y="18205"/>
                  </a:lnTo>
                  <a:lnTo>
                    <a:pt x="5294" y="18382"/>
                  </a:lnTo>
                  <a:lnTo>
                    <a:pt x="7395" y="19440"/>
                  </a:lnTo>
                  <a:lnTo>
                    <a:pt x="10956" y="21248"/>
                  </a:lnTo>
                  <a:cubicBezTo>
                    <a:pt x="13142" y="21425"/>
                    <a:pt x="15729" y="21513"/>
                    <a:pt x="18561" y="21557"/>
                  </a:cubicBezTo>
                  <a:lnTo>
                    <a:pt x="18804" y="21557"/>
                  </a:lnTo>
                  <a:cubicBezTo>
                    <a:pt x="19613" y="21600"/>
                    <a:pt x="20505" y="21600"/>
                    <a:pt x="21394" y="21600"/>
                  </a:cubicBezTo>
                  <a:cubicBezTo>
                    <a:pt x="21476" y="21159"/>
                    <a:pt x="21554" y="20674"/>
                    <a:pt x="21476" y="20233"/>
                  </a:cubicBezTo>
                  <a:cubicBezTo>
                    <a:pt x="21476" y="19792"/>
                    <a:pt x="21476" y="19352"/>
                    <a:pt x="21394" y="18954"/>
                  </a:cubicBezTo>
                  <a:lnTo>
                    <a:pt x="21394" y="18205"/>
                  </a:lnTo>
                  <a:cubicBezTo>
                    <a:pt x="21394" y="17455"/>
                    <a:pt x="21311" y="16749"/>
                    <a:pt x="21233" y="16000"/>
                  </a:cubicBezTo>
                  <a:lnTo>
                    <a:pt x="21233" y="15778"/>
                  </a:lnTo>
                  <a:cubicBezTo>
                    <a:pt x="21069" y="14544"/>
                    <a:pt x="20826" y="13309"/>
                    <a:pt x="20505" y="12074"/>
                  </a:cubicBezTo>
                  <a:cubicBezTo>
                    <a:pt x="20505" y="11987"/>
                    <a:pt x="20505" y="11899"/>
                    <a:pt x="20505" y="11855"/>
                  </a:cubicBezTo>
                  <a:cubicBezTo>
                    <a:pt x="20181" y="10797"/>
                    <a:pt x="19856" y="9737"/>
                    <a:pt x="19531" y="8679"/>
                  </a:cubicBezTo>
                  <a:cubicBezTo>
                    <a:pt x="19453" y="8502"/>
                    <a:pt x="19453" y="8283"/>
                    <a:pt x="19289" y="8106"/>
                  </a:cubicBezTo>
                  <a:lnTo>
                    <a:pt x="19210" y="7929"/>
                  </a:lnTo>
                  <a:cubicBezTo>
                    <a:pt x="18804" y="7268"/>
                    <a:pt x="18158" y="6651"/>
                    <a:pt x="17024" y="6562"/>
                  </a:cubicBezTo>
                  <a:cubicBezTo>
                    <a:pt x="16871" y="6544"/>
                    <a:pt x="16714" y="6538"/>
                    <a:pt x="16553" y="6538"/>
                  </a:cubicBezTo>
                  <a:cubicBezTo>
                    <a:pt x="16117" y="6538"/>
                    <a:pt x="15665" y="6588"/>
                    <a:pt x="15228" y="6588"/>
                  </a:cubicBezTo>
                  <a:cubicBezTo>
                    <a:pt x="15072" y="6588"/>
                    <a:pt x="14915" y="6580"/>
                    <a:pt x="14758" y="6562"/>
                  </a:cubicBezTo>
                  <a:cubicBezTo>
                    <a:pt x="13948" y="6430"/>
                    <a:pt x="13303" y="6121"/>
                    <a:pt x="12978" y="5681"/>
                  </a:cubicBezTo>
                  <a:lnTo>
                    <a:pt x="12818" y="5549"/>
                  </a:lnTo>
                  <a:cubicBezTo>
                    <a:pt x="12657" y="5372"/>
                    <a:pt x="12493" y="5195"/>
                    <a:pt x="12333" y="5018"/>
                  </a:cubicBezTo>
                  <a:cubicBezTo>
                    <a:pt x="11683" y="4180"/>
                    <a:pt x="10956" y="3387"/>
                    <a:pt x="10146" y="2593"/>
                  </a:cubicBezTo>
                  <a:cubicBezTo>
                    <a:pt x="10067" y="2549"/>
                    <a:pt x="9985" y="2506"/>
                    <a:pt x="9985" y="2461"/>
                  </a:cubicBezTo>
                  <a:lnTo>
                    <a:pt x="9661" y="2107"/>
                  </a:lnTo>
                  <a:cubicBezTo>
                    <a:pt x="9258" y="1755"/>
                    <a:pt x="8854" y="1404"/>
                    <a:pt x="8448" y="1094"/>
                  </a:cubicBezTo>
                  <a:cubicBezTo>
                    <a:pt x="8369" y="1050"/>
                    <a:pt x="8287" y="1005"/>
                    <a:pt x="8205" y="962"/>
                  </a:cubicBezTo>
                  <a:cubicBezTo>
                    <a:pt x="7560" y="521"/>
                    <a:pt x="6668" y="169"/>
                    <a:pt x="5615" y="37"/>
                  </a:cubicBezTo>
                  <a:cubicBezTo>
                    <a:pt x="5421" y="12"/>
                    <a:pt x="5220" y="0"/>
                    <a:pt x="5018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94" name="Google Shape;1718;p41"/>
            <p:cNvSpPr/>
            <p:nvPr/>
          </p:nvSpPr>
          <p:spPr>
            <a:xfrm>
              <a:off x="95186" y="186446"/>
              <a:ext cx="480801" cy="1199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4" y="0"/>
                  </a:moveTo>
                  <a:lnTo>
                    <a:pt x="0" y="45"/>
                  </a:lnTo>
                  <a:cubicBezTo>
                    <a:pt x="1669" y="1249"/>
                    <a:pt x="3230" y="2410"/>
                    <a:pt x="4678" y="3614"/>
                  </a:cubicBezTo>
                  <a:lnTo>
                    <a:pt x="4899" y="3793"/>
                  </a:lnTo>
                  <a:cubicBezTo>
                    <a:pt x="6681" y="5222"/>
                    <a:pt x="8350" y="6694"/>
                    <a:pt x="9912" y="8122"/>
                  </a:cubicBezTo>
                  <a:lnTo>
                    <a:pt x="10025" y="8301"/>
                  </a:lnTo>
                  <a:cubicBezTo>
                    <a:pt x="10579" y="8748"/>
                    <a:pt x="11026" y="9149"/>
                    <a:pt x="11468" y="9596"/>
                  </a:cubicBezTo>
                  <a:cubicBezTo>
                    <a:pt x="11468" y="9639"/>
                    <a:pt x="11581" y="9684"/>
                    <a:pt x="11581" y="9730"/>
                  </a:cubicBezTo>
                  <a:cubicBezTo>
                    <a:pt x="12695" y="10800"/>
                    <a:pt x="13696" y="11827"/>
                    <a:pt x="14585" y="12897"/>
                  </a:cubicBezTo>
                  <a:cubicBezTo>
                    <a:pt x="14698" y="12943"/>
                    <a:pt x="14811" y="13031"/>
                    <a:pt x="14811" y="13077"/>
                  </a:cubicBezTo>
                  <a:cubicBezTo>
                    <a:pt x="15699" y="14058"/>
                    <a:pt x="16593" y="15083"/>
                    <a:pt x="17368" y="16110"/>
                  </a:cubicBezTo>
                  <a:cubicBezTo>
                    <a:pt x="17481" y="16199"/>
                    <a:pt x="17481" y="16244"/>
                    <a:pt x="17481" y="16290"/>
                  </a:cubicBezTo>
                  <a:cubicBezTo>
                    <a:pt x="18262" y="17271"/>
                    <a:pt x="19043" y="18296"/>
                    <a:pt x="19818" y="19278"/>
                  </a:cubicBezTo>
                  <a:cubicBezTo>
                    <a:pt x="19818" y="19369"/>
                    <a:pt x="19931" y="19412"/>
                    <a:pt x="19931" y="19457"/>
                  </a:cubicBezTo>
                  <a:cubicBezTo>
                    <a:pt x="20378" y="20172"/>
                    <a:pt x="20825" y="20886"/>
                    <a:pt x="21266" y="21600"/>
                  </a:cubicBezTo>
                  <a:lnTo>
                    <a:pt x="21600" y="21600"/>
                  </a:lnTo>
                  <a:cubicBezTo>
                    <a:pt x="21492" y="21332"/>
                    <a:pt x="21266" y="21108"/>
                    <a:pt x="21158" y="20840"/>
                  </a:cubicBezTo>
                  <a:lnTo>
                    <a:pt x="21045" y="20661"/>
                  </a:lnTo>
                  <a:cubicBezTo>
                    <a:pt x="20825" y="20217"/>
                    <a:pt x="20486" y="19813"/>
                    <a:pt x="20152" y="19412"/>
                  </a:cubicBezTo>
                  <a:cubicBezTo>
                    <a:pt x="20152" y="19323"/>
                    <a:pt x="20044" y="19278"/>
                    <a:pt x="20044" y="19235"/>
                  </a:cubicBezTo>
                  <a:cubicBezTo>
                    <a:pt x="19376" y="18208"/>
                    <a:pt x="18596" y="17181"/>
                    <a:pt x="17815" y="16199"/>
                  </a:cubicBezTo>
                  <a:cubicBezTo>
                    <a:pt x="17702" y="16156"/>
                    <a:pt x="17594" y="16065"/>
                    <a:pt x="17594" y="16022"/>
                  </a:cubicBezTo>
                  <a:cubicBezTo>
                    <a:pt x="16814" y="15040"/>
                    <a:pt x="16033" y="14058"/>
                    <a:pt x="15145" y="13120"/>
                  </a:cubicBezTo>
                  <a:cubicBezTo>
                    <a:pt x="15032" y="13031"/>
                    <a:pt x="14919" y="12986"/>
                    <a:pt x="14919" y="12943"/>
                  </a:cubicBezTo>
                  <a:cubicBezTo>
                    <a:pt x="13476" y="11335"/>
                    <a:pt x="11914" y="9730"/>
                    <a:pt x="10245" y="8122"/>
                  </a:cubicBezTo>
                  <a:lnTo>
                    <a:pt x="10132" y="7988"/>
                  </a:lnTo>
                  <a:cubicBezTo>
                    <a:pt x="8910" y="6827"/>
                    <a:pt x="7575" y="5669"/>
                    <a:pt x="6235" y="4553"/>
                  </a:cubicBezTo>
                  <a:lnTo>
                    <a:pt x="6127" y="4462"/>
                  </a:lnTo>
                  <a:cubicBezTo>
                    <a:pt x="5793" y="4195"/>
                    <a:pt x="5459" y="3927"/>
                    <a:pt x="5125" y="3660"/>
                  </a:cubicBezTo>
                  <a:lnTo>
                    <a:pt x="4899" y="3481"/>
                  </a:lnTo>
                  <a:cubicBezTo>
                    <a:pt x="3451" y="2322"/>
                    <a:pt x="1895" y="1161"/>
                    <a:pt x="33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95" name="Google Shape;1719;p41"/>
            <p:cNvSpPr/>
            <p:nvPr/>
          </p:nvSpPr>
          <p:spPr>
            <a:xfrm>
              <a:off x="3506" y="228628"/>
              <a:ext cx="255262" cy="1684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184" y="0"/>
                  </a:moveTo>
                  <a:cubicBezTo>
                    <a:pt x="20555" y="2858"/>
                    <a:pt x="19927" y="5393"/>
                    <a:pt x="19501" y="7942"/>
                  </a:cubicBezTo>
                  <a:cubicBezTo>
                    <a:pt x="18669" y="11753"/>
                    <a:pt x="17827" y="15563"/>
                    <a:pt x="16986" y="19373"/>
                  </a:cubicBezTo>
                  <a:lnTo>
                    <a:pt x="16783" y="20647"/>
                  </a:lnTo>
                  <a:lnTo>
                    <a:pt x="16570" y="20647"/>
                  </a:lnTo>
                  <a:cubicBezTo>
                    <a:pt x="11327" y="17468"/>
                    <a:pt x="5659" y="15563"/>
                    <a:pt x="0" y="14288"/>
                  </a:cubicBezTo>
                  <a:lnTo>
                    <a:pt x="0" y="15240"/>
                  </a:lnTo>
                  <a:cubicBezTo>
                    <a:pt x="5872" y="16515"/>
                    <a:pt x="11540" y="18742"/>
                    <a:pt x="16986" y="21600"/>
                  </a:cubicBezTo>
                  <a:lnTo>
                    <a:pt x="17199" y="21600"/>
                  </a:lnTo>
                  <a:lnTo>
                    <a:pt x="17199" y="21278"/>
                  </a:lnTo>
                  <a:lnTo>
                    <a:pt x="17412" y="20647"/>
                  </a:lnTo>
                  <a:cubicBezTo>
                    <a:pt x="18243" y="16515"/>
                    <a:pt x="19085" y="12383"/>
                    <a:pt x="19927" y="8250"/>
                  </a:cubicBezTo>
                  <a:cubicBezTo>
                    <a:pt x="20343" y="5715"/>
                    <a:pt x="20971" y="3488"/>
                    <a:pt x="21600" y="953"/>
                  </a:cubicBezTo>
                  <a:cubicBezTo>
                    <a:pt x="21397" y="630"/>
                    <a:pt x="21184" y="308"/>
                    <a:pt x="2118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96" name="Google Shape;1720;p41"/>
            <p:cNvSpPr/>
            <p:nvPr/>
          </p:nvSpPr>
          <p:spPr>
            <a:xfrm>
              <a:off x="53118" y="674682"/>
              <a:ext cx="302359" cy="52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71" y="3079"/>
                  </a:lnTo>
                  <a:cubicBezTo>
                    <a:pt x="7260" y="11321"/>
                    <a:pt x="14340" y="17479"/>
                    <a:pt x="21420" y="21600"/>
                  </a:cubicBezTo>
                  <a:lnTo>
                    <a:pt x="21600" y="21600"/>
                  </a:lnTo>
                  <a:lnTo>
                    <a:pt x="21600" y="18521"/>
                  </a:lnTo>
                  <a:lnTo>
                    <a:pt x="21241" y="18521"/>
                  </a:lnTo>
                  <a:cubicBezTo>
                    <a:pt x="14160" y="13358"/>
                    <a:pt x="7080" y="720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97" name="Google Shape;1721;p41"/>
            <p:cNvSpPr/>
            <p:nvPr/>
          </p:nvSpPr>
          <p:spPr>
            <a:xfrm>
              <a:off x="25797" y="838265"/>
              <a:ext cx="602316" cy="2528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9821" y="7412"/>
                  </a:lnTo>
                  <a:cubicBezTo>
                    <a:pt x="18755" y="11650"/>
                    <a:pt x="17689" y="16093"/>
                    <a:pt x="16619" y="20331"/>
                  </a:cubicBezTo>
                  <a:cubicBezTo>
                    <a:pt x="16533" y="20536"/>
                    <a:pt x="16533" y="20750"/>
                    <a:pt x="16443" y="20750"/>
                  </a:cubicBezTo>
                  <a:lnTo>
                    <a:pt x="16353" y="20750"/>
                  </a:lnTo>
                  <a:cubicBezTo>
                    <a:pt x="11023" y="18417"/>
                    <a:pt x="5424" y="16307"/>
                    <a:pt x="0" y="14823"/>
                  </a:cubicBezTo>
                  <a:cubicBezTo>
                    <a:pt x="0" y="15038"/>
                    <a:pt x="0" y="15243"/>
                    <a:pt x="0" y="15458"/>
                  </a:cubicBezTo>
                  <a:cubicBezTo>
                    <a:pt x="5510" y="16942"/>
                    <a:pt x="11023" y="19051"/>
                    <a:pt x="16443" y="21600"/>
                  </a:cubicBezTo>
                  <a:lnTo>
                    <a:pt x="16619" y="21600"/>
                  </a:lnTo>
                  <a:lnTo>
                    <a:pt x="16619" y="21170"/>
                  </a:lnTo>
                  <a:cubicBezTo>
                    <a:pt x="17775" y="16727"/>
                    <a:pt x="18841" y="12069"/>
                    <a:pt x="19997" y="7626"/>
                  </a:cubicBezTo>
                  <a:lnTo>
                    <a:pt x="21600" y="1064"/>
                  </a:lnTo>
                  <a:cubicBezTo>
                    <a:pt x="21600" y="635"/>
                    <a:pt x="21600" y="215"/>
                    <a:pt x="216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98" name="Google Shape;1722;p41"/>
            <p:cNvSpPr/>
            <p:nvPr/>
          </p:nvSpPr>
          <p:spPr>
            <a:xfrm>
              <a:off x="558728" y="1192754"/>
              <a:ext cx="99110" cy="1511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052" y="0"/>
                  </a:moveTo>
                  <a:cubicBezTo>
                    <a:pt x="14574" y="6715"/>
                    <a:pt x="7549" y="13447"/>
                    <a:pt x="1071" y="20179"/>
                  </a:cubicBezTo>
                  <a:lnTo>
                    <a:pt x="0" y="20897"/>
                  </a:lnTo>
                  <a:lnTo>
                    <a:pt x="1071" y="21600"/>
                  </a:lnTo>
                  <a:cubicBezTo>
                    <a:pt x="8097" y="15228"/>
                    <a:pt x="15122" y="8856"/>
                    <a:pt x="21600" y="2124"/>
                  </a:cubicBezTo>
                  <a:cubicBezTo>
                    <a:pt x="21600" y="1765"/>
                    <a:pt x="21600" y="1062"/>
                    <a:pt x="2105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3025" name="تجميع"/>
          <p:cNvGrpSpPr/>
          <p:nvPr/>
        </p:nvGrpSpPr>
        <p:grpSpPr>
          <a:xfrm>
            <a:off x="1963648" y="6914964"/>
            <a:ext cx="4196714" cy="5084846"/>
            <a:chOff x="0" y="0"/>
            <a:chExt cx="4196712" cy="5084845"/>
          </a:xfrm>
        </p:grpSpPr>
        <p:grpSp>
          <p:nvGrpSpPr>
            <p:cNvPr id="3002" name="تجميع"/>
            <p:cNvGrpSpPr/>
            <p:nvPr/>
          </p:nvGrpSpPr>
          <p:grpSpPr>
            <a:xfrm>
              <a:off x="0" y="-1"/>
              <a:ext cx="4196713" cy="4667063"/>
              <a:chOff x="0" y="0"/>
              <a:chExt cx="4196713" cy="4667061"/>
            </a:xfrm>
          </p:grpSpPr>
          <p:sp>
            <p:nvSpPr>
              <p:cNvPr id="3000" name="مستطيل مستدير الزوايا"/>
              <p:cNvSpPr/>
              <p:nvPr/>
            </p:nvSpPr>
            <p:spPr>
              <a:xfrm>
                <a:off x="0" y="747834"/>
                <a:ext cx="3032286" cy="3919228"/>
              </a:xfrm>
              <a:prstGeom prst="roundRect">
                <a:avLst>
                  <a:gd name="adj" fmla="val 4682"/>
                </a:avLst>
              </a:prstGeom>
              <a:solidFill>
                <a:srgbClr val="B4D6C9"/>
              </a:solidFill>
              <a:ln w="12700" cap="flat">
                <a:solidFill>
                  <a:schemeClr val="accent5">
                    <a:satOff val="-20050"/>
                    <a:lumOff val="-13098"/>
                  </a:schemeClr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C1E4F"/>
                    </a:solidFill>
                  </a:defRPr>
                </a:pPr>
              </a:p>
            </p:txBody>
          </p:sp>
          <p:pic>
            <p:nvPicPr>
              <p:cNvPr id="3001" name="IMG_4038.png" descr="IMG_4038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1677404" y="0"/>
                <a:ext cx="2519310" cy="251930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3024" name="Google Shape;4075;p68"/>
            <p:cNvGrpSpPr/>
            <p:nvPr/>
          </p:nvGrpSpPr>
          <p:grpSpPr>
            <a:xfrm>
              <a:off x="1890040" y="3691733"/>
              <a:ext cx="2010321" cy="1393113"/>
              <a:chOff x="0" y="0"/>
              <a:chExt cx="2010320" cy="1393111"/>
            </a:xfrm>
          </p:grpSpPr>
          <p:sp>
            <p:nvSpPr>
              <p:cNvPr id="3003" name="Google Shape;4076;p68"/>
              <p:cNvSpPr/>
              <p:nvPr/>
            </p:nvSpPr>
            <p:spPr>
              <a:xfrm rot="21167457">
                <a:off x="65770" y="113273"/>
                <a:ext cx="1878781" cy="11665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3" h="21600" fill="norm" stroke="1" extrusionOk="0">
                    <a:moveTo>
                      <a:pt x="20330" y="2648"/>
                    </a:moveTo>
                    <a:cubicBezTo>
                      <a:pt x="20349" y="2663"/>
                      <a:pt x="20358" y="2694"/>
                      <a:pt x="20358" y="2724"/>
                    </a:cubicBezTo>
                    <a:cubicBezTo>
                      <a:pt x="20349" y="2801"/>
                      <a:pt x="20330" y="2876"/>
                      <a:pt x="20320" y="2952"/>
                    </a:cubicBezTo>
                    <a:cubicBezTo>
                      <a:pt x="20267" y="3181"/>
                      <a:pt x="20373" y="3410"/>
                      <a:pt x="20512" y="3410"/>
                    </a:cubicBezTo>
                    <a:cubicBezTo>
                      <a:pt x="20520" y="3410"/>
                      <a:pt x="20528" y="3410"/>
                      <a:pt x="20537" y="3408"/>
                    </a:cubicBezTo>
                    <a:cubicBezTo>
                      <a:pt x="20575" y="3408"/>
                      <a:pt x="20612" y="3408"/>
                      <a:pt x="20650" y="3393"/>
                    </a:cubicBezTo>
                    <a:cubicBezTo>
                      <a:pt x="20657" y="3389"/>
                      <a:pt x="20665" y="3387"/>
                      <a:pt x="20673" y="3387"/>
                    </a:cubicBezTo>
                    <a:cubicBezTo>
                      <a:pt x="20696" y="3387"/>
                      <a:pt x="20721" y="3404"/>
                      <a:pt x="20735" y="3438"/>
                    </a:cubicBezTo>
                    <a:cubicBezTo>
                      <a:pt x="20763" y="3469"/>
                      <a:pt x="20763" y="3530"/>
                      <a:pt x="20735" y="3560"/>
                    </a:cubicBezTo>
                    <a:cubicBezTo>
                      <a:pt x="20678" y="3636"/>
                      <a:pt x="20603" y="3666"/>
                      <a:pt x="20528" y="3666"/>
                    </a:cubicBezTo>
                    <a:cubicBezTo>
                      <a:pt x="20522" y="3667"/>
                      <a:pt x="20516" y="3667"/>
                      <a:pt x="20510" y="3667"/>
                    </a:cubicBezTo>
                    <a:cubicBezTo>
                      <a:pt x="20320" y="3667"/>
                      <a:pt x="20169" y="3429"/>
                      <a:pt x="20160" y="3134"/>
                    </a:cubicBezTo>
                    <a:cubicBezTo>
                      <a:pt x="20151" y="2937"/>
                      <a:pt x="20198" y="2755"/>
                      <a:pt x="20292" y="2648"/>
                    </a:cubicBezTo>
                    <a:close/>
                    <a:moveTo>
                      <a:pt x="18969" y="0"/>
                    </a:moveTo>
                    <a:cubicBezTo>
                      <a:pt x="18936" y="0"/>
                      <a:pt x="18903" y="2"/>
                      <a:pt x="18870" y="5"/>
                    </a:cubicBezTo>
                    <a:cubicBezTo>
                      <a:pt x="18182" y="157"/>
                      <a:pt x="17560" y="735"/>
                      <a:pt x="17127" y="1616"/>
                    </a:cubicBezTo>
                    <a:cubicBezTo>
                      <a:pt x="16825" y="2208"/>
                      <a:pt x="16599" y="2892"/>
                      <a:pt x="16430" y="3605"/>
                    </a:cubicBezTo>
                    <a:cubicBezTo>
                      <a:pt x="16270" y="4289"/>
                      <a:pt x="16185" y="5018"/>
                      <a:pt x="16194" y="5747"/>
                    </a:cubicBezTo>
                    <a:lnTo>
                      <a:pt x="16194" y="5990"/>
                    </a:lnTo>
                    <a:cubicBezTo>
                      <a:pt x="16194" y="6507"/>
                      <a:pt x="16241" y="7023"/>
                      <a:pt x="16336" y="7525"/>
                    </a:cubicBezTo>
                    <a:cubicBezTo>
                      <a:pt x="16486" y="8436"/>
                      <a:pt x="16731" y="9301"/>
                      <a:pt x="17052" y="10106"/>
                    </a:cubicBezTo>
                    <a:cubicBezTo>
                      <a:pt x="17249" y="10608"/>
                      <a:pt x="17457" y="11094"/>
                      <a:pt x="17655" y="11595"/>
                    </a:cubicBezTo>
                    <a:cubicBezTo>
                      <a:pt x="17834" y="12020"/>
                      <a:pt x="17956" y="12507"/>
                      <a:pt x="18003" y="13023"/>
                    </a:cubicBezTo>
                    <a:cubicBezTo>
                      <a:pt x="18031" y="13342"/>
                      <a:pt x="17994" y="13661"/>
                      <a:pt x="17890" y="13934"/>
                    </a:cubicBezTo>
                    <a:cubicBezTo>
                      <a:pt x="17817" y="14179"/>
                      <a:pt x="17666" y="14312"/>
                      <a:pt x="17511" y="14312"/>
                    </a:cubicBezTo>
                    <a:cubicBezTo>
                      <a:pt x="17444" y="14312"/>
                      <a:pt x="17377" y="14288"/>
                      <a:pt x="17315" y="14238"/>
                    </a:cubicBezTo>
                    <a:cubicBezTo>
                      <a:pt x="17136" y="14101"/>
                      <a:pt x="16976" y="13904"/>
                      <a:pt x="16844" y="13676"/>
                    </a:cubicBezTo>
                    <a:cubicBezTo>
                      <a:pt x="16533" y="13160"/>
                      <a:pt x="16251" y="12598"/>
                      <a:pt x="16006" y="11990"/>
                    </a:cubicBezTo>
                    <a:cubicBezTo>
                      <a:pt x="15526" y="10805"/>
                      <a:pt x="15083" y="9575"/>
                      <a:pt x="14621" y="8375"/>
                    </a:cubicBezTo>
                    <a:cubicBezTo>
                      <a:pt x="14329" y="7616"/>
                      <a:pt x="14037" y="6856"/>
                      <a:pt x="13707" y="6142"/>
                    </a:cubicBezTo>
                    <a:cubicBezTo>
                      <a:pt x="13547" y="5793"/>
                      <a:pt x="13387" y="5459"/>
                      <a:pt x="13208" y="5155"/>
                    </a:cubicBezTo>
                    <a:cubicBezTo>
                      <a:pt x="13067" y="4927"/>
                      <a:pt x="12926" y="4684"/>
                      <a:pt x="12803" y="4426"/>
                    </a:cubicBezTo>
                    <a:cubicBezTo>
                      <a:pt x="12784" y="4395"/>
                      <a:pt x="12756" y="4350"/>
                      <a:pt x="12728" y="4319"/>
                    </a:cubicBezTo>
                    <a:cubicBezTo>
                      <a:pt x="12577" y="4107"/>
                      <a:pt x="12417" y="3879"/>
                      <a:pt x="12257" y="3666"/>
                    </a:cubicBezTo>
                    <a:cubicBezTo>
                      <a:pt x="11918" y="3195"/>
                      <a:pt x="11560" y="2770"/>
                      <a:pt x="11174" y="2405"/>
                    </a:cubicBezTo>
                    <a:cubicBezTo>
                      <a:pt x="10910" y="2147"/>
                      <a:pt x="10627" y="1950"/>
                      <a:pt x="10345" y="1737"/>
                    </a:cubicBezTo>
                    <a:cubicBezTo>
                      <a:pt x="9864" y="1372"/>
                      <a:pt x="9365" y="1053"/>
                      <a:pt x="8856" y="780"/>
                    </a:cubicBezTo>
                    <a:cubicBezTo>
                      <a:pt x="8269" y="460"/>
                      <a:pt x="7642" y="306"/>
                      <a:pt x="7019" y="306"/>
                    </a:cubicBezTo>
                    <a:cubicBezTo>
                      <a:pt x="6962" y="306"/>
                      <a:pt x="6906" y="306"/>
                      <a:pt x="6850" y="309"/>
                    </a:cubicBezTo>
                    <a:cubicBezTo>
                      <a:pt x="6746" y="324"/>
                      <a:pt x="6633" y="340"/>
                      <a:pt x="6529" y="385"/>
                    </a:cubicBezTo>
                    <a:cubicBezTo>
                      <a:pt x="6473" y="400"/>
                      <a:pt x="6417" y="446"/>
                      <a:pt x="6360" y="507"/>
                    </a:cubicBezTo>
                    <a:cubicBezTo>
                      <a:pt x="6275" y="552"/>
                      <a:pt x="6237" y="735"/>
                      <a:pt x="6285" y="856"/>
                    </a:cubicBezTo>
                    <a:cubicBezTo>
                      <a:pt x="6313" y="947"/>
                      <a:pt x="6350" y="1038"/>
                      <a:pt x="6388" y="1114"/>
                    </a:cubicBezTo>
                    <a:cubicBezTo>
                      <a:pt x="6482" y="1251"/>
                      <a:pt x="6586" y="1372"/>
                      <a:pt x="6699" y="1464"/>
                    </a:cubicBezTo>
                    <a:cubicBezTo>
                      <a:pt x="7170" y="1858"/>
                      <a:pt x="7669" y="2163"/>
                      <a:pt x="8187" y="2345"/>
                    </a:cubicBezTo>
                    <a:cubicBezTo>
                      <a:pt x="8225" y="2360"/>
                      <a:pt x="8253" y="2390"/>
                      <a:pt x="8291" y="2421"/>
                    </a:cubicBezTo>
                    <a:cubicBezTo>
                      <a:pt x="8300" y="2436"/>
                      <a:pt x="8310" y="2466"/>
                      <a:pt x="8300" y="2496"/>
                    </a:cubicBezTo>
                    <a:cubicBezTo>
                      <a:pt x="8300" y="2512"/>
                      <a:pt x="8291" y="2527"/>
                      <a:pt x="8272" y="2542"/>
                    </a:cubicBezTo>
                    <a:cubicBezTo>
                      <a:pt x="8244" y="2557"/>
                      <a:pt x="8213" y="2565"/>
                      <a:pt x="8183" y="2565"/>
                    </a:cubicBezTo>
                    <a:cubicBezTo>
                      <a:pt x="8152" y="2565"/>
                      <a:pt x="8121" y="2557"/>
                      <a:pt x="8093" y="2542"/>
                    </a:cubicBezTo>
                    <a:cubicBezTo>
                      <a:pt x="7839" y="2481"/>
                      <a:pt x="7594" y="2421"/>
                      <a:pt x="7349" y="2360"/>
                    </a:cubicBezTo>
                    <a:cubicBezTo>
                      <a:pt x="6968" y="2240"/>
                      <a:pt x="6595" y="2190"/>
                      <a:pt x="6216" y="2190"/>
                    </a:cubicBezTo>
                    <a:cubicBezTo>
                      <a:pt x="6164" y="2190"/>
                      <a:pt x="6111" y="2191"/>
                      <a:pt x="6058" y="2193"/>
                    </a:cubicBezTo>
                    <a:cubicBezTo>
                      <a:pt x="6008" y="2190"/>
                      <a:pt x="5958" y="2189"/>
                      <a:pt x="5908" y="2189"/>
                    </a:cubicBezTo>
                    <a:cubicBezTo>
                      <a:pt x="5666" y="2189"/>
                      <a:pt x="5424" y="2218"/>
                      <a:pt x="5182" y="2269"/>
                    </a:cubicBezTo>
                    <a:cubicBezTo>
                      <a:pt x="5013" y="2299"/>
                      <a:pt x="4853" y="2360"/>
                      <a:pt x="4693" y="2436"/>
                    </a:cubicBezTo>
                    <a:cubicBezTo>
                      <a:pt x="4636" y="2466"/>
                      <a:pt x="4589" y="2496"/>
                      <a:pt x="4551" y="2542"/>
                    </a:cubicBezTo>
                    <a:cubicBezTo>
                      <a:pt x="4401" y="2663"/>
                      <a:pt x="4382" y="2816"/>
                      <a:pt x="4514" y="3013"/>
                    </a:cubicBezTo>
                    <a:cubicBezTo>
                      <a:pt x="4570" y="3089"/>
                      <a:pt x="4636" y="3165"/>
                      <a:pt x="4702" y="3210"/>
                    </a:cubicBezTo>
                    <a:cubicBezTo>
                      <a:pt x="4919" y="3393"/>
                      <a:pt x="5135" y="3530"/>
                      <a:pt x="5371" y="3636"/>
                    </a:cubicBezTo>
                    <a:cubicBezTo>
                      <a:pt x="5654" y="3757"/>
                      <a:pt x="5945" y="3864"/>
                      <a:pt x="6237" y="3955"/>
                    </a:cubicBezTo>
                    <a:cubicBezTo>
                      <a:pt x="6633" y="4076"/>
                      <a:pt x="7038" y="4168"/>
                      <a:pt x="7443" y="4243"/>
                    </a:cubicBezTo>
                    <a:cubicBezTo>
                      <a:pt x="7556" y="4259"/>
                      <a:pt x="7660" y="4289"/>
                      <a:pt x="7764" y="4319"/>
                    </a:cubicBezTo>
                    <a:cubicBezTo>
                      <a:pt x="7792" y="4319"/>
                      <a:pt x="7811" y="4350"/>
                      <a:pt x="7811" y="4395"/>
                    </a:cubicBezTo>
                    <a:cubicBezTo>
                      <a:pt x="7820" y="4456"/>
                      <a:pt x="7792" y="4502"/>
                      <a:pt x="7764" y="4502"/>
                    </a:cubicBezTo>
                    <a:cubicBezTo>
                      <a:pt x="7745" y="4509"/>
                      <a:pt x="7726" y="4513"/>
                      <a:pt x="7707" y="4513"/>
                    </a:cubicBezTo>
                    <a:cubicBezTo>
                      <a:pt x="7688" y="4513"/>
                      <a:pt x="7669" y="4509"/>
                      <a:pt x="7650" y="4502"/>
                    </a:cubicBezTo>
                    <a:cubicBezTo>
                      <a:pt x="7434" y="4456"/>
                      <a:pt x="7208" y="4426"/>
                      <a:pt x="6991" y="4410"/>
                    </a:cubicBezTo>
                    <a:cubicBezTo>
                      <a:pt x="6661" y="4365"/>
                      <a:pt x="6341" y="4335"/>
                      <a:pt x="6011" y="4335"/>
                    </a:cubicBezTo>
                    <a:lnTo>
                      <a:pt x="5955" y="4335"/>
                    </a:lnTo>
                    <a:cubicBezTo>
                      <a:pt x="5672" y="4335"/>
                      <a:pt x="5390" y="4365"/>
                      <a:pt x="5107" y="4426"/>
                    </a:cubicBezTo>
                    <a:cubicBezTo>
                      <a:pt x="4975" y="4441"/>
                      <a:pt x="4843" y="4486"/>
                      <a:pt x="4721" y="4547"/>
                    </a:cubicBezTo>
                    <a:cubicBezTo>
                      <a:pt x="4655" y="4577"/>
                      <a:pt x="4570" y="4623"/>
                      <a:pt x="4570" y="4744"/>
                    </a:cubicBezTo>
                    <a:cubicBezTo>
                      <a:pt x="4570" y="4866"/>
                      <a:pt x="4627" y="4942"/>
                      <a:pt x="4683" y="5003"/>
                    </a:cubicBezTo>
                    <a:cubicBezTo>
                      <a:pt x="4824" y="5170"/>
                      <a:pt x="4975" y="5291"/>
                      <a:pt x="5135" y="5382"/>
                    </a:cubicBezTo>
                    <a:cubicBezTo>
                      <a:pt x="5390" y="5535"/>
                      <a:pt x="5644" y="5656"/>
                      <a:pt x="5908" y="5762"/>
                    </a:cubicBezTo>
                    <a:cubicBezTo>
                      <a:pt x="6313" y="5914"/>
                      <a:pt x="6718" y="6020"/>
                      <a:pt x="7123" y="6112"/>
                    </a:cubicBezTo>
                    <a:cubicBezTo>
                      <a:pt x="7283" y="6157"/>
                      <a:pt x="7453" y="6203"/>
                      <a:pt x="7622" y="6249"/>
                    </a:cubicBezTo>
                    <a:cubicBezTo>
                      <a:pt x="7679" y="6264"/>
                      <a:pt x="7745" y="6294"/>
                      <a:pt x="7801" y="6324"/>
                    </a:cubicBezTo>
                    <a:cubicBezTo>
                      <a:pt x="7820" y="6340"/>
                      <a:pt x="7839" y="6355"/>
                      <a:pt x="7839" y="6385"/>
                    </a:cubicBezTo>
                    <a:cubicBezTo>
                      <a:pt x="7839" y="6431"/>
                      <a:pt x="7820" y="6461"/>
                      <a:pt x="7792" y="6461"/>
                    </a:cubicBezTo>
                    <a:cubicBezTo>
                      <a:pt x="7782" y="6476"/>
                      <a:pt x="7764" y="6476"/>
                      <a:pt x="7754" y="6476"/>
                    </a:cubicBezTo>
                    <a:cubicBezTo>
                      <a:pt x="7594" y="6476"/>
                      <a:pt x="7424" y="6476"/>
                      <a:pt x="7264" y="6446"/>
                    </a:cubicBezTo>
                    <a:cubicBezTo>
                      <a:pt x="7038" y="6400"/>
                      <a:pt x="6803" y="6385"/>
                      <a:pt x="6567" y="6370"/>
                    </a:cubicBezTo>
                    <a:cubicBezTo>
                      <a:pt x="6433" y="6352"/>
                      <a:pt x="6300" y="6343"/>
                      <a:pt x="6166" y="6343"/>
                    </a:cubicBezTo>
                    <a:cubicBezTo>
                      <a:pt x="5960" y="6343"/>
                      <a:pt x="5755" y="6363"/>
                      <a:pt x="5550" y="6400"/>
                    </a:cubicBezTo>
                    <a:cubicBezTo>
                      <a:pt x="5427" y="6431"/>
                      <a:pt x="5305" y="6476"/>
                      <a:pt x="5182" y="6537"/>
                    </a:cubicBezTo>
                    <a:cubicBezTo>
                      <a:pt x="5051" y="6613"/>
                      <a:pt x="5041" y="6749"/>
                      <a:pt x="5135" y="6917"/>
                    </a:cubicBezTo>
                    <a:cubicBezTo>
                      <a:pt x="5164" y="6962"/>
                      <a:pt x="5192" y="6993"/>
                      <a:pt x="5220" y="7023"/>
                    </a:cubicBezTo>
                    <a:cubicBezTo>
                      <a:pt x="5474" y="7327"/>
                      <a:pt x="5757" y="7570"/>
                      <a:pt x="6049" y="7767"/>
                    </a:cubicBezTo>
                    <a:cubicBezTo>
                      <a:pt x="6539" y="8101"/>
                      <a:pt x="7048" y="8314"/>
                      <a:pt x="7575" y="8436"/>
                    </a:cubicBezTo>
                    <a:cubicBezTo>
                      <a:pt x="7848" y="8496"/>
                      <a:pt x="8112" y="8588"/>
                      <a:pt x="8376" y="8694"/>
                    </a:cubicBezTo>
                    <a:cubicBezTo>
                      <a:pt x="8423" y="8709"/>
                      <a:pt x="8470" y="8739"/>
                      <a:pt x="8508" y="8785"/>
                    </a:cubicBezTo>
                    <a:cubicBezTo>
                      <a:pt x="8517" y="8800"/>
                      <a:pt x="8527" y="8815"/>
                      <a:pt x="8527" y="8831"/>
                    </a:cubicBezTo>
                    <a:cubicBezTo>
                      <a:pt x="8527" y="8861"/>
                      <a:pt x="8517" y="8876"/>
                      <a:pt x="8508" y="8876"/>
                    </a:cubicBezTo>
                    <a:cubicBezTo>
                      <a:pt x="8479" y="8907"/>
                      <a:pt x="8461" y="8907"/>
                      <a:pt x="8432" y="8907"/>
                    </a:cubicBezTo>
                    <a:cubicBezTo>
                      <a:pt x="8291" y="8907"/>
                      <a:pt x="8150" y="8907"/>
                      <a:pt x="7999" y="8892"/>
                    </a:cubicBezTo>
                    <a:cubicBezTo>
                      <a:pt x="7754" y="8861"/>
                      <a:pt x="7518" y="8831"/>
                      <a:pt x="7283" y="8800"/>
                    </a:cubicBezTo>
                    <a:cubicBezTo>
                      <a:pt x="7255" y="8796"/>
                      <a:pt x="7226" y="8794"/>
                      <a:pt x="7198" y="8794"/>
                    </a:cubicBezTo>
                    <a:cubicBezTo>
                      <a:pt x="7028" y="8794"/>
                      <a:pt x="6858" y="8861"/>
                      <a:pt x="6680" y="8861"/>
                    </a:cubicBezTo>
                    <a:cubicBezTo>
                      <a:pt x="6605" y="8861"/>
                      <a:pt x="6520" y="8907"/>
                      <a:pt x="6445" y="8968"/>
                    </a:cubicBezTo>
                    <a:cubicBezTo>
                      <a:pt x="6360" y="9043"/>
                      <a:pt x="6350" y="9150"/>
                      <a:pt x="6407" y="9256"/>
                    </a:cubicBezTo>
                    <a:cubicBezTo>
                      <a:pt x="6435" y="9317"/>
                      <a:pt x="6473" y="9362"/>
                      <a:pt x="6511" y="9408"/>
                    </a:cubicBezTo>
                    <a:cubicBezTo>
                      <a:pt x="6756" y="9697"/>
                      <a:pt x="7029" y="9939"/>
                      <a:pt x="7311" y="10137"/>
                    </a:cubicBezTo>
                    <a:cubicBezTo>
                      <a:pt x="7792" y="10441"/>
                      <a:pt x="8291" y="10638"/>
                      <a:pt x="8800" y="10699"/>
                    </a:cubicBezTo>
                    <a:cubicBezTo>
                      <a:pt x="8866" y="10714"/>
                      <a:pt x="8932" y="10744"/>
                      <a:pt x="8998" y="10760"/>
                    </a:cubicBezTo>
                    <a:cubicBezTo>
                      <a:pt x="9026" y="10775"/>
                      <a:pt x="9054" y="10775"/>
                      <a:pt x="9054" y="10836"/>
                    </a:cubicBezTo>
                    <a:cubicBezTo>
                      <a:pt x="9054" y="10897"/>
                      <a:pt x="9016" y="10927"/>
                      <a:pt x="8988" y="10927"/>
                    </a:cubicBezTo>
                    <a:lnTo>
                      <a:pt x="8950" y="10927"/>
                    </a:lnTo>
                    <a:cubicBezTo>
                      <a:pt x="8724" y="10927"/>
                      <a:pt x="8498" y="10927"/>
                      <a:pt x="8272" y="10957"/>
                    </a:cubicBezTo>
                    <a:cubicBezTo>
                      <a:pt x="8084" y="10988"/>
                      <a:pt x="7895" y="11003"/>
                      <a:pt x="7707" y="11048"/>
                    </a:cubicBezTo>
                    <a:cubicBezTo>
                      <a:pt x="7613" y="11064"/>
                      <a:pt x="7518" y="11109"/>
                      <a:pt x="7443" y="11185"/>
                    </a:cubicBezTo>
                    <a:cubicBezTo>
                      <a:pt x="7358" y="11231"/>
                      <a:pt x="7330" y="11398"/>
                      <a:pt x="7387" y="11519"/>
                    </a:cubicBezTo>
                    <a:cubicBezTo>
                      <a:pt x="7424" y="11641"/>
                      <a:pt x="7490" y="11747"/>
                      <a:pt x="7556" y="11838"/>
                    </a:cubicBezTo>
                    <a:cubicBezTo>
                      <a:pt x="7867" y="12264"/>
                      <a:pt x="8206" y="12628"/>
                      <a:pt x="8564" y="12947"/>
                    </a:cubicBezTo>
                    <a:cubicBezTo>
                      <a:pt x="9412" y="13707"/>
                      <a:pt x="10326" y="14101"/>
                      <a:pt x="11268" y="14405"/>
                    </a:cubicBezTo>
                    <a:cubicBezTo>
                      <a:pt x="11692" y="14527"/>
                      <a:pt x="12125" y="14603"/>
                      <a:pt x="12558" y="14633"/>
                    </a:cubicBezTo>
                    <a:cubicBezTo>
                      <a:pt x="12669" y="14652"/>
                      <a:pt x="12779" y="14661"/>
                      <a:pt x="12890" y="14661"/>
                    </a:cubicBezTo>
                    <a:cubicBezTo>
                      <a:pt x="13043" y="14661"/>
                      <a:pt x="13196" y="14645"/>
                      <a:pt x="13350" y="14618"/>
                    </a:cubicBezTo>
                    <a:cubicBezTo>
                      <a:pt x="13368" y="14618"/>
                      <a:pt x="13387" y="14618"/>
                      <a:pt x="13397" y="14648"/>
                    </a:cubicBezTo>
                    <a:cubicBezTo>
                      <a:pt x="13415" y="14679"/>
                      <a:pt x="13397" y="14709"/>
                      <a:pt x="13378" y="14724"/>
                    </a:cubicBezTo>
                    <a:cubicBezTo>
                      <a:pt x="13284" y="14815"/>
                      <a:pt x="13180" y="14891"/>
                      <a:pt x="13067" y="14922"/>
                    </a:cubicBezTo>
                    <a:cubicBezTo>
                      <a:pt x="12898" y="14980"/>
                      <a:pt x="12725" y="15008"/>
                      <a:pt x="12550" y="15008"/>
                    </a:cubicBezTo>
                    <a:cubicBezTo>
                      <a:pt x="12453" y="15008"/>
                      <a:pt x="12355" y="14999"/>
                      <a:pt x="12257" y="14983"/>
                    </a:cubicBezTo>
                    <a:cubicBezTo>
                      <a:pt x="11984" y="14937"/>
                      <a:pt x="11720" y="14952"/>
                      <a:pt x="11447" y="14891"/>
                    </a:cubicBezTo>
                    <a:cubicBezTo>
                      <a:pt x="11202" y="14830"/>
                      <a:pt x="10947" y="14800"/>
                      <a:pt x="10702" y="14724"/>
                    </a:cubicBezTo>
                    <a:cubicBezTo>
                      <a:pt x="10231" y="14588"/>
                      <a:pt x="9760" y="14390"/>
                      <a:pt x="9318" y="14117"/>
                    </a:cubicBezTo>
                    <a:cubicBezTo>
                      <a:pt x="8819" y="13843"/>
                      <a:pt x="8348" y="13479"/>
                      <a:pt x="7905" y="13038"/>
                    </a:cubicBezTo>
                    <a:cubicBezTo>
                      <a:pt x="7697" y="12825"/>
                      <a:pt x="7509" y="12583"/>
                      <a:pt x="7358" y="12294"/>
                    </a:cubicBezTo>
                    <a:cubicBezTo>
                      <a:pt x="7264" y="12142"/>
                      <a:pt x="7189" y="11945"/>
                      <a:pt x="7151" y="11747"/>
                    </a:cubicBezTo>
                    <a:cubicBezTo>
                      <a:pt x="7076" y="11474"/>
                      <a:pt x="7142" y="11155"/>
                      <a:pt x="7302" y="11003"/>
                    </a:cubicBezTo>
                    <a:cubicBezTo>
                      <a:pt x="7330" y="10973"/>
                      <a:pt x="7358" y="10957"/>
                      <a:pt x="7387" y="10927"/>
                    </a:cubicBezTo>
                    <a:cubicBezTo>
                      <a:pt x="7415" y="10912"/>
                      <a:pt x="7443" y="10882"/>
                      <a:pt x="7434" y="10820"/>
                    </a:cubicBezTo>
                    <a:cubicBezTo>
                      <a:pt x="7434" y="10760"/>
                      <a:pt x="7396" y="10744"/>
                      <a:pt x="7368" y="10714"/>
                    </a:cubicBezTo>
                    <a:lnTo>
                      <a:pt x="7255" y="10638"/>
                    </a:lnTo>
                    <a:cubicBezTo>
                      <a:pt x="7180" y="10562"/>
                      <a:pt x="7095" y="10502"/>
                      <a:pt x="7010" y="10471"/>
                    </a:cubicBezTo>
                    <a:cubicBezTo>
                      <a:pt x="6916" y="10471"/>
                      <a:pt x="6821" y="10502"/>
                      <a:pt x="6737" y="10547"/>
                    </a:cubicBezTo>
                    <a:cubicBezTo>
                      <a:pt x="6473" y="10638"/>
                      <a:pt x="6200" y="10714"/>
                      <a:pt x="5936" y="10744"/>
                    </a:cubicBezTo>
                    <a:cubicBezTo>
                      <a:pt x="5672" y="10775"/>
                      <a:pt x="5408" y="10836"/>
                      <a:pt x="5145" y="10836"/>
                    </a:cubicBezTo>
                    <a:cubicBezTo>
                      <a:pt x="4903" y="10842"/>
                      <a:pt x="4660" y="10848"/>
                      <a:pt x="4419" y="10848"/>
                    </a:cubicBezTo>
                    <a:cubicBezTo>
                      <a:pt x="4068" y="10848"/>
                      <a:pt x="3719" y="10835"/>
                      <a:pt x="3374" y="10790"/>
                    </a:cubicBezTo>
                    <a:cubicBezTo>
                      <a:pt x="3350" y="10787"/>
                      <a:pt x="3327" y="10785"/>
                      <a:pt x="3303" y="10785"/>
                    </a:cubicBezTo>
                    <a:cubicBezTo>
                      <a:pt x="3262" y="10785"/>
                      <a:pt x="3220" y="10789"/>
                      <a:pt x="3180" y="10789"/>
                    </a:cubicBezTo>
                    <a:cubicBezTo>
                      <a:pt x="3143" y="10789"/>
                      <a:pt x="3107" y="10786"/>
                      <a:pt x="3072" y="10775"/>
                    </a:cubicBezTo>
                    <a:cubicBezTo>
                      <a:pt x="2828" y="10714"/>
                      <a:pt x="2592" y="10714"/>
                      <a:pt x="2357" y="10684"/>
                    </a:cubicBezTo>
                    <a:cubicBezTo>
                      <a:pt x="2055" y="10638"/>
                      <a:pt x="1754" y="10593"/>
                      <a:pt x="1452" y="10532"/>
                    </a:cubicBezTo>
                    <a:cubicBezTo>
                      <a:pt x="1056" y="10441"/>
                      <a:pt x="651" y="10335"/>
                      <a:pt x="265" y="10198"/>
                    </a:cubicBezTo>
                    <a:cubicBezTo>
                      <a:pt x="190" y="10167"/>
                      <a:pt x="124" y="10152"/>
                      <a:pt x="58" y="10137"/>
                    </a:cubicBezTo>
                    <a:cubicBezTo>
                      <a:pt x="20" y="10137"/>
                      <a:pt x="-8" y="10213"/>
                      <a:pt x="1" y="10274"/>
                    </a:cubicBezTo>
                    <a:cubicBezTo>
                      <a:pt x="20" y="10335"/>
                      <a:pt x="39" y="10395"/>
                      <a:pt x="77" y="10441"/>
                    </a:cubicBezTo>
                    <a:cubicBezTo>
                      <a:pt x="369" y="10912"/>
                      <a:pt x="642" y="11413"/>
                      <a:pt x="953" y="11869"/>
                    </a:cubicBezTo>
                    <a:cubicBezTo>
                      <a:pt x="1245" y="12294"/>
                      <a:pt x="1556" y="12674"/>
                      <a:pt x="1876" y="13038"/>
                    </a:cubicBezTo>
                    <a:cubicBezTo>
                      <a:pt x="2234" y="13463"/>
                      <a:pt x="2611" y="13859"/>
                      <a:pt x="2997" y="14208"/>
                    </a:cubicBezTo>
                    <a:cubicBezTo>
                      <a:pt x="3383" y="14542"/>
                      <a:pt x="3779" y="14830"/>
                      <a:pt x="4193" y="15059"/>
                    </a:cubicBezTo>
                    <a:cubicBezTo>
                      <a:pt x="4240" y="15074"/>
                      <a:pt x="4297" y="15089"/>
                      <a:pt x="4325" y="15150"/>
                    </a:cubicBezTo>
                    <a:cubicBezTo>
                      <a:pt x="4335" y="15180"/>
                      <a:pt x="4344" y="15210"/>
                      <a:pt x="4344" y="15241"/>
                    </a:cubicBezTo>
                    <a:cubicBezTo>
                      <a:pt x="4344" y="15271"/>
                      <a:pt x="4325" y="15286"/>
                      <a:pt x="4306" y="15286"/>
                    </a:cubicBezTo>
                    <a:cubicBezTo>
                      <a:pt x="4288" y="15298"/>
                      <a:pt x="4269" y="15303"/>
                      <a:pt x="4249" y="15303"/>
                    </a:cubicBezTo>
                    <a:cubicBezTo>
                      <a:pt x="4218" y="15303"/>
                      <a:pt x="4185" y="15290"/>
                      <a:pt x="4156" y="15271"/>
                    </a:cubicBezTo>
                    <a:cubicBezTo>
                      <a:pt x="3694" y="15059"/>
                      <a:pt x="3233" y="14846"/>
                      <a:pt x="2761" y="14633"/>
                    </a:cubicBezTo>
                    <a:cubicBezTo>
                      <a:pt x="2309" y="14421"/>
                      <a:pt x="1848" y="14238"/>
                      <a:pt x="1377" y="14101"/>
                    </a:cubicBezTo>
                    <a:cubicBezTo>
                      <a:pt x="1288" y="14084"/>
                      <a:pt x="1200" y="14076"/>
                      <a:pt x="1112" y="14076"/>
                    </a:cubicBezTo>
                    <a:cubicBezTo>
                      <a:pt x="1050" y="14076"/>
                      <a:pt x="987" y="14080"/>
                      <a:pt x="924" y="14086"/>
                    </a:cubicBezTo>
                    <a:cubicBezTo>
                      <a:pt x="830" y="14086"/>
                      <a:pt x="793" y="14193"/>
                      <a:pt x="830" y="14330"/>
                    </a:cubicBezTo>
                    <a:cubicBezTo>
                      <a:pt x="840" y="14405"/>
                      <a:pt x="868" y="14481"/>
                      <a:pt x="896" y="14557"/>
                    </a:cubicBezTo>
                    <a:cubicBezTo>
                      <a:pt x="1019" y="14876"/>
                      <a:pt x="1160" y="15180"/>
                      <a:pt x="1320" y="15438"/>
                    </a:cubicBezTo>
                    <a:cubicBezTo>
                      <a:pt x="1584" y="15864"/>
                      <a:pt x="1867" y="16259"/>
                      <a:pt x="2177" y="16593"/>
                    </a:cubicBezTo>
                    <a:cubicBezTo>
                      <a:pt x="2592" y="17094"/>
                      <a:pt x="3016" y="17549"/>
                      <a:pt x="3468" y="17960"/>
                    </a:cubicBezTo>
                    <a:cubicBezTo>
                      <a:pt x="4156" y="18598"/>
                      <a:pt x="4862" y="19160"/>
                      <a:pt x="5587" y="19661"/>
                    </a:cubicBezTo>
                    <a:cubicBezTo>
                      <a:pt x="6567" y="20330"/>
                      <a:pt x="7594" y="20815"/>
                      <a:pt x="8640" y="21119"/>
                    </a:cubicBezTo>
                    <a:cubicBezTo>
                      <a:pt x="9176" y="21286"/>
                      <a:pt x="9723" y="21408"/>
                      <a:pt x="10269" y="21484"/>
                    </a:cubicBezTo>
                    <a:cubicBezTo>
                      <a:pt x="10665" y="21544"/>
                      <a:pt x="11042" y="21575"/>
                      <a:pt x="11456" y="21590"/>
                    </a:cubicBezTo>
                    <a:cubicBezTo>
                      <a:pt x="11550" y="21597"/>
                      <a:pt x="11645" y="21600"/>
                      <a:pt x="11740" y="21600"/>
                    </a:cubicBezTo>
                    <a:cubicBezTo>
                      <a:pt x="12053" y="21600"/>
                      <a:pt x="12370" y="21568"/>
                      <a:pt x="12681" y="21544"/>
                    </a:cubicBezTo>
                    <a:cubicBezTo>
                      <a:pt x="13067" y="21499"/>
                      <a:pt x="13444" y="21438"/>
                      <a:pt x="13830" y="21362"/>
                    </a:cubicBezTo>
                    <a:cubicBezTo>
                      <a:pt x="14310" y="21271"/>
                      <a:pt x="14800" y="21150"/>
                      <a:pt x="15281" y="20967"/>
                    </a:cubicBezTo>
                    <a:cubicBezTo>
                      <a:pt x="16072" y="20664"/>
                      <a:pt x="16854" y="20238"/>
                      <a:pt x="17588" y="19661"/>
                    </a:cubicBezTo>
                    <a:cubicBezTo>
                      <a:pt x="18408" y="19069"/>
                      <a:pt x="19143" y="18233"/>
                      <a:pt x="19755" y="17200"/>
                    </a:cubicBezTo>
                    <a:cubicBezTo>
                      <a:pt x="19878" y="16988"/>
                      <a:pt x="19981" y="16760"/>
                      <a:pt x="20085" y="16532"/>
                    </a:cubicBezTo>
                    <a:cubicBezTo>
                      <a:pt x="20283" y="16106"/>
                      <a:pt x="20339" y="15606"/>
                      <a:pt x="20368" y="15104"/>
                    </a:cubicBezTo>
                    <a:cubicBezTo>
                      <a:pt x="20396" y="14466"/>
                      <a:pt x="20339" y="13828"/>
                      <a:pt x="20207" y="13236"/>
                    </a:cubicBezTo>
                    <a:cubicBezTo>
                      <a:pt x="20000" y="12309"/>
                      <a:pt x="19736" y="11398"/>
                      <a:pt x="19416" y="10547"/>
                    </a:cubicBezTo>
                    <a:cubicBezTo>
                      <a:pt x="19162" y="9864"/>
                      <a:pt x="18870" y="9226"/>
                      <a:pt x="18634" y="8527"/>
                    </a:cubicBezTo>
                    <a:cubicBezTo>
                      <a:pt x="18474" y="8071"/>
                      <a:pt x="18342" y="7585"/>
                      <a:pt x="18239" y="7084"/>
                    </a:cubicBezTo>
                    <a:cubicBezTo>
                      <a:pt x="18144" y="6522"/>
                      <a:pt x="18059" y="5960"/>
                      <a:pt x="18144" y="5367"/>
                    </a:cubicBezTo>
                    <a:cubicBezTo>
                      <a:pt x="18191" y="4821"/>
                      <a:pt x="18370" y="4304"/>
                      <a:pt x="18634" y="3939"/>
                    </a:cubicBezTo>
                    <a:cubicBezTo>
                      <a:pt x="18681" y="3879"/>
                      <a:pt x="18710" y="3788"/>
                      <a:pt x="18710" y="3681"/>
                    </a:cubicBezTo>
                    <a:cubicBezTo>
                      <a:pt x="18700" y="3469"/>
                      <a:pt x="18710" y="3256"/>
                      <a:pt x="18719" y="3043"/>
                    </a:cubicBezTo>
                    <a:cubicBezTo>
                      <a:pt x="18719" y="2937"/>
                      <a:pt x="18738" y="2846"/>
                      <a:pt x="18775" y="2755"/>
                    </a:cubicBezTo>
                    <a:cubicBezTo>
                      <a:pt x="18841" y="2846"/>
                      <a:pt x="18804" y="2937"/>
                      <a:pt x="18804" y="3028"/>
                    </a:cubicBezTo>
                    <a:cubicBezTo>
                      <a:pt x="18813" y="3165"/>
                      <a:pt x="18813" y="3301"/>
                      <a:pt x="18804" y="3423"/>
                    </a:cubicBezTo>
                    <a:cubicBezTo>
                      <a:pt x="18804" y="3666"/>
                      <a:pt x="18813" y="3909"/>
                      <a:pt x="18841" y="4152"/>
                    </a:cubicBezTo>
                    <a:cubicBezTo>
                      <a:pt x="18907" y="4608"/>
                      <a:pt x="19030" y="5018"/>
                      <a:pt x="19209" y="5367"/>
                    </a:cubicBezTo>
                    <a:cubicBezTo>
                      <a:pt x="19312" y="5565"/>
                      <a:pt x="19425" y="5717"/>
                      <a:pt x="19567" y="5823"/>
                    </a:cubicBezTo>
                    <a:cubicBezTo>
                      <a:pt x="19598" y="5852"/>
                      <a:pt x="19633" y="5867"/>
                      <a:pt x="19669" y="5867"/>
                    </a:cubicBezTo>
                    <a:cubicBezTo>
                      <a:pt x="19708" y="5867"/>
                      <a:pt x="19749" y="5848"/>
                      <a:pt x="19783" y="5808"/>
                    </a:cubicBezTo>
                    <a:cubicBezTo>
                      <a:pt x="19849" y="5732"/>
                      <a:pt x="19915" y="5641"/>
                      <a:pt x="19972" y="5565"/>
                    </a:cubicBezTo>
                    <a:cubicBezTo>
                      <a:pt x="20094" y="5382"/>
                      <a:pt x="20198" y="5170"/>
                      <a:pt x="20292" y="4957"/>
                    </a:cubicBezTo>
                    <a:cubicBezTo>
                      <a:pt x="20396" y="4744"/>
                      <a:pt x="20462" y="4502"/>
                      <a:pt x="20556" y="4289"/>
                    </a:cubicBezTo>
                    <a:cubicBezTo>
                      <a:pt x="20577" y="4219"/>
                      <a:pt x="20605" y="4175"/>
                      <a:pt x="20641" y="4175"/>
                    </a:cubicBezTo>
                    <a:cubicBezTo>
                      <a:pt x="20667" y="4175"/>
                      <a:pt x="20698" y="4200"/>
                      <a:pt x="20735" y="4259"/>
                    </a:cubicBezTo>
                    <a:cubicBezTo>
                      <a:pt x="20754" y="4304"/>
                      <a:pt x="20772" y="4350"/>
                      <a:pt x="20791" y="4380"/>
                    </a:cubicBezTo>
                    <a:cubicBezTo>
                      <a:pt x="20867" y="4577"/>
                      <a:pt x="20952" y="4744"/>
                      <a:pt x="21064" y="4897"/>
                    </a:cubicBezTo>
                    <a:cubicBezTo>
                      <a:pt x="21131" y="4988"/>
                      <a:pt x="21196" y="5079"/>
                      <a:pt x="21272" y="5155"/>
                    </a:cubicBezTo>
                    <a:cubicBezTo>
                      <a:pt x="21294" y="5175"/>
                      <a:pt x="21314" y="5185"/>
                      <a:pt x="21332" y="5185"/>
                    </a:cubicBezTo>
                    <a:cubicBezTo>
                      <a:pt x="21368" y="5185"/>
                      <a:pt x="21397" y="5145"/>
                      <a:pt x="21423" y="5064"/>
                    </a:cubicBezTo>
                    <a:cubicBezTo>
                      <a:pt x="21432" y="5018"/>
                      <a:pt x="21441" y="4973"/>
                      <a:pt x="21451" y="4927"/>
                    </a:cubicBezTo>
                    <a:cubicBezTo>
                      <a:pt x="21498" y="4668"/>
                      <a:pt x="21536" y="4410"/>
                      <a:pt x="21554" y="4152"/>
                    </a:cubicBezTo>
                    <a:cubicBezTo>
                      <a:pt x="21592" y="3772"/>
                      <a:pt x="21573" y="3377"/>
                      <a:pt x="21488" y="3013"/>
                    </a:cubicBezTo>
                    <a:cubicBezTo>
                      <a:pt x="21413" y="2648"/>
                      <a:pt x="21309" y="2299"/>
                      <a:pt x="21187" y="1965"/>
                    </a:cubicBezTo>
                    <a:cubicBezTo>
                      <a:pt x="21074" y="1676"/>
                      <a:pt x="20933" y="1403"/>
                      <a:pt x="20772" y="1175"/>
                    </a:cubicBezTo>
                    <a:cubicBezTo>
                      <a:pt x="20349" y="598"/>
                      <a:pt x="19830" y="218"/>
                      <a:pt x="19284" y="66"/>
                    </a:cubicBezTo>
                    <a:cubicBezTo>
                      <a:pt x="19176" y="20"/>
                      <a:pt x="19074" y="0"/>
                      <a:pt x="1896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004" name="Google Shape;4077;p68"/>
              <p:cNvSpPr/>
              <p:nvPr/>
            </p:nvSpPr>
            <p:spPr>
              <a:xfrm rot="21167457">
                <a:off x="762916" y="330194"/>
                <a:ext cx="549720" cy="4631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7" h="21600" fill="norm" stroke="1" extrusionOk="0">
                    <a:moveTo>
                      <a:pt x="1164" y="0"/>
                    </a:moveTo>
                    <a:cubicBezTo>
                      <a:pt x="887" y="0"/>
                      <a:pt x="624" y="110"/>
                      <a:pt x="421" y="291"/>
                    </a:cubicBezTo>
                    <a:cubicBezTo>
                      <a:pt x="36" y="560"/>
                      <a:pt x="-93" y="1095"/>
                      <a:pt x="68" y="1554"/>
                    </a:cubicBezTo>
                    <a:cubicBezTo>
                      <a:pt x="164" y="1821"/>
                      <a:pt x="292" y="2013"/>
                      <a:pt x="485" y="2166"/>
                    </a:cubicBezTo>
                    <a:cubicBezTo>
                      <a:pt x="709" y="2396"/>
                      <a:pt x="966" y="2587"/>
                      <a:pt x="1255" y="2702"/>
                    </a:cubicBezTo>
                    <a:cubicBezTo>
                      <a:pt x="1993" y="3046"/>
                      <a:pt x="2732" y="3352"/>
                      <a:pt x="3470" y="3773"/>
                    </a:cubicBezTo>
                    <a:cubicBezTo>
                      <a:pt x="4881" y="4576"/>
                      <a:pt x="6229" y="5495"/>
                      <a:pt x="7546" y="6527"/>
                    </a:cubicBezTo>
                    <a:cubicBezTo>
                      <a:pt x="8733" y="7560"/>
                      <a:pt x="9953" y="8554"/>
                      <a:pt x="11109" y="9702"/>
                    </a:cubicBezTo>
                    <a:cubicBezTo>
                      <a:pt x="12553" y="11157"/>
                      <a:pt x="13965" y="12648"/>
                      <a:pt x="15313" y="14217"/>
                    </a:cubicBezTo>
                    <a:cubicBezTo>
                      <a:pt x="16148" y="15173"/>
                      <a:pt x="16950" y="16129"/>
                      <a:pt x="17753" y="17201"/>
                    </a:cubicBezTo>
                    <a:cubicBezTo>
                      <a:pt x="18522" y="18234"/>
                      <a:pt x="19357" y="19305"/>
                      <a:pt x="20095" y="20452"/>
                    </a:cubicBezTo>
                    <a:cubicBezTo>
                      <a:pt x="20288" y="20797"/>
                      <a:pt x="20545" y="21102"/>
                      <a:pt x="20802" y="21447"/>
                    </a:cubicBezTo>
                    <a:cubicBezTo>
                      <a:pt x="20865" y="21550"/>
                      <a:pt x="20973" y="21600"/>
                      <a:pt x="21085" y="21600"/>
                    </a:cubicBezTo>
                    <a:cubicBezTo>
                      <a:pt x="21140" y="21600"/>
                      <a:pt x="21197" y="21587"/>
                      <a:pt x="21251" y="21562"/>
                    </a:cubicBezTo>
                    <a:cubicBezTo>
                      <a:pt x="21443" y="21485"/>
                      <a:pt x="21507" y="21294"/>
                      <a:pt x="21507" y="20835"/>
                    </a:cubicBezTo>
                    <a:cubicBezTo>
                      <a:pt x="21475" y="20567"/>
                      <a:pt x="21379" y="20299"/>
                      <a:pt x="21251" y="20070"/>
                    </a:cubicBezTo>
                    <a:cubicBezTo>
                      <a:pt x="20865" y="19305"/>
                      <a:pt x="20449" y="18540"/>
                      <a:pt x="20031" y="17813"/>
                    </a:cubicBezTo>
                    <a:cubicBezTo>
                      <a:pt x="18683" y="15517"/>
                      <a:pt x="17174" y="13337"/>
                      <a:pt x="15506" y="11309"/>
                    </a:cubicBezTo>
                    <a:cubicBezTo>
                      <a:pt x="14831" y="10430"/>
                      <a:pt x="14093" y="9626"/>
                      <a:pt x="13323" y="8823"/>
                    </a:cubicBezTo>
                    <a:cubicBezTo>
                      <a:pt x="12810" y="8325"/>
                      <a:pt x="12328" y="7713"/>
                      <a:pt x="11782" y="7216"/>
                    </a:cubicBezTo>
                    <a:cubicBezTo>
                      <a:pt x="10081" y="5609"/>
                      <a:pt x="8316" y="4117"/>
                      <a:pt x="6423" y="2817"/>
                    </a:cubicBezTo>
                    <a:cubicBezTo>
                      <a:pt x="5395" y="2127"/>
                      <a:pt x="4369" y="1325"/>
                      <a:pt x="3278" y="750"/>
                    </a:cubicBezTo>
                    <a:cubicBezTo>
                      <a:pt x="2667" y="406"/>
                      <a:pt x="2026" y="139"/>
                      <a:pt x="1384" y="24"/>
                    </a:cubicBezTo>
                    <a:cubicBezTo>
                      <a:pt x="1310" y="8"/>
                      <a:pt x="1236" y="0"/>
                      <a:pt x="116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005" name="Google Shape;4078;p68"/>
              <p:cNvSpPr/>
              <p:nvPr/>
            </p:nvSpPr>
            <p:spPr>
              <a:xfrm rot="21167457">
                <a:off x="801346" y="221305"/>
                <a:ext cx="544605" cy="5223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66" h="21600" fill="norm" stroke="1" extrusionOk="0">
                    <a:moveTo>
                      <a:pt x="1281" y="0"/>
                    </a:moveTo>
                    <a:cubicBezTo>
                      <a:pt x="888" y="0"/>
                      <a:pt x="481" y="197"/>
                      <a:pt x="242" y="513"/>
                    </a:cubicBezTo>
                    <a:cubicBezTo>
                      <a:pt x="-114" y="919"/>
                      <a:pt x="-82" y="1564"/>
                      <a:pt x="371" y="1869"/>
                    </a:cubicBezTo>
                    <a:cubicBezTo>
                      <a:pt x="533" y="1971"/>
                      <a:pt x="694" y="2073"/>
                      <a:pt x="888" y="2141"/>
                    </a:cubicBezTo>
                    <a:cubicBezTo>
                      <a:pt x="2958" y="3091"/>
                      <a:pt x="4963" y="4210"/>
                      <a:pt x="6838" y="5532"/>
                    </a:cubicBezTo>
                    <a:cubicBezTo>
                      <a:pt x="8358" y="6585"/>
                      <a:pt x="9781" y="7703"/>
                      <a:pt x="11139" y="8925"/>
                    </a:cubicBezTo>
                    <a:cubicBezTo>
                      <a:pt x="12271" y="9909"/>
                      <a:pt x="13337" y="10961"/>
                      <a:pt x="14373" y="12079"/>
                    </a:cubicBezTo>
                    <a:cubicBezTo>
                      <a:pt x="14760" y="12487"/>
                      <a:pt x="15116" y="12894"/>
                      <a:pt x="15472" y="13335"/>
                    </a:cubicBezTo>
                    <a:cubicBezTo>
                      <a:pt x="16215" y="14115"/>
                      <a:pt x="16895" y="14963"/>
                      <a:pt x="17542" y="15879"/>
                    </a:cubicBezTo>
                    <a:cubicBezTo>
                      <a:pt x="18673" y="17405"/>
                      <a:pt x="19675" y="19068"/>
                      <a:pt x="20484" y="20832"/>
                    </a:cubicBezTo>
                    <a:cubicBezTo>
                      <a:pt x="20581" y="21036"/>
                      <a:pt x="20678" y="21239"/>
                      <a:pt x="20807" y="21409"/>
                    </a:cubicBezTo>
                    <a:cubicBezTo>
                      <a:pt x="20908" y="21515"/>
                      <a:pt x="21009" y="21600"/>
                      <a:pt x="21125" y="21600"/>
                    </a:cubicBezTo>
                    <a:cubicBezTo>
                      <a:pt x="21158" y="21600"/>
                      <a:pt x="21192" y="21593"/>
                      <a:pt x="21228" y="21578"/>
                    </a:cubicBezTo>
                    <a:cubicBezTo>
                      <a:pt x="21357" y="21511"/>
                      <a:pt x="21454" y="21341"/>
                      <a:pt x="21454" y="21205"/>
                    </a:cubicBezTo>
                    <a:cubicBezTo>
                      <a:pt x="21486" y="20967"/>
                      <a:pt x="21454" y="20731"/>
                      <a:pt x="21389" y="20526"/>
                    </a:cubicBezTo>
                    <a:cubicBezTo>
                      <a:pt x="20839" y="18695"/>
                      <a:pt x="19999" y="16930"/>
                      <a:pt x="18932" y="15370"/>
                    </a:cubicBezTo>
                    <a:cubicBezTo>
                      <a:pt x="18350" y="14488"/>
                      <a:pt x="17735" y="13640"/>
                      <a:pt x="17089" y="12826"/>
                    </a:cubicBezTo>
                    <a:cubicBezTo>
                      <a:pt x="16215" y="11741"/>
                      <a:pt x="15343" y="10621"/>
                      <a:pt x="14373" y="9603"/>
                    </a:cubicBezTo>
                    <a:cubicBezTo>
                      <a:pt x="12982" y="8145"/>
                      <a:pt x="11591" y="6618"/>
                      <a:pt x="10071" y="5262"/>
                    </a:cubicBezTo>
                    <a:cubicBezTo>
                      <a:pt x="9619" y="4854"/>
                      <a:pt x="9166" y="4414"/>
                      <a:pt x="8681" y="4040"/>
                    </a:cubicBezTo>
                    <a:cubicBezTo>
                      <a:pt x="7291" y="2954"/>
                      <a:pt x="5803" y="1937"/>
                      <a:pt x="4283" y="1055"/>
                    </a:cubicBezTo>
                    <a:cubicBezTo>
                      <a:pt x="3540" y="648"/>
                      <a:pt x="2731" y="343"/>
                      <a:pt x="1923" y="105"/>
                    </a:cubicBezTo>
                    <a:cubicBezTo>
                      <a:pt x="1762" y="38"/>
                      <a:pt x="1567" y="3"/>
                      <a:pt x="1373" y="3"/>
                    </a:cubicBezTo>
                    <a:cubicBezTo>
                      <a:pt x="1343" y="1"/>
                      <a:pt x="1312" y="0"/>
                      <a:pt x="12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006" name="Google Shape;4079;p68"/>
              <p:cNvSpPr/>
              <p:nvPr/>
            </p:nvSpPr>
            <p:spPr>
              <a:xfrm rot="21167457">
                <a:off x="788844" y="469396"/>
                <a:ext cx="481911" cy="3621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43" h="21600" fill="norm" stroke="1" extrusionOk="0">
                    <a:moveTo>
                      <a:pt x="1127" y="0"/>
                    </a:moveTo>
                    <a:cubicBezTo>
                      <a:pt x="920" y="0"/>
                      <a:pt x="709" y="66"/>
                      <a:pt x="513" y="197"/>
                    </a:cubicBezTo>
                    <a:cubicBezTo>
                      <a:pt x="220" y="392"/>
                      <a:pt x="0" y="832"/>
                      <a:pt x="0" y="1273"/>
                    </a:cubicBezTo>
                    <a:cubicBezTo>
                      <a:pt x="0" y="1713"/>
                      <a:pt x="110" y="2105"/>
                      <a:pt x="330" y="2447"/>
                    </a:cubicBezTo>
                    <a:cubicBezTo>
                      <a:pt x="476" y="2692"/>
                      <a:pt x="660" y="2887"/>
                      <a:pt x="880" y="3034"/>
                    </a:cubicBezTo>
                    <a:cubicBezTo>
                      <a:pt x="1430" y="3475"/>
                      <a:pt x="1944" y="3915"/>
                      <a:pt x="2530" y="4307"/>
                    </a:cubicBezTo>
                    <a:cubicBezTo>
                      <a:pt x="3997" y="5286"/>
                      <a:pt x="5464" y="6264"/>
                      <a:pt x="6857" y="7389"/>
                    </a:cubicBezTo>
                    <a:cubicBezTo>
                      <a:pt x="8838" y="8956"/>
                      <a:pt x="10782" y="10620"/>
                      <a:pt x="12652" y="12430"/>
                    </a:cubicBezTo>
                    <a:cubicBezTo>
                      <a:pt x="14045" y="13800"/>
                      <a:pt x="15439" y="15219"/>
                      <a:pt x="16759" y="16735"/>
                    </a:cubicBezTo>
                    <a:cubicBezTo>
                      <a:pt x="17603" y="17666"/>
                      <a:pt x="18483" y="18596"/>
                      <a:pt x="19253" y="19624"/>
                    </a:cubicBezTo>
                    <a:cubicBezTo>
                      <a:pt x="19656" y="20112"/>
                      <a:pt x="20060" y="20602"/>
                      <a:pt x="20463" y="21091"/>
                    </a:cubicBezTo>
                    <a:cubicBezTo>
                      <a:pt x="20609" y="21238"/>
                      <a:pt x="20757" y="21384"/>
                      <a:pt x="20903" y="21531"/>
                    </a:cubicBezTo>
                    <a:cubicBezTo>
                      <a:pt x="20969" y="21575"/>
                      <a:pt x="21043" y="21600"/>
                      <a:pt x="21116" y="21600"/>
                    </a:cubicBezTo>
                    <a:cubicBezTo>
                      <a:pt x="21208" y="21600"/>
                      <a:pt x="21299" y="21563"/>
                      <a:pt x="21380" y="21483"/>
                    </a:cubicBezTo>
                    <a:cubicBezTo>
                      <a:pt x="21526" y="21288"/>
                      <a:pt x="21600" y="20994"/>
                      <a:pt x="21490" y="20749"/>
                    </a:cubicBezTo>
                    <a:cubicBezTo>
                      <a:pt x="21380" y="20504"/>
                      <a:pt x="21270" y="20259"/>
                      <a:pt x="21123" y="20014"/>
                    </a:cubicBezTo>
                    <a:cubicBezTo>
                      <a:pt x="20757" y="19427"/>
                      <a:pt x="20390" y="18791"/>
                      <a:pt x="19986" y="18254"/>
                    </a:cubicBezTo>
                    <a:cubicBezTo>
                      <a:pt x="18666" y="16442"/>
                      <a:pt x="17346" y="14632"/>
                      <a:pt x="15952" y="12968"/>
                    </a:cubicBezTo>
                    <a:cubicBezTo>
                      <a:pt x="14376" y="11108"/>
                      <a:pt x="12762" y="9298"/>
                      <a:pt x="11074" y="7586"/>
                    </a:cubicBezTo>
                    <a:cubicBezTo>
                      <a:pt x="8764" y="5139"/>
                      <a:pt x="6307" y="2985"/>
                      <a:pt x="3704" y="1175"/>
                    </a:cubicBezTo>
                    <a:cubicBezTo>
                      <a:pt x="2971" y="637"/>
                      <a:pt x="2236" y="245"/>
                      <a:pt x="1430" y="50"/>
                    </a:cubicBezTo>
                    <a:cubicBezTo>
                      <a:pt x="1332" y="16"/>
                      <a:pt x="1230" y="0"/>
                      <a:pt x="112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007" name="Google Shape;4080;p68"/>
              <p:cNvSpPr/>
              <p:nvPr/>
            </p:nvSpPr>
            <p:spPr>
              <a:xfrm rot="21167457">
                <a:off x="883726" y="673273"/>
                <a:ext cx="312312" cy="1752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05" h="21600" fill="norm" stroke="1" extrusionOk="0">
                    <a:moveTo>
                      <a:pt x="1808" y="0"/>
                    </a:moveTo>
                    <a:cubicBezTo>
                      <a:pt x="1473" y="0"/>
                      <a:pt x="1192" y="103"/>
                      <a:pt x="857" y="303"/>
                    </a:cubicBezTo>
                    <a:cubicBezTo>
                      <a:pt x="131" y="709"/>
                      <a:pt x="-205" y="2225"/>
                      <a:pt x="131" y="3438"/>
                    </a:cubicBezTo>
                    <a:cubicBezTo>
                      <a:pt x="354" y="4148"/>
                      <a:pt x="634" y="4654"/>
                      <a:pt x="1025" y="4957"/>
                    </a:cubicBezTo>
                    <a:cubicBezTo>
                      <a:pt x="1976" y="5867"/>
                      <a:pt x="2984" y="6573"/>
                      <a:pt x="4048" y="7183"/>
                    </a:cubicBezTo>
                    <a:cubicBezTo>
                      <a:pt x="5502" y="8092"/>
                      <a:pt x="7014" y="9102"/>
                      <a:pt x="8469" y="10115"/>
                    </a:cubicBezTo>
                    <a:cubicBezTo>
                      <a:pt x="11099" y="12037"/>
                      <a:pt x="13673" y="14159"/>
                      <a:pt x="16136" y="16688"/>
                    </a:cubicBezTo>
                    <a:cubicBezTo>
                      <a:pt x="17535" y="18104"/>
                      <a:pt x="18821" y="19623"/>
                      <a:pt x="20165" y="21239"/>
                    </a:cubicBezTo>
                    <a:cubicBezTo>
                      <a:pt x="20353" y="21467"/>
                      <a:pt x="20506" y="21600"/>
                      <a:pt x="20643" y="21600"/>
                    </a:cubicBezTo>
                    <a:cubicBezTo>
                      <a:pt x="20752" y="21600"/>
                      <a:pt x="20850" y="21518"/>
                      <a:pt x="20949" y="21342"/>
                    </a:cubicBezTo>
                    <a:cubicBezTo>
                      <a:pt x="21284" y="20936"/>
                      <a:pt x="21395" y="20230"/>
                      <a:pt x="21227" y="19623"/>
                    </a:cubicBezTo>
                    <a:cubicBezTo>
                      <a:pt x="21117" y="19217"/>
                      <a:pt x="20949" y="18914"/>
                      <a:pt x="20836" y="18610"/>
                    </a:cubicBezTo>
                    <a:cubicBezTo>
                      <a:pt x="20333" y="17701"/>
                      <a:pt x="19773" y="16791"/>
                      <a:pt x="19212" y="16082"/>
                    </a:cubicBezTo>
                    <a:cubicBezTo>
                      <a:pt x="16526" y="12340"/>
                      <a:pt x="13728" y="9002"/>
                      <a:pt x="10819" y="6070"/>
                    </a:cubicBezTo>
                    <a:cubicBezTo>
                      <a:pt x="8636" y="3845"/>
                      <a:pt x="6286" y="2022"/>
                      <a:pt x="3935" y="709"/>
                    </a:cubicBezTo>
                    <a:cubicBezTo>
                      <a:pt x="3207" y="406"/>
                      <a:pt x="2536" y="103"/>
                      <a:pt x="180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008" name="Google Shape;4081;p68"/>
              <p:cNvSpPr/>
              <p:nvPr/>
            </p:nvSpPr>
            <p:spPr>
              <a:xfrm rot="21167457">
                <a:off x="1568233" y="870804"/>
                <a:ext cx="225080" cy="1158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44" h="21600" fill="norm" stroke="1" extrusionOk="0">
                    <a:moveTo>
                      <a:pt x="2234" y="0"/>
                    </a:moveTo>
                    <a:cubicBezTo>
                      <a:pt x="2123" y="0"/>
                      <a:pt x="2011" y="37"/>
                      <a:pt x="1900" y="119"/>
                    </a:cubicBezTo>
                    <a:cubicBezTo>
                      <a:pt x="1670" y="578"/>
                      <a:pt x="1440" y="885"/>
                      <a:pt x="1211" y="1344"/>
                    </a:cubicBezTo>
                    <a:cubicBezTo>
                      <a:pt x="-169" y="4252"/>
                      <a:pt x="-399" y="8688"/>
                      <a:pt x="675" y="12206"/>
                    </a:cubicBezTo>
                    <a:cubicBezTo>
                      <a:pt x="1146" y="14206"/>
                      <a:pt x="2114" y="15481"/>
                      <a:pt x="3163" y="15481"/>
                    </a:cubicBezTo>
                    <a:cubicBezTo>
                      <a:pt x="3480" y="15481"/>
                      <a:pt x="3804" y="15362"/>
                      <a:pt x="4126" y="15114"/>
                    </a:cubicBezTo>
                    <a:cubicBezTo>
                      <a:pt x="4508" y="14963"/>
                      <a:pt x="4816" y="14655"/>
                      <a:pt x="5122" y="14348"/>
                    </a:cubicBezTo>
                    <a:cubicBezTo>
                      <a:pt x="5547" y="14068"/>
                      <a:pt x="5841" y="13261"/>
                      <a:pt x="6248" y="13261"/>
                    </a:cubicBezTo>
                    <a:cubicBezTo>
                      <a:pt x="6281" y="13261"/>
                      <a:pt x="6315" y="13265"/>
                      <a:pt x="6350" y="13279"/>
                    </a:cubicBezTo>
                    <a:cubicBezTo>
                      <a:pt x="6888" y="13582"/>
                      <a:pt x="6734" y="14807"/>
                      <a:pt x="6963" y="15724"/>
                    </a:cubicBezTo>
                    <a:cubicBezTo>
                      <a:pt x="7193" y="16949"/>
                      <a:pt x="7653" y="18174"/>
                      <a:pt x="8191" y="19091"/>
                    </a:cubicBezTo>
                    <a:cubicBezTo>
                      <a:pt x="8656" y="19834"/>
                      <a:pt x="9233" y="20238"/>
                      <a:pt x="9819" y="20238"/>
                    </a:cubicBezTo>
                    <a:cubicBezTo>
                      <a:pt x="10201" y="20238"/>
                      <a:pt x="10590" y="20068"/>
                      <a:pt x="10951" y="19706"/>
                    </a:cubicBezTo>
                    <a:cubicBezTo>
                      <a:pt x="11183" y="19398"/>
                      <a:pt x="11489" y="19091"/>
                      <a:pt x="11719" y="18788"/>
                    </a:cubicBezTo>
                    <a:cubicBezTo>
                      <a:pt x="12103" y="18325"/>
                      <a:pt x="12562" y="17256"/>
                      <a:pt x="12946" y="17256"/>
                    </a:cubicBezTo>
                    <a:cubicBezTo>
                      <a:pt x="12974" y="17247"/>
                      <a:pt x="13002" y="17247"/>
                      <a:pt x="13029" y="17247"/>
                    </a:cubicBezTo>
                    <a:cubicBezTo>
                      <a:pt x="13574" y="17247"/>
                      <a:pt x="13730" y="18669"/>
                      <a:pt x="14096" y="19398"/>
                    </a:cubicBezTo>
                    <a:cubicBezTo>
                      <a:pt x="14646" y="20495"/>
                      <a:pt x="15193" y="21586"/>
                      <a:pt x="15963" y="21586"/>
                    </a:cubicBezTo>
                    <a:cubicBezTo>
                      <a:pt x="16053" y="21586"/>
                      <a:pt x="16147" y="21572"/>
                      <a:pt x="16244" y="21540"/>
                    </a:cubicBezTo>
                    <a:cubicBezTo>
                      <a:pt x="16368" y="21582"/>
                      <a:pt x="16490" y="21600"/>
                      <a:pt x="16612" y="21600"/>
                    </a:cubicBezTo>
                    <a:cubicBezTo>
                      <a:pt x="16945" y="21600"/>
                      <a:pt x="17267" y="21458"/>
                      <a:pt x="17547" y="21233"/>
                    </a:cubicBezTo>
                    <a:cubicBezTo>
                      <a:pt x="18851" y="20008"/>
                      <a:pt x="19925" y="18325"/>
                      <a:pt x="20769" y="16031"/>
                    </a:cubicBezTo>
                    <a:cubicBezTo>
                      <a:pt x="20847" y="15573"/>
                      <a:pt x="20999" y="15114"/>
                      <a:pt x="20999" y="14655"/>
                    </a:cubicBezTo>
                    <a:cubicBezTo>
                      <a:pt x="21201" y="13311"/>
                      <a:pt x="20695" y="11972"/>
                      <a:pt x="20049" y="11972"/>
                    </a:cubicBezTo>
                    <a:cubicBezTo>
                      <a:pt x="19959" y="11972"/>
                      <a:pt x="19867" y="11999"/>
                      <a:pt x="19773" y="12055"/>
                    </a:cubicBezTo>
                    <a:cubicBezTo>
                      <a:pt x="19311" y="12206"/>
                      <a:pt x="18929" y="12665"/>
                      <a:pt x="18621" y="13123"/>
                    </a:cubicBezTo>
                    <a:cubicBezTo>
                      <a:pt x="18161" y="13889"/>
                      <a:pt x="17701" y="14655"/>
                      <a:pt x="17242" y="15421"/>
                    </a:cubicBezTo>
                    <a:cubicBezTo>
                      <a:pt x="17051" y="15747"/>
                      <a:pt x="16823" y="15898"/>
                      <a:pt x="16602" y="15898"/>
                    </a:cubicBezTo>
                    <a:cubicBezTo>
                      <a:pt x="16202" y="15898"/>
                      <a:pt x="15834" y="15389"/>
                      <a:pt x="15784" y="14504"/>
                    </a:cubicBezTo>
                    <a:cubicBezTo>
                      <a:pt x="15554" y="13582"/>
                      <a:pt x="15554" y="12513"/>
                      <a:pt x="15400" y="11440"/>
                    </a:cubicBezTo>
                    <a:cubicBezTo>
                      <a:pt x="15250" y="9958"/>
                      <a:pt x="14588" y="9045"/>
                      <a:pt x="13910" y="9045"/>
                    </a:cubicBezTo>
                    <a:cubicBezTo>
                      <a:pt x="13542" y="9045"/>
                      <a:pt x="13167" y="9316"/>
                      <a:pt x="12868" y="9912"/>
                    </a:cubicBezTo>
                    <a:cubicBezTo>
                      <a:pt x="12408" y="10830"/>
                      <a:pt x="12024" y="11747"/>
                      <a:pt x="11564" y="12513"/>
                    </a:cubicBezTo>
                    <a:cubicBezTo>
                      <a:pt x="11183" y="13279"/>
                      <a:pt x="10721" y="14041"/>
                      <a:pt x="10261" y="14655"/>
                    </a:cubicBezTo>
                    <a:cubicBezTo>
                      <a:pt x="10160" y="14756"/>
                      <a:pt x="10049" y="14807"/>
                      <a:pt x="9943" y="14807"/>
                    </a:cubicBezTo>
                    <a:cubicBezTo>
                      <a:pt x="9732" y="14807"/>
                      <a:pt x="9546" y="14605"/>
                      <a:pt x="9495" y="14197"/>
                    </a:cubicBezTo>
                    <a:cubicBezTo>
                      <a:pt x="9265" y="13279"/>
                      <a:pt x="9187" y="12362"/>
                      <a:pt x="9265" y="11440"/>
                    </a:cubicBezTo>
                    <a:cubicBezTo>
                      <a:pt x="9265" y="10220"/>
                      <a:pt x="9111" y="8995"/>
                      <a:pt x="8881" y="7922"/>
                    </a:cubicBezTo>
                    <a:cubicBezTo>
                      <a:pt x="8598" y="6683"/>
                      <a:pt x="8026" y="5940"/>
                      <a:pt x="7437" y="5940"/>
                    </a:cubicBezTo>
                    <a:cubicBezTo>
                      <a:pt x="7226" y="5940"/>
                      <a:pt x="7012" y="6036"/>
                      <a:pt x="6809" y="6238"/>
                    </a:cubicBezTo>
                    <a:cubicBezTo>
                      <a:pt x="6504" y="6697"/>
                      <a:pt x="6120" y="7004"/>
                      <a:pt x="5814" y="7312"/>
                    </a:cubicBezTo>
                    <a:lnTo>
                      <a:pt x="3512" y="9756"/>
                    </a:lnTo>
                    <a:cubicBezTo>
                      <a:pt x="3413" y="9908"/>
                      <a:pt x="3324" y="9972"/>
                      <a:pt x="3241" y="9972"/>
                    </a:cubicBezTo>
                    <a:cubicBezTo>
                      <a:pt x="3066" y="9972"/>
                      <a:pt x="2926" y="9665"/>
                      <a:pt x="2822" y="9146"/>
                    </a:cubicBezTo>
                    <a:cubicBezTo>
                      <a:pt x="2438" y="7614"/>
                      <a:pt x="2438" y="5780"/>
                      <a:pt x="2822" y="4096"/>
                    </a:cubicBezTo>
                    <a:cubicBezTo>
                      <a:pt x="2974" y="3486"/>
                      <a:pt x="3052" y="2720"/>
                      <a:pt x="3204" y="1803"/>
                    </a:cubicBezTo>
                    <a:cubicBezTo>
                      <a:pt x="3204" y="798"/>
                      <a:pt x="2740" y="0"/>
                      <a:pt x="223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009" name="Google Shape;4082;p68"/>
              <p:cNvSpPr/>
              <p:nvPr/>
            </p:nvSpPr>
            <p:spPr>
              <a:xfrm rot="21167457">
                <a:off x="260102" y="818932"/>
                <a:ext cx="232777" cy="1323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54" h="21600" fill="norm" stroke="1" extrusionOk="0">
                    <a:moveTo>
                      <a:pt x="1410" y="0"/>
                    </a:moveTo>
                    <a:cubicBezTo>
                      <a:pt x="954" y="0"/>
                      <a:pt x="512" y="397"/>
                      <a:pt x="235" y="1092"/>
                    </a:cubicBezTo>
                    <a:cubicBezTo>
                      <a:pt x="-142" y="1895"/>
                      <a:pt x="-65" y="3235"/>
                      <a:pt x="460" y="3902"/>
                    </a:cubicBezTo>
                    <a:cubicBezTo>
                      <a:pt x="912" y="4841"/>
                      <a:pt x="1440" y="5644"/>
                      <a:pt x="2042" y="6314"/>
                    </a:cubicBezTo>
                    <a:cubicBezTo>
                      <a:pt x="4298" y="8992"/>
                      <a:pt x="6556" y="11537"/>
                      <a:pt x="8889" y="13813"/>
                    </a:cubicBezTo>
                    <a:cubicBezTo>
                      <a:pt x="11824" y="16622"/>
                      <a:pt x="14911" y="19035"/>
                      <a:pt x="18146" y="20910"/>
                    </a:cubicBezTo>
                    <a:cubicBezTo>
                      <a:pt x="18748" y="21175"/>
                      <a:pt x="19425" y="21443"/>
                      <a:pt x="19876" y="21580"/>
                    </a:cubicBezTo>
                    <a:cubicBezTo>
                      <a:pt x="19962" y="21592"/>
                      <a:pt x="20043" y="21600"/>
                      <a:pt x="20120" y="21600"/>
                    </a:cubicBezTo>
                    <a:cubicBezTo>
                      <a:pt x="20781" y="21600"/>
                      <a:pt x="21104" y="21094"/>
                      <a:pt x="21307" y="20372"/>
                    </a:cubicBezTo>
                    <a:cubicBezTo>
                      <a:pt x="21458" y="19436"/>
                      <a:pt x="21232" y="18497"/>
                      <a:pt x="20779" y="18096"/>
                    </a:cubicBezTo>
                    <a:cubicBezTo>
                      <a:pt x="20553" y="17831"/>
                      <a:pt x="20404" y="17694"/>
                      <a:pt x="20253" y="17562"/>
                    </a:cubicBezTo>
                    <a:lnTo>
                      <a:pt x="17318" y="15286"/>
                    </a:lnTo>
                    <a:cubicBezTo>
                      <a:pt x="13329" y="12207"/>
                      <a:pt x="9492" y="8590"/>
                      <a:pt x="5880" y="4440"/>
                    </a:cubicBezTo>
                    <a:cubicBezTo>
                      <a:pt x="4749" y="3235"/>
                      <a:pt x="3621" y="2027"/>
                      <a:pt x="2568" y="823"/>
                    </a:cubicBezTo>
                    <a:cubicBezTo>
                      <a:pt x="2342" y="554"/>
                      <a:pt x="2116" y="421"/>
                      <a:pt x="1891" y="153"/>
                    </a:cubicBezTo>
                    <a:cubicBezTo>
                      <a:pt x="1733" y="48"/>
                      <a:pt x="1570" y="0"/>
                      <a:pt x="1410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010" name="Google Shape;4083;p68"/>
              <p:cNvSpPr/>
              <p:nvPr/>
            </p:nvSpPr>
            <p:spPr>
              <a:xfrm rot="21167457">
                <a:off x="409128" y="1069022"/>
                <a:ext cx="231700" cy="1353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82" h="21600" fill="norm" stroke="1" extrusionOk="0">
                    <a:moveTo>
                      <a:pt x="1155" y="0"/>
                    </a:moveTo>
                    <a:cubicBezTo>
                      <a:pt x="179" y="0"/>
                      <a:pt x="-345" y="1440"/>
                      <a:pt x="255" y="2881"/>
                    </a:cubicBezTo>
                    <a:cubicBezTo>
                      <a:pt x="554" y="3795"/>
                      <a:pt x="930" y="4450"/>
                      <a:pt x="1454" y="5106"/>
                    </a:cubicBezTo>
                    <a:cubicBezTo>
                      <a:pt x="2956" y="7068"/>
                      <a:pt x="4529" y="8642"/>
                      <a:pt x="6106" y="10341"/>
                    </a:cubicBezTo>
                    <a:cubicBezTo>
                      <a:pt x="8729" y="12958"/>
                      <a:pt x="11504" y="15317"/>
                      <a:pt x="14278" y="17672"/>
                    </a:cubicBezTo>
                    <a:cubicBezTo>
                      <a:pt x="15929" y="19112"/>
                      <a:pt x="17655" y="20289"/>
                      <a:pt x="19380" y="21208"/>
                    </a:cubicBezTo>
                    <a:cubicBezTo>
                      <a:pt x="19679" y="21337"/>
                      <a:pt x="19904" y="21470"/>
                      <a:pt x="20129" y="21600"/>
                    </a:cubicBezTo>
                    <a:cubicBezTo>
                      <a:pt x="20578" y="21600"/>
                      <a:pt x="20954" y="21337"/>
                      <a:pt x="21104" y="20686"/>
                    </a:cubicBezTo>
                    <a:cubicBezTo>
                      <a:pt x="21255" y="20030"/>
                      <a:pt x="21179" y="19375"/>
                      <a:pt x="20954" y="18982"/>
                    </a:cubicBezTo>
                    <a:cubicBezTo>
                      <a:pt x="20504" y="18198"/>
                      <a:pt x="19904" y="17542"/>
                      <a:pt x="19303" y="17020"/>
                    </a:cubicBezTo>
                    <a:cubicBezTo>
                      <a:pt x="17655" y="15580"/>
                      <a:pt x="15929" y="14006"/>
                      <a:pt x="14278" y="12566"/>
                    </a:cubicBezTo>
                    <a:cubicBezTo>
                      <a:pt x="13228" y="11652"/>
                      <a:pt x="12255" y="10604"/>
                      <a:pt x="11205" y="9689"/>
                    </a:cubicBezTo>
                    <a:cubicBezTo>
                      <a:pt x="9555" y="8116"/>
                      <a:pt x="7978" y="6546"/>
                      <a:pt x="6405" y="4843"/>
                    </a:cubicBezTo>
                    <a:cubicBezTo>
                      <a:pt x="5130" y="3402"/>
                      <a:pt x="3855" y="2096"/>
                      <a:pt x="2580" y="785"/>
                    </a:cubicBezTo>
                    <a:cubicBezTo>
                      <a:pt x="2130" y="263"/>
                      <a:pt x="1679" y="0"/>
                      <a:pt x="1155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011" name="Google Shape;4084;p68"/>
              <p:cNvSpPr/>
              <p:nvPr/>
            </p:nvSpPr>
            <p:spPr>
              <a:xfrm rot="21167457">
                <a:off x="1682679" y="778000"/>
                <a:ext cx="154554" cy="691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06" h="21600" fill="norm" stroke="1" extrusionOk="0">
                    <a:moveTo>
                      <a:pt x="1656" y="0"/>
                    </a:moveTo>
                    <a:cubicBezTo>
                      <a:pt x="1185" y="0"/>
                      <a:pt x="731" y="584"/>
                      <a:pt x="483" y="1705"/>
                    </a:cubicBezTo>
                    <a:cubicBezTo>
                      <a:pt x="144" y="2473"/>
                      <a:pt x="-83" y="3756"/>
                      <a:pt x="29" y="5039"/>
                    </a:cubicBezTo>
                    <a:cubicBezTo>
                      <a:pt x="29" y="9909"/>
                      <a:pt x="710" y="14518"/>
                      <a:pt x="2066" y="18366"/>
                    </a:cubicBezTo>
                    <a:cubicBezTo>
                      <a:pt x="2880" y="20486"/>
                      <a:pt x="4074" y="21600"/>
                      <a:pt x="5267" y="21600"/>
                    </a:cubicBezTo>
                    <a:cubicBezTo>
                      <a:pt x="6230" y="21600"/>
                      <a:pt x="7189" y="20878"/>
                      <a:pt x="7945" y="19388"/>
                    </a:cubicBezTo>
                    <a:cubicBezTo>
                      <a:pt x="8627" y="18105"/>
                      <a:pt x="9190" y="16315"/>
                      <a:pt x="9756" y="14518"/>
                    </a:cubicBezTo>
                    <a:cubicBezTo>
                      <a:pt x="9813" y="14264"/>
                      <a:pt x="9925" y="14134"/>
                      <a:pt x="10054" y="14134"/>
                    </a:cubicBezTo>
                    <a:cubicBezTo>
                      <a:pt x="10180" y="14134"/>
                      <a:pt x="10322" y="14264"/>
                      <a:pt x="10434" y="14518"/>
                    </a:cubicBezTo>
                    <a:cubicBezTo>
                      <a:pt x="11339" y="16569"/>
                      <a:pt x="12356" y="18366"/>
                      <a:pt x="13489" y="19902"/>
                    </a:cubicBezTo>
                    <a:cubicBezTo>
                      <a:pt x="14055" y="20970"/>
                      <a:pt x="14777" y="21500"/>
                      <a:pt x="15591" y="21500"/>
                    </a:cubicBezTo>
                    <a:cubicBezTo>
                      <a:pt x="15753" y="21500"/>
                      <a:pt x="15920" y="21477"/>
                      <a:pt x="16089" y="21439"/>
                    </a:cubicBezTo>
                    <a:cubicBezTo>
                      <a:pt x="16204" y="21439"/>
                      <a:pt x="16316" y="21185"/>
                      <a:pt x="16543" y="21185"/>
                    </a:cubicBezTo>
                    <a:cubicBezTo>
                      <a:pt x="18805" y="20156"/>
                      <a:pt x="21517" y="11699"/>
                      <a:pt x="21293" y="6322"/>
                    </a:cubicBezTo>
                    <a:cubicBezTo>
                      <a:pt x="21208" y="4263"/>
                      <a:pt x="20408" y="2896"/>
                      <a:pt x="19584" y="2896"/>
                    </a:cubicBezTo>
                    <a:cubicBezTo>
                      <a:pt x="19276" y="2896"/>
                      <a:pt x="18967" y="3088"/>
                      <a:pt x="18689" y="3503"/>
                    </a:cubicBezTo>
                    <a:cubicBezTo>
                      <a:pt x="18127" y="4017"/>
                      <a:pt x="17788" y="5039"/>
                      <a:pt x="17445" y="6322"/>
                    </a:cubicBezTo>
                    <a:cubicBezTo>
                      <a:pt x="17106" y="7605"/>
                      <a:pt x="16767" y="9141"/>
                      <a:pt x="16428" y="10424"/>
                    </a:cubicBezTo>
                    <a:cubicBezTo>
                      <a:pt x="16296" y="11169"/>
                      <a:pt x="15974" y="11568"/>
                      <a:pt x="15638" y="11568"/>
                    </a:cubicBezTo>
                    <a:cubicBezTo>
                      <a:pt x="15394" y="11568"/>
                      <a:pt x="15147" y="11361"/>
                      <a:pt x="14960" y="10931"/>
                    </a:cubicBezTo>
                    <a:cubicBezTo>
                      <a:pt x="14055" y="9648"/>
                      <a:pt x="13377" y="8112"/>
                      <a:pt x="12811" y="6322"/>
                    </a:cubicBezTo>
                    <a:cubicBezTo>
                      <a:pt x="12472" y="5292"/>
                      <a:pt x="12017" y="4017"/>
                      <a:pt x="11678" y="3249"/>
                    </a:cubicBezTo>
                    <a:cubicBezTo>
                      <a:pt x="11193" y="1920"/>
                      <a:pt x="10536" y="1306"/>
                      <a:pt x="9895" y="1306"/>
                    </a:cubicBezTo>
                    <a:cubicBezTo>
                      <a:pt x="9047" y="1306"/>
                      <a:pt x="8220" y="2374"/>
                      <a:pt x="7833" y="4271"/>
                    </a:cubicBezTo>
                    <a:cubicBezTo>
                      <a:pt x="7722" y="5554"/>
                      <a:pt x="7383" y="6575"/>
                      <a:pt x="7155" y="7605"/>
                    </a:cubicBezTo>
                    <a:cubicBezTo>
                      <a:pt x="6705" y="9141"/>
                      <a:pt x="6362" y="10424"/>
                      <a:pt x="5799" y="11699"/>
                    </a:cubicBezTo>
                    <a:cubicBezTo>
                      <a:pt x="5694" y="12175"/>
                      <a:pt x="5538" y="12375"/>
                      <a:pt x="5382" y="12375"/>
                    </a:cubicBezTo>
                    <a:cubicBezTo>
                      <a:pt x="5199" y="12375"/>
                      <a:pt x="5016" y="12114"/>
                      <a:pt x="4894" y="11699"/>
                    </a:cubicBezTo>
                    <a:cubicBezTo>
                      <a:pt x="4328" y="10162"/>
                      <a:pt x="4101" y="8373"/>
                      <a:pt x="3989" y="6575"/>
                    </a:cubicBezTo>
                    <a:cubicBezTo>
                      <a:pt x="3762" y="4524"/>
                      <a:pt x="3311" y="2735"/>
                      <a:pt x="2745" y="1198"/>
                    </a:cubicBezTo>
                    <a:cubicBezTo>
                      <a:pt x="2439" y="392"/>
                      <a:pt x="2043" y="0"/>
                      <a:pt x="1656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012" name="Google Shape;4085;p68"/>
              <p:cNvSpPr/>
              <p:nvPr/>
            </p:nvSpPr>
            <p:spPr>
              <a:xfrm rot="21167457">
                <a:off x="1660915" y="642739"/>
                <a:ext cx="116600" cy="730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72" h="21600" fill="norm" stroke="1" extrusionOk="0">
                    <a:moveTo>
                      <a:pt x="1724" y="0"/>
                    </a:moveTo>
                    <a:cubicBezTo>
                      <a:pt x="1099" y="0"/>
                      <a:pt x="478" y="640"/>
                      <a:pt x="299" y="1818"/>
                    </a:cubicBezTo>
                    <a:cubicBezTo>
                      <a:pt x="152" y="2785"/>
                      <a:pt x="0" y="3519"/>
                      <a:pt x="0" y="4486"/>
                    </a:cubicBezTo>
                    <a:cubicBezTo>
                      <a:pt x="0" y="9575"/>
                      <a:pt x="1192" y="14432"/>
                      <a:pt x="3130" y="18554"/>
                    </a:cubicBezTo>
                    <a:cubicBezTo>
                      <a:pt x="3925" y="20604"/>
                      <a:pt x="5252" y="21600"/>
                      <a:pt x="6587" y="21600"/>
                    </a:cubicBezTo>
                    <a:cubicBezTo>
                      <a:pt x="8248" y="21600"/>
                      <a:pt x="9918" y="20059"/>
                      <a:pt x="10579" y="17100"/>
                    </a:cubicBezTo>
                    <a:cubicBezTo>
                      <a:pt x="10726" y="16365"/>
                      <a:pt x="10874" y="15638"/>
                      <a:pt x="11026" y="14911"/>
                    </a:cubicBezTo>
                    <a:cubicBezTo>
                      <a:pt x="11186" y="14112"/>
                      <a:pt x="11262" y="13755"/>
                      <a:pt x="11445" y="13755"/>
                    </a:cubicBezTo>
                    <a:cubicBezTo>
                      <a:pt x="11593" y="13755"/>
                      <a:pt x="11816" y="13995"/>
                      <a:pt x="12218" y="14432"/>
                    </a:cubicBezTo>
                    <a:cubicBezTo>
                      <a:pt x="13258" y="15638"/>
                      <a:pt x="14303" y="16613"/>
                      <a:pt x="15643" y="17340"/>
                    </a:cubicBezTo>
                    <a:cubicBezTo>
                      <a:pt x="16076" y="17623"/>
                      <a:pt x="16536" y="17761"/>
                      <a:pt x="16992" y="17761"/>
                    </a:cubicBezTo>
                    <a:cubicBezTo>
                      <a:pt x="18099" y="17761"/>
                      <a:pt x="19180" y="16947"/>
                      <a:pt x="19814" y="15398"/>
                    </a:cubicBezTo>
                    <a:cubicBezTo>
                      <a:pt x="21153" y="12490"/>
                      <a:pt x="21600" y="8368"/>
                      <a:pt x="20707" y="4973"/>
                    </a:cubicBezTo>
                    <a:cubicBezTo>
                      <a:pt x="20408" y="4246"/>
                      <a:pt x="20113" y="3519"/>
                      <a:pt x="19814" y="3032"/>
                    </a:cubicBezTo>
                    <a:cubicBezTo>
                      <a:pt x="19479" y="2595"/>
                      <a:pt x="19081" y="2356"/>
                      <a:pt x="18697" y="2356"/>
                    </a:cubicBezTo>
                    <a:cubicBezTo>
                      <a:pt x="18220" y="2356"/>
                      <a:pt x="17760" y="2712"/>
                      <a:pt x="17429" y="3519"/>
                    </a:cubicBezTo>
                    <a:cubicBezTo>
                      <a:pt x="16983" y="4486"/>
                      <a:pt x="16683" y="5700"/>
                      <a:pt x="16389" y="6914"/>
                    </a:cubicBezTo>
                    <a:cubicBezTo>
                      <a:pt x="16201" y="7670"/>
                      <a:pt x="15956" y="8048"/>
                      <a:pt x="15652" y="8048"/>
                    </a:cubicBezTo>
                    <a:cubicBezTo>
                      <a:pt x="15473" y="8048"/>
                      <a:pt x="15268" y="7910"/>
                      <a:pt x="15045" y="7641"/>
                    </a:cubicBezTo>
                    <a:cubicBezTo>
                      <a:pt x="13857" y="5940"/>
                      <a:pt x="12959" y="4246"/>
                      <a:pt x="11771" y="2545"/>
                    </a:cubicBezTo>
                    <a:cubicBezTo>
                      <a:pt x="11030" y="1527"/>
                      <a:pt x="10315" y="1040"/>
                      <a:pt x="9659" y="1040"/>
                    </a:cubicBezTo>
                    <a:cubicBezTo>
                      <a:pt x="8601" y="1040"/>
                      <a:pt x="7703" y="2326"/>
                      <a:pt x="7149" y="4726"/>
                    </a:cubicBezTo>
                    <a:cubicBezTo>
                      <a:pt x="6855" y="6914"/>
                      <a:pt x="6703" y="9335"/>
                      <a:pt x="6555" y="11516"/>
                    </a:cubicBezTo>
                    <a:cubicBezTo>
                      <a:pt x="6555" y="12003"/>
                      <a:pt x="6703" y="12490"/>
                      <a:pt x="6256" y="12490"/>
                    </a:cubicBezTo>
                    <a:cubicBezTo>
                      <a:pt x="5962" y="12490"/>
                      <a:pt x="5810" y="12243"/>
                      <a:pt x="5810" y="12003"/>
                    </a:cubicBezTo>
                    <a:cubicBezTo>
                      <a:pt x="4917" y="9575"/>
                      <a:pt x="4323" y="6914"/>
                      <a:pt x="3876" y="4246"/>
                    </a:cubicBezTo>
                    <a:cubicBezTo>
                      <a:pt x="3724" y="3032"/>
                      <a:pt x="3430" y="1818"/>
                      <a:pt x="2831" y="851"/>
                    </a:cubicBezTo>
                    <a:cubicBezTo>
                      <a:pt x="2536" y="276"/>
                      <a:pt x="2130" y="0"/>
                      <a:pt x="172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013" name="Google Shape;4086;p68"/>
              <p:cNvSpPr/>
              <p:nvPr/>
            </p:nvSpPr>
            <p:spPr>
              <a:xfrm rot="21167457">
                <a:off x="1480033" y="119590"/>
                <a:ext cx="86460" cy="984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84" h="21600" fill="norm" stroke="1" extrusionOk="0">
                    <a:moveTo>
                      <a:pt x="18117" y="0"/>
                    </a:moveTo>
                    <a:cubicBezTo>
                      <a:pt x="17137" y="0"/>
                      <a:pt x="16180" y="351"/>
                      <a:pt x="15360" y="944"/>
                    </a:cubicBezTo>
                    <a:cubicBezTo>
                      <a:pt x="8422" y="4548"/>
                      <a:pt x="4263" y="10482"/>
                      <a:pt x="497" y="16783"/>
                    </a:cubicBezTo>
                    <a:cubicBezTo>
                      <a:pt x="497" y="17144"/>
                      <a:pt x="301" y="17500"/>
                      <a:pt x="99" y="17862"/>
                    </a:cubicBezTo>
                    <a:cubicBezTo>
                      <a:pt x="-293" y="19302"/>
                      <a:pt x="497" y="20742"/>
                      <a:pt x="2083" y="21460"/>
                    </a:cubicBezTo>
                    <a:cubicBezTo>
                      <a:pt x="2392" y="21551"/>
                      <a:pt x="2695" y="21600"/>
                      <a:pt x="2998" y="21600"/>
                    </a:cubicBezTo>
                    <a:cubicBezTo>
                      <a:pt x="3859" y="21600"/>
                      <a:pt x="4667" y="21228"/>
                      <a:pt x="5256" y="20559"/>
                    </a:cubicBezTo>
                    <a:cubicBezTo>
                      <a:pt x="6046" y="19663"/>
                      <a:pt x="6640" y="18762"/>
                      <a:pt x="7234" y="17862"/>
                    </a:cubicBezTo>
                    <a:cubicBezTo>
                      <a:pt x="10210" y="12823"/>
                      <a:pt x="14172" y="8502"/>
                      <a:pt x="18925" y="4726"/>
                    </a:cubicBezTo>
                    <a:cubicBezTo>
                      <a:pt x="19721" y="4186"/>
                      <a:pt x="20315" y="3647"/>
                      <a:pt x="20707" y="2924"/>
                    </a:cubicBezTo>
                    <a:cubicBezTo>
                      <a:pt x="21307" y="1489"/>
                      <a:pt x="20315" y="49"/>
                      <a:pt x="18729" y="49"/>
                    </a:cubicBezTo>
                    <a:cubicBezTo>
                      <a:pt x="18527" y="16"/>
                      <a:pt x="18319" y="0"/>
                      <a:pt x="18117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014" name="Google Shape;4087;p68"/>
              <p:cNvSpPr/>
              <p:nvPr/>
            </p:nvSpPr>
            <p:spPr>
              <a:xfrm rot="21167457">
                <a:off x="530270" y="1067824"/>
                <a:ext cx="84361" cy="547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57" h="21600" fill="norm" stroke="1" extrusionOk="0">
                    <a:moveTo>
                      <a:pt x="3301" y="0"/>
                    </a:moveTo>
                    <a:cubicBezTo>
                      <a:pt x="2222" y="0"/>
                      <a:pt x="1154" y="950"/>
                      <a:pt x="581" y="2521"/>
                    </a:cubicBezTo>
                    <a:cubicBezTo>
                      <a:pt x="-443" y="4789"/>
                      <a:pt x="-36" y="7368"/>
                      <a:pt x="1198" y="8987"/>
                    </a:cubicBezTo>
                    <a:cubicBezTo>
                      <a:pt x="1611" y="9957"/>
                      <a:pt x="2228" y="10606"/>
                      <a:pt x="2641" y="11256"/>
                    </a:cubicBezTo>
                    <a:cubicBezTo>
                      <a:pt x="6958" y="14814"/>
                      <a:pt x="11282" y="18042"/>
                      <a:pt x="15809" y="20631"/>
                    </a:cubicBezTo>
                    <a:cubicBezTo>
                      <a:pt x="16630" y="20950"/>
                      <a:pt x="17456" y="21280"/>
                      <a:pt x="18277" y="21600"/>
                    </a:cubicBezTo>
                    <a:cubicBezTo>
                      <a:pt x="19720" y="21280"/>
                      <a:pt x="20953" y="19341"/>
                      <a:pt x="21157" y="17073"/>
                    </a:cubicBezTo>
                    <a:cubicBezTo>
                      <a:pt x="20953" y="15783"/>
                      <a:pt x="20744" y="14814"/>
                      <a:pt x="20127" y="14164"/>
                    </a:cubicBezTo>
                    <a:cubicBezTo>
                      <a:pt x="18690" y="11896"/>
                      <a:pt x="17043" y="9957"/>
                      <a:pt x="14983" y="8667"/>
                    </a:cubicBezTo>
                    <a:cubicBezTo>
                      <a:pt x="11899" y="5429"/>
                      <a:pt x="8402" y="2841"/>
                      <a:pt x="4695" y="582"/>
                    </a:cubicBezTo>
                    <a:cubicBezTo>
                      <a:pt x="4257" y="184"/>
                      <a:pt x="3776" y="0"/>
                      <a:pt x="3301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015" name="Google Shape;4088;p68"/>
              <p:cNvSpPr/>
              <p:nvPr/>
            </p:nvSpPr>
            <p:spPr>
              <a:xfrm rot="21167457">
                <a:off x="403471" y="830759"/>
                <a:ext cx="79714" cy="535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02" h="21600" fill="norm" stroke="1" extrusionOk="0">
                    <a:moveTo>
                      <a:pt x="4424" y="0"/>
                    </a:moveTo>
                    <a:cubicBezTo>
                      <a:pt x="4169" y="0"/>
                      <a:pt x="3914" y="20"/>
                      <a:pt x="3665" y="79"/>
                    </a:cubicBezTo>
                    <a:lnTo>
                      <a:pt x="2573" y="79"/>
                    </a:lnTo>
                    <a:cubicBezTo>
                      <a:pt x="1481" y="407"/>
                      <a:pt x="388" y="1400"/>
                      <a:pt x="172" y="3395"/>
                    </a:cubicBezTo>
                    <a:cubicBezTo>
                      <a:pt x="-266" y="4715"/>
                      <a:pt x="172" y="6373"/>
                      <a:pt x="1042" y="7365"/>
                    </a:cubicBezTo>
                    <a:cubicBezTo>
                      <a:pt x="1481" y="8358"/>
                      <a:pt x="2135" y="9351"/>
                      <a:pt x="3005" y="10016"/>
                    </a:cubicBezTo>
                    <a:cubicBezTo>
                      <a:pt x="7152" y="13986"/>
                      <a:pt x="11515" y="17629"/>
                      <a:pt x="15885" y="20607"/>
                    </a:cubicBezTo>
                    <a:cubicBezTo>
                      <a:pt x="16755" y="21272"/>
                      <a:pt x="17625" y="21600"/>
                      <a:pt x="18502" y="21600"/>
                    </a:cubicBezTo>
                    <a:cubicBezTo>
                      <a:pt x="19594" y="21600"/>
                      <a:pt x="20464" y="20935"/>
                      <a:pt x="20902" y="19287"/>
                    </a:cubicBezTo>
                    <a:cubicBezTo>
                      <a:pt x="21334" y="18294"/>
                      <a:pt x="21334" y="16637"/>
                      <a:pt x="20680" y="15644"/>
                    </a:cubicBezTo>
                    <a:cubicBezTo>
                      <a:pt x="20026" y="13986"/>
                      <a:pt x="18940" y="12666"/>
                      <a:pt x="18063" y="11336"/>
                    </a:cubicBezTo>
                    <a:cubicBezTo>
                      <a:pt x="14793" y="8031"/>
                      <a:pt x="11515" y="5043"/>
                      <a:pt x="8029" y="2065"/>
                    </a:cubicBezTo>
                    <a:cubicBezTo>
                      <a:pt x="6936" y="685"/>
                      <a:pt x="5693" y="0"/>
                      <a:pt x="442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016" name="Google Shape;4089;p68"/>
              <p:cNvSpPr/>
              <p:nvPr/>
            </p:nvSpPr>
            <p:spPr>
              <a:xfrm rot="21167457">
                <a:off x="1531318" y="164560"/>
                <a:ext cx="55722" cy="577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59" h="21600" fill="norm" stroke="1" extrusionOk="0">
                    <a:moveTo>
                      <a:pt x="17091" y="0"/>
                    </a:moveTo>
                    <a:cubicBezTo>
                      <a:pt x="16860" y="0"/>
                      <a:pt x="16629" y="18"/>
                      <a:pt x="16388" y="55"/>
                    </a:cubicBezTo>
                    <a:cubicBezTo>
                      <a:pt x="14224" y="55"/>
                      <a:pt x="12373" y="975"/>
                      <a:pt x="10838" y="2208"/>
                    </a:cubicBezTo>
                    <a:cubicBezTo>
                      <a:pt x="6823" y="5271"/>
                      <a:pt x="3428" y="8951"/>
                      <a:pt x="958" y="13247"/>
                    </a:cubicBezTo>
                    <a:cubicBezTo>
                      <a:pt x="339" y="14480"/>
                      <a:pt x="33" y="15703"/>
                      <a:pt x="33" y="16936"/>
                    </a:cubicBezTo>
                    <a:cubicBezTo>
                      <a:pt x="-272" y="19079"/>
                      <a:pt x="1578" y="21232"/>
                      <a:pt x="4048" y="21536"/>
                    </a:cubicBezTo>
                    <a:cubicBezTo>
                      <a:pt x="4252" y="21572"/>
                      <a:pt x="4455" y="21600"/>
                      <a:pt x="4668" y="21600"/>
                    </a:cubicBezTo>
                    <a:cubicBezTo>
                      <a:pt x="6055" y="21600"/>
                      <a:pt x="7563" y="20763"/>
                      <a:pt x="8368" y="19696"/>
                    </a:cubicBezTo>
                    <a:cubicBezTo>
                      <a:pt x="12373" y="15400"/>
                      <a:pt x="16083" y="10800"/>
                      <a:pt x="20088" y="6191"/>
                    </a:cubicBezTo>
                    <a:cubicBezTo>
                      <a:pt x="21013" y="5271"/>
                      <a:pt x="21328" y="3431"/>
                      <a:pt x="20403" y="2208"/>
                    </a:cubicBezTo>
                    <a:cubicBezTo>
                      <a:pt x="19866" y="865"/>
                      <a:pt x="18627" y="0"/>
                      <a:pt x="17091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017" name="Google Shape;4090;p68"/>
              <p:cNvSpPr/>
              <p:nvPr/>
            </p:nvSpPr>
            <p:spPr>
              <a:xfrm rot="21167457">
                <a:off x="1771538" y="298979"/>
                <a:ext cx="120847" cy="1613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72" h="21600" fill="norm" stroke="1" extrusionOk="0">
                    <a:moveTo>
                      <a:pt x="13216" y="4435"/>
                    </a:moveTo>
                    <a:cubicBezTo>
                      <a:pt x="13649" y="4547"/>
                      <a:pt x="13932" y="4764"/>
                      <a:pt x="13932" y="4984"/>
                    </a:cubicBezTo>
                    <a:cubicBezTo>
                      <a:pt x="14078" y="5314"/>
                      <a:pt x="14078" y="5534"/>
                      <a:pt x="14078" y="5972"/>
                    </a:cubicBezTo>
                    <a:cubicBezTo>
                      <a:pt x="13932" y="6630"/>
                      <a:pt x="13649" y="7509"/>
                      <a:pt x="13362" y="8168"/>
                    </a:cubicBezTo>
                    <a:cubicBezTo>
                      <a:pt x="13216" y="8388"/>
                      <a:pt x="13074" y="8497"/>
                      <a:pt x="12787" y="8609"/>
                    </a:cubicBezTo>
                    <a:cubicBezTo>
                      <a:pt x="12358" y="8609"/>
                      <a:pt x="12075" y="8388"/>
                      <a:pt x="11929" y="8168"/>
                    </a:cubicBezTo>
                    <a:cubicBezTo>
                      <a:pt x="11213" y="7072"/>
                      <a:pt x="11500" y="5643"/>
                      <a:pt x="12504" y="4655"/>
                    </a:cubicBezTo>
                    <a:cubicBezTo>
                      <a:pt x="12645" y="4547"/>
                      <a:pt x="12933" y="4435"/>
                      <a:pt x="13216" y="4435"/>
                    </a:cubicBezTo>
                    <a:close/>
                    <a:moveTo>
                      <a:pt x="18104" y="0"/>
                    </a:moveTo>
                    <a:cubicBezTo>
                      <a:pt x="16436" y="0"/>
                      <a:pt x="14828" y="125"/>
                      <a:pt x="13216" y="372"/>
                    </a:cubicBezTo>
                    <a:cubicBezTo>
                      <a:pt x="8782" y="1472"/>
                      <a:pt x="4493" y="3009"/>
                      <a:pt x="771" y="5093"/>
                    </a:cubicBezTo>
                    <a:cubicBezTo>
                      <a:pt x="59" y="5314"/>
                      <a:pt x="-228" y="5972"/>
                      <a:pt x="201" y="6413"/>
                    </a:cubicBezTo>
                    <a:cubicBezTo>
                      <a:pt x="342" y="6742"/>
                      <a:pt x="488" y="6960"/>
                      <a:pt x="630" y="7292"/>
                    </a:cubicBezTo>
                    <a:cubicBezTo>
                      <a:pt x="3348" y="10696"/>
                      <a:pt x="5351" y="14430"/>
                      <a:pt x="7782" y="17942"/>
                    </a:cubicBezTo>
                    <a:lnTo>
                      <a:pt x="9498" y="20359"/>
                    </a:lnTo>
                    <a:cubicBezTo>
                      <a:pt x="9644" y="20688"/>
                      <a:pt x="10072" y="21017"/>
                      <a:pt x="10643" y="21238"/>
                    </a:cubicBezTo>
                    <a:cubicBezTo>
                      <a:pt x="11230" y="21491"/>
                      <a:pt x="11955" y="21600"/>
                      <a:pt x="12731" y="21600"/>
                    </a:cubicBezTo>
                    <a:cubicBezTo>
                      <a:pt x="14978" y="21600"/>
                      <a:pt x="17624" y="20681"/>
                      <a:pt x="18366" y="19700"/>
                    </a:cubicBezTo>
                    <a:cubicBezTo>
                      <a:pt x="18653" y="19151"/>
                      <a:pt x="18795" y="18601"/>
                      <a:pt x="18795" y="18054"/>
                    </a:cubicBezTo>
                    <a:lnTo>
                      <a:pt x="18795" y="13659"/>
                    </a:lnTo>
                    <a:cubicBezTo>
                      <a:pt x="18653" y="11243"/>
                      <a:pt x="18795" y="8718"/>
                      <a:pt x="19369" y="6413"/>
                    </a:cubicBezTo>
                    <a:cubicBezTo>
                      <a:pt x="19940" y="4764"/>
                      <a:pt x="20369" y="3118"/>
                      <a:pt x="20943" y="1472"/>
                    </a:cubicBezTo>
                    <a:cubicBezTo>
                      <a:pt x="21372" y="810"/>
                      <a:pt x="20656" y="43"/>
                      <a:pt x="19798" y="43"/>
                    </a:cubicBezTo>
                    <a:cubicBezTo>
                      <a:pt x="19224" y="16"/>
                      <a:pt x="18662" y="0"/>
                      <a:pt x="18104" y="0"/>
                    </a:cubicBezTo>
                    <a:close/>
                  </a:path>
                </a:pathLst>
              </a:custGeom>
              <a:solidFill>
                <a:srgbClr val="F2D16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018" name="Google Shape;4091;p68"/>
              <p:cNvSpPr/>
              <p:nvPr/>
            </p:nvSpPr>
            <p:spPr>
              <a:xfrm rot="21167457">
                <a:off x="1773376" y="330034"/>
                <a:ext cx="107173" cy="1317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78" h="21600" fill="norm" stroke="1" extrusionOk="0">
                    <a:moveTo>
                      <a:pt x="4005" y="0"/>
                    </a:moveTo>
                    <a:cubicBezTo>
                      <a:pt x="3210" y="0"/>
                      <a:pt x="2337" y="399"/>
                      <a:pt x="914" y="1137"/>
                    </a:cubicBezTo>
                    <a:cubicBezTo>
                      <a:pt x="752" y="1270"/>
                      <a:pt x="590" y="1407"/>
                      <a:pt x="424" y="1541"/>
                    </a:cubicBezTo>
                    <a:cubicBezTo>
                      <a:pt x="-67" y="1811"/>
                      <a:pt x="-67" y="2347"/>
                      <a:pt x="100" y="2750"/>
                    </a:cubicBezTo>
                    <a:cubicBezTo>
                      <a:pt x="262" y="3154"/>
                      <a:pt x="424" y="3557"/>
                      <a:pt x="752" y="3964"/>
                    </a:cubicBezTo>
                    <a:cubicBezTo>
                      <a:pt x="3205" y="7324"/>
                      <a:pt x="5006" y="10824"/>
                      <a:pt x="7297" y="14188"/>
                    </a:cubicBezTo>
                    <a:cubicBezTo>
                      <a:pt x="8444" y="16071"/>
                      <a:pt x="9588" y="17954"/>
                      <a:pt x="10735" y="19838"/>
                    </a:cubicBezTo>
                    <a:cubicBezTo>
                      <a:pt x="11491" y="20834"/>
                      <a:pt x="12815" y="21600"/>
                      <a:pt x="14434" y="21600"/>
                    </a:cubicBezTo>
                    <a:cubicBezTo>
                      <a:pt x="14562" y="21600"/>
                      <a:pt x="14694" y="21596"/>
                      <a:pt x="14827" y="21584"/>
                    </a:cubicBezTo>
                    <a:cubicBezTo>
                      <a:pt x="16299" y="21451"/>
                      <a:pt x="17770" y="21047"/>
                      <a:pt x="19080" y="20644"/>
                    </a:cubicBezTo>
                    <a:cubicBezTo>
                      <a:pt x="19899" y="20241"/>
                      <a:pt x="20552" y="19701"/>
                      <a:pt x="21042" y="19164"/>
                    </a:cubicBezTo>
                    <a:cubicBezTo>
                      <a:pt x="21533" y="18491"/>
                      <a:pt x="21533" y="17817"/>
                      <a:pt x="20719" y="17551"/>
                    </a:cubicBezTo>
                    <a:cubicBezTo>
                      <a:pt x="18590" y="16607"/>
                      <a:pt x="17118" y="15127"/>
                      <a:pt x="16137" y="13381"/>
                    </a:cubicBezTo>
                    <a:cubicBezTo>
                      <a:pt x="15808" y="12974"/>
                      <a:pt x="15479" y="12437"/>
                      <a:pt x="15317" y="12034"/>
                    </a:cubicBezTo>
                    <a:cubicBezTo>
                      <a:pt x="14169" y="10284"/>
                      <a:pt x="13188" y="8671"/>
                      <a:pt x="12045" y="6920"/>
                    </a:cubicBezTo>
                    <a:cubicBezTo>
                      <a:pt x="10735" y="5037"/>
                      <a:pt x="9264" y="3291"/>
                      <a:pt x="7297" y="1811"/>
                    </a:cubicBezTo>
                    <a:cubicBezTo>
                      <a:pt x="5786" y="569"/>
                      <a:pt x="4952" y="0"/>
                      <a:pt x="4005" y="0"/>
                    </a:cubicBezTo>
                    <a:close/>
                  </a:path>
                </a:pathLst>
              </a:custGeom>
              <a:solidFill>
                <a:srgbClr val="D69B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019" name="Google Shape;4092;p68"/>
              <p:cNvSpPr/>
              <p:nvPr/>
            </p:nvSpPr>
            <p:spPr>
              <a:xfrm rot="21167457">
                <a:off x="1755658" y="145904"/>
                <a:ext cx="64912" cy="692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793" h="21600" fill="norm" stroke="1" extrusionOk="0">
                    <a:moveTo>
                      <a:pt x="5718" y="0"/>
                    </a:moveTo>
                    <a:cubicBezTo>
                      <a:pt x="4801" y="0"/>
                      <a:pt x="4013" y="529"/>
                      <a:pt x="3345" y="1481"/>
                    </a:cubicBezTo>
                    <a:cubicBezTo>
                      <a:pt x="-3639" y="8701"/>
                      <a:pt x="1127" y="21600"/>
                      <a:pt x="10148" y="21600"/>
                    </a:cubicBezTo>
                    <a:cubicBezTo>
                      <a:pt x="10714" y="21600"/>
                      <a:pt x="11294" y="21546"/>
                      <a:pt x="11887" y="21439"/>
                    </a:cubicBezTo>
                    <a:cubicBezTo>
                      <a:pt x="13464" y="21439"/>
                      <a:pt x="15035" y="20672"/>
                      <a:pt x="16390" y="19651"/>
                    </a:cubicBezTo>
                    <a:cubicBezTo>
                      <a:pt x="17509" y="18884"/>
                      <a:pt x="17961" y="17349"/>
                      <a:pt x="17739" y="16068"/>
                    </a:cubicBezTo>
                    <a:cubicBezTo>
                      <a:pt x="17509" y="14533"/>
                      <a:pt x="16390" y="13505"/>
                      <a:pt x="15035" y="13252"/>
                    </a:cubicBezTo>
                    <a:lnTo>
                      <a:pt x="10768" y="13252"/>
                    </a:lnTo>
                    <a:cubicBezTo>
                      <a:pt x="7619" y="13252"/>
                      <a:pt x="6271" y="11456"/>
                      <a:pt x="7168" y="8134"/>
                    </a:cubicBezTo>
                    <a:cubicBezTo>
                      <a:pt x="7390" y="6599"/>
                      <a:pt x="8064" y="5318"/>
                      <a:pt x="8516" y="3783"/>
                    </a:cubicBezTo>
                    <a:cubicBezTo>
                      <a:pt x="8739" y="2248"/>
                      <a:pt x="8064" y="453"/>
                      <a:pt x="6716" y="200"/>
                    </a:cubicBezTo>
                    <a:cubicBezTo>
                      <a:pt x="6372" y="69"/>
                      <a:pt x="6035" y="0"/>
                      <a:pt x="5718" y="0"/>
                    </a:cubicBezTo>
                    <a:close/>
                  </a:path>
                </a:pathLst>
              </a:custGeom>
              <a:solidFill>
                <a:srgbClr val="181F4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020" name="Google Shape;4093;p68"/>
              <p:cNvSpPr/>
              <p:nvPr/>
            </p:nvSpPr>
            <p:spPr>
              <a:xfrm rot="21167457">
                <a:off x="1828297" y="324790"/>
                <a:ext cx="26445" cy="435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14" h="21600" fill="norm" stroke="1" extrusionOk="0">
                    <a:moveTo>
                      <a:pt x="11865" y="0"/>
                    </a:moveTo>
                    <a:cubicBezTo>
                      <a:pt x="7781" y="0"/>
                      <a:pt x="3952" y="1573"/>
                      <a:pt x="2774" y="4122"/>
                    </a:cubicBezTo>
                    <a:cubicBezTo>
                      <a:pt x="810" y="6562"/>
                      <a:pt x="162" y="9416"/>
                      <a:pt x="162" y="12257"/>
                    </a:cubicBezTo>
                    <a:cubicBezTo>
                      <a:pt x="-486" y="15111"/>
                      <a:pt x="810" y="17953"/>
                      <a:pt x="4089" y="19990"/>
                    </a:cubicBezTo>
                    <a:cubicBezTo>
                      <a:pt x="5837" y="21076"/>
                      <a:pt x="7958" y="21600"/>
                      <a:pt x="10019" y="21600"/>
                    </a:cubicBezTo>
                    <a:cubicBezTo>
                      <a:pt x="12592" y="21600"/>
                      <a:pt x="15086" y="20771"/>
                      <a:pt x="16539" y="19185"/>
                    </a:cubicBezTo>
                    <a:cubicBezTo>
                      <a:pt x="19150" y="14709"/>
                      <a:pt x="21114" y="10233"/>
                      <a:pt x="21114" y="5757"/>
                    </a:cubicBezTo>
                    <a:cubicBezTo>
                      <a:pt x="21114" y="2903"/>
                      <a:pt x="17854" y="463"/>
                      <a:pt x="13259" y="61"/>
                    </a:cubicBezTo>
                    <a:cubicBezTo>
                      <a:pt x="12788" y="12"/>
                      <a:pt x="12337" y="0"/>
                      <a:pt x="11865" y="0"/>
                    </a:cubicBezTo>
                    <a:close/>
                  </a:path>
                </a:pathLst>
              </a:custGeom>
              <a:solidFill>
                <a:srgbClr val="181F4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021" name="Google Shape;4094;p68"/>
              <p:cNvSpPr/>
              <p:nvPr/>
            </p:nvSpPr>
            <p:spPr>
              <a:xfrm>
                <a:off x="745516" y="333932"/>
                <a:ext cx="685764" cy="4079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3022" name="Google Shape;4095;p68"/>
              <p:cNvSpPr/>
              <p:nvPr/>
            </p:nvSpPr>
            <p:spPr>
              <a:xfrm rot="20979099">
                <a:off x="726592" y="470364"/>
                <a:ext cx="605853" cy="3604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3023" name="Google Shape;4096;p68"/>
              <p:cNvSpPr/>
              <p:nvPr/>
            </p:nvSpPr>
            <p:spPr>
              <a:xfrm rot="20433345">
                <a:off x="897536" y="717586"/>
                <a:ext cx="363185" cy="1900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</p:grpSp>
      </p:grpSp>
      <p:grpSp>
        <p:nvGrpSpPr>
          <p:cNvPr id="3030" name="تجميع"/>
          <p:cNvGrpSpPr/>
          <p:nvPr/>
        </p:nvGrpSpPr>
        <p:grpSpPr>
          <a:xfrm>
            <a:off x="1874748" y="163467"/>
            <a:ext cx="4134888" cy="2165375"/>
            <a:chOff x="0" y="0"/>
            <a:chExt cx="4134886" cy="2165374"/>
          </a:xfrm>
        </p:grpSpPr>
        <p:grpSp>
          <p:nvGrpSpPr>
            <p:cNvPr id="3028" name="تجميع"/>
            <p:cNvGrpSpPr/>
            <p:nvPr/>
          </p:nvGrpSpPr>
          <p:grpSpPr>
            <a:xfrm>
              <a:off x="171289" y="0"/>
              <a:ext cx="3792308" cy="2165375"/>
              <a:chOff x="0" y="0"/>
              <a:chExt cx="3792307" cy="2165374"/>
            </a:xfrm>
          </p:grpSpPr>
          <p:sp>
            <p:nvSpPr>
              <p:cNvPr id="3026" name="Google Shape;1998;p46"/>
              <p:cNvSpPr/>
              <p:nvPr/>
            </p:nvSpPr>
            <p:spPr>
              <a:xfrm>
                <a:off x="0" y="0"/>
                <a:ext cx="3562775" cy="1950340"/>
              </a:xfrm>
              <a:prstGeom prst="roundRect">
                <a:avLst>
                  <a:gd name="adj" fmla="val 16117"/>
                </a:avLst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50800" dist="63500" dir="2700000">
                  <a:srgbClr val="000000">
                    <a:alpha val="50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027" name="Google Shape;2003;p46"/>
              <p:cNvSpPr/>
              <p:nvPr/>
            </p:nvSpPr>
            <p:spPr>
              <a:xfrm>
                <a:off x="254197" y="229181"/>
                <a:ext cx="3538111" cy="1936194"/>
              </a:xfrm>
              <a:prstGeom prst="roundRect">
                <a:avLst>
                  <a:gd name="adj" fmla="val 16248"/>
                </a:avLst>
              </a:prstGeom>
              <a:noFill/>
              <a:ln w="508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3029" name="تــــــأكد"/>
            <p:cNvSpPr/>
            <p:nvPr/>
          </p:nvSpPr>
          <p:spPr>
            <a:xfrm>
              <a:off x="0" y="534642"/>
              <a:ext cx="4134887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spAutoFit/>
            </a:bodyPr>
            <a:lstStyle>
              <a:lvl1pPr algn="ctr" rtl="0">
                <a:lnSpc>
                  <a:spcPct val="75000"/>
                </a:lnSpc>
                <a:defRPr sz="6400">
                  <a:solidFill>
                    <a:srgbClr val="333333"/>
                  </a:solidFill>
                  <a:latin typeface="UKIJ Bom"/>
                  <a:ea typeface="UKIJ Bom"/>
                  <a:cs typeface="UKIJ Bom"/>
                  <a:sym typeface="UKIJ Bom"/>
                </a:defRPr>
              </a:lvl1pPr>
            </a:lstStyle>
            <a:p>
              <a:pPr/>
              <a:r>
                <a:t>تــــــأكد</a:t>
              </a:r>
            </a:p>
          </p:txBody>
        </p:sp>
      </p:grpSp>
      <p:graphicFrame>
        <p:nvGraphicFramePr>
          <p:cNvPr id="3031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3051" name="تجميع"/>
          <p:cNvGrpSpPr/>
          <p:nvPr/>
        </p:nvGrpSpPr>
        <p:grpSpPr>
          <a:xfrm>
            <a:off x="-65349" y="2500193"/>
            <a:ext cx="2002180" cy="9987005"/>
            <a:chOff x="0" y="0"/>
            <a:chExt cx="2002178" cy="9987003"/>
          </a:xfrm>
        </p:grpSpPr>
        <p:grpSp>
          <p:nvGrpSpPr>
            <p:cNvPr id="3049" name="تجميع"/>
            <p:cNvGrpSpPr/>
            <p:nvPr/>
          </p:nvGrpSpPr>
          <p:grpSpPr>
            <a:xfrm>
              <a:off x="0" y="0"/>
              <a:ext cx="2002179" cy="9987004"/>
              <a:chOff x="0" y="0"/>
              <a:chExt cx="2002178" cy="9987003"/>
            </a:xfrm>
          </p:grpSpPr>
          <p:grpSp>
            <p:nvGrpSpPr>
              <p:cNvPr id="3047" name="تجميع"/>
              <p:cNvGrpSpPr/>
              <p:nvPr/>
            </p:nvGrpSpPr>
            <p:grpSpPr>
              <a:xfrm>
                <a:off x="332186" y="0"/>
                <a:ext cx="1412424" cy="9987004"/>
                <a:chOff x="0" y="0"/>
                <a:chExt cx="1412422" cy="9987003"/>
              </a:xfrm>
            </p:grpSpPr>
            <p:grpSp>
              <p:nvGrpSpPr>
                <p:cNvPr id="3036" name="تجميع"/>
                <p:cNvGrpSpPr/>
                <p:nvPr/>
              </p:nvGrpSpPr>
              <p:grpSpPr>
                <a:xfrm>
                  <a:off x="0" y="0"/>
                  <a:ext cx="1412423" cy="9987004"/>
                  <a:chOff x="0" y="0"/>
                  <a:chExt cx="1412422" cy="9987003"/>
                </a:xfrm>
              </p:grpSpPr>
              <p:grpSp>
                <p:nvGrpSpPr>
                  <p:cNvPr id="3034" name="تجميع"/>
                  <p:cNvGrpSpPr/>
                  <p:nvPr/>
                </p:nvGrpSpPr>
                <p:grpSpPr>
                  <a:xfrm>
                    <a:off x="0" y="118481"/>
                    <a:ext cx="1412423" cy="9868523"/>
                    <a:chOff x="0" y="0"/>
                    <a:chExt cx="1412422" cy="9868522"/>
                  </a:xfrm>
                </p:grpSpPr>
                <p:sp>
                  <p:nvSpPr>
                    <p:cNvPr id="3032" name="مستطيل مستدير الزوايا"/>
                    <p:cNvSpPr/>
                    <p:nvPr/>
                  </p:nvSpPr>
                  <p:spPr>
                    <a:xfrm>
                      <a:off x="0" y="0"/>
                      <a:ext cx="1412423" cy="1049326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3033" name="مستطيل"/>
                    <p:cNvSpPr/>
                    <p:nvPr/>
                  </p:nvSpPr>
                  <p:spPr>
                    <a:xfrm>
                      <a:off x="64351" y="545213"/>
                      <a:ext cx="1279558" cy="932331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3035" name="أدوات"/>
                  <p:cNvSpPr txBox="1"/>
                  <p:nvPr/>
                </p:nvSpPr>
                <p:spPr>
                  <a:xfrm>
                    <a:off x="52658" y="0"/>
                    <a:ext cx="1328856" cy="79276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3037" name="IMG_4012.png" descr="IMG_4012.pn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45755" y="759931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038" name="IMG_4015.jpeg" descr="IMG_4015.jpe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5755" y="9090023"/>
                  <a:ext cx="1105081" cy="85950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3041" name="تجميع"/>
                <p:cNvGrpSpPr/>
                <p:nvPr/>
              </p:nvGrpSpPr>
              <p:grpSpPr>
                <a:xfrm>
                  <a:off x="125529" y="3536368"/>
                  <a:ext cx="1113028" cy="2716172"/>
                  <a:chOff x="0" y="0"/>
                  <a:chExt cx="1113027" cy="2716170"/>
                </a:xfrm>
              </p:grpSpPr>
              <p:pic>
                <p:nvPicPr>
                  <p:cNvPr id="3039" name="IMG_4016.jpeg" descr="IMG_4016.jpeg">
                    <a:hlinkClick r:id="rId15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6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947" y="0"/>
                    <a:ext cx="1105081" cy="85950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3040" name="صورة 20" descr="صورة 20">
                    <a:hlinkClick r:id="rId17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8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856663"/>
                    <a:ext cx="1105081" cy="859508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3042" name="IMG_4017.jpeg" descr="IMG_4017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30515" y="6305983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043" name="IMG_4020.jpeg" descr="IMG_4020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tretch>
                  <a:fillRect/>
                </a:stretch>
              </p:blipFill>
              <p:spPr>
                <a:xfrm>
                  <a:off x="142425" y="7234871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044" name="IMG_4022.jpeg" descr="IMG_4022.jpe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9124" y="1685223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045" name="IMG_4023.png" descr="IMG_4023.png">
                  <a:hlinkClick r:id="rId2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2468" y="8166477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046" name="IMG_4024.jpeg" descr="IMG_4024.jpeg"/>
                <p:cNvPicPr>
                  <a:picLocks noChangeAspect="0"/>
                </p:cNvPicPr>
                <p:nvPr/>
              </p:nvPicPr>
              <p:blipFill>
                <a:blip r:embed="rId27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3668" y="2611076"/>
                  <a:ext cx="1117360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3048" name="نشاط"/>
              <p:cNvSpPr txBox="1"/>
              <p:nvPr/>
            </p:nvSpPr>
            <p:spPr>
              <a:xfrm>
                <a:off x="0" y="9017109"/>
                <a:ext cx="2002179" cy="621764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3050" name="Picture 2" descr="Picture 2">
              <a:hlinkClick r:id="rId28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67515" y="4491364"/>
              <a:ext cx="1104851" cy="859329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3052" name="IMG_6591.png" descr="IMG_6591.png"/>
          <p:cNvPicPr>
            <a:picLocks noChangeAspect="1"/>
          </p:cNvPicPr>
          <p:nvPr/>
        </p:nvPicPr>
        <p:blipFill>
          <a:blip r:embed="rId30">
            <a:extLst/>
          </a:blip>
          <a:srcRect l="21437" t="10454" r="2854" b="61567"/>
          <a:stretch>
            <a:fillRect/>
          </a:stretch>
        </p:blipFill>
        <p:spPr>
          <a:xfrm>
            <a:off x="2364612" y="2055387"/>
            <a:ext cx="21380596" cy="2156985"/>
          </a:xfrm>
          <a:prstGeom prst="rect">
            <a:avLst/>
          </a:prstGeom>
          <a:ln w="12700">
            <a:miter lim="400000"/>
          </a:ln>
        </p:spPr>
      </p:pic>
      <p:pic>
        <p:nvPicPr>
          <p:cNvPr id="3053" name="IMG_6591.png" descr="IMG_6591.png"/>
          <p:cNvPicPr>
            <a:picLocks noChangeAspect="1"/>
          </p:cNvPicPr>
          <p:nvPr/>
        </p:nvPicPr>
        <p:blipFill>
          <a:blip r:embed="rId30">
            <a:extLst/>
          </a:blip>
          <a:srcRect l="4297" t="13348" r="78681" b="33121"/>
          <a:stretch>
            <a:fillRect/>
          </a:stretch>
        </p:blipFill>
        <p:spPr>
          <a:xfrm>
            <a:off x="4699906" y="3789176"/>
            <a:ext cx="3640724" cy="312581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63" name="Google Shape;525;p13"/>
          <p:cNvGrpSpPr/>
          <p:nvPr/>
        </p:nvGrpSpPr>
        <p:grpSpPr>
          <a:xfrm>
            <a:off x="5864009" y="109896"/>
            <a:ext cx="4255956" cy="1428127"/>
            <a:chOff x="0" y="0"/>
            <a:chExt cx="4255955" cy="1428126"/>
          </a:xfrm>
        </p:grpSpPr>
        <p:sp>
          <p:nvSpPr>
            <p:cNvPr id="3055" name="Google Shape;526;p13"/>
            <p:cNvSpPr/>
            <p:nvPr/>
          </p:nvSpPr>
          <p:spPr>
            <a:xfrm>
              <a:off x="4009865" y="444348"/>
              <a:ext cx="246091" cy="2197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470" y="0"/>
                  </a:moveTo>
                  <a:cubicBezTo>
                    <a:pt x="626" y="0"/>
                    <a:pt x="165" y="2944"/>
                    <a:pt x="1580" y="3753"/>
                  </a:cubicBezTo>
                  <a:cubicBezTo>
                    <a:pt x="7178" y="6403"/>
                    <a:pt x="13599" y="9089"/>
                    <a:pt x="16793" y="10892"/>
                  </a:cubicBezTo>
                  <a:lnTo>
                    <a:pt x="0" y="18031"/>
                  </a:lnTo>
                  <a:lnTo>
                    <a:pt x="1580" y="21600"/>
                  </a:lnTo>
                  <a:lnTo>
                    <a:pt x="19987" y="12658"/>
                  </a:lnTo>
                  <a:cubicBezTo>
                    <a:pt x="20777" y="12658"/>
                    <a:pt x="21600" y="11775"/>
                    <a:pt x="21600" y="10892"/>
                  </a:cubicBezTo>
                  <a:cubicBezTo>
                    <a:pt x="21600" y="10009"/>
                    <a:pt x="21600" y="8206"/>
                    <a:pt x="3194" y="147"/>
                  </a:cubicBezTo>
                  <a:cubicBezTo>
                    <a:pt x="2930" y="74"/>
                    <a:pt x="2667" y="0"/>
                    <a:pt x="2470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56" name="Google Shape;527;p13"/>
            <p:cNvSpPr/>
            <p:nvPr/>
          </p:nvSpPr>
          <p:spPr>
            <a:xfrm>
              <a:off x="3210522" y="0"/>
              <a:ext cx="890712" cy="10915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230" h="21600" fill="norm" stroke="1" extrusionOk="0">
                  <a:moveTo>
                    <a:pt x="2698" y="0"/>
                  </a:moveTo>
                  <a:cubicBezTo>
                    <a:pt x="1407" y="0"/>
                    <a:pt x="-3221" y="8207"/>
                    <a:pt x="3772" y="13141"/>
                  </a:cubicBezTo>
                  <a:lnTo>
                    <a:pt x="286" y="13867"/>
                  </a:lnTo>
                  <a:cubicBezTo>
                    <a:pt x="286" y="13867"/>
                    <a:pt x="778" y="21600"/>
                    <a:pt x="7586" y="21600"/>
                  </a:cubicBezTo>
                  <a:cubicBezTo>
                    <a:pt x="14230" y="21600"/>
                    <a:pt x="18379" y="9363"/>
                    <a:pt x="15064" y="5585"/>
                  </a:cubicBezTo>
                  <a:cubicBezTo>
                    <a:pt x="14387" y="4896"/>
                    <a:pt x="13792" y="4615"/>
                    <a:pt x="13266" y="4615"/>
                  </a:cubicBezTo>
                  <a:cubicBezTo>
                    <a:pt x="11051" y="4615"/>
                    <a:pt x="10081" y="9548"/>
                    <a:pt x="10081" y="9548"/>
                  </a:cubicBezTo>
                  <a:cubicBezTo>
                    <a:pt x="10081" y="9548"/>
                    <a:pt x="3936" y="370"/>
                    <a:pt x="2774" y="7"/>
                  </a:cubicBezTo>
                  <a:cubicBezTo>
                    <a:pt x="2746" y="0"/>
                    <a:pt x="2726" y="0"/>
                    <a:pt x="2698" y="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57" name="Google Shape;528;p13"/>
            <p:cNvSpPr/>
            <p:nvPr/>
          </p:nvSpPr>
          <p:spPr>
            <a:xfrm>
              <a:off x="3344112" y="182308"/>
              <a:ext cx="335250" cy="4544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13" h="21600" fill="norm" stroke="1" extrusionOk="0">
                  <a:moveTo>
                    <a:pt x="2871" y="0"/>
                  </a:moveTo>
                  <a:cubicBezTo>
                    <a:pt x="2286" y="0"/>
                    <a:pt x="2286" y="427"/>
                    <a:pt x="1724" y="854"/>
                  </a:cubicBezTo>
                  <a:cubicBezTo>
                    <a:pt x="601" y="2153"/>
                    <a:pt x="2286" y="4751"/>
                    <a:pt x="4579" y="7775"/>
                  </a:cubicBezTo>
                  <a:cubicBezTo>
                    <a:pt x="3994" y="7348"/>
                    <a:pt x="2871" y="6921"/>
                    <a:pt x="1724" y="6921"/>
                  </a:cubicBezTo>
                  <a:cubicBezTo>
                    <a:pt x="1162" y="6921"/>
                    <a:pt x="601" y="7348"/>
                    <a:pt x="601" y="7775"/>
                  </a:cubicBezTo>
                  <a:cubicBezTo>
                    <a:pt x="-546" y="10373"/>
                    <a:pt x="16" y="12971"/>
                    <a:pt x="1724" y="15124"/>
                  </a:cubicBezTo>
                  <a:cubicBezTo>
                    <a:pt x="4579" y="19020"/>
                    <a:pt x="9681" y="21600"/>
                    <a:pt x="15929" y="21600"/>
                  </a:cubicBezTo>
                  <a:cubicBezTo>
                    <a:pt x="16514" y="21600"/>
                    <a:pt x="17076" y="21600"/>
                    <a:pt x="17076" y="21173"/>
                  </a:cubicBezTo>
                  <a:cubicBezTo>
                    <a:pt x="17076" y="20319"/>
                    <a:pt x="17076" y="19874"/>
                    <a:pt x="15929" y="19874"/>
                  </a:cubicBezTo>
                  <a:cubicBezTo>
                    <a:pt x="11389" y="19874"/>
                    <a:pt x="6849" y="17721"/>
                    <a:pt x="4579" y="14697"/>
                  </a:cubicBezTo>
                  <a:cubicBezTo>
                    <a:pt x="2871" y="12971"/>
                    <a:pt x="2286" y="11227"/>
                    <a:pt x="2871" y="9074"/>
                  </a:cubicBezTo>
                  <a:cubicBezTo>
                    <a:pt x="5702" y="10800"/>
                    <a:pt x="8557" y="12526"/>
                    <a:pt x="10827" y="14697"/>
                  </a:cubicBezTo>
                  <a:cubicBezTo>
                    <a:pt x="11108" y="14910"/>
                    <a:pt x="11389" y="15017"/>
                    <a:pt x="11670" y="15017"/>
                  </a:cubicBezTo>
                  <a:cubicBezTo>
                    <a:pt x="11951" y="15017"/>
                    <a:pt x="12255" y="14910"/>
                    <a:pt x="12536" y="14697"/>
                  </a:cubicBezTo>
                  <a:cubicBezTo>
                    <a:pt x="12536" y="14270"/>
                    <a:pt x="12536" y="13825"/>
                    <a:pt x="12536" y="13398"/>
                  </a:cubicBezTo>
                  <a:cubicBezTo>
                    <a:pt x="9119" y="9946"/>
                    <a:pt x="6287" y="6476"/>
                    <a:pt x="3994" y="2153"/>
                  </a:cubicBezTo>
                  <a:cubicBezTo>
                    <a:pt x="9681" y="6049"/>
                    <a:pt x="14244" y="9946"/>
                    <a:pt x="18784" y="14697"/>
                  </a:cubicBezTo>
                  <a:lnTo>
                    <a:pt x="20492" y="14697"/>
                  </a:lnTo>
                  <a:cubicBezTo>
                    <a:pt x="21054" y="14270"/>
                    <a:pt x="21054" y="13398"/>
                    <a:pt x="20492" y="13398"/>
                  </a:cubicBezTo>
                  <a:cubicBezTo>
                    <a:pt x="15367" y="8202"/>
                    <a:pt x="6287" y="0"/>
                    <a:pt x="2871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58" name="Google Shape;529;p13"/>
            <p:cNvSpPr/>
            <p:nvPr/>
          </p:nvSpPr>
          <p:spPr>
            <a:xfrm>
              <a:off x="3860200" y="360493"/>
              <a:ext cx="149656" cy="1489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5" h="21600" fill="norm" stroke="1" extrusionOk="0">
                  <a:moveTo>
                    <a:pt x="3135" y="0"/>
                  </a:moveTo>
                  <a:cubicBezTo>
                    <a:pt x="2665" y="0"/>
                    <a:pt x="2142" y="163"/>
                    <a:pt x="1775" y="543"/>
                  </a:cubicBezTo>
                  <a:cubicBezTo>
                    <a:pt x="520" y="543"/>
                    <a:pt x="-735" y="1845"/>
                    <a:pt x="520" y="3148"/>
                  </a:cubicBezTo>
                  <a:cubicBezTo>
                    <a:pt x="3083" y="16336"/>
                    <a:pt x="5593" y="21600"/>
                    <a:pt x="9411" y="21600"/>
                  </a:cubicBezTo>
                  <a:cubicBezTo>
                    <a:pt x="15740" y="21600"/>
                    <a:pt x="19557" y="9769"/>
                    <a:pt x="20865" y="3148"/>
                  </a:cubicBezTo>
                  <a:cubicBezTo>
                    <a:pt x="20865" y="1845"/>
                    <a:pt x="19557" y="543"/>
                    <a:pt x="18302" y="543"/>
                  </a:cubicBezTo>
                  <a:cubicBezTo>
                    <a:pt x="17936" y="163"/>
                    <a:pt x="17570" y="0"/>
                    <a:pt x="17204" y="0"/>
                  </a:cubicBezTo>
                  <a:cubicBezTo>
                    <a:pt x="16419" y="0"/>
                    <a:pt x="15740" y="923"/>
                    <a:pt x="15740" y="1845"/>
                  </a:cubicBezTo>
                  <a:cubicBezTo>
                    <a:pt x="14484" y="7110"/>
                    <a:pt x="13229" y="12374"/>
                    <a:pt x="10666" y="16336"/>
                  </a:cubicBezTo>
                  <a:cubicBezTo>
                    <a:pt x="10666" y="16336"/>
                    <a:pt x="8156" y="15033"/>
                    <a:pt x="5593" y="1845"/>
                  </a:cubicBezTo>
                  <a:cubicBezTo>
                    <a:pt x="5593" y="923"/>
                    <a:pt x="4338" y="0"/>
                    <a:pt x="3135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59" name="Google Shape;530;p13"/>
            <p:cNvSpPr/>
            <p:nvPr/>
          </p:nvSpPr>
          <p:spPr>
            <a:xfrm>
              <a:off x="3544090" y="930994"/>
              <a:ext cx="169914" cy="696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06" h="21600" fill="norm" stroke="1" extrusionOk="0">
                  <a:moveTo>
                    <a:pt x="16994" y="0"/>
                  </a:moveTo>
                  <a:cubicBezTo>
                    <a:pt x="16518" y="0"/>
                    <a:pt x="16128" y="581"/>
                    <a:pt x="15868" y="1858"/>
                  </a:cubicBezTo>
                  <a:cubicBezTo>
                    <a:pt x="12709" y="8245"/>
                    <a:pt x="9549" y="11381"/>
                    <a:pt x="5956" y="11381"/>
                  </a:cubicBezTo>
                  <a:cubicBezTo>
                    <a:pt x="4787" y="11381"/>
                    <a:pt x="3532" y="11032"/>
                    <a:pt x="2190" y="10335"/>
                  </a:cubicBezTo>
                  <a:cubicBezTo>
                    <a:pt x="112" y="10335"/>
                    <a:pt x="-970" y="21600"/>
                    <a:pt x="1151" y="21600"/>
                  </a:cubicBezTo>
                  <a:lnTo>
                    <a:pt x="5350" y="21600"/>
                  </a:lnTo>
                  <a:cubicBezTo>
                    <a:pt x="9549" y="21600"/>
                    <a:pt x="14830" y="18813"/>
                    <a:pt x="19028" y="10335"/>
                  </a:cubicBezTo>
                  <a:cubicBezTo>
                    <a:pt x="20630" y="6039"/>
                    <a:pt x="18552" y="0"/>
                    <a:pt x="16994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60" name="Google Shape;531;p13"/>
            <p:cNvSpPr/>
            <p:nvPr/>
          </p:nvSpPr>
          <p:spPr>
            <a:xfrm>
              <a:off x="3508671" y="784631"/>
              <a:ext cx="170691" cy="707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9" h="21600" fill="norm" stroke="1" extrusionOk="0">
                  <a:moveTo>
                    <a:pt x="18742" y="0"/>
                  </a:moveTo>
                  <a:cubicBezTo>
                    <a:pt x="18180" y="0"/>
                    <a:pt x="17617" y="686"/>
                    <a:pt x="17055" y="2057"/>
                  </a:cubicBezTo>
                  <a:cubicBezTo>
                    <a:pt x="14478" y="8343"/>
                    <a:pt x="10636" y="11429"/>
                    <a:pt x="6981" y="11429"/>
                  </a:cubicBezTo>
                  <a:cubicBezTo>
                    <a:pt x="5763" y="11429"/>
                    <a:pt x="4545" y="11086"/>
                    <a:pt x="3374" y="10400"/>
                  </a:cubicBezTo>
                  <a:cubicBezTo>
                    <a:pt x="1125" y="10400"/>
                    <a:pt x="0" y="13257"/>
                    <a:pt x="0" y="16000"/>
                  </a:cubicBezTo>
                  <a:cubicBezTo>
                    <a:pt x="0" y="18743"/>
                    <a:pt x="0" y="21600"/>
                    <a:pt x="2249" y="21600"/>
                  </a:cubicBezTo>
                  <a:lnTo>
                    <a:pt x="5669" y="21600"/>
                  </a:lnTo>
                  <a:cubicBezTo>
                    <a:pt x="11339" y="21600"/>
                    <a:pt x="15931" y="16000"/>
                    <a:pt x="20475" y="7657"/>
                  </a:cubicBezTo>
                  <a:cubicBezTo>
                    <a:pt x="21600" y="7657"/>
                    <a:pt x="21600" y="2057"/>
                    <a:pt x="20475" y="2057"/>
                  </a:cubicBezTo>
                  <a:cubicBezTo>
                    <a:pt x="19913" y="686"/>
                    <a:pt x="19351" y="0"/>
                    <a:pt x="18742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61" name="Google Shape;532;p13"/>
            <p:cNvSpPr/>
            <p:nvPr/>
          </p:nvSpPr>
          <p:spPr>
            <a:xfrm>
              <a:off x="3754395" y="784631"/>
              <a:ext cx="171066" cy="707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9" h="21600" fill="norm" stroke="1" extrusionOk="0">
                  <a:moveTo>
                    <a:pt x="18748" y="0"/>
                  </a:moveTo>
                  <a:cubicBezTo>
                    <a:pt x="18187" y="0"/>
                    <a:pt x="17626" y="686"/>
                    <a:pt x="17065" y="2057"/>
                  </a:cubicBezTo>
                  <a:cubicBezTo>
                    <a:pt x="13652" y="8343"/>
                    <a:pt x="10239" y="11429"/>
                    <a:pt x="6358" y="11429"/>
                  </a:cubicBezTo>
                  <a:cubicBezTo>
                    <a:pt x="5049" y="11429"/>
                    <a:pt x="3694" y="11086"/>
                    <a:pt x="2291" y="10400"/>
                  </a:cubicBezTo>
                  <a:cubicBezTo>
                    <a:pt x="1169" y="10400"/>
                    <a:pt x="0" y="13257"/>
                    <a:pt x="0" y="16000"/>
                  </a:cubicBezTo>
                  <a:cubicBezTo>
                    <a:pt x="0" y="18743"/>
                    <a:pt x="0" y="21600"/>
                    <a:pt x="1169" y="21600"/>
                  </a:cubicBezTo>
                  <a:lnTo>
                    <a:pt x="5704" y="21600"/>
                  </a:lnTo>
                  <a:cubicBezTo>
                    <a:pt x="11361" y="21600"/>
                    <a:pt x="15943" y="16000"/>
                    <a:pt x="20478" y="7657"/>
                  </a:cubicBezTo>
                  <a:cubicBezTo>
                    <a:pt x="21600" y="7657"/>
                    <a:pt x="21600" y="2057"/>
                    <a:pt x="20478" y="2057"/>
                  </a:cubicBezTo>
                  <a:cubicBezTo>
                    <a:pt x="19917" y="686"/>
                    <a:pt x="19309" y="0"/>
                    <a:pt x="18748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62" name="Google Shape;533;p13"/>
            <p:cNvSpPr/>
            <p:nvPr/>
          </p:nvSpPr>
          <p:spPr>
            <a:xfrm>
              <a:off x="0" y="850138"/>
              <a:ext cx="2925334" cy="5779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09" y="1553"/>
                  </a:moveTo>
                  <a:cubicBezTo>
                    <a:pt x="537" y="1553"/>
                    <a:pt x="338" y="1553"/>
                    <a:pt x="136" y="1889"/>
                  </a:cubicBezTo>
                  <a:cubicBezTo>
                    <a:pt x="0" y="1889"/>
                    <a:pt x="0" y="2224"/>
                    <a:pt x="0" y="2574"/>
                  </a:cubicBezTo>
                  <a:cubicBezTo>
                    <a:pt x="0" y="2910"/>
                    <a:pt x="66" y="3246"/>
                    <a:pt x="136" y="3246"/>
                  </a:cubicBezTo>
                  <a:lnTo>
                    <a:pt x="202" y="3246"/>
                  </a:lnTo>
                  <a:cubicBezTo>
                    <a:pt x="404" y="2910"/>
                    <a:pt x="607" y="2910"/>
                    <a:pt x="809" y="2910"/>
                  </a:cubicBezTo>
                  <a:cubicBezTo>
                    <a:pt x="875" y="2910"/>
                    <a:pt x="942" y="2574"/>
                    <a:pt x="942" y="2224"/>
                  </a:cubicBezTo>
                  <a:cubicBezTo>
                    <a:pt x="942" y="1889"/>
                    <a:pt x="875" y="1553"/>
                    <a:pt x="809" y="1553"/>
                  </a:cubicBezTo>
                  <a:close/>
                  <a:moveTo>
                    <a:pt x="1615" y="1889"/>
                  </a:moveTo>
                  <a:cubicBezTo>
                    <a:pt x="1548" y="1889"/>
                    <a:pt x="1479" y="1889"/>
                    <a:pt x="1479" y="2574"/>
                  </a:cubicBezTo>
                  <a:cubicBezTo>
                    <a:pt x="1479" y="2910"/>
                    <a:pt x="1479" y="3246"/>
                    <a:pt x="1615" y="3246"/>
                  </a:cubicBezTo>
                  <a:cubicBezTo>
                    <a:pt x="1817" y="3581"/>
                    <a:pt x="2086" y="3931"/>
                    <a:pt x="2354" y="4603"/>
                  </a:cubicBezTo>
                  <a:lnTo>
                    <a:pt x="2424" y="4603"/>
                  </a:lnTo>
                  <a:cubicBezTo>
                    <a:pt x="2557" y="4603"/>
                    <a:pt x="2623" y="3581"/>
                    <a:pt x="2490" y="3246"/>
                  </a:cubicBezTo>
                  <a:cubicBezTo>
                    <a:pt x="2221" y="2574"/>
                    <a:pt x="1953" y="2224"/>
                    <a:pt x="1615" y="1889"/>
                  </a:cubicBezTo>
                  <a:close/>
                  <a:moveTo>
                    <a:pt x="13645" y="0"/>
                  </a:moveTo>
                  <a:cubicBezTo>
                    <a:pt x="13528" y="0"/>
                    <a:pt x="13429" y="937"/>
                    <a:pt x="13592" y="1203"/>
                  </a:cubicBezTo>
                  <a:lnTo>
                    <a:pt x="13659" y="1553"/>
                  </a:lnTo>
                  <a:cubicBezTo>
                    <a:pt x="13794" y="2224"/>
                    <a:pt x="13861" y="3246"/>
                    <a:pt x="13930" y="4267"/>
                  </a:cubicBezTo>
                  <a:cubicBezTo>
                    <a:pt x="13930" y="4952"/>
                    <a:pt x="13997" y="4952"/>
                    <a:pt x="14063" y="4952"/>
                  </a:cubicBezTo>
                  <a:cubicBezTo>
                    <a:pt x="14129" y="4952"/>
                    <a:pt x="14199" y="4603"/>
                    <a:pt x="14199" y="4267"/>
                  </a:cubicBezTo>
                  <a:cubicBezTo>
                    <a:pt x="14129" y="2910"/>
                    <a:pt x="13997" y="1553"/>
                    <a:pt x="13861" y="532"/>
                  </a:cubicBezTo>
                  <a:cubicBezTo>
                    <a:pt x="13794" y="196"/>
                    <a:pt x="13794" y="196"/>
                    <a:pt x="13728" y="196"/>
                  </a:cubicBezTo>
                  <a:cubicBezTo>
                    <a:pt x="13700" y="56"/>
                    <a:pt x="13672" y="0"/>
                    <a:pt x="13645" y="0"/>
                  </a:cubicBezTo>
                  <a:close/>
                  <a:moveTo>
                    <a:pt x="12985" y="867"/>
                  </a:moveTo>
                  <a:cubicBezTo>
                    <a:pt x="12919" y="867"/>
                    <a:pt x="12853" y="867"/>
                    <a:pt x="12853" y="1203"/>
                  </a:cubicBezTo>
                  <a:cubicBezTo>
                    <a:pt x="12717" y="2224"/>
                    <a:pt x="12650" y="2910"/>
                    <a:pt x="12717" y="3931"/>
                  </a:cubicBezTo>
                  <a:cubicBezTo>
                    <a:pt x="12717" y="4603"/>
                    <a:pt x="12717" y="5288"/>
                    <a:pt x="12786" y="5960"/>
                  </a:cubicBezTo>
                  <a:cubicBezTo>
                    <a:pt x="12786" y="6211"/>
                    <a:pt x="12819" y="6449"/>
                    <a:pt x="12861" y="6449"/>
                  </a:cubicBezTo>
                  <a:cubicBezTo>
                    <a:pt x="12880" y="6449"/>
                    <a:pt x="12900" y="6407"/>
                    <a:pt x="12919" y="6309"/>
                  </a:cubicBezTo>
                  <a:cubicBezTo>
                    <a:pt x="12985" y="6309"/>
                    <a:pt x="13055" y="5960"/>
                    <a:pt x="13055" y="5624"/>
                  </a:cubicBezTo>
                  <a:cubicBezTo>
                    <a:pt x="12985" y="4952"/>
                    <a:pt x="12985" y="4603"/>
                    <a:pt x="12985" y="3931"/>
                  </a:cubicBezTo>
                  <a:cubicBezTo>
                    <a:pt x="12985" y="3246"/>
                    <a:pt x="12985" y="2574"/>
                    <a:pt x="13055" y="1889"/>
                  </a:cubicBezTo>
                  <a:cubicBezTo>
                    <a:pt x="13121" y="1553"/>
                    <a:pt x="13055" y="1203"/>
                    <a:pt x="12985" y="867"/>
                  </a:cubicBezTo>
                  <a:close/>
                  <a:moveTo>
                    <a:pt x="21464" y="1889"/>
                  </a:moveTo>
                  <a:cubicBezTo>
                    <a:pt x="21398" y="1889"/>
                    <a:pt x="21331" y="2224"/>
                    <a:pt x="21331" y="2574"/>
                  </a:cubicBezTo>
                  <a:cubicBezTo>
                    <a:pt x="21262" y="3931"/>
                    <a:pt x="21196" y="4952"/>
                    <a:pt x="21063" y="6309"/>
                  </a:cubicBezTo>
                  <a:cubicBezTo>
                    <a:pt x="20993" y="6309"/>
                    <a:pt x="20993" y="6981"/>
                    <a:pt x="21063" y="7331"/>
                  </a:cubicBezTo>
                  <a:lnTo>
                    <a:pt x="21129" y="7331"/>
                  </a:lnTo>
                  <a:lnTo>
                    <a:pt x="21129" y="6981"/>
                  </a:lnTo>
                  <a:lnTo>
                    <a:pt x="21262" y="6981"/>
                  </a:lnTo>
                  <a:cubicBezTo>
                    <a:pt x="21464" y="5624"/>
                    <a:pt x="21534" y="4267"/>
                    <a:pt x="21600" y="2574"/>
                  </a:cubicBezTo>
                  <a:cubicBezTo>
                    <a:pt x="21600" y="2224"/>
                    <a:pt x="21534" y="1889"/>
                    <a:pt x="21464" y="1889"/>
                  </a:cubicBezTo>
                  <a:close/>
                  <a:moveTo>
                    <a:pt x="3180" y="4882"/>
                  </a:moveTo>
                  <a:cubicBezTo>
                    <a:pt x="3080" y="4882"/>
                    <a:pt x="3047" y="5722"/>
                    <a:pt x="3163" y="6309"/>
                  </a:cubicBezTo>
                  <a:cubicBezTo>
                    <a:pt x="3365" y="6645"/>
                    <a:pt x="3634" y="7331"/>
                    <a:pt x="3903" y="8352"/>
                  </a:cubicBezTo>
                  <a:lnTo>
                    <a:pt x="3969" y="8352"/>
                  </a:lnTo>
                  <a:lnTo>
                    <a:pt x="3969" y="8002"/>
                  </a:lnTo>
                  <a:lnTo>
                    <a:pt x="4039" y="8002"/>
                  </a:lnTo>
                  <a:cubicBezTo>
                    <a:pt x="4105" y="7666"/>
                    <a:pt x="4105" y="7331"/>
                    <a:pt x="4039" y="6981"/>
                  </a:cubicBezTo>
                  <a:cubicBezTo>
                    <a:pt x="3767" y="6309"/>
                    <a:pt x="3498" y="5624"/>
                    <a:pt x="3230" y="4952"/>
                  </a:cubicBezTo>
                  <a:cubicBezTo>
                    <a:pt x="3210" y="4896"/>
                    <a:pt x="3194" y="4882"/>
                    <a:pt x="3180" y="4882"/>
                  </a:cubicBezTo>
                  <a:close/>
                  <a:moveTo>
                    <a:pt x="4778" y="9023"/>
                  </a:moveTo>
                  <a:cubicBezTo>
                    <a:pt x="4642" y="9023"/>
                    <a:pt x="4576" y="9023"/>
                    <a:pt x="4576" y="9359"/>
                  </a:cubicBezTo>
                  <a:cubicBezTo>
                    <a:pt x="4509" y="9709"/>
                    <a:pt x="4509" y="10045"/>
                    <a:pt x="4576" y="10380"/>
                  </a:cubicBezTo>
                  <a:lnTo>
                    <a:pt x="5316" y="12423"/>
                  </a:lnTo>
                  <a:lnTo>
                    <a:pt x="5382" y="12423"/>
                  </a:lnTo>
                  <a:cubicBezTo>
                    <a:pt x="5451" y="12423"/>
                    <a:pt x="5518" y="12423"/>
                    <a:pt x="5518" y="12087"/>
                  </a:cubicBezTo>
                  <a:cubicBezTo>
                    <a:pt x="5584" y="11737"/>
                    <a:pt x="5518" y="11402"/>
                    <a:pt x="5451" y="11402"/>
                  </a:cubicBezTo>
                  <a:lnTo>
                    <a:pt x="4778" y="9023"/>
                  </a:lnTo>
                  <a:close/>
                  <a:moveTo>
                    <a:pt x="20556" y="8799"/>
                  </a:moveTo>
                  <a:cubicBezTo>
                    <a:pt x="20522" y="8799"/>
                    <a:pt x="20486" y="8869"/>
                    <a:pt x="20456" y="9023"/>
                  </a:cubicBezTo>
                  <a:cubicBezTo>
                    <a:pt x="20254" y="9709"/>
                    <a:pt x="19985" y="10380"/>
                    <a:pt x="19783" y="11066"/>
                  </a:cubicBezTo>
                  <a:cubicBezTo>
                    <a:pt x="19716" y="11402"/>
                    <a:pt x="19647" y="11737"/>
                    <a:pt x="19716" y="12087"/>
                  </a:cubicBezTo>
                  <a:cubicBezTo>
                    <a:pt x="19716" y="12423"/>
                    <a:pt x="19783" y="12423"/>
                    <a:pt x="19849" y="12423"/>
                  </a:cubicBezTo>
                  <a:lnTo>
                    <a:pt x="19919" y="12423"/>
                  </a:lnTo>
                  <a:cubicBezTo>
                    <a:pt x="20187" y="11737"/>
                    <a:pt x="20390" y="11066"/>
                    <a:pt x="20658" y="10045"/>
                  </a:cubicBezTo>
                  <a:cubicBezTo>
                    <a:pt x="20761" y="9527"/>
                    <a:pt x="20667" y="8799"/>
                    <a:pt x="20556" y="8799"/>
                  </a:cubicBezTo>
                  <a:close/>
                  <a:moveTo>
                    <a:pt x="14063" y="7666"/>
                  </a:moveTo>
                  <a:cubicBezTo>
                    <a:pt x="13997" y="7666"/>
                    <a:pt x="13930" y="8002"/>
                    <a:pt x="13930" y="8352"/>
                  </a:cubicBezTo>
                  <a:cubicBezTo>
                    <a:pt x="13861" y="9023"/>
                    <a:pt x="13861" y="9359"/>
                    <a:pt x="13794" y="10045"/>
                  </a:cubicBezTo>
                  <a:cubicBezTo>
                    <a:pt x="13659" y="9709"/>
                    <a:pt x="13592" y="9023"/>
                    <a:pt x="13459" y="8688"/>
                  </a:cubicBezTo>
                  <a:cubicBezTo>
                    <a:pt x="13423" y="8520"/>
                    <a:pt x="13390" y="8436"/>
                    <a:pt x="13357" y="8436"/>
                  </a:cubicBezTo>
                  <a:cubicBezTo>
                    <a:pt x="13323" y="8436"/>
                    <a:pt x="13290" y="8520"/>
                    <a:pt x="13257" y="8688"/>
                  </a:cubicBezTo>
                  <a:cubicBezTo>
                    <a:pt x="13188" y="9023"/>
                    <a:pt x="13188" y="9359"/>
                    <a:pt x="13257" y="9709"/>
                  </a:cubicBezTo>
                  <a:cubicBezTo>
                    <a:pt x="13390" y="10380"/>
                    <a:pt x="13526" y="10730"/>
                    <a:pt x="13659" y="11066"/>
                  </a:cubicBezTo>
                  <a:lnTo>
                    <a:pt x="13592" y="12087"/>
                  </a:lnTo>
                  <a:cubicBezTo>
                    <a:pt x="13592" y="12423"/>
                    <a:pt x="13592" y="12759"/>
                    <a:pt x="13659" y="13108"/>
                  </a:cubicBezTo>
                  <a:lnTo>
                    <a:pt x="13728" y="13108"/>
                  </a:lnTo>
                  <a:lnTo>
                    <a:pt x="13728" y="12759"/>
                  </a:lnTo>
                  <a:cubicBezTo>
                    <a:pt x="13728" y="12926"/>
                    <a:pt x="13744" y="13024"/>
                    <a:pt x="13769" y="13024"/>
                  </a:cubicBezTo>
                  <a:cubicBezTo>
                    <a:pt x="13794" y="13024"/>
                    <a:pt x="13828" y="12926"/>
                    <a:pt x="13861" y="12759"/>
                  </a:cubicBezTo>
                  <a:lnTo>
                    <a:pt x="13930" y="12087"/>
                  </a:lnTo>
                  <a:lnTo>
                    <a:pt x="13997" y="12087"/>
                  </a:lnTo>
                  <a:cubicBezTo>
                    <a:pt x="14016" y="12185"/>
                    <a:pt x="14035" y="12227"/>
                    <a:pt x="14055" y="12227"/>
                  </a:cubicBezTo>
                  <a:cubicBezTo>
                    <a:pt x="14102" y="12227"/>
                    <a:pt x="14152" y="11989"/>
                    <a:pt x="14199" y="11737"/>
                  </a:cubicBezTo>
                  <a:cubicBezTo>
                    <a:pt x="14265" y="11402"/>
                    <a:pt x="14199" y="11066"/>
                    <a:pt x="14129" y="10730"/>
                  </a:cubicBezTo>
                  <a:lnTo>
                    <a:pt x="14063" y="10730"/>
                  </a:lnTo>
                  <a:cubicBezTo>
                    <a:pt x="14129" y="10045"/>
                    <a:pt x="14129" y="9359"/>
                    <a:pt x="14199" y="8688"/>
                  </a:cubicBezTo>
                  <a:cubicBezTo>
                    <a:pt x="14199" y="8352"/>
                    <a:pt x="14129" y="7666"/>
                    <a:pt x="14063" y="7666"/>
                  </a:cubicBezTo>
                  <a:close/>
                  <a:moveTo>
                    <a:pt x="14938" y="12087"/>
                  </a:moveTo>
                  <a:cubicBezTo>
                    <a:pt x="14872" y="12087"/>
                    <a:pt x="14736" y="12087"/>
                    <a:pt x="14736" y="12759"/>
                  </a:cubicBezTo>
                  <a:cubicBezTo>
                    <a:pt x="14736" y="13108"/>
                    <a:pt x="14803" y="13444"/>
                    <a:pt x="14872" y="13444"/>
                  </a:cubicBezTo>
                  <a:cubicBezTo>
                    <a:pt x="15140" y="13780"/>
                    <a:pt x="15409" y="14116"/>
                    <a:pt x="15678" y="14465"/>
                  </a:cubicBezTo>
                  <a:lnTo>
                    <a:pt x="15744" y="14465"/>
                  </a:lnTo>
                  <a:cubicBezTo>
                    <a:pt x="15880" y="14116"/>
                    <a:pt x="15880" y="13108"/>
                    <a:pt x="15744" y="13108"/>
                  </a:cubicBezTo>
                  <a:cubicBezTo>
                    <a:pt x="15476" y="12759"/>
                    <a:pt x="15207" y="12423"/>
                    <a:pt x="14938" y="12087"/>
                  </a:cubicBezTo>
                  <a:close/>
                  <a:moveTo>
                    <a:pt x="16553" y="13444"/>
                  </a:moveTo>
                  <a:cubicBezTo>
                    <a:pt x="16487" y="13444"/>
                    <a:pt x="16417" y="13780"/>
                    <a:pt x="16417" y="14116"/>
                  </a:cubicBezTo>
                  <a:cubicBezTo>
                    <a:pt x="16351" y="14465"/>
                    <a:pt x="16417" y="14801"/>
                    <a:pt x="16487" y="14801"/>
                  </a:cubicBezTo>
                  <a:lnTo>
                    <a:pt x="17359" y="14801"/>
                  </a:lnTo>
                  <a:cubicBezTo>
                    <a:pt x="17428" y="14801"/>
                    <a:pt x="17495" y="14801"/>
                    <a:pt x="17495" y="14116"/>
                  </a:cubicBezTo>
                  <a:cubicBezTo>
                    <a:pt x="17495" y="13780"/>
                    <a:pt x="17428" y="13444"/>
                    <a:pt x="17359" y="13444"/>
                  </a:cubicBezTo>
                  <a:close/>
                  <a:moveTo>
                    <a:pt x="19043" y="12423"/>
                  </a:moveTo>
                  <a:cubicBezTo>
                    <a:pt x="18775" y="12759"/>
                    <a:pt x="18503" y="13108"/>
                    <a:pt x="18168" y="13108"/>
                  </a:cubicBezTo>
                  <a:cubicBezTo>
                    <a:pt x="18102" y="13444"/>
                    <a:pt x="18032" y="13780"/>
                    <a:pt x="18102" y="14116"/>
                  </a:cubicBezTo>
                  <a:cubicBezTo>
                    <a:pt x="18102" y="14465"/>
                    <a:pt x="18168" y="14801"/>
                    <a:pt x="18235" y="14801"/>
                  </a:cubicBezTo>
                  <a:lnTo>
                    <a:pt x="18304" y="14801"/>
                  </a:lnTo>
                  <a:cubicBezTo>
                    <a:pt x="18572" y="14465"/>
                    <a:pt x="18841" y="14116"/>
                    <a:pt x="19110" y="13780"/>
                  </a:cubicBezTo>
                  <a:cubicBezTo>
                    <a:pt x="19176" y="13780"/>
                    <a:pt x="19246" y="13444"/>
                    <a:pt x="19246" y="13108"/>
                  </a:cubicBezTo>
                  <a:cubicBezTo>
                    <a:pt x="19176" y="12759"/>
                    <a:pt x="19110" y="12423"/>
                    <a:pt x="19043" y="12423"/>
                  </a:cubicBezTo>
                  <a:close/>
                  <a:moveTo>
                    <a:pt x="6191" y="13108"/>
                  </a:moveTo>
                  <a:cubicBezTo>
                    <a:pt x="6124" y="13108"/>
                    <a:pt x="6055" y="13108"/>
                    <a:pt x="5989" y="13444"/>
                  </a:cubicBezTo>
                  <a:cubicBezTo>
                    <a:pt x="5989" y="13780"/>
                    <a:pt x="5989" y="14116"/>
                    <a:pt x="6055" y="14465"/>
                  </a:cubicBezTo>
                  <a:cubicBezTo>
                    <a:pt x="6327" y="15137"/>
                    <a:pt x="6595" y="15822"/>
                    <a:pt x="6797" y="16508"/>
                  </a:cubicBezTo>
                  <a:lnTo>
                    <a:pt x="6864" y="16508"/>
                  </a:lnTo>
                  <a:cubicBezTo>
                    <a:pt x="6930" y="16508"/>
                    <a:pt x="6997" y="16508"/>
                    <a:pt x="6997" y="16158"/>
                  </a:cubicBezTo>
                  <a:cubicBezTo>
                    <a:pt x="7066" y="15822"/>
                    <a:pt x="6997" y="15487"/>
                    <a:pt x="6930" y="15137"/>
                  </a:cubicBezTo>
                  <a:lnTo>
                    <a:pt x="6191" y="13108"/>
                  </a:lnTo>
                  <a:close/>
                  <a:moveTo>
                    <a:pt x="13168" y="15053"/>
                  </a:moveTo>
                  <a:cubicBezTo>
                    <a:pt x="13152" y="15053"/>
                    <a:pt x="13132" y="15081"/>
                    <a:pt x="13121" y="15137"/>
                  </a:cubicBezTo>
                  <a:cubicBezTo>
                    <a:pt x="12919" y="16158"/>
                    <a:pt x="12650" y="16844"/>
                    <a:pt x="12448" y="17515"/>
                  </a:cubicBezTo>
                  <a:cubicBezTo>
                    <a:pt x="12382" y="17865"/>
                    <a:pt x="12315" y="18201"/>
                    <a:pt x="12382" y="18536"/>
                  </a:cubicBezTo>
                  <a:cubicBezTo>
                    <a:pt x="12382" y="18886"/>
                    <a:pt x="12448" y="18886"/>
                    <a:pt x="12515" y="18886"/>
                  </a:cubicBezTo>
                  <a:lnTo>
                    <a:pt x="12584" y="18886"/>
                  </a:lnTo>
                  <a:cubicBezTo>
                    <a:pt x="12853" y="18201"/>
                    <a:pt x="13055" y="17179"/>
                    <a:pt x="13257" y="16158"/>
                  </a:cubicBezTo>
                  <a:cubicBezTo>
                    <a:pt x="13365" y="15612"/>
                    <a:pt x="13251" y="15053"/>
                    <a:pt x="13168" y="15053"/>
                  </a:cubicBezTo>
                  <a:close/>
                  <a:moveTo>
                    <a:pt x="7678" y="17039"/>
                  </a:moveTo>
                  <a:cubicBezTo>
                    <a:pt x="7631" y="17039"/>
                    <a:pt x="7584" y="17277"/>
                    <a:pt x="7537" y="17515"/>
                  </a:cubicBezTo>
                  <a:cubicBezTo>
                    <a:pt x="7537" y="17865"/>
                    <a:pt x="7537" y="18201"/>
                    <a:pt x="7603" y="18536"/>
                  </a:cubicBezTo>
                  <a:cubicBezTo>
                    <a:pt x="7872" y="18886"/>
                    <a:pt x="8141" y="19558"/>
                    <a:pt x="8412" y="19893"/>
                  </a:cubicBezTo>
                  <a:lnTo>
                    <a:pt x="8479" y="19893"/>
                  </a:lnTo>
                  <a:cubicBezTo>
                    <a:pt x="8681" y="19893"/>
                    <a:pt x="8681" y="18536"/>
                    <a:pt x="8479" y="18536"/>
                  </a:cubicBezTo>
                  <a:cubicBezTo>
                    <a:pt x="8277" y="18201"/>
                    <a:pt x="8008" y="17515"/>
                    <a:pt x="7739" y="17179"/>
                  </a:cubicBezTo>
                  <a:cubicBezTo>
                    <a:pt x="7720" y="17081"/>
                    <a:pt x="7698" y="17039"/>
                    <a:pt x="7678" y="17039"/>
                  </a:cubicBezTo>
                  <a:close/>
                  <a:moveTo>
                    <a:pt x="9252" y="19516"/>
                  </a:moveTo>
                  <a:cubicBezTo>
                    <a:pt x="9141" y="19516"/>
                    <a:pt x="9102" y="20915"/>
                    <a:pt x="9285" y="20915"/>
                  </a:cubicBezTo>
                  <a:cubicBezTo>
                    <a:pt x="9556" y="21264"/>
                    <a:pt x="9825" y="21264"/>
                    <a:pt x="10094" y="21600"/>
                  </a:cubicBezTo>
                  <a:cubicBezTo>
                    <a:pt x="10160" y="21600"/>
                    <a:pt x="10296" y="21264"/>
                    <a:pt x="10296" y="20915"/>
                  </a:cubicBezTo>
                  <a:cubicBezTo>
                    <a:pt x="10296" y="20243"/>
                    <a:pt x="10227" y="20243"/>
                    <a:pt x="10160" y="19893"/>
                  </a:cubicBezTo>
                  <a:cubicBezTo>
                    <a:pt x="9891" y="19893"/>
                    <a:pt x="9623" y="19893"/>
                    <a:pt x="9285" y="19558"/>
                  </a:cubicBezTo>
                  <a:cubicBezTo>
                    <a:pt x="9274" y="19530"/>
                    <a:pt x="9263" y="19516"/>
                    <a:pt x="9252" y="19516"/>
                  </a:cubicBezTo>
                  <a:close/>
                  <a:moveTo>
                    <a:pt x="11775" y="19222"/>
                  </a:moveTo>
                  <a:cubicBezTo>
                    <a:pt x="11506" y="19558"/>
                    <a:pt x="11171" y="19893"/>
                    <a:pt x="10900" y="19893"/>
                  </a:cubicBezTo>
                  <a:cubicBezTo>
                    <a:pt x="10833" y="20243"/>
                    <a:pt x="10767" y="20579"/>
                    <a:pt x="10833" y="20915"/>
                  </a:cubicBezTo>
                  <a:cubicBezTo>
                    <a:pt x="10833" y="21264"/>
                    <a:pt x="10833" y="21600"/>
                    <a:pt x="10969" y="21600"/>
                  </a:cubicBezTo>
                  <a:cubicBezTo>
                    <a:pt x="11304" y="21264"/>
                    <a:pt x="11573" y="20915"/>
                    <a:pt x="11841" y="20579"/>
                  </a:cubicBezTo>
                  <a:cubicBezTo>
                    <a:pt x="11911" y="20579"/>
                    <a:pt x="11977" y="20243"/>
                    <a:pt x="11911" y="19558"/>
                  </a:cubicBezTo>
                  <a:cubicBezTo>
                    <a:pt x="11911" y="19222"/>
                    <a:pt x="11841" y="19222"/>
                    <a:pt x="11775" y="19222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3109" name="Google Shape;1677;p41"/>
          <p:cNvGrpSpPr/>
          <p:nvPr/>
        </p:nvGrpSpPr>
        <p:grpSpPr>
          <a:xfrm>
            <a:off x="21830399" y="10649294"/>
            <a:ext cx="1774963" cy="2169673"/>
            <a:chOff x="0" y="0"/>
            <a:chExt cx="1774962" cy="2169672"/>
          </a:xfrm>
        </p:grpSpPr>
        <p:sp>
          <p:nvSpPr>
            <p:cNvPr id="3064" name="Google Shape;1678;p41"/>
            <p:cNvSpPr/>
            <p:nvPr/>
          </p:nvSpPr>
          <p:spPr>
            <a:xfrm>
              <a:off x="53118" y="1170348"/>
              <a:ext cx="1311414" cy="9993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6" h="21600" fill="norm" stroke="1" extrusionOk="0">
                  <a:moveTo>
                    <a:pt x="10800" y="0"/>
                  </a:moveTo>
                  <a:cubicBezTo>
                    <a:pt x="3871" y="0"/>
                    <a:pt x="1263" y="1394"/>
                    <a:pt x="408" y="2090"/>
                  </a:cubicBezTo>
                  <a:cubicBezTo>
                    <a:pt x="122" y="2305"/>
                    <a:pt x="0" y="2678"/>
                    <a:pt x="0" y="3108"/>
                  </a:cubicBezTo>
                  <a:cubicBezTo>
                    <a:pt x="39" y="3215"/>
                    <a:pt x="39" y="3430"/>
                    <a:pt x="39" y="3536"/>
                  </a:cubicBezTo>
                  <a:lnTo>
                    <a:pt x="39" y="3805"/>
                  </a:lnTo>
                  <a:cubicBezTo>
                    <a:pt x="81" y="4393"/>
                    <a:pt x="162" y="5144"/>
                    <a:pt x="244" y="6054"/>
                  </a:cubicBezTo>
                  <a:cubicBezTo>
                    <a:pt x="244" y="6162"/>
                    <a:pt x="284" y="6268"/>
                    <a:pt x="284" y="6429"/>
                  </a:cubicBezTo>
                  <a:cubicBezTo>
                    <a:pt x="652" y="10019"/>
                    <a:pt x="1508" y="15322"/>
                    <a:pt x="3138" y="18267"/>
                  </a:cubicBezTo>
                  <a:lnTo>
                    <a:pt x="3260" y="18427"/>
                  </a:lnTo>
                  <a:cubicBezTo>
                    <a:pt x="3709" y="19285"/>
                    <a:pt x="4320" y="19875"/>
                    <a:pt x="5053" y="20251"/>
                  </a:cubicBezTo>
                  <a:cubicBezTo>
                    <a:pt x="6984" y="21103"/>
                    <a:pt x="9484" y="21600"/>
                    <a:pt x="11810" y="21600"/>
                  </a:cubicBezTo>
                  <a:cubicBezTo>
                    <a:pt x="14737" y="21600"/>
                    <a:pt x="17391" y="20814"/>
                    <a:pt x="18299" y="18964"/>
                  </a:cubicBezTo>
                  <a:cubicBezTo>
                    <a:pt x="18504" y="18536"/>
                    <a:pt x="18665" y="18106"/>
                    <a:pt x="18788" y="17624"/>
                  </a:cubicBezTo>
                  <a:lnTo>
                    <a:pt x="18910" y="17303"/>
                  </a:lnTo>
                  <a:cubicBezTo>
                    <a:pt x="19807" y="14304"/>
                    <a:pt x="20664" y="9162"/>
                    <a:pt x="21153" y="5732"/>
                  </a:cubicBezTo>
                  <a:cubicBezTo>
                    <a:pt x="21194" y="5680"/>
                    <a:pt x="21194" y="5572"/>
                    <a:pt x="21194" y="5517"/>
                  </a:cubicBezTo>
                  <a:cubicBezTo>
                    <a:pt x="21316" y="4823"/>
                    <a:pt x="21397" y="4178"/>
                    <a:pt x="21478" y="3696"/>
                  </a:cubicBezTo>
                  <a:cubicBezTo>
                    <a:pt x="21478" y="3590"/>
                    <a:pt x="21478" y="3536"/>
                    <a:pt x="21519" y="3430"/>
                  </a:cubicBezTo>
                  <a:cubicBezTo>
                    <a:pt x="21561" y="3269"/>
                    <a:pt x="21561" y="3163"/>
                    <a:pt x="21561" y="3108"/>
                  </a:cubicBezTo>
                  <a:cubicBezTo>
                    <a:pt x="21600" y="2626"/>
                    <a:pt x="21438" y="2145"/>
                    <a:pt x="21153" y="1930"/>
                  </a:cubicBezTo>
                  <a:cubicBezTo>
                    <a:pt x="20175" y="1233"/>
                    <a:pt x="17566" y="0"/>
                    <a:pt x="108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65" name="Google Shape;1679;p41"/>
            <p:cNvSpPr/>
            <p:nvPr/>
          </p:nvSpPr>
          <p:spPr>
            <a:xfrm>
              <a:off x="55519" y="1329016"/>
              <a:ext cx="1306140" cy="991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20534" y="7549"/>
                    <a:pt x="17789" y="19433"/>
                    <a:pt x="11231" y="19433"/>
                  </a:cubicBezTo>
                  <a:cubicBezTo>
                    <a:pt x="3894" y="19433"/>
                    <a:pt x="985" y="7026"/>
                    <a:pt x="0" y="1071"/>
                  </a:cubicBezTo>
                  <a:lnTo>
                    <a:pt x="0" y="3787"/>
                  </a:lnTo>
                  <a:cubicBezTo>
                    <a:pt x="1108" y="10264"/>
                    <a:pt x="4059" y="21600"/>
                    <a:pt x="11231" y="21600"/>
                  </a:cubicBezTo>
                  <a:cubicBezTo>
                    <a:pt x="17583" y="21600"/>
                    <a:pt x="20371" y="10812"/>
                    <a:pt x="21558" y="2691"/>
                  </a:cubicBezTo>
                  <a:cubicBezTo>
                    <a:pt x="21558" y="1619"/>
                    <a:pt x="21600" y="548"/>
                    <a:pt x="216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66" name="Google Shape;1680;p41"/>
            <p:cNvSpPr/>
            <p:nvPr/>
          </p:nvSpPr>
          <p:spPr>
            <a:xfrm>
              <a:off x="70379" y="1423211"/>
              <a:ext cx="1271504" cy="1536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557" y="0"/>
                  </a:moveTo>
                  <a:cubicBezTo>
                    <a:pt x="21262" y="1045"/>
                    <a:pt x="20967" y="2780"/>
                    <a:pt x="20757" y="4870"/>
                  </a:cubicBezTo>
                  <a:cubicBezTo>
                    <a:pt x="20505" y="7313"/>
                    <a:pt x="20252" y="8711"/>
                    <a:pt x="19914" y="10109"/>
                  </a:cubicBezTo>
                  <a:cubicBezTo>
                    <a:pt x="19831" y="10189"/>
                    <a:pt x="19747" y="10237"/>
                    <a:pt x="19662" y="10237"/>
                  </a:cubicBezTo>
                  <a:cubicBezTo>
                    <a:pt x="19410" y="10237"/>
                    <a:pt x="19157" y="9836"/>
                    <a:pt x="18905" y="9048"/>
                  </a:cubicBezTo>
                  <a:cubicBezTo>
                    <a:pt x="18652" y="8277"/>
                    <a:pt x="18400" y="7875"/>
                    <a:pt x="18130" y="7875"/>
                  </a:cubicBezTo>
                  <a:cubicBezTo>
                    <a:pt x="18039" y="7875"/>
                    <a:pt x="17947" y="7923"/>
                    <a:pt x="17852" y="8004"/>
                  </a:cubicBezTo>
                  <a:cubicBezTo>
                    <a:pt x="17516" y="9048"/>
                    <a:pt x="17221" y="10446"/>
                    <a:pt x="16969" y="12536"/>
                  </a:cubicBezTo>
                  <a:cubicBezTo>
                    <a:pt x="16716" y="14625"/>
                    <a:pt x="16421" y="16023"/>
                    <a:pt x="16083" y="16714"/>
                  </a:cubicBezTo>
                  <a:cubicBezTo>
                    <a:pt x="16027" y="16779"/>
                    <a:pt x="15968" y="16811"/>
                    <a:pt x="15910" y="16811"/>
                  </a:cubicBezTo>
                  <a:cubicBezTo>
                    <a:pt x="15632" y="16811"/>
                    <a:pt x="15361" y="16136"/>
                    <a:pt x="15116" y="14979"/>
                  </a:cubicBezTo>
                  <a:cubicBezTo>
                    <a:pt x="14778" y="13934"/>
                    <a:pt x="14442" y="13243"/>
                    <a:pt x="14104" y="13243"/>
                  </a:cubicBezTo>
                  <a:cubicBezTo>
                    <a:pt x="13768" y="13580"/>
                    <a:pt x="13432" y="14979"/>
                    <a:pt x="13178" y="16714"/>
                  </a:cubicBezTo>
                  <a:cubicBezTo>
                    <a:pt x="12885" y="18466"/>
                    <a:pt x="12589" y="19511"/>
                    <a:pt x="12254" y="19864"/>
                  </a:cubicBezTo>
                  <a:cubicBezTo>
                    <a:pt x="11916" y="19864"/>
                    <a:pt x="11580" y="18820"/>
                    <a:pt x="11285" y="17421"/>
                  </a:cubicBezTo>
                  <a:cubicBezTo>
                    <a:pt x="10989" y="15670"/>
                    <a:pt x="10653" y="14979"/>
                    <a:pt x="10315" y="14625"/>
                  </a:cubicBezTo>
                  <a:cubicBezTo>
                    <a:pt x="9937" y="14625"/>
                    <a:pt x="9601" y="15670"/>
                    <a:pt x="9306" y="17068"/>
                  </a:cubicBezTo>
                  <a:cubicBezTo>
                    <a:pt x="9061" y="18788"/>
                    <a:pt x="8768" y="19591"/>
                    <a:pt x="8471" y="19591"/>
                  </a:cubicBezTo>
                  <a:cubicBezTo>
                    <a:pt x="8104" y="19591"/>
                    <a:pt x="7733" y="18338"/>
                    <a:pt x="7453" y="16023"/>
                  </a:cubicBezTo>
                  <a:cubicBezTo>
                    <a:pt x="7158" y="14288"/>
                    <a:pt x="6863" y="12889"/>
                    <a:pt x="6484" y="12198"/>
                  </a:cubicBezTo>
                  <a:cubicBezTo>
                    <a:pt x="6148" y="12198"/>
                    <a:pt x="5810" y="12889"/>
                    <a:pt x="5474" y="13934"/>
                  </a:cubicBezTo>
                  <a:cubicBezTo>
                    <a:pt x="5179" y="15332"/>
                    <a:pt x="4843" y="15670"/>
                    <a:pt x="4505" y="15670"/>
                  </a:cubicBezTo>
                  <a:cubicBezTo>
                    <a:pt x="4169" y="14625"/>
                    <a:pt x="3874" y="13243"/>
                    <a:pt x="3622" y="11154"/>
                  </a:cubicBezTo>
                  <a:cubicBezTo>
                    <a:pt x="3299" y="8004"/>
                    <a:pt x="2835" y="6364"/>
                    <a:pt x="2356" y="6364"/>
                  </a:cubicBezTo>
                  <a:cubicBezTo>
                    <a:pt x="2146" y="6364"/>
                    <a:pt x="1932" y="6670"/>
                    <a:pt x="1726" y="7313"/>
                  </a:cubicBezTo>
                  <a:cubicBezTo>
                    <a:pt x="1509" y="7988"/>
                    <a:pt x="1291" y="8373"/>
                    <a:pt x="1074" y="8373"/>
                  </a:cubicBezTo>
                  <a:cubicBezTo>
                    <a:pt x="955" y="8373"/>
                    <a:pt x="835" y="8261"/>
                    <a:pt x="717" y="8004"/>
                  </a:cubicBezTo>
                  <a:cubicBezTo>
                    <a:pt x="421" y="6959"/>
                    <a:pt x="169" y="5577"/>
                    <a:pt x="0" y="3488"/>
                  </a:cubicBezTo>
                  <a:cubicBezTo>
                    <a:pt x="0" y="4179"/>
                    <a:pt x="43" y="5223"/>
                    <a:pt x="43" y="5914"/>
                  </a:cubicBezTo>
                  <a:cubicBezTo>
                    <a:pt x="212" y="7313"/>
                    <a:pt x="421" y="8711"/>
                    <a:pt x="674" y="9402"/>
                  </a:cubicBezTo>
                  <a:cubicBezTo>
                    <a:pt x="808" y="9659"/>
                    <a:pt x="938" y="9771"/>
                    <a:pt x="1064" y="9771"/>
                  </a:cubicBezTo>
                  <a:cubicBezTo>
                    <a:pt x="1297" y="9771"/>
                    <a:pt x="1524" y="9386"/>
                    <a:pt x="1769" y="8711"/>
                  </a:cubicBezTo>
                  <a:cubicBezTo>
                    <a:pt x="1985" y="8196"/>
                    <a:pt x="2224" y="7875"/>
                    <a:pt x="2451" y="7875"/>
                  </a:cubicBezTo>
                  <a:cubicBezTo>
                    <a:pt x="2534" y="7875"/>
                    <a:pt x="2616" y="7923"/>
                    <a:pt x="2695" y="8004"/>
                  </a:cubicBezTo>
                  <a:cubicBezTo>
                    <a:pt x="3031" y="9048"/>
                    <a:pt x="3286" y="10446"/>
                    <a:pt x="3538" y="12536"/>
                  </a:cubicBezTo>
                  <a:cubicBezTo>
                    <a:pt x="3826" y="15573"/>
                    <a:pt x="4278" y="17261"/>
                    <a:pt x="4740" y="17261"/>
                  </a:cubicBezTo>
                  <a:cubicBezTo>
                    <a:pt x="5020" y="17261"/>
                    <a:pt x="5303" y="16650"/>
                    <a:pt x="5558" y="15332"/>
                  </a:cubicBezTo>
                  <a:cubicBezTo>
                    <a:pt x="5853" y="14288"/>
                    <a:pt x="6148" y="13934"/>
                    <a:pt x="6484" y="13934"/>
                  </a:cubicBezTo>
                  <a:cubicBezTo>
                    <a:pt x="6779" y="14288"/>
                    <a:pt x="7074" y="15670"/>
                    <a:pt x="7370" y="17421"/>
                  </a:cubicBezTo>
                  <a:cubicBezTo>
                    <a:pt x="7622" y="19157"/>
                    <a:pt x="7958" y="20555"/>
                    <a:pt x="8337" y="20909"/>
                  </a:cubicBezTo>
                  <a:cubicBezTo>
                    <a:pt x="8715" y="20909"/>
                    <a:pt x="9094" y="20202"/>
                    <a:pt x="9389" y="18466"/>
                  </a:cubicBezTo>
                  <a:cubicBezTo>
                    <a:pt x="9684" y="17068"/>
                    <a:pt x="9980" y="16023"/>
                    <a:pt x="10315" y="16023"/>
                  </a:cubicBezTo>
                  <a:cubicBezTo>
                    <a:pt x="10653" y="16377"/>
                    <a:pt x="10947" y="17068"/>
                    <a:pt x="11199" y="18820"/>
                  </a:cubicBezTo>
                  <a:cubicBezTo>
                    <a:pt x="11537" y="20202"/>
                    <a:pt x="11873" y="21246"/>
                    <a:pt x="12211" y="21600"/>
                  </a:cubicBezTo>
                  <a:lnTo>
                    <a:pt x="12254" y="21600"/>
                  </a:lnTo>
                  <a:cubicBezTo>
                    <a:pt x="12632" y="20909"/>
                    <a:pt x="12968" y="19864"/>
                    <a:pt x="13263" y="17775"/>
                  </a:cubicBezTo>
                  <a:cubicBezTo>
                    <a:pt x="13516" y="16377"/>
                    <a:pt x="13811" y="15332"/>
                    <a:pt x="14147" y="14625"/>
                  </a:cubicBezTo>
                  <a:cubicBezTo>
                    <a:pt x="14442" y="14625"/>
                    <a:pt x="14778" y="15332"/>
                    <a:pt x="15073" y="16377"/>
                  </a:cubicBezTo>
                  <a:cubicBezTo>
                    <a:pt x="15411" y="17775"/>
                    <a:pt x="15747" y="18466"/>
                    <a:pt x="16126" y="18466"/>
                  </a:cubicBezTo>
                  <a:cubicBezTo>
                    <a:pt x="16464" y="17421"/>
                    <a:pt x="16800" y="16023"/>
                    <a:pt x="17095" y="13934"/>
                  </a:cubicBezTo>
                  <a:cubicBezTo>
                    <a:pt x="17304" y="12198"/>
                    <a:pt x="17600" y="10800"/>
                    <a:pt x="17895" y="9755"/>
                  </a:cubicBezTo>
                  <a:cubicBezTo>
                    <a:pt x="18231" y="9755"/>
                    <a:pt x="18526" y="10109"/>
                    <a:pt x="18862" y="10800"/>
                  </a:cubicBezTo>
                  <a:cubicBezTo>
                    <a:pt x="19077" y="11684"/>
                    <a:pt x="19310" y="12118"/>
                    <a:pt x="19540" y="12118"/>
                  </a:cubicBezTo>
                  <a:cubicBezTo>
                    <a:pt x="20031" y="12118"/>
                    <a:pt x="20513" y="10173"/>
                    <a:pt x="20800" y="6621"/>
                  </a:cubicBezTo>
                  <a:cubicBezTo>
                    <a:pt x="21010" y="4532"/>
                    <a:pt x="21262" y="2780"/>
                    <a:pt x="21557" y="1736"/>
                  </a:cubicBezTo>
                  <a:cubicBezTo>
                    <a:pt x="21600" y="1398"/>
                    <a:pt x="21600" y="691"/>
                    <a:pt x="21600" y="338"/>
                  </a:cubicBezTo>
                  <a:lnTo>
                    <a:pt x="21557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67" name="Google Shape;1681;p41"/>
            <p:cNvSpPr/>
            <p:nvPr/>
          </p:nvSpPr>
          <p:spPr>
            <a:xfrm>
              <a:off x="246423" y="1970890"/>
              <a:ext cx="956566" cy="143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20818" y="2988"/>
                    <a:pt x="20201" y="6696"/>
                    <a:pt x="19698" y="11538"/>
                  </a:cubicBezTo>
                  <a:cubicBezTo>
                    <a:pt x="19530" y="7452"/>
                    <a:pt x="18972" y="4104"/>
                    <a:pt x="18299" y="2988"/>
                  </a:cubicBezTo>
                  <a:cubicBezTo>
                    <a:pt x="18177" y="2850"/>
                    <a:pt x="18051" y="2799"/>
                    <a:pt x="17927" y="2799"/>
                  </a:cubicBezTo>
                  <a:cubicBezTo>
                    <a:pt x="17313" y="2799"/>
                    <a:pt x="16693" y="4293"/>
                    <a:pt x="16228" y="7074"/>
                  </a:cubicBezTo>
                  <a:cubicBezTo>
                    <a:pt x="15725" y="10062"/>
                    <a:pt x="15333" y="13410"/>
                    <a:pt x="15054" y="17496"/>
                  </a:cubicBezTo>
                  <a:cubicBezTo>
                    <a:pt x="14615" y="8190"/>
                    <a:pt x="13410" y="3623"/>
                    <a:pt x="12202" y="3623"/>
                  </a:cubicBezTo>
                  <a:cubicBezTo>
                    <a:pt x="10947" y="3623"/>
                    <a:pt x="9687" y="8568"/>
                    <a:pt x="9290" y="18252"/>
                  </a:cubicBezTo>
                  <a:cubicBezTo>
                    <a:pt x="8954" y="13770"/>
                    <a:pt x="8451" y="9684"/>
                    <a:pt x="7834" y="7074"/>
                  </a:cubicBezTo>
                  <a:cubicBezTo>
                    <a:pt x="7331" y="4928"/>
                    <a:pt x="6758" y="3846"/>
                    <a:pt x="6190" y="3846"/>
                  </a:cubicBezTo>
                  <a:cubicBezTo>
                    <a:pt x="5875" y="3846"/>
                    <a:pt x="5560" y="4172"/>
                    <a:pt x="5261" y="4842"/>
                  </a:cubicBezTo>
                  <a:cubicBezTo>
                    <a:pt x="4533" y="6696"/>
                    <a:pt x="4029" y="10800"/>
                    <a:pt x="3805" y="15642"/>
                  </a:cubicBezTo>
                  <a:cubicBezTo>
                    <a:pt x="3358" y="10062"/>
                    <a:pt x="2574" y="6336"/>
                    <a:pt x="1678" y="5220"/>
                  </a:cubicBezTo>
                  <a:cubicBezTo>
                    <a:pt x="1546" y="5134"/>
                    <a:pt x="1412" y="5082"/>
                    <a:pt x="1275" y="5082"/>
                  </a:cubicBezTo>
                  <a:cubicBezTo>
                    <a:pt x="834" y="5082"/>
                    <a:pt x="385" y="5563"/>
                    <a:pt x="0" y="6696"/>
                  </a:cubicBezTo>
                  <a:lnTo>
                    <a:pt x="111" y="8190"/>
                  </a:lnTo>
                  <a:cubicBezTo>
                    <a:pt x="496" y="7057"/>
                    <a:pt x="880" y="6576"/>
                    <a:pt x="1265" y="6576"/>
                  </a:cubicBezTo>
                  <a:cubicBezTo>
                    <a:pt x="1384" y="6576"/>
                    <a:pt x="1502" y="6610"/>
                    <a:pt x="1624" y="6696"/>
                  </a:cubicBezTo>
                  <a:cubicBezTo>
                    <a:pt x="2630" y="7812"/>
                    <a:pt x="3412" y="12654"/>
                    <a:pt x="3805" y="18612"/>
                  </a:cubicBezTo>
                  <a:cubicBezTo>
                    <a:pt x="3805" y="18990"/>
                    <a:pt x="3862" y="19368"/>
                    <a:pt x="3916" y="19368"/>
                  </a:cubicBezTo>
                  <a:cubicBezTo>
                    <a:pt x="3973" y="18990"/>
                    <a:pt x="4029" y="18612"/>
                    <a:pt x="4029" y="18612"/>
                  </a:cubicBezTo>
                  <a:cubicBezTo>
                    <a:pt x="4029" y="13032"/>
                    <a:pt x="4589" y="8190"/>
                    <a:pt x="5372" y="6336"/>
                  </a:cubicBezTo>
                  <a:cubicBezTo>
                    <a:pt x="5658" y="5649"/>
                    <a:pt x="5955" y="5323"/>
                    <a:pt x="6247" y="5323"/>
                  </a:cubicBezTo>
                  <a:cubicBezTo>
                    <a:pt x="6747" y="5323"/>
                    <a:pt x="7240" y="6301"/>
                    <a:pt x="7666" y="8190"/>
                  </a:cubicBezTo>
                  <a:cubicBezTo>
                    <a:pt x="8394" y="11538"/>
                    <a:pt x="8898" y="15642"/>
                    <a:pt x="9233" y="20845"/>
                  </a:cubicBezTo>
                  <a:cubicBezTo>
                    <a:pt x="9290" y="21222"/>
                    <a:pt x="9290" y="21222"/>
                    <a:pt x="9344" y="21600"/>
                  </a:cubicBezTo>
                  <a:cubicBezTo>
                    <a:pt x="9401" y="21222"/>
                    <a:pt x="9458" y="21222"/>
                    <a:pt x="9458" y="20845"/>
                  </a:cubicBezTo>
                  <a:cubicBezTo>
                    <a:pt x="9744" y="10748"/>
                    <a:pt x="10983" y="5632"/>
                    <a:pt x="12215" y="5632"/>
                  </a:cubicBezTo>
                  <a:cubicBezTo>
                    <a:pt x="13389" y="5632"/>
                    <a:pt x="14558" y="10285"/>
                    <a:pt x="14886" y="19728"/>
                  </a:cubicBezTo>
                  <a:cubicBezTo>
                    <a:pt x="14940" y="20106"/>
                    <a:pt x="14940" y="20484"/>
                    <a:pt x="14997" y="20484"/>
                  </a:cubicBezTo>
                  <a:cubicBezTo>
                    <a:pt x="15054" y="20484"/>
                    <a:pt x="15111" y="20106"/>
                    <a:pt x="15111" y="20106"/>
                  </a:cubicBezTo>
                  <a:cubicBezTo>
                    <a:pt x="15389" y="15642"/>
                    <a:pt x="15782" y="11538"/>
                    <a:pt x="16342" y="8568"/>
                  </a:cubicBezTo>
                  <a:cubicBezTo>
                    <a:pt x="16760" y="5786"/>
                    <a:pt x="17333" y="4275"/>
                    <a:pt x="17898" y="4275"/>
                  </a:cubicBezTo>
                  <a:cubicBezTo>
                    <a:pt x="18015" y="4275"/>
                    <a:pt x="18131" y="4344"/>
                    <a:pt x="18244" y="4464"/>
                  </a:cubicBezTo>
                  <a:cubicBezTo>
                    <a:pt x="18915" y="5580"/>
                    <a:pt x="19419" y="9306"/>
                    <a:pt x="19530" y="13770"/>
                  </a:cubicBezTo>
                  <a:cubicBezTo>
                    <a:pt x="19530" y="14148"/>
                    <a:pt x="19530" y="14526"/>
                    <a:pt x="19587" y="14526"/>
                  </a:cubicBezTo>
                  <a:cubicBezTo>
                    <a:pt x="19602" y="14629"/>
                    <a:pt x="19620" y="14680"/>
                    <a:pt x="19633" y="14680"/>
                  </a:cubicBezTo>
                  <a:cubicBezTo>
                    <a:pt x="19672" y="14680"/>
                    <a:pt x="19698" y="14406"/>
                    <a:pt x="19698" y="14148"/>
                  </a:cubicBezTo>
                  <a:cubicBezTo>
                    <a:pt x="20147" y="9306"/>
                    <a:pt x="20707" y="5220"/>
                    <a:pt x="21432" y="2232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68" name="Google Shape;1682;p41"/>
            <p:cNvSpPr/>
            <p:nvPr/>
          </p:nvSpPr>
          <p:spPr>
            <a:xfrm>
              <a:off x="92785" y="1195154"/>
              <a:ext cx="1241668" cy="1933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78" y="0"/>
                  </a:moveTo>
                  <a:cubicBezTo>
                    <a:pt x="4828" y="0"/>
                    <a:pt x="0" y="4982"/>
                    <a:pt x="0" y="10806"/>
                  </a:cubicBezTo>
                  <a:cubicBezTo>
                    <a:pt x="0" y="11637"/>
                    <a:pt x="42" y="12186"/>
                    <a:pt x="129" y="12467"/>
                  </a:cubicBezTo>
                  <a:cubicBezTo>
                    <a:pt x="949" y="17730"/>
                    <a:pt x="5345" y="21600"/>
                    <a:pt x="10778" y="21600"/>
                  </a:cubicBezTo>
                  <a:cubicBezTo>
                    <a:pt x="16253" y="21600"/>
                    <a:pt x="20781" y="17730"/>
                    <a:pt x="21513" y="12467"/>
                  </a:cubicBezTo>
                  <a:cubicBezTo>
                    <a:pt x="21556" y="11905"/>
                    <a:pt x="21600" y="11356"/>
                    <a:pt x="21600" y="10806"/>
                  </a:cubicBezTo>
                  <a:cubicBezTo>
                    <a:pt x="21600" y="4982"/>
                    <a:pt x="16770" y="0"/>
                    <a:pt x="10778" y="0"/>
                  </a:cubicBezTo>
                  <a:close/>
                </a:path>
              </a:pathLst>
            </a:custGeom>
            <a:solidFill>
              <a:srgbClr val="4E404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69" name="Google Shape;1683;p41"/>
            <p:cNvSpPr/>
            <p:nvPr/>
          </p:nvSpPr>
          <p:spPr>
            <a:xfrm>
              <a:off x="883379" y="1247167"/>
              <a:ext cx="446050" cy="138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921" y="0"/>
                  </a:moveTo>
                  <a:cubicBezTo>
                    <a:pt x="6958" y="3858"/>
                    <a:pt x="6001" y="6951"/>
                    <a:pt x="5037" y="10027"/>
                  </a:cubicBezTo>
                  <a:cubicBezTo>
                    <a:pt x="3476" y="14649"/>
                    <a:pt x="1799" y="18116"/>
                    <a:pt x="0" y="21600"/>
                  </a:cubicBezTo>
                  <a:cubicBezTo>
                    <a:pt x="11282" y="20053"/>
                    <a:pt x="19923" y="15040"/>
                    <a:pt x="21600" y="9262"/>
                  </a:cubicBezTo>
                  <a:cubicBezTo>
                    <a:pt x="20161" y="5404"/>
                    <a:pt x="15118" y="1938"/>
                    <a:pt x="792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70" name="Google Shape;1684;p41"/>
            <p:cNvSpPr/>
            <p:nvPr/>
          </p:nvSpPr>
          <p:spPr>
            <a:xfrm>
              <a:off x="100215" y="1236650"/>
              <a:ext cx="946741" cy="151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481" y="0"/>
                  </a:moveTo>
                  <a:cubicBezTo>
                    <a:pt x="14999" y="0"/>
                    <a:pt x="14514" y="33"/>
                    <a:pt x="14021" y="98"/>
                  </a:cubicBezTo>
                  <a:lnTo>
                    <a:pt x="12722" y="98"/>
                  </a:lnTo>
                  <a:cubicBezTo>
                    <a:pt x="12443" y="65"/>
                    <a:pt x="12164" y="49"/>
                    <a:pt x="11885" y="49"/>
                  </a:cubicBezTo>
                  <a:cubicBezTo>
                    <a:pt x="8883" y="49"/>
                    <a:pt x="5884" y="1740"/>
                    <a:pt x="2882" y="4327"/>
                  </a:cubicBezTo>
                  <a:cubicBezTo>
                    <a:pt x="1356" y="6083"/>
                    <a:pt x="339" y="7856"/>
                    <a:pt x="0" y="9970"/>
                  </a:cubicBezTo>
                  <a:cubicBezTo>
                    <a:pt x="563" y="13842"/>
                    <a:pt x="2543" y="16672"/>
                    <a:pt x="5370" y="18786"/>
                  </a:cubicBezTo>
                  <a:cubicBezTo>
                    <a:pt x="7407" y="20543"/>
                    <a:pt x="9895" y="21258"/>
                    <a:pt x="12553" y="21600"/>
                  </a:cubicBezTo>
                  <a:lnTo>
                    <a:pt x="13966" y="21600"/>
                  </a:lnTo>
                  <a:cubicBezTo>
                    <a:pt x="15322" y="21600"/>
                    <a:pt x="16624" y="21600"/>
                    <a:pt x="17868" y="21258"/>
                  </a:cubicBezTo>
                  <a:cubicBezTo>
                    <a:pt x="18715" y="18070"/>
                    <a:pt x="19506" y="14899"/>
                    <a:pt x="20241" y="10670"/>
                  </a:cubicBezTo>
                  <a:cubicBezTo>
                    <a:pt x="20695" y="7856"/>
                    <a:pt x="21146" y="5026"/>
                    <a:pt x="21600" y="1496"/>
                  </a:cubicBezTo>
                  <a:cubicBezTo>
                    <a:pt x="19832" y="634"/>
                    <a:pt x="17719" y="0"/>
                    <a:pt x="1548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71" name="Google Shape;1685;p41"/>
            <p:cNvSpPr/>
            <p:nvPr/>
          </p:nvSpPr>
          <p:spPr>
            <a:xfrm>
              <a:off x="1303854" y="957952"/>
              <a:ext cx="471109" cy="4676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6" h="21600" fill="norm" stroke="1" extrusionOk="0">
                  <a:moveTo>
                    <a:pt x="4041" y="0"/>
                  </a:moveTo>
                  <a:cubicBezTo>
                    <a:pt x="3907" y="0"/>
                    <a:pt x="3767" y="26"/>
                    <a:pt x="3618" y="84"/>
                  </a:cubicBezTo>
                  <a:cubicBezTo>
                    <a:pt x="2498" y="539"/>
                    <a:pt x="1491" y="1457"/>
                    <a:pt x="933" y="2487"/>
                  </a:cubicBezTo>
                  <a:cubicBezTo>
                    <a:pt x="35" y="3860"/>
                    <a:pt x="-187" y="5465"/>
                    <a:pt x="149" y="6948"/>
                  </a:cubicBezTo>
                  <a:cubicBezTo>
                    <a:pt x="484" y="8437"/>
                    <a:pt x="1155" y="9810"/>
                    <a:pt x="2054" y="11072"/>
                  </a:cubicBezTo>
                  <a:cubicBezTo>
                    <a:pt x="3504" y="13358"/>
                    <a:pt x="4960" y="15650"/>
                    <a:pt x="6307" y="17941"/>
                  </a:cubicBezTo>
                  <a:cubicBezTo>
                    <a:pt x="6865" y="18738"/>
                    <a:pt x="7423" y="19541"/>
                    <a:pt x="8094" y="20227"/>
                  </a:cubicBezTo>
                  <a:cubicBezTo>
                    <a:pt x="8321" y="20460"/>
                    <a:pt x="8543" y="20687"/>
                    <a:pt x="8765" y="20914"/>
                  </a:cubicBezTo>
                  <a:cubicBezTo>
                    <a:pt x="9106" y="21030"/>
                    <a:pt x="9441" y="21257"/>
                    <a:pt x="9777" y="21373"/>
                  </a:cubicBezTo>
                  <a:cubicBezTo>
                    <a:pt x="10334" y="21489"/>
                    <a:pt x="10892" y="21489"/>
                    <a:pt x="11341" y="21489"/>
                  </a:cubicBezTo>
                  <a:lnTo>
                    <a:pt x="11676" y="21489"/>
                  </a:lnTo>
                  <a:cubicBezTo>
                    <a:pt x="12239" y="21373"/>
                    <a:pt x="12683" y="21373"/>
                    <a:pt x="13246" y="21373"/>
                  </a:cubicBezTo>
                  <a:lnTo>
                    <a:pt x="13803" y="21373"/>
                  </a:lnTo>
                  <a:cubicBezTo>
                    <a:pt x="15037" y="21373"/>
                    <a:pt x="16152" y="21600"/>
                    <a:pt x="17273" y="21600"/>
                  </a:cubicBezTo>
                  <a:lnTo>
                    <a:pt x="17608" y="21600"/>
                  </a:lnTo>
                  <a:cubicBezTo>
                    <a:pt x="18057" y="21600"/>
                    <a:pt x="18506" y="21600"/>
                    <a:pt x="18950" y="21489"/>
                  </a:cubicBezTo>
                  <a:cubicBezTo>
                    <a:pt x="19513" y="21373"/>
                    <a:pt x="19962" y="21146"/>
                    <a:pt x="20406" y="20914"/>
                  </a:cubicBezTo>
                  <a:lnTo>
                    <a:pt x="20633" y="20687"/>
                  </a:lnTo>
                  <a:cubicBezTo>
                    <a:pt x="20855" y="20460"/>
                    <a:pt x="21077" y="20227"/>
                    <a:pt x="21191" y="19884"/>
                  </a:cubicBezTo>
                  <a:cubicBezTo>
                    <a:pt x="21413" y="18854"/>
                    <a:pt x="21191" y="17825"/>
                    <a:pt x="20633" y="17022"/>
                  </a:cubicBezTo>
                  <a:lnTo>
                    <a:pt x="20406" y="16795"/>
                  </a:lnTo>
                  <a:cubicBezTo>
                    <a:pt x="20298" y="16568"/>
                    <a:pt x="20184" y="16336"/>
                    <a:pt x="19962" y="16109"/>
                  </a:cubicBezTo>
                  <a:cubicBezTo>
                    <a:pt x="18728" y="14620"/>
                    <a:pt x="17386" y="13358"/>
                    <a:pt x="15930" y="12101"/>
                  </a:cubicBezTo>
                  <a:cubicBezTo>
                    <a:pt x="14702" y="11072"/>
                    <a:pt x="13468" y="9926"/>
                    <a:pt x="12239" y="8670"/>
                  </a:cubicBezTo>
                  <a:cubicBezTo>
                    <a:pt x="10112" y="6605"/>
                    <a:pt x="8094" y="4319"/>
                    <a:pt x="6194" y="2027"/>
                  </a:cubicBezTo>
                  <a:cubicBezTo>
                    <a:pt x="5605" y="1325"/>
                    <a:pt x="5012" y="0"/>
                    <a:pt x="4041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72" name="Google Shape;1686;p41"/>
            <p:cNvSpPr/>
            <p:nvPr/>
          </p:nvSpPr>
          <p:spPr>
            <a:xfrm>
              <a:off x="1336861" y="1091128"/>
              <a:ext cx="225541" cy="3320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5463" y="7896"/>
                    <a:pt x="12579" y="15153"/>
                    <a:pt x="20888" y="21600"/>
                  </a:cubicBezTo>
                  <a:lnTo>
                    <a:pt x="21600" y="21600"/>
                  </a:lnTo>
                  <a:cubicBezTo>
                    <a:pt x="13061" y="15153"/>
                    <a:pt x="5934" y="7733"/>
                    <a:pt x="48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73" name="Google Shape;1687;p41"/>
            <p:cNvSpPr/>
            <p:nvPr/>
          </p:nvSpPr>
          <p:spPr>
            <a:xfrm>
              <a:off x="1369098" y="1058892"/>
              <a:ext cx="240401" cy="361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42" y="0"/>
                  </a:moveTo>
                  <a:lnTo>
                    <a:pt x="0" y="143"/>
                  </a:lnTo>
                  <a:cubicBezTo>
                    <a:pt x="5567" y="7691"/>
                    <a:pt x="12695" y="14946"/>
                    <a:pt x="20932" y="21600"/>
                  </a:cubicBezTo>
                  <a:lnTo>
                    <a:pt x="21600" y="21600"/>
                  </a:lnTo>
                  <a:cubicBezTo>
                    <a:pt x="13363" y="14946"/>
                    <a:pt x="6235" y="7691"/>
                    <a:pt x="44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74" name="Google Shape;1688;p41"/>
            <p:cNvSpPr/>
            <p:nvPr/>
          </p:nvSpPr>
          <p:spPr>
            <a:xfrm>
              <a:off x="1386473" y="1034086"/>
              <a:ext cx="309789" cy="3915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43" y="0"/>
                  </a:moveTo>
                  <a:lnTo>
                    <a:pt x="0" y="139"/>
                  </a:lnTo>
                  <a:cubicBezTo>
                    <a:pt x="3627" y="4648"/>
                    <a:pt x="7253" y="9296"/>
                    <a:pt x="11406" y="13534"/>
                  </a:cubicBezTo>
                  <a:cubicBezTo>
                    <a:pt x="14339" y="16410"/>
                    <a:pt x="17455" y="19140"/>
                    <a:pt x="20907" y="21600"/>
                  </a:cubicBezTo>
                  <a:lnTo>
                    <a:pt x="21600" y="21600"/>
                  </a:lnTo>
                  <a:cubicBezTo>
                    <a:pt x="17973" y="19140"/>
                    <a:pt x="14690" y="16410"/>
                    <a:pt x="11748" y="13401"/>
                  </a:cubicBezTo>
                  <a:cubicBezTo>
                    <a:pt x="7604" y="9025"/>
                    <a:pt x="3802" y="4648"/>
                    <a:pt x="34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75" name="Google Shape;1689;p41"/>
            <p:cNvSpPr/>
            <p:nvPr/>
          </p:nvSpPr>
          <p:spPr>
            <a:xfrm>
              <a:off x="1304625" y="1088613"/>
              <a:ext cx="193304" cy="3221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62" y="0"/>
                  </a:moveTo>
                  <a:lnTo>
                    <a:pt x="0" y="169"/>
                  </a:lnTo>
                  <a:cubicBezTo>
                    <a:pt x="5263" y="7481"/>
                    <a:pt x="11918" y="14288"/>
                    <a:pt x="19939" y="20604"/>
                  </a:cubicBezTo>
                  <a:cubicBezTo>
                    <a:pt x="20501" y="20941"/>
                    <a:pt x="21051" y="21270"/>
                    <a:pt x="21600" y="21600"/>
                  </a:cubicBezTo>
                  <a:cubicBezTo>
                    <a:pt x="13297" y="14954"/>
                    <a:pt x="6093" y="7642"/>
                    <a:pt x="56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76" name="Google Shape;1690;p41"/>
            <p:cNvSpPr/>
            <p:nvPr/>
          </p:nvSpPr>
          <p:spPr>
            <a:xfrm>
              <a:off x="905670" y="1086099"/>
              <a:ext cx="12347" cy="595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3000" y="912"/>
                  </a:lnTo>
                  <a:cubicBezTo>
                    <a:pt x="13000" y="1824"/>
                    <a:pt x="13000" y="2695"/>
                    <a:pt x="13000" y="2695"/>
                  </a:cubicBezTo>
                  <a:cubicBezTo>
                    <a:pt x="13000" y="8084"/>
                    <a:pt x="4200" y="14386"/>
                    <a:pt x="0" y="19776"/>
                  </a:cubicBezTo>
                  <a:lnTo>
                    <a:pt x="0" y="20688"/>
                  </a:lnTo>
                  <a:cubicBezTo>
                    <a:pt x="0" y="20688"/>
                    <a:pt x="0" y="20688"/>
                    <a:pt x="0" y="21600"/>
                  </a:cubicBezTo>
                  <a:lnTo>
                    <a:pt x="4200" y="21600"/>
                  </a:lnTo>
                  <a:cubicBezTo>
                    <a:pt x="8600" y="20688"/>
                    <a:pt x="8600" y="20688"/>
                    <a:pt x="8600" y="20688"/>
                  </a:cubicBezTo>
                  <a:lnTo>
                    <a:pt x="8600" y="17993"/>
                  </a:lnTo>
                  <a:cubicBezTo>
                    <a:pt x="17400" y="13474"/>
                    <a:pt x="17400" y="7214"/>
                    <a:pt x="21600" y="1824"/>
                  </a:cubicBezTo>
                  <a:cubicBezTo>
                    <a:pt x="21600" y="912"/>
                    <a:pt x="21600" y="912"/>
                    <a:pt x="21600" y="0"/>
                  </a:cubicBezTo>
                  <a:close/>
                </a:path>
              </a:pathLst>
            </a:custGeom>
            <a:solidFill>
              <a:srgbClr val="FFBB5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77" name="Google Shape;1691;p41"/>
            <p:cNvSpPr/>
            <p:nvPr/>
          </p:nvSpPr>
          <p:spPr>
            <a:xfrm>
              <a:off x="804045" y="1137197"/>
              <a:ext cx="106541" cy="778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19" y="0"/>
                  </a:moveTo>
                  <a:cubicBezTo>
                    <a:pt x="20650" y="0"/>
                    <a:pt x="20603" y="63"/>
                    <a:pt x="20603" y="285"/>
                  </a:cubicBezTo>
                  <a:cubicBezTo>
                    <a:pt x="16571" y="2347"/>
                    <a:pt x="12561" y="4409"/>
                    <a:pt x="9039" y="7137"/>
                  </a:cubicBezTo>
                  <a:cubicBezTo>
                    <a:pt x="5029" y="10594"/>
                    <a:pt x="2016" y="14717"/>
                    <a:pt x="0" y="20204"/>
                  </a:cubicBezTo>
                  <a:cubicBezTo>
                    <a:pt x="0" y="20902"/>
                    <a:pt x="0" y="21600"/>
                    <a:pt x="510" y="21600"/>
                  </a:cubicBezTo>
                  <a:lnTo>
                    <a:pt x="997" y="21600"/>
                  </a:lnTo>
                  <a:cubicBezTo>
                    <a:pt x="997" y="21600"/>
                    <a:pt x="1506" y="21600"/>
                    <a:pt x="1506" y="20902"/>
                  </a:cubicBezTo>
                  <a:cubicBezTo>
                    <a:pt x="3523" y="16081"/>
                    <a:pt x="6026" y="11958"/>
                    <a:pt x="9548" y="9198"/>
                  </a:cubicBezTo>
                  <a:cubicBezTo>
                    <a:pt x="13071" y="6470"/>
                    <a:pt x="17081" y="3711"/>
                    <a:pt x="21090" y="2347"/>
                  </a:cubicBezTo>
                  <a:cubicBezTo>
                    <a:pt x="21090" y="1649"/>
                    <a:pt x="21600" y="1649"/>
                    <a:pt x="21600" y="952"/>
                  </a:cubicBezTo>
                  <a:cubicBezTo>
                    <a:pt x="21252" y="476"/>
                    <a:pt x="20905" y="0"/>
                    <a:pt x="20719" y="0"/>
                  </a:cubicBezTo>
                  <a:close/>
                </a:path>
              </a:pathLst>
            </a:custGeom>
            <a:solidFill>
              <a:srgbClr val="FFBB5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78" name="Google Shape;1692;p41"/>
            <p:cNvSpPr/>
            <p:nvPr/>
          </p:nvSpPr>
          <p:spPr>
            <a:xfrm>
              <a:off x="781754" y="1138225"/>
              <a:ext cx="128832" cy="587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76" y="0"/>
                  </a:moveTo>
                  <a:cubicBezTo>
                    <a:pt x="12880" y="0"/>
                    <a:pt x="5807" y="7270"/>
                    <a:pt x="0" y="19121"/>
                  </a:cubicBezTo>
                  <a:cubicBezTo>
                    <a:pt x="0" y="20045"/>
                    <a:pt x="0" y="20928"/>
                    <a:pt x="0" y="20928"/>
                  </a:cubicBezTo>
                  <a:lnTo>
                    <a:pt x="402" y="20928"/>
                  </a:lnTo>
                  <a:cubicBezTo>
                    <a:pt x="613" y="21390"/>
                    <a:pt x="728" y="21600"/>
                    <a:pt x="824" y="21600"/>
                  </a:cubicBezTo>
                  <a:cubicBezTo>
                    <a:pt x="939" y="21600"/>
                    <a:pt x="1035" y="21390"/>
                    <a:pt x="1246" y="20928"/>
                  </a:cubicBezTo>
                  <a:cubicBezTo>
                    <a:pt x="6651" y="10002"/>
                    <a:pt x="13301" y="3614"/>
                    <a:pt x="20776" y="2732"/>
                  </a:cubicBezTo>
                  <a:cubicBezTo>
                    <a:pt x="21178" y="2732"/>
                    <a:pt x="21600" y="1807"/>
                    <a:pt x="21600" y="882"/>
                  </a:cubicBezTo>
                  <a:cubicBezTo>
                    <a:pt x="21600" y="0"/>
                    <a:pt x="21178" y="0"/>
                    <a:pt x="20776" y="0"/>
                  </a:cubicBezTo>
                  <a:close/>
                </a:path>
              </a:pathLst>
            </a:custGeom>
            <a:solidFill>
              <a:srgbClr val="FFBB5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79" name="Google Shape;1693;p41"/>
            <p:cNvSpPr/>
            <p:nvPr/>
          </p:nvSpPr>
          <p:spPr>
            <a:xfrm>
              <a:off x="903155" y="1130452"/>
              <a:ext cx="128947" cy="226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211" y="0"/>
                  </a:moveTo>
                  <a:cubicBezTo>
                    <a:pt x="6300" y="0"/>
                    <a:pt x="3351" y="2400"/>
                    <a:pt x="421" y="7418"/>
                  </a:cubicBezTo>
                  <a:cubicBezTo>
                    <a:pt x="0" y="7418"/>
                    <a:pt x="0" y="9709"/>
                    <a:pt x="0" y="12109"/>
                  </a:cubicBezTo>
                  <a:cubicBezTo>
                    <a:pt x="0" y="12109"/>
                    <a:pt x="421" y="14509"/>
                    <a:pt x="823" y="14509"/>
                  </a:cubicBezTo>
                  <a:cubicBezTo>
                    <a:pt x="3600" y="9491"/>
                    <a:pt x="6434" y="7091"/>
                    <a:pt x="9268" y="7091"/>
                  </a:cubicBezTo>
                  <a:cubicBezTo>
                    <a:pt x="13213" y="7091"/>
                    <a:pt x="17119" y="11891"/>
                    <a:pt x="20757" y="21600"/>
                  </a:cubicBezTo>
                  <a:cubicBezTo>
                    <a:pt x="20757" y="21600"/>
                    <a:pt x="21179" y="21600"/>
                    <a:pt x="21600" y="19200"/>
                  </a:cubicBezTo>
                  <a:cubicBezTo>
                    <a:pt x="21600" y="16800"/>
                    <a:pt x="21600" y="16800"/>
                    <a:pt x="21179" y="14509"/>
                  </a:cubicBezTo>
                  <a:cubicBezTo>
                    <a:pt x="17291" y="4800"/>
                    <a:pt x="13289" y="0"/>
                    <a:pt x="9211" y="0"/>
                  </a:cubicBezTo>
                  <a:close/>
                </a:path>
              </a:pathLst>
            </a:custGeom>
            <a:solidFill>
              <a:srgbClr val="FFBB5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80" name="Google Shape;1694;p41"/>
            <p:cNvSpPr/>
            <p:nvPr/>
          </p:nvSpPr>
          <p:spPr>
            <a:xfrm>
              <a:off x="706504" y="0"/>
              <a:ext cx="751869" cy="11941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5" h="21600" fill="norm" stroke="1" extrusionOk="0">
                  <a:moveTo>
                    <a:pt x="7804" y="0"/>
                  </a:moveTo>
                  <a:cubicBezTo>
                    <a:pt x="5985" y="0"/>
                    <a:pt x="4261" y="488"/>
                    <a:pt x="3081" y="1356"/>
                  </a:cubicBezTo>
                  <a:cubicBezTo>
                    <a:pt x="1872" y="2297"/>
                    <a:pt x="1092" y="3507"/>
                    <a:pt x="879" y="4719"/>
                  </a:cubicBezTo>
                  <a:cubicBezTo>
                    <a:pt x="522" y="6108"/>
                    <a:pt x="663" y="7543"/>
                    <a:pt x="381" y="8933"/>
                  </a:cubicBezTo>
                  <a:cubicBezTo>
                    <a:pt x="24" y="10411"/>
                    <a:pt x="-45" y="11935"/>
                    <a:pt x="24" y="13416"/>
                  </a:cubicBezTo>
                  <a:cubicBezTo>
                    <a:pt x="96" y="14940"/>
                    <a:pt x="735" y="16418"/>
                    <a:pt x="1872" y="17764"/>
                  </a:cubicBezTo>
                  <a:cubicBezTo>
                    <a:pt x="3081" y="19019"/>
                    <a:pt x="4858" y="19960"/>
                    <a:pt x="6988" y="20543"/>
                  </a:cubicBezTo>
                  <a:cubicBezTo>
                    <a:pt x="9262" y="21170"/>
                    <a:pt x="11750" y="21530"/>
                    <a:pt x="14306" y="21575"/>
                  </a:cubicBezTo>
                  <a:cubicBezTo>
                    <a:pt x="14542" y="21592"/>
                    <a:pt x="14784" y="21600"/>
                    <a:pt x="15024" y="21600"/>
                  </a:cubicBezTo>
                  <a:cubicBezTo>
                    <a:pt x="16010" y="21600"/>
                    <a:pt x="17016" y="21451"/>
                    <a:pt x="17930" y="21126"/>
                  </a:cubicBezTo>
                  <a:cubicBezTo>
                    <a:pt x="18923" y="20589"/>
                    <a:pt x="19707" y="19871"/>
                    <a:pt x="20133" y="19063"/>
                  </a:cubicBezTo>
                  <a:cubicBezTo>
                    <a:pt x="20205" y="18974"/>
                    <a:pt x="20274" y="18885"/>
                    <a:pt x="20346" y="18794"/>
                  </a:cubicBezTo>
                  <a:cubicBezTo>
                    <a:pt x="20346" y="18751"/>
                    <a:pt x="20346" y="18751"/>
                    <a:pt x="20346" y="18705"/>
                  </a:cubicBezTo>
                  <a:cubicBezTo>
                    <a:pt x="20772" y="17988"/>
                    <a:pt x="21129" y="17227"/>
                    <a:pt x="21342" y="16464"/>
                  </a:cubicBezTo>
                  <a:cubicBezTo>
                    <a:pt x="21483" y="15792"/>
                    <a:pt x="21555" y="15120"/>
                    <a:pt x="21555" y="14445"/>
                  </a:cubicBezTo>
                  <a:lnTo>
                    <a:pt x="21555" y="13953"/>
                  </a:lnTo>
                  <a:cubicBezTo>
                    <a:pt x="21411" y="12653"/>
                    <a:pt x="20844" y="11443"/>
                    <a:pt x="19920" y="10322"/>
                  </a:cubicBezTo>
                  <a:cubicBezTo>
                    <a:pt x="18855" y="9156"/>
                    <a:pt x="17360" y="8215"/>
                    <a:pt x="15584" y="7543"/>
                  </a:cubicBezTo>
                  <a:cubicBezTo>
                    <a:pt x="14876" y="7318"/>
                    <a:pt x="14165" y="7095"/>
                    <a:pt x="13313" y="7004"/>
                  </a:cubicBezTo>
                  <a:cubicBezTo>
                    <a:pt x="14450" y="5614"/>
                    <a:pt x="14591" y="4001"/>
                    <a:pt x="13739" y="2566"/>
                  </a:cubicBezTo>
                  <a:cubicBezTo>
                    <a:pt x="12743" y="1177"/>
                    <a:pt x="10753" y="236"/>
                    <a:pt x="8410" y="10"/>
                  </a:cubicBezTo>
                  <a:lnTo>
                    <a:pt x="8266" y="10"/>
                  </a:lnTo>
                  <a:cubicBezTo>
                    <a:pt x="8112" y="4"/>
                    <a:pt x="7958" y="0"/>
                    <a:pt x="780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81" name="Google Shape;1695;p41"/>
            <p:cNvSpPr/>
            <p:nvPr/>
          </p:nvSpPr>
          <p:spPr>
            <a:xfrm>
              <a:off x="672778" y="15432"/>
              <a:ext cx="235292" cy="3736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4" h="21600" fill="norm" stroke="1" extrusionOk="0">
                  <a:moveTo>
                    <a:pt x="21364" y="0"/>
                  </a:moveTo>
                  <a:cubicBezTo>
                    <a:pt x="13943" y="1718"/>
                    <a:pt x="7414" y="4731"/>
                    <a:pt x="2691" y="8742"/>
                  </a:cubicBezTo>
                  <a:cubicBezTo>
                    <a:pt x="2016" y="9317"/>
                    <a:pt x="1570" y="9885"/>
                    <a:pt x="1342" y="10605"/>
                  </a:cubicBezTo>
                  <a:cubicBezTo>
                    <a:pt x="895" y="11173"/>
                    <a:pt x="1113" y="11894"/>
                    <a:pt x="2016" y="12323"/>
                  </a:cubicBezTo>
                  <a:cubicBezTo>
                    <a:pt x="2286" y="12488"/>
                    <a:pt x="2650" y="12574"/>
                    <a:pt x="3044" y="12574"/>
                  </a:cubicBezTo>
                  <a:cubicBezTo>
                    <a:pt x="3584" y="12574"/>
                    <a:pt x="4165" y="12422"/>
                    <a:pt x="4580" y="12145"/>
                  </a:cubicBezTo>
                  <a:cubicBezTo>
                    <a:pt x="2182" y="13982"/>
                    <a:pt x="657" y="16089"/>
                    <a:pt x="221" y="18481"/>
                  </a:cubicBezTo>
                  <a:cubicBezTo>
                    <a:pt x="-236" y="19486"/>
                    <a:pt x="-8" y="20490"/>
                    <a:pt x="1113" y="21204"/>
                  </a:cubicBezTo>
                  <a:cubicBezTo>
                    <a:pt x="1715" y="21474"/>
                    <a:pt x="2400" y="21600"/>
                    <a:pt x="3096" y="21600"/>
                  </a:cubicBezTo>
                  <a:cubicBezTo>
                    <a:pt x="4227" y="21600"/>
                    <a:pt x="5369" y="21256"/>
                    <a:pt x="6064" y="20629"/>
                  </a:cubicBezTo>
                  <a:cubicBezTo>
                    <a:pt x="7870" y="19195"/>
                    <a:pt x="8991" y="17477"/>
                    <a:pt x="9220" y="15614"/>
                  </a:cubicBezTo>
                  <a:cubicBezTo>
                    <a:pt x="9666" y="12607"/>
                    <a:pt x="10798" y="9601"/>
                    <a:pt x="12147" y="6594"/>
                  </a:cubicBezTo>
                  <a:cubicBezTo>
                    <a:pt x="13496" y="3581"/>
                    <a:pt x="16870" y="1150"/>
                    <a:pt x="2136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82" name="Google Shape;1696;p41"/>
            <p:cNvSpPr/>
            <p:nvPr/>
          </p:nvSpPr>
          <p:spPr>
            <a:xfrm>
              <a:off x="792868" y="3086"/>
              <a:ext cx="457227" cy="5343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7" h="21600" fill="norm" stroke="1" extrusionOk="0">
                  <a:moveTo>
                    <a:pt x="9465" y="0"/>
                  </a:moveTo>
                  <a:cubicBezTo>
                    <a:pt x="6448" y="601"/>
                    <a:pt x="3657" y="2204"/>
                    <a:pt x="1798" y="4506"/>
                  </a:cubicBezTo>
                  <a:cubicBezTo>
                    <a:pt x="1338" y="5009"/>
                    <a:pt x="1102" y="5712"/>
                    <a:pt x="989" y="6410"/>
                  </a:cubicBezTo>
                  <a:cubicBezTo>
                    <a:pt x="989" y="7112"/>
                    <a:pt x="1568" y="7713"/>
                    <a:pt x="2382" y="7916"/>
                  </a:cubicBezTo>
                  <a:cubicBezTo>
                    <a:pt x="1798" y="8415"/>
                    <a:pt x="1338" y="9016"/>
                    <a:pt x="872" y="9719"/>
                  </a:cubicBezTo>
                  <a:cubicBezTo>
                    <a:pt x="406" y="10620"/>
                    <a:pt x="57" y="11623"/>
                    <a:pt x="57" y="12625"/>
                  </a:cubicBezTo>
                  <a:cubicBezTo>
                    <a:pt x="-173" y="13624"/>
                    <a:pt x="293" y="14728"/>
                    <a:pt x="1338" y="15431"/>
                  </a:cubicBezTo>
                  <a:cubicBezTo>
                    <a:pt x="1975" y="15703"/>
                    <a:pt x="2682" y="15860"/>
                    <a:pt x="3384" y="15860"/>
                  </a:cubicBezTo>
                  <a:cubicBezTo>
                    <a:pt x="3957" y="15860"/>
                    <a:pt x="4531" y="15754"/>
                    <a:pt x="5050" y="15528"/>
                  </a:cubicBezTo>
                  <a:cubicBezTo>
                    <a:pt x="5168" y="17432"/>
                    <a:pt x="6100" y="19239"/>
                    <a:pt x="7723" y="20537"/>
                  </a:cubicBezTo>
                  <a:cubicBezTo>
                    <a:pt x="8377" y="21263"/>
                    <a:pt x="9406" y="21600"/>
                    <a:pt x="10450" y="21600"/>
                  </a:cubicBezTo>
                  <a:cubicBezTo>
                    <a:pt x="10702" y="21600"/>
                    <a:pt x="10959" y="21582"/>
                    <a:pt x="11211" y="21540"/>
                  </a:cubicBezTo>
                  <a:cubicBezTo>
                    <a:pt x="12486" y="21240"/>
                    <a:pt x="13182" y="19936"/>
                    <a:pt x="13766" y="18836"/>
                  </a:cubicBezTo>
                  <a:cubicBezTo>
                    <a:pt x="14345" y="19738"/>
                    <a:pt x="15272" y="20440"/>
                    <a:pt x="16316" y="20939"/>
                  </a:cubicBezTo>
                  <a:cubicBezTo>
                    <a:pt x="16820" y="21179"/>
                    <a:pt x="17398" y="21304"/>
                    <a:pt x="17966" y="21304"/>
                  </a:cubicBezTo>
                  <a:cubicBezTo>
                    <a:pt x="18588" y="21304"/>
                    <a:pt x="19204" y="21152"/>
                    <a:pt x="19686" y="20837"/>
                  </a:cubicBezTo>
                  <a:cubicBezTo>
                    <a:pt x="20500" y="20140"/>
                    <a:pt x="20966" y="19336"/>
                    <a:pt x="21079" y="18434"/>
                  </a:cubicBezTo>
                  <a:cubicBezTo>
                    <a:pt x="21197" y="17935"/>
                    <a:pt x="21315" y="17432"/>
                    <a:pt x="21427" y="16932"/>
                  </a:cubicBezTo>
                  <a:cubicBezTo>
                    <a:pt x="20618" y="16530"/>
                    <a:pt x="19686" y="16230"/>
                    <a:pt x="18872" y="15930"/>
                  </a:cubicBezTo>
                  <a:cubicBezTo>
                    <a:pt x="18523" y="15828"/>
                    <a:pt x="18063" y="15731"/>
                    <a:pt x="17715" y="15629"/>
                  </a:cubicBezTo>
                  <a:cubicBezTo>
                    <a:pt x="19573" y="12524"/>
                    <a:pt x="19804" y="8915"/>
                    <a:pt x="18293" y="5712"/>
                  </a:cubicBezTo>
                  <a:cubicBezTo>
                    <a:pt x="17131" y="3508"/>
                    <a:pt x="15159" y="1701"/>
                    <a:pt x="12604" y="799"/>
                  </a:cubicBezTo>
                  <a:cubicBezTo>
                    <a:pt x="11559" y="402"/>
                    <a:pt x="10627" y="102"/>
                    <a:pt x="946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83" name="Google Shape;1697;p41"/>
            <p:cNvSpPr/>
            <p:nvPr/>
          </p:nvSpPr>
          <p:spPr>
            <a:xfrm>
              <a:off x="811475" y="3086"/>
              <a:ext cx="251243" cy="2470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1" h="21600" fill="norm" stroke="1" extrusionOk="0">
                  <a:moveTo>
                    <a:pt x="15670" y="0"/>
                  </a:moveTo>
                  <a:cubicBezTo>
                    <a:pt x="10170" y="1299"/>
                    <a:pt x="5080" y="4768"/>
                    <a:pt x="1690" y="9745"/>
                  </a:cubicBezTo>
                  <a:cubicBezTo>
                    <a:pt x="850" y="10835"/>
                    <a:pt x="420" y="12354"/>
                    <a:pt x="215" y="13864"/>
                  </a:cubicBezTo>
                  <a:cubicBezTo>
                    <a:pt x="215" y="15383"/>
                    <a:pt x="1270" y="16682"/>
                    <a:pt x="2755" y="17122"/>
                  </a:cubicBezTo>
                  <a:cubicBezTo>
                    <a:pt x="1690" y="18202"/>
                    <a:pt x="850" y="19501"/>
                    <a:pt x="0" y="21020"/>
                  </a:cubicBezTo>
                  <a:cubicBezTo>
                    <a:pt x="1133" y="21410"/>
                    <a:pt x="2296" y="21600"/>
                    <a:pt x="3449" y="21600"/>
                  </a:cubicBezTo>
                  <a:cubicBezTo>
                    <a:pt x="5520" y="21600"/>
                    <a:pt x="7552" y="20970"/>
                    <a:pt x="9320" y="19721"/>
                  </a:cubicBezTo>
                  <a:cubicBezTo>
                    <a:pt x="12495" y="17552"/>
                    <a:pt x="14400" y="13654"/>
                    <a:pt x="14195" y="9745"/>
                  </a:cubicBezTo>
                  <a:cubicBezTo>
                    <a:pt x="16735" y="9745"/>
                    <a:pt x="19275" y="8236"/>
                    <a:pt x="20760" y="6067"/>
                  </a:cubicBezTo>
                  <a:cubicBezTo>
                    <a:pt x="21395" y="4768"/>
                    <a:pt x="21600" y="3248"/>
                    <a:pt x="21395" y="1729"/>
                  </a:cubicBezTo>
                  <a:cubicBezTo>
                    <a:pt x="19490" y="870"/>
                    <a:pt x="17790" y="220"/>
                    <a:pt x="1567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84" name="Google Shape;1698;p41"/>
            <p:cNvSpPr/>
            <p:nvPr/>
          </p:nvSpPr>
          <p:spPr>
            <a:xfrm>
              <a:off x="905360" y="161640"/>
              <a:ext cx="84559" cy="827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29" h="21600" fill="norm" stroke="1" extrusionOk="0">
                  <a:moveTo>
                    <a:pt x="9236" y="0"/>
                  </a:moveTo>
                  <a:cubicBezTo>
                    <a:pt x="1139" y="0"/>
                    <a:pt x="-3171" y="11009"/>
                    <a:pt x="2758" y="18109"/>
                  </a:cubicBezTo>
                  <a:cubicBezTo>
                    <a:pt x="4577" y="20526"/>
                    <a:pt x="6894" y="21600"/>
                    <a:pt x="9186" y="21600"/>
                  </a:cubicBezTo>
                  <a:cubicBezTo>
                    <a:pt x="13671" y="21600"/>
                    <a:pt x="18080" y="17453"/>
                    <a:pt x="18429" y="11009"/>
                  </a:cubicBezTo>
                  <a:cubicBezTo>
                    <a:pt x="18429" y="5191"/>
                    <a:pt x="14119" y="0"/>
                    <a:pt x="923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85" name="Google Shape;1699;p41"/>
            <p:cNvSpPr/>
            <p:nvPr/>
          </p:nvSpPr>
          <p:spPr>
            <a:xfrm>
              <a:off x="1039531" y="389697"/>
              <a:ext cx="158553" cy="47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563" y="0"/>
                  </a:moveTo>
                  <a:cubicBezTo>
                    <a:pt x="15869" y="4561"/>
                    <a:pt x="12817" y="7969"/>
                    <a:pt x="10123" y="10223"/>
                  </a:cubicBezTo>
                  <a:cubicBezTo>
                    <a:pt x="7646" y="11901"/>
                    <a:pt x="5186" y="12950"/>
                    <a:pt x="2710" y="12950"/>
                  </a:cubicBezTo>
                  <a:cubicBezTo>
                    <a:pt x="1806" y="12950"/>
                    <a:pt x="903" y="12792"/>
                    <a:pt x="0" y="12530"/>
                  </a:cubicBezTo>
                  <a:cubicBezTo>
                    <a:pt x="2352" y="18192"/>
                    <a:pt x="5388" y="21600"/>
                    <a:pt x="8441" y="21600"/>
                  </a:cubicBezTo>
                  <a:cubicBezTo>
                    <a:pt x="13159" y="21600"/>
                    <a:pt x="18221" y="15938"/>
                    <a:pt x="21600" y="3408"/>
                  </a:cubicBezTo>
                  <a:cubicBezTo>
                    <a:pt x="20245" y="2254"/>
                    <a:pt x="19233" y="1153"/>
                    <a:pt x="1856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86" name="Google Shape;1700;p41"/>
            <p:cNvSpPr/>
            <p:nvPr/>
          </p:nvSpPr>
          <p:spPr>
            <a:xfrm>
              <a:off x="1058319" y="67560"/>
              <a:ext cx="164543" cy="1864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3" h="21600" fill="norm" stroke="1" extrusionOk="0">
                  <a:moveTo>
                    <a:pt x="6694" y="0"/>
                  </a:moveTo>
                  <a:cubicBezTo>
                    <a:pt x="5135" y="569"/>
                    <a:pt x="3879" y="1430"/>
                    <a:pt x="3258" y="2861"/>
                  </a:cubicBezTo>
                  <a:cubicBezTo>
                    <a:pt x="2002" y="4874"/>
                    <a:pt x="1381" y="7178"/>
                    <a:pt x="746" y="9469"/>
                  </a:cubicBezTo>
                  <a:cubicBezTo>
                    <a:pt x="125" y="10899"/>
                    <a:pt x="-193" y="12634"/>
                    <a:pt x="125" y="14356"/>
                  </a:cubicBezTo>
                  <a:cubicBezTo>
                    <a:pt x="1063" y="15786"/>
                    <a:pt x="2623" y="16938"/>
                    <a:pt x="4514" y="16938"/>
                  </a:cubicBezTo>
                  <a:cubicBezTo>
                    <a:pt x="6073" y="16647"/>
                    <a:pt x="7950" y="16647"/>
                    <a:pt x="9827" y="16077"/>
                  </a:cubicBezTo>
                  <a:cubicBezTo>
                    <a:pt x="10679" y="15919"/>
                    <a:pt x="11820" y="15667"/>
                    <a:pt x="12831" y="15667"/>
                  </a:cubicBezTo>
                  <a:cubicBezTo>
                    <a:pt x="13668" y="15667"/>
                    <a:pt x="14419" y="15839"/>
                    <a:pt x="14837" y="16356"/>
                  </a:cubicBezTo>
                  <a:cubicBezTo>
                    <a:pt x="16094" y="17508"/>
                    <a:pt x="16094" y="19229"/>
                    <a:pt x="16714" y="20673"/>
                  </a:cubicBezTo>
                  <a:cubicBezTo>
                    <a:pt x="16974" y="21136"/>
                    <a:pt x="17436" y="21600"/>
                    <a:pt x="17942" y="21600"/>
                  </a:cubicBezTo>
                  <a:cubicBezTo>
                    <a:pt x="18057" y="21600"/>
                    <a:pt x="18173" y="21587"/>
                    <a:pt x="18274" y="21534"/>
                  </a:cubicBezTo>
                  <a:cubicBezTo>
                    <a:pt x="18591" y="21534"/>
                    <a:pt x="18909" y="21242"/>
                    <a:pt x="18909" y="20951"/>
                  </a:cubicBezTo>
                  <a:cubicBezTo>
                    <a:pt x="21407" y="16647"/>
                    <a:pt x="21407" y="11482"/>
                    <a:pt x="18909" y="7178"/>
                  </a:cubicBezTo>
                  <a:cubicBezTo>
                    <a:pt x="16714" y="2861"/>
                    <a:pt x="12022" y="0"/>
                    <a:pt x="6694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87" name="Google Shape;1701;p41"/>
            <p:cNvSpPr/>
            <p:nvPr/>
          </p:nvSpPr>
          <p:spPr>
            <a:xfrm>
              <a:off x="1081599" y="168270"/>
              <a:ext cx="103135" cy="811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2" h="21600" fill="norm" stroke="1" extrusionOk="0">
                  <a:moveTo>
                    <a:pt x="12306" y="0"/>
                  </a:moveTo>
                  <a:cubicBezTo>
                    <a:pt x="9437" y="0"/>
                    <a:pt x="6473" y="852"/>
                    <a:pt x="4126" y="2860"/>
                  </a:cubicBezTo>
                  <a:cubicBezTo>
                    <a:pt x="2063" y="4198"/>
                    <a:pt x="0" y="7484"/>
                    <a:pt x="0" y="10131"/>
                  </a:cubicBezTo>
                  <a:cubicBezTo>
                    <a:pt x="0" y="13416"/>
                    <a:pt x="2584" y="16063"/>
                    <a:pt x="4126" y="17371"/>
                  </a:cubicBezTo>
                  <a:cubicBezTo>
                    <a:pt x="5145" y="18710"/>
                    <a:pt x="6686" y="19349"/>
                    <a:pt x="7706" y="20018"/>
                  </a:cubicBezTo>
                  <a:cubicBezTo>
                    <a:pt x="8844" y="20992"/>
                    <a:pt x="9982" y="21600"/>
                    <a:pt x="11096" y="21600"/>
                  </a:cubicBezTo>
                  <a:cubicBezTo>
                    <a:pt x="11523" y="21600"/>
                    <a:pt x="11926" y="21509"/>
                    <a:pt x="12329" y="21326"/>
                  </a:cubicBezTo>
                  <a:cubicBezTo>
                    <a:pt x="13894" y="21326"/>
                    <a:pt x="15435" y="20018"/>
                    <a:pt x="16455" y="18710"/>
                  </a:cubicBezTo>
                  <a:cubicBezTo>
                    <a:pt x="17996" y="17371"/>
                    <a:pt x="19537" y="16063"/>
                    <a:pt x="20059" y="14086"/>
                  </a:cubicBezTo>
                  <a:cubicBezTo>
                    <a:pt x="21600" y="11439"/>
                    <a:pt x="21600" y="8792"/>
                    <a:pt x="21078" y="6815"/>
                  </a:cubicBezTo>
                  <a:cubicBezTo>
                    <a:pt x="20557" y="4837"/>
                    <a:pt x="20059" y="3529"/>
                    <a:pt x="18518" y="2860"/>
                  </a:cubicBezTo>
                  <a:cubicBezTo>
                    <a:pt x="17474" y="1552"/>
                    <a:pt x="16455" y="882"/>
                    <a:pt x="14914" y="213"/>
                  </a:cubicBezTo>
                  <a:cubicBezTo>
                    <a:pt x="14060" y="61"/>
                    <a:pt x="13183" y="0"/>
                    <a:pt x="1230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88" name="Google Shape;1702;p41"/>
            <p:cNvSpPr/>
            <p:nvPr/>
          </p:nvSpPr>
          <p:spPr>
            <a:xfrm>
              <a:off x="1079084" y="199506"/>
              <a:ext cx="104140" cy="166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849" fill="norm" stroke="1" extrusionOk="0">
                  <a:moveTo>
                    <a:pt x="0" y="17845"/>
                  </a:moveTo>
                  <a:cubicBezTo>
                    <a:pt x="3604" y="20849"/>
                    <a:pt x="7208" y="17845"/>
                    <a:pt x="10812" y="11551"/>
                  </a:cubicBezTo>
                  <a:cubicBezTo>
                    <a:pt x="12353" y="8547"/>
                    <a:pt x="13373" y="5400"/>
                    <a:pt x="14914" y="2253"/>
                  </a:cubicBezTo>
                  <a:cubicBezTo>
                    <a:pt x="15957" y="-751"/>
                    <a:pt x="17498" y="-751"/>
                    <a:pt x="19039" y="2253"/>
                  </a:cubicBezTo>
                  <a:cubicBezTo>
                    <a:pt x="20059" y="5400"/>
                    <a:pt x="21078" y="11551"/>
                    <a:pt x="21600" y="20849"/>
                  </a:cubicBezTo>
                </a:path>
              </a:pathLst>
            </a:custGeom>
            <a:noFill/>
            <a:ln w="508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89" name="Google Shape;1703;p41"/>
            <p:cNvSpPr/>
            <p:nvPr/>
          </p:nvSpPr>
          <p:spPr>
            <a:xfrm>
              <a:off x="1193169" y="1175378"/>
              <a:ext cx="12347" cy="569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000" y="0"/>
                  </a:moveTo>
                  <a:cubicBezTo>
                    <a:pt x="13000" y="911"/>
                    <a:pt x="13000" y="1865"/>
                    <a:pt x="13000" y="1865"/>
                  </a:cubicBezTo>
                  <a:cubicBezTo>
                    <a:pt x="8600" y="8458"/>
                    <a:pt x="4200" y="14096"/>
                    <a:pt x="0" y="19735"/>
                  </a:cubicBezTo>
                  <a:cubicBezTo>
                    <a:pt x="0" y="19735"/>
                    <a:pt x="0" y="20689"/>
                    <a:pt x="0" y="20689"/>
                  </a:cubicBezTo>
                  <a:lnTo>
                    <a:pt x="0" y="21600"/>
                  </a:lnTo>
                  <a:lnTo>
                    <a:pt x="4200" y="21600"/>
                  </a:lnTo>
                  <a:cubicBezTo>
                    <a:pt x="4200" y="21600"/>
                    <a:pt x="8600" y="21600"/>
                    <a:pt x="8600" y="20689"/>
                  </a:cubicBezTo>
                  <a:lnTo>
                    <a:pt x="8600" y="18781"/>
                  </a:lnTo>
                  <a:cubicBezTo>
                    <a:pt x="13000" y="13142"/>
                    <a:pt x="17200" y="7504"/>
                    <a:pt x="21600" y="186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FFBB5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90" name="Google Shape;1704;p41"/>
            <p:cNvSpPr/>
            <p:nvPr/>
          </p:nvSpPr>
          <p:spPr>
            <a:xfrm>
              <a:off x="1091544" y="1227391"/>
              <a:ext cx="105070" cy="793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2" h="21600" fill="norm" stroke="1" extrusionOk="0">
                  <a:moveTo>
                    <a:pt x="20094" y="0"/>
                  </a:moveTo>
                  <a:cubicBezTo>
                    <a:pt x="16084" y="2023"/>
                    <a:pt x="12561" y="4731"/>
                    <a:pt x="9039" y="7439"/>
                  </a:cubicBezTo>
                  <a:cubicBezTo>
                    <a:pt x="5029" y="10115"/>
                    <a:pt x="2016" y="14846"/>
                    <a:pt x="0" y="19577"/>
                  </a:cubicBezTo>
                  <a:cubicBezTo>
                    <a:pt x="0" y="20231"/>
                    <a:pt x="0" y="20915"/>
                    <a:pt x="510" y="21600"/>
                  </a:cubicBezTo>
                  <a:cubicBezTo>
                    <a:pt x="997" y="21600"/>
                    <a:pt x="997" y="20915"/>
                    <a:pt x="1506" y="20915"/>
                  </a:cubicBezTo>
                  <a:cubicBezTo>
                    <a:pt x="3013" y="16184"/>
                    <a:pt x="6026" y="12138"/>
                    <a:pt x="9548" y="8777"/>
                  </a:cubicBezTo>
                  <a:cubicBezTo>
                    <a:pt x="13071" y="6069"/>
                    <a:pt x="17081" y="4046"/>
                    <a:pt x="20603" y="2023"/>
                  </a:cubicBezTo>
                  <a:cubicBezTo>
                    <a:pt x="21090" y="2023"/>
                    <a:pt x="21600" y="1338"/>
                    <a:pt x="21090" y="685"/>
                  </a:cubicBezTo>
                  <a:cubicBezTo>
                    <a:pt x="21090" y="0"/>
                    <a:pt x="20603" y="0"/>
                    <a:pt x="20094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91" name="Google Shape;1705;p41"/>
            <p:cNvSpPr/>
            <p:nvPr/>
          </p:nvSpPr>
          <p:spPr>
            <a:xfrm>
              <a:off x="1067367" y="1224876"/>
              <a:ext cx="130718" cy="595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7" h="21600" fill="norm" stroke="1" extrusionOk="0">
                  <a:moveTo>
                    <a:pt x="20689" y="0"/>
                  </a:moveTo>
                  <a:cubicBezTo>
                    <a:pt x="12943" y="912"/>
                    <a:pt x="5612" y="8084"/>
                    <a:pt x="311" y="19776"/>
                  </a:cubicBezTo>
                  <a:cubicBezTo>
                    <a:pt x="-103" y="19776"/>
                    <a:pt x="-103" y="20688"/>
                    <a:pt x="311" y="21600"/>
                  </a:cubicBezTo>
                  <a:lnTo>
                    <a:pt x="1533" y="21600"/>
                  </a:lnTo>
                  <a:cubicBezTo>
                    <a:pt x="6420" y="10821"/>
                    <a:pt x="13357" y="3607"/>
                    <a:pt x="20689" y="2695"/>
                  </a:cubicBezTo>
                  <a:cubicBezTo>
                    <a:pt x="20801" y="2985"/>
                    <a:pt x="20914" y="3068"/>
                    <a:pt x="21027" y="3068"/>
                  </a:cubicBezTo>
                  <a:cubicBezTo>
                    <a:pt x="21290" y="3068"/>
                    <a:pt x="21497" y="2446"/>
                    <a:pt x="21497" y="1824"/>
                  </a:cubicBezTo>
                  <a:cubicBezTo>
                    <a:pt x="21497" y="912"/>
                    <a:pt x="21083" y="0"/>
                    <a:pt x="2068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92" name="Google Shape;1706;p41"/>
            <p:cNvSpPr/>
            <p:nvPr/>
          </p:nvSpPr>
          <p:spPr>
            <a:xfrm>
              <a:off x="1187985" y="1220532"/>
              <a:ext cx="129100" cy="242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42" h="21600" fill="norm" stroke="1" extrusionOk="0">
                  <a:moveTo>
                    <a:pt x="8303" y="0"/>
                  </a:moveTo>
                  <a:cubicBezTo>
                    <a:pt x="5695" y="0"/>
                    <a:pt x="3068" y="1936"/>
                    <a:pt x="441" y="6113"/>
                  </a:cubicBezTo>
                  <a:cubicBezTo>
                    <a:pt x="-258" y="8049"/>
                    <a:pt x="-50" y="13143"/>
                    <a:pt x="536" y="13143"/>
                  </a:cubicBezTo>
                  <a:cubicBezTo>
                    <a:pt x="630" y="13143"/>
                    <a:pt x="744" y="13042"/>
                    <a:pt x="857" y="12736"/>
                  </a:cubicBezTo>
                  <a:cubicBezTo>
                    <a:pt x="3370" y="9374"/>
                    <a:pt x="5959" y="7540"/>
                    <a:pt x="8548" y="7540"/>
                  </a:cubicBezTo>
                  <a:cubicBezTo>
                    <a:pt x="12649" y="7540"/>
                    <a:pt x="16731" y="12023"/>
                    <a:pt x="20511" y="21600"/>
                  </a:cubicBezTo>
                  <a:cubicBezTo>
                    <a:pt x="20926" y="21600"/>
                    <a:pt x="21342" y="19358"/>
                    <a:pt x="21342" y="19358"/>
                  </a:cubicBezTo>
                  <a:cubicBezTo>
                    <a:pt x="21342" y="17117"/>
                    <a:pt x="21342" y="14977"/>
                    <a:pt x="20926" y="14977"/>
                  </a:cubicBezTo>
                  <a:cubicBezTo>
                    <a:pt x="16844" y="5298"/>
                    <a:pt x="12611" y="0"/>
                    <a:pt x="830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93" name="Google Shape;1707;p41"/>
            <p:cNvSpPr/>
            <p:nvPr/>
          </p:nvSpPr>
          <p:spPr>
            <a:xfrm>
              <a:off x="1150319" y="617753"/>
              <a:ext cx="268390" cy="4212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63" h="21600" fill="norm" stroke="1" extrusionOk="0">
                  <a:moveTo>
                    <a:pt x="252" y="0"/>
                  </a:moveTo>
                  <a:cubicBezTo>
                    <a:pt x="52" y="0"/>
                    <a:pt x="52" y="0"/>
                    <a:pt x="52" y="123"/>
                  </a:cubicBezTo>
                  <a:cubicBezTo>
                    <a:pt x="-337" y="4701"/>
                    <a:pt x="1429" y="9150"/>
                    <a:pt x="5160" y="13089"/>
                  </a:cubicBezTo>
                  <a:cubicBezTo>
                    <a:pt x="9091" y="16899"/>
                    <a:pt x="14588" y="19824"/>
                    <a:pt x="21064" y="21600"/>
                  </a:cubicBezTo>
                  <a:cubicBezTo>
                    <a:pt x="21064" y="21600"/>
                    <a:pt x="21064" y="21477"/>
                    <a:pt x="21064" y="21477"/>
                  </a:cubicBezTo>
                  <a:lnTo>
                    <a:pt x="21263" y="21348"/>
                  </a:lnTo>
                  <a:lnTo>
                    <a:pt x="20865" y="21219"/>
                  </a:lnTo>
                  <a:cubicBezTo>
                    <a:pt x="19298" y="20838"/>
                    <a:pt x="17921" y="20334"/>
                    <a:pt x="16545" y="19824"/>
                  </a:cubicBezTo>
                  <a:lnTo>
                    <a:pt x="16155" y="19695"/>
                  </a:lnTo>
                  <a:cubicBezTo>
                    <a:pt x="5749" y="15504"/>
                    <a:pt x="-337" y="8007"/>
                    <a:pt x="252" y="123"/>
                  </a:cubicBezTo>
                  <a:cubicBezTo>
                    <a:pt x="451" y="0"/>
                    <a:pt x="252" y="0"/>
                    <a:pt x="25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94" name="Google Shape;1708;p41"/>
            <p:cNvSpPr/>
            <p:nvPr/>
          </p:nvSpPr>
          <p:spPr>
            <a:xfrm>
              <a:off x="1242667" y="646332"/>
              <a:ext cx="114085" cy="3629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0" y="0"/>
                  </a:moveTo>
                  <a:cubicBezTo>
                    <a:pt x="65" y="0"/>
                    <a:pt x="0" y="20"/>
                    <a:pt x="0" y="68"/>
                  </a:cubicBezTo>
                  <a:cubicBezTo>
                    <a:pt x="0" y="68"/>
                    <a:pt x="0" y="211"/>
                    <a:pt x="0" y="211"/>
                  </a:cubicBezTo>
                  <a:cubicBezTo>
                    <a:pt x="8917" y="7143"/>
                    <a:pt x="15973" y="14225"/>
                    <a:pt x="20648" y="21450"/>
                  </a:cubicBezTo>
                  <a:cubicBezTo>
                    <a:pt x="20648" y="21450"/>
                    <a:pt x="20648" y="21600"/>
                    <a:pt x="21124" y="21600"/>
                  </a:cubicBezTo>
                  <a:cubicBezTo>
                    <a:pt x="21124" y="21600"/>
                    <a:pt x="21600" y="21450"/>
                    <a:pt x="21600" y="21307"/>
                  </a:cubicBezTo>
                  <a:cubicBezTo>
                    <a:pt x="16427" y="14076"/>
                    <a:pt x="9393" y="7000"/>
                    <a:pt x="476" y="68"/>
                  </a:cubicBezTo>
                  <a:cubicBezTo>
                    <a:pt x="476" y="68"/>
                    <a:pt x="260" y="0"/>
                    <a:pt x="13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95" name="Google Shape;1709;p41"/>
            <p:cNvSpPr/>
            <p:nvPr/>
          </p:nvSpPr>
          <p:spPr>
            <a:xfrm>
              <a:off x="1324516" y="619925"/>
              <a:ext cx="91679" cy="4141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1" y="0"/>
                  </a:moveTo>
                  <a:cubicBezTo>
                    <a:pt x="431" y="0"/>
                    <a:pt x="0" y="113"/>
                    <a:pt x="0" y="274"/>
                  </a:cubicBezTo>
                  <a:cubicBezTo>
                    <a:pt x="12847" y="6993"/>
                    <a:pt x="19849" y="14231"/>
                    <a:pt x="21007" y="21469"/>
                  </a:cubicBezTo>
                  <a:cubicBezTo>
                    <a:pt x="21007" y="21600"/>
                    <a:pt x="21007" y="21600"/>
                    <a:pt x="21600" y="21600"/>
                  </a:cubicBezTo>
                  <a:cubicBezTo>
                    <a:pt x="21007" y="14231"/>
                    <a:pt x="14005" y="6862"/>
                    <a:pt x="1158" y="143"/>
                  </a:cubicBezTo>
                  <a:cubicBezTo>
                    <a:pt x="1158" y="42"/>
                    <a:pt x="997" y="0"/>
                    <a:pt x="7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96" name="Google Shape;1710;p41"/>
            <p:cNvSpPr/>
            <p:nvPr/>
          </p:nvSpPr>
          <p:spPr>
            <a:xfrm>
              <a:off x="1395692" y="633986"/>
              <a:ext cx="62686" cy="1696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7" h="21600" fill="norm" stroke="1" extrusionOk="0">
                  <a:moveTo>
                    <a:pt x="1021" y="0"/>
                  </a:moveTo>
                  <a:cubicBezTo>
                    <a:pt x="285" y="0"/>
                    <a:pt x="-373" y="233"/>
                    <a:pt x="246" y="451"/>
                  </a:cubicBezTo>
                  <a:cubicBezTo>
                    <a:pt x="10311" y="7074"/>
                    <a:pt x="17008" y="14337"/>
                    <a:pt x="21227" y="21600"/>
                  </a:cubicBezTo>
                  <a:cubicBezTo>
                    <a:pt x="21227" y="20334"/>
                    <a:pt x="21227" y="19067"/>
                    <a:pt x="20375" y="17816"/>
                  </a:cubicBezTo>
                  <a:cubicBezTo>
                    <a:pt x="16195" y="11819"/>
                    <a:pt x="9459" y="5822"/>
                    <a:pt x="1911" y="131"/>
                  </a:cubicBezTo>
                  <a:cubicBezTo>
                    <a:pt x="1679" y="44"/>
                    <a:pt x="1330" y="0"/>
                    <a:pt x="1021" y="0"/>
                  </a:cubicBezTo>
                  <a:close/>
                </a:path>
              </a:pathLst>
            </a:custGeom>
            <a:solidFill>
              <a:srgbClr val="FCEAD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97" name="Google Shape;1711;p41"/>
            <p:cNvSpPr/>
            <p:nvPr/>
          </p:nvSpPr>
          <p:spPr>
            <a:xfrm>
              <a:off x="771179" y="642445"/>
              <a:ext cx="226657" cy="917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3" h="19030" fill="norm" stroke="1" extrusionOk="0">
                  <a:moveTo>
                    <a:pt x="1215" y="0"/>
                  </a:moveTo>
                  <a:cubicBezTo>
                    <a:pt x="519" y="2584"/>
                    <a:pt x="59" y="5667"/>
                    <a:pt x="59" y="8749"/>
                  </a:cubicBezTo>
                  <a:cubicBezTo>
                    <a:pt x="-177" y="11831"/>
                    <a:pt x="294" y="14914"/>
                    <a:pt x="1451" y="16977"/>
                  </a:cubicBezTo>
                  <a:cubicBezTo>
                    <a:pt x="2382" y="19039"/>
                    <a:pt x="4010" y="19537"/>
                    <a:pt x="5167" y="18518"/>
                  </a:cubicBezTo>
                  <a:cubicBezTo>
                    <a:pt x="6559" y="17498"/>
                    <a:pt x="7491" y="14914"/>
                    <a:pt x="7726" y="11831"/>
                  </a:cubicBezTo>
                  <a:cubicBezTo>
                    <a:pt x="9118" y="21600"/>
                    <a:pt x="15619" y="20580"/>
                    <a:pt x="16315" y="10290"/>
                  </a:cubicBezTo>
                  <a:cubicBezTo>
                    <a:pt x="17236" y="11831"/>
                    <a:pt x="18403" y="12353"/>
                    <a:pt x="19560" y="11310"/>
                  </a:cubicBezTo>
                  <a:cubicBezTo>
                    <a:pt x="20727" y="10290"/>
                    <a:pt x="21423" y="7730"/>
                    <a:pt x="21187" y="4647"/>
                  </a:cubicBezTo>
                </a:path>
              </a:pathLst>
            </a:custGeom>
            <a:noFill/>
            <a:ln w="76200" cap="rnd">
              <a:solidFill>
                <a:schemeClr val="accent2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98" name="Google Shape;1712;p41"/>
            <p:cNvSpPr/>
            <p:nvPr/>
          </p:nvSpPr>
          <p:spPr>
            <a:xfrm>
              <a:off x="923046" y="773907"/>
              <a:ext cx="148607" cy="576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7935" fill="norm" stroke="1" extrusionOk="0">
                  <a:moveTo>
                    <a:pt x="0" y="8469"/>
                  </a:moveTo>
                  <a:cubicBezTo>
                    <a:pt x="714" y="21600"/>
                    <a:pt x="9720" y="20817"/>
                    <a:pt x="10086" y="7686"/>
                  </a:cubicBezTo>
                  <a:cubicBezTo>
                    <a:pt x="12246" y="10782"/>
                    <a:pt x="14754" y="11565"/>
                    <a:pt x="17280" y="9999"/>
                  </a:cubicBezTo>
                  <a:cubicBezTo>
                    <a:pt x="19440" y="8469"/>
                    <a:pt x="21251" y="4626"/>
                    <a:pt x="21600" y="0"/>
                  </a:cubicBezTo>
                </a:path>
              </a:pathLst>
            </a:custGeom>
            <a:noFill/>
            <a:ln w="76200" cap="rnd">
              <a:solidFill>
                <a:schemeClr val="accent2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99" name="Google Shape;1713;p41"/>
            <p:cNvSpPr/>
            <p:nvPr/>
          </p:nvSpPr>
          <p:spPr>
            <a:xfrm>
              <a:off x="830650" y="897823"/>
              <a:ext cx="124517" cy="362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2" h="21098" fill="norm" stroke="1" extrusionOk="0">
                  <a:moveTo>
                    <a:pt x="102" y="0"/>
                  </a:moveTo>
                  <a:cubicBezTo>
                    <a:pt x="-308" y="7178"/>
                    <a:pt x="533" y="14356"/>
                    <a:pt x="2233" y="18676"/>
                  </a:cubicBezTo>
                  <a:cubicBezTo>
                    <a:pt x="3934" y="21600"/>
                    <a:pt x="6045" y="21600"/>
                    <a:pt x="8156" y="20138"/>
                  </a:cubicBezTo>
                  <a:cubicBezTo>
                    <a:pt x="9857" y="15818"/>
                    <a:pt x="11127" y="11498"/>
                    <a:pt x="11968" y="5716"/>
                  </a:cubicBezTo>
                  <a:cubicBezTo>
                    <a:pt x="12828" y="11498"/>
                    <a:pt x="14529" y="15818"/>
                    <a:pt x="16640" y="15818"/>
                  </a:cubicBezTo>
                  <a:cubicBezTo>
                    <a:pt x="18340" y="15818"/>
                    <a:pt x="20451" y="12960"/>
                    <a:pt x="21292" y="7178"/>
                  </a:cubicBezTo>
                </a:path>
              </a:pathLst>
            </a:custGeom>
            <a:noFill/>
            <a:ln w="76200" cap="rnd">
              <a:solidFill>
                <a:schemeClr val="accent2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00" name="Google Shape;1714;p41"/>
            <p:cNvSpPr/>
            <p:nvPr/>
          </p:nvSpPr>
          <p:spPr>
            <a:xfrm>
              <a:off x="1060746" y="934975"/>
              <a:ext cx="283545" cy="2453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7" h="21600" fill="norm" stroke="1" extrusionOk="0">
                  <a:moveTo>
                    <a:pt x="813" y="0"/>
                  </a:moveTo>
                  <a:cubicBezTo>
                    <a:pt x="634" y="0"/>
                    <a:pt x="634" y="0"/>
                    <a:pt x="634" y="211"/>
                  </a:cubicBezTo>
                  <a:cubicBezTo>
                    <a:pt x="-473" y="4358"/>
                    <a:pt x="-107" y="8948"/>
                    <a:pt x="1554" y="12873"/>
                  </a:cubicBezTo>
                  <a:cubicBezTo>
                    <a:pt x="3402" y="16799"/>
                    <a:pt x="6358" y="20070"/>
                    <a:pt x="10046" y="21600"/>
                  </a:cubicBezTo>
                  <a:lnTo>
                    <a:pt x="10787" y="21600"/>
                  </a:lnTo>
                  <a:cubicBezTo>
                    <a:pt x="13555" y="21167"/>
                    <a:pt x="15957" y="19637"/>
                    <a:pt x="17805" y="17242"/>
                  </a:cubicBezTo>
                  <a:cubicBezTo>
                    <a:pt x="19466" y="14403"/>
                    <a:pt x="20573" y="11122"/>
                    <a:pt x="21127" y="7851"/>
                  </a:cubicBezTo>
                  <a:cubicBezTo>
                    <a:pt x="21127" y="7640"/>
                    <a:pt x="21127" y="7640"/>
                    <a:pt x="21127" y="7640"/>
                  </a:cubicBezTo>
                  <a:cubicBezTo>
                    <a:pt x="21067" y="7559"/>
                    <a:pt x="21025" y="7539"/>
                    <a:pt x="20991" y="7539"/>
                  </a:cubicBezTo>
                  <a:cubicBezTo>
                    <a:pt x="20923" y="7539"/>
                    <a:pt x="20880" y="7640"/>
                    <a:pt x="20761" y="7640"/>
                  </a:cubicBezTo>
                  <a:cubicBezTo>
                    <a:pt x="20395" y="11122"/>
                    <a:pt x="19100" y="14182"/>
                    <a:pt x="17439" y="17020"/>
                  </a:cubicBezTo>
                  <a:cubicBezTo>
                    <a:pt x="15778" y="19204"/>
                    <a:pt x="13376" y="20724"/>
                    <a:pt x="10787" y="21167"/>
                  </a:cubicBezTo>
                  <a:lnTo>
                    <a:pt x="10233" y="21167"/>
                  </a:lnTo>
                  <a:cubicBezTo>
                    <a:pt x="6724" y="19637"/>
                    <a:pt x="3590" y="16577"/>
                    <a:pt x="1929" y="12652"/>
                  </a:cubicBezTo>
                  <a:cubicBezTo>
                    <a:pt x="259" y="8727"/>
                    <a:pt x="-107" y="4358"/>
                    <a:pt x="1001" y="211"/>
                  </a:cubicBezTo>
                  <a:cubicBezTo>
                    <a:pt x="1001" y="211"/>
                    <a:pt x="1001" y="0"/>
                    <a:pt x="81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01" name="Google Shape;1715;p41"/>
            <p:cNvSpPr/>
            <p:nvPr/>
          </p:nvSpPr>
          <p:spPr>
            <a:xfrm>
              <a:off x="1149100" y="86993"/>
              <a:ext cx="36640" cy="32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09" h="21600" fill="norm" stroke="1" extrusionOk="0">
                  <a:moveTo>
                    <a:pt x="4464" y="0"/>
                  </a:moveTo>
                  <a:cubicBezTo>
                    <a:pt x="-1591" y="0"/>
                    <a:pt x="-1154" y="7200"/>
                    <a:pt x="3778" y="11747"/>
                  </a:cubicBezTo>
                  <a:cubicBezTo>
                    <a:pt x="6462" y="15006"/>
                    <a:pt x="10520" y="18265"/>
                    <a:pt x="14578" y="21600"/>
                  </a:cubicBezTo>
                  <a:lnTo>
                    <a:pt x="20009" y="21600"/>
                  </a:lnTo>
                  <a:cubicBezTo>
                    <a:pt x="20009" y="18265"/>
                    <a:pt x="20009" y="16674"/>
                    <a:pt x="20009" y="15006"/>
                  </a:cubicBezTo>
                  <a:cubicBezTo>
                    <a:pt x="17262" y="6821"/>
                    <a:pt x="11893" y="1895"/>
                    <a:pt x="6462" y="227"/>
                  </a:cubicBezTo>
                  <a:cubicBezTo>
                    <a:pt x="5713" y="76"/>
                    <a:pt x="5089" y="0"/>
                    <a:pt x="4464" y="0"/>
                  </a:cubicBezTo>
                  <a:close/>
                </a:path>
              </a:pathLst>
            </a:custGeom>
            <a:solidFill>
              <a:srgbClr val="FCEDE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02" name="Google Shape;1716;p41"/>
            <p:cNvSpPr/>
            <p:nvPr/>
          </p:nvSpPr>
          <p:spPr>
            <a:xfrm>
              <a:off x="1187596" y="122087"/>
              <a:ext cx="13005" cy="123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00" h="21600" fill="norm" stroke="1" extrusionOk="0">
                  <a:moveTo>
                    <a:pt x="8100" y="0"/>
                  </a:moveTo>
                  <a:cubicBezTo>
                    <a:pt x="-2700" y="0"/>
                    <a:pt x="-2700" y="21600"/>
                    <a:pt x="8100" y="21600"/>
                  </a:cubicBezTo>
                  <a:cubicBezTo>
                    <a:pt x="11589" y="21600"/>
                    <a:pt x="15245" y="17200"/>
                    <a:pt x="18900" y="13000"/>
                  </a:cubicBezTo>
                  <a:cubicBezTo>
                    <a:pt x="15245" y="4200"/>
                    <a:pt x="11589" y="0"/>
                    <a:pt x="8100" y="0"/>
                  </a:cubicBezTo>
                  <a:close/>
                </a:path>
              </a:pathLst>
            </a:custGeom>
            <a:solidFill>
              <a:srgbClr val="FCEDE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03" name="Google Shape;1717;p41"/>
            <p:cNvSpPr/>
            <p:nvPr/>
          </p:nvSpPr>
          <p:spPr>
            <a:xfrm>
              <a:off x="-1" y="174557"/>
              <a:ext cx="658826" cy="12138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5018" y="0"/>
                  </a:moveTo>
                  <a:cubicBezTo>
                    <a:pt x="4462" y="0"/>
                    <a:pt x="3884" y="83"/>
                    <a:pt x="3350" y="212"/>
                  </a:cubicBezTo>
                  <a:lnTo>
                    <a:pt x="3107" y="256"/>
                  </a:lnTo>
                  <a:cubicBezTo>
                    <a:pt x="2219" y="521"/>
                    <a:pt x="1492" y="917"/>
                    <a:pt x="1006" y="1404"/>
                  </a:cubicBezTo>
                  <a:cubicBezTo>
                    <a:pt x="518" y="1888"/>
                    <a:pt x="197" y="2416"/>
                    <a:pt x="114" y="2945"/>
                  </a:cubicBezTo>
                  <a:lnTo>
                    <a:pt x="114" y="3078"/>
                  </a:lnTo>
                  <a:cubicBezTo>
                    <a:pt x="32" y="3519"/>
                    <a:pt x="-46" y="4005"/>
                    <a:pt x="32" y="4447"/>
                  </a:cubicBezTo>
                  <a:cubicBezTo>
                    <a:pt x="114" y="5240"/>
                    <a:pt x="275" y="6033"/>
                    <a:pt x="600" y="6784"/>
                  </a:cubicBezTo>
                  <a:cubicBezTo>
                    <a:pt x="600" y="6826"/>
                    <a:pt x="600" y="6871"/>
                    <a:pt x="682" y="6959"/>
                  </a:cubicBezTo>
                  <a:cubicBezTo>
                    <a:pt x="924" y="7622"/>
                    <a:pt x="1327" y="8283"/>
                    <a:pt x="1734" y="8899"/>
                  </a:cubicBezTo>
                  <a:lnTo>
                    <a:pt x="1812" y="9031"/>
                  </a:lnTo>
                  <a:lnTo>
                    <a:pt x="2055" y="9341"/>
                  </a:lnTo>
                  <a:cubicBezTo>
                    <a:pt x="2622" y="10046"/>
                    <a:pt x="3350" y="10840"/>
                    <a:pt x="2947" y="11590"/>
                  </a:cubicBezTo>
                  <a:cubicBezTo>
                    <a:pt x="2947" y="11633"/>
                    <a:pt x="2947" y="11678"/>
                    <a:pt x="2947" y="11678"/>
                  </a:cubicBezTo>
                  <a:cubicBezTo>
                    <a:pt x="2865" y="11722"/>
                    <a:pt x="2865" y="11767"/>
                    <a:pt x="2865" y="11810"/>
                  </a:cubicBezTo>
                  <a:cubicBezTo>
                    <a:pt x="2380" y="12384"/>
                    <a:pt x="1492" y="12870"/>
                    <a:pt x="1085" y="13399"/>
                  </a:cubicBezTo>
                  <a:cubicBezTo>
                    <a:pt x="682" y="13883"/>
                    <a:pt x="600" y="14412"/>
                    <a:pt x="764" y="14898"/>
                  </a:cubicBezTo>
                  <a:cubicBezTo>
                    <a:pt x="764" y="14942"/>
                    <a:pt x="764" y="14985"/>
                    <a:pt x="764" y="15030"/>
                  </a:cubicBezTo>
                  <a:cubicBezTo>
                    <a:pt x="924" y="15382"/>
                    <a:pt x="1167" y="15736"/>
                    <a:pt x="1492" y="16045"/>
                  </a:cubicBezTo>
                  <a:cubicBezTo>
                    <a:pt x="2380" y="16838"/>
                    <a:pt x="3514" y="17544"/>
                    <a:pt x="4727" y="18118"/>
                  </a:cubicBezTo>
                  <a:lnTo>
                    <a:pt x="4970" y="18205"/>
                  </a:lnTo>
                  <a:lnTo>
                    <a:pt x="5294" y="18382"/>
                  </a:lnTo>
                  <a:lnTo>
                    <a:pt x="7395" y="19440"/>
                  </a:lnTo>
                  <a:lnTo>
                    <a:pt x="10956" y="21248"/>
                  </a:lnTo>
                  <a:cubicBezTo>
                    <a:pt x="13142" y="21425"/>
                    <a:pt x="15729" y="21513"/>
                    <a:pt x="18561" y="21557"/>
                  </a:cubicBezTo>
                  <a:lnTo>
                    <a:pt x="18804" y="21557"/>
                  </a:lnTo>
                  <a:cubicBezTo>
                    <a:pt x="19613" y="21600"/>
                    <a:pt x="20505" y="21600"/>
                    <a:pt x="21394" y="21600"/>
                  </a:cubicBezTo>
                  <a:cubicBezTo>
                    <a:pt x="21476" y="21159"/>
                    <a:pt x="21554" y="20674"/>
                    <a:pt x="21476" y="20233"/>
                  </a:cubicBezTo>
                  <a:cubicBezTo>
                    <a:pt x="21476" y="19792"/>
                    <a:pt x="21476" y="19352"/>
                    <a:pt x="21394" y="18954"/>
                  </a:cubicBezTo>
                  <a:lnTo>
                    <a:pt x="21394" y="18205"/>
                  </a:lnTo>
                  <a:cubicBezTo>
                    <a:pt x="21394" y="17455"/>
                    <a:pt x="21311" y="16749"/>
                    <a:pt x="21233" y="16000"/>
                  </a:cubicBezTo>
                  <a:lnTo>
                    <a:pt x="21233" y="15778"/>
                  </a:lnTo>
                  <a:cubicBezTo>
                    <a:pt x="21069" y="14544"/>
                    <a:pt x="20826" y="13309"/>
                    <a:pt x="20505" y="12074"/>
                  </a:cubicBezTo>
                  <a:cubicBezTo>
                    <a:pt x="20505" y="11987"/>
                    <a:pt x="20505" y="11899"/>
                    <a:pt x="20505" y="11855"/>
                  </a:cubicBezTo>
                  <a:cubicBezTo>
                    <a:pt x="20181" y="10797"/>
                    <a:pt x="19856" y="9737"/>
                    <a:pt x="19531" y="8679"/>
                  </a:cubicBezTo>
                  <a:cubicBezTo>
                    <a:pt x="19453" y="8502"/>
                    <a:pt x="19453" y="8283"/>
                    <a:pt x="19289" y="8106"/>
                  </a:cubicBezTo>
                  <a:lnTo>
                    <a:pt x="19210" y="7929"/>
                  </a:lnTo>
                  <a:cubicBezTo>
                    <a:pt x="18804" y="7268"/>
                    <a:pt x="18158" y="6651"/>
                    <a:pt x="17024" y="6562"/>
                  </a:cubicBezTo>
                  <a:cubicBezTo>
                    <a:pt x="16871" y="6544"/>
                    <a:pt x="16714" y="6538"/>
                    <a:pt x="16553" y="6538"/>
                  </a:cubicBezTo>
                  <a:cubicBezTo>
                    <a:pt x="16117" y="6538"/>
                    <a:pt x="15665" y="6588"/>
                    <a:pt x="15228" y="6588"/>
                  </a:cubicBezTo>
                  <a:cubicBezTo>
                    <a:pt x="15072" y="6588"/>
                    <a:pt x="14915" y="6580"/>
                    <a:pt x="14758" y="6562"/>
                  </a:cubicBezTo>
                  <a:cubicBezTo>
                    <a:pt x="13948" y="6430"/>
                    <a:pt x="13303" y="6121"/>
                    <a:pt x="12978" y="5681"/>
                  </a:cubicBezTo>
                  <a:lnTo>
                    <a:pt x="12818" y="5549"/>
                  </a:lnTo>
                  <a:cubicBezTo>
                    <a:pt x="12657" y="5372"/>
                    <a:pt x="12493" y="5195"/>
                    <a:pt x="12333" y="5018"/>
                  </a:cubicBezTo>
                  <a:cubicBezTo>
                    <a:pt x="11683" y="4180"/>
                    <a:pt x="10956" y="3387"/>
                    <a:pt x="10146" y="2593"/>
                  </a:cubicBezTo>
                  <a:cubicBezTo>
                    <a:pt x="10067" y="2549"/>
                    <a:pt x="9985" y="2506"/>
                    <a:pt x="9985" y="2461"/>
                  </a:cubicBezTo>
                  <a:lnTo>
                    <a:pt x="9661" y="2107"/>
                  </a:lnTo>
                  <a:cubicBezTo>
                    <a:pt x="9258" y="1755"/>
                    <a:pt x="8854" y="1404"/>
                    <a:pt x="8448" y="1094"/>
                  </a:cubicBezTo>
                  <a:cubicBezTo>
                    <a:pt x="8369" y="1050"/>
                    <a:pt x="8287" y="1005"/>
                    <a:pt x="8205" y="962"/>
                  </a:cubicBezTo>
                  <a:cubicBezTo>
                    <a:pt x="7560" y="521"/>
                    <a:pt x="6668" y="169"/>
                    <a:pt x="5615" y="37"/>
                  </a:cubicBezTo>
                  <a:cubicBezTo>
                    <a:pt x="5421" y="12"/>
                    <a:pt x="5220" y="0"/>
                    <a:pt x="5018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04" name="Google Shape;1718;p41"/>
            <p:cNvSpPr/>
            <p:nvPr/>
          </p:nvSpPr>
          <p:spPr>
            <a:xfrm>
              <a:off x="95186" y="186446"/>
              <a:ext cx="480801" cy="1199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4" y="0"/>
                  </a:moveTo>
                  <a:lnTo>
                    <a:pt x="0" y="45"/>
                  </a:lnTo>
                  <a:cubicBezTo>
                    <a:pt x="1669" y="1249"/>
                    <a:pt x="3230" y="2410"/>
                    <a:pt x="4678" y="3614"/>
                  </a:cubicBezTo>
                  <a:lnTo>
                    <a:pt x="4899" y="3793"/>
                  </a:lnTo>
                  <a:cubicBezTo>
                    <a:pt x="6681" y="5222"/>
                    <a:pt x="8350" y="6694"/>
                    <a:pt x="9912" y="8122"/>
                  </a:cubicBezTo>
                  <a:lnTo>
                    <a:pt x="10025" y="8301"/>
                  </a:lnTo>
                  <a:cubicBezTo>
                    <a:pt x="10579" y="8748"/>
                    <a:pt x="11026" y="9149"/>
                    <a:pt x="11468" y="9596"/>
                  </a:cubicBezTo>
                  <a:cubicBezTo>
                    <a:pt x="11468" y="9639"/>
                    <a:pt x="11581" y="9684"/>
                    <a:pt x="11581" y="9730"/>
                  </a:cubicBezTo>
                  <a:cubicBezTo>
                    <a:pt x="12695" y="10800"/>
                    <a:pt x="13696" y="11827"/>
                    <a:pt x="14585" y="12897"/>
                  </a:cubicBezTo>
                  <a:cubicBezTo>
                    <a:pt x="14698" y="12943"/>
                    <a:pt x="14811" y="13031"/>
                    <a:pt x="14811" y="13077"/>
                  </a:cubicBezTo>
                  <a:cubicBezTo>
                    <a:pt x="15699" y="14058"/>
                    <a:pt x="16593" y="15083"/>
                    <a:pt x="17368" y="16110"/>
                  </a:cubicBezTo>
                  <a:cubicBezTo>
                    <a:pt x="17481" y="16199"/>
                    <a:pt x="17481" y="16244"/>
                    <a:pt x="17481" y="16290"/>
                  </a:cubicBezTo>
                  <a:cubicBezTo>
                    <a:pt x="18262" y="17271"/>
                    <a:pt x="19043" y="18296"/>
                    <a:pt x="19818" y="19278"/>
                  </a:cubicBezTo>
                  <a:cubicBezTo>
                    <a:pt x="19818" y="19369"/>
                    <a:pt x="19931" y="19412"/>
                    <a:pt x="19931" y="19457"/>
                  </a:cubicBezTo>
                  <a:cubicBezTo>
                    <a:pt x="20378" y="20172"/>
                    <a:pt x="20825" y="20886"/>
                    <a:pt x="21266" y="21600"/>
                  </a:cubicBezTo>
                  <a:lnTo>
                    <a:pt x="21600" y="21600"/>
                  </a:lnTo>
                  <a:cubicBezTo>
                    <a:pt x="21492" y="21332"/>
                    <a:pt x="21266" y="21108"/>
                    <a:pt x="21158" y="20840"/>
                  </a:cubicBezTo>
                  <a:lnTo>
                    <a:pt x="21045" y="20661"/>
                  </a:lnTo>
                  <a:cubicBezTo>
                    <a:pt x="20825" y="20217"/>
                    <a:pt x="20486" y="19813"/>
                    <a:pt x="20152" y="19412"/>
                  </a:cubicBezTo>
                  <a:cubicBezTo>
                    <a:pt x="20152" y="19323"/>
                    <a:pt x="20044" y="19278"/>
                    <a:pt x="20044" y="19235"/>
                  </a:cubicBezTo>
                  <a:cubicBezTo>
                    <a:pt x="19376" y="18208"/>
                    <a:pt x="18596" y="17181"/>
                    <a:pt x="17815" y="16199"/>
                  </a:cubicBezTo>
                  <a:cubicBezTo>
                    <a:pt x="17702" y="16156"/>
                    <a:pt x="17594" y="16065"/>
                    <a:pt x="17594" y="16022"/>
                  </a:cubicBezTo>
                  <a:cubicBezTo>
                    <a:pt x="16814" y="15040"/>
                    <a:pt x="16033" y="14058"/>
                    <a:pt x="15145" y="13120"/>
                  </a:cubicBezTo>
                  <a:cubicBezTo>
                    <a:pt x="15032" y="13031"/>
                    <a:pt x="14919" y="12986"/>
                    <a:pt x="14919" y="12943"/>
                  </a:cubicBezTo>
                  <a:cubicBezTo>
                    <a:pt x="13476" y="11335"/>
                    <a:pt x="11914" y="9730"/>
                    <a:pt x="10245" y="8122"/>
                  </a:cubicBezTo>
                  <a:lnTo>
                    <a:pt x="10132" y="7988"/>
                  </a:lnTo>
                  <a:cubicBezTo>
                    <a:pt x="8910" y="6827"/>
                    <a:pt x="7575" y="5669"/>
                    <a:pt x="6235" y="4553"/>
                  </a:cubicBezTo>
                  <a:lnTo>
                    <a:pt x="6127" y="4462"/>
                  </a:lnTo>
                  <a:cubicBezTo>
                    <a:pt x="5793" y="4195"/>
                    <a:pt x="5459" y="3927"/>
                    <a:pt x="5125" y="3660"/>
                  </a:cubicBezTo>
                  <a:lnTo>
                    <a:pt x="4899" y="3481"/>
                  </a:lnTo>
                  <a:cubicBezTo>
                    <a:pt x="3451" y="2322"/>
                    <a:pt x="1895" y="1161"/>
                    <a:pt x="33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05" name="Google Shape;1719;p41"/>
            <p:cNvSpPr/>
            <p:nvPr/>
          </p:nvSpPr>
          <p:spPr>
            <a:xfrm>
              <a:off x="3506" y="228628"/>
              <a:ext cx="255262" cy="1684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184" y="0"/>
                  </a:moveTo>
                  <a:cubicBezTo>
                    <a:pt x="20555" y="2858"/>
                    <a:pt x="19927" y="5393"/>
                    <a:pt x="19501" y="7942"/>
                  </a:cubicBezTo>
                  <a:cubicBezTo>
                    <a:pt x="18669" y="11753"/>
                    <a:pt x="17827" y="15563"/>
                    <a:pt x="16986" y="19373"/>
                  </a:cubicBezTo>
                  <a:lnTo>
                    <a:pt x="16783" y="20647"/>
                  </a:lnTo>
                  <a:lnTo>
                    <a:pt x="16570" y="20647"/>
                  </a:lnTo>
                  <a:cubicBezTo>
                    <a:pt x="11327" y="17468"/>
                    <a:pt x="5659" y="15563"/>
                    <a:pt x="0" y="14288"/>
                  </a:cubicBezTo>
                  <a:lnTo>
                    <a:pt x="0" y="15240"/>
                  </a:lnTo>
                  <a:cubicBezTo>
                    <a:pt x="5872" y="16515"/>
                    <a:pt x="11540" y="18742"/>
                    <a:pt x="16986" y="21600"/>
                  </a:cubicBezTo>
                  <a:lnTo>
                    <a:pt x="17199" y="21600"/>
                  </a:lnTo>
                  <a:lnTo>
                    <a:pt x="17199" y="21278"/>
                  </a:lnTo>
                  <a:lnTo>
                    <a:pt x="17412" y="20647"/>
                  </a:lnTo>
                  <a:cubicBezTo>
                    <a:pt x="18243" y="16515"/>
                    <a:pt x="19085" y="12383"/>
                    <a:pt x="19927" y="8250"/>
                  </a:cubicBezTo>
                  <a:cubicBezTo>
                    <a:pt x="20343" y="5715"/>
                    <a:pt x="20971" y="3488"/>
                    <a:pt x="21600" y="953"/>
                  </a:cubicBezTo>
                  <a:cubicBezTo>
                    <a:pt x="21397" y="630"/>
                    <a:pt x="21184" y="308"/>
                    <a:pt x="2118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06" name="Google Shape;1720;p41"/>
            <p:cNvSpPr/>
            <p:nvPr/>
          </p:nvSpPr>
          <p:spPr>
            <a:xfrm>
              <a:off x="53118" y="674682"/>
              <a:ext cx="302359" cy="52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71" y="3079"/>
                  </a:lnTo>
                  <a:cubicBezTo>
                    <a:pt x="7260" y="11321"/>
                    <a:pt x="14340" y="17479"/>
                    <a:pt x="21420" y="21600"/>
                  </a:cubicBezTo>
                  <a:lnTo>
                    <a:pt x="21600" y="21600"/>
                  </a:lnTo>
                  <a:lnTo>
                    <a:pt x="21600" y="18521"/>
                  </a:lnTo>
                  <a:lnTo>
                    <a:pt x="21241" y="18521"/>
                  </a:lnTo>
                  <a:cubicBezTo>
                    <a:pt x="14160" y="13358"/>
                    <a:pt x="7080" y="720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07" name="Google Shape;1721;p41"/>
            <p:cNvSpPr/>
            <p:nvPr/>
          </p:nvSpPr>
          <p:spPr>
            <a:xfrm>
              <a:off x="25797" y="838265"/>
              <a:ext cx="602316" cy="2528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9821" y="7412"/>
                  </a:lnTo>
                  <a:cubicBezTo>
                    <a:pt x="18755" y="11650"/>
                    <a:pt x="17689" y="16093"/>
                    <a:pt x="16619" y="20331"/>
                  </a:cubicBezTo>
                  <a:cubicBezTo>
                    <a:pt x="16533" y="20536"/>
                    <a:pt x="16533" y="20750"/>
                    <a:pt x="16443" y="20750"/>
                  </a:cubicBezTo>
                  <a:lnTo>
                    <a:pt x="16353" y="20750"/>
                  </a:lnTo>
                  <a:cubicBezTo>
                    <a:pt x="11023" y="18417"/>
                    <a:pt x="5424" y="16307"/>
                    <a:pt x="0" y="14823"/>
                  </a:cubicBezTo>
                  <a:cubicBezTo>
                    <a:pt x="0" y="15038"/>
                    <a:pt x="0" y="15243"/>
                    <a:pt x="0" y="15458"/>
                  </a:cubicBezTo>
                  <a:cubicBezTo>
                    <a:pt x="5510" y="16942"/>
                    <a:pt x="11023" y="19051"/>
                    <a:pt x="16443" y="21600"/>
                  </a:cubicBezTo>
                  <a:lnTo>
                    <a:pt x="16619" y="21600"/>
                  </a:lnTo>
                  <a:lnTo>
                    <a:pt x="16619" y="21170"/>
                  </a:lnTo>
                  <a:cubicBezTo>
                    <a:pt x="17775" y="16727"/>
                    <a:pt x="18841" y="12069"/>
                    <a:pt x="19997" y="7626"/>
                  </a:cubicBezTo>
                  <a:lnTo>
                    <a:pt x="21600" y="1064"/>
                  </a:lnTo>
                  <a:cubicBezTo>
                    <a:pt x="21600" y="635"/>
                    <a:pt x="21600" y="215"/>
                    <a:pt x="216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08" name="Google Shape;1722;p41"/>
            <p:cNvSpPr/>
            <p:nvPr/>
          </p:nvSpPr>
          <p:spPr>
            <a:xfrm>
              <a:off x="558728" y="1192754"/>
              <a:ext cx="99110" cy="1511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052" y="0"/>
                  </a:moveTo>
                  <a:cubicBezTo>
                    <a:pt x="14574" y="6715"/>
                    <a:pt x="7549" y="13447"/>
                    <a:pt x="1071" y="20179"/>
                  </a:cubicBezTo>
                  <a:lnTo>
                    <a:pt x="0" y="20897"/>
                  </a:lnTo>
                  <a:lnTo>
                    <a:pt x="1071" y="21600"/>
                  </a:lnTo>
                  <a:cubicBezTo>
                    <a:pt x="8097" y="15228"/>
                    <a:pt x="15122" y="8856"/>
                    <a:pt x="21600" y="2124"/>
                  </a:cubicBezTo>
                  <a:cubicBezTo>
                    <a:pt x="21600" y="1765"/>
                    <a:pt x="21600" y="1062"/>
                    <a:pt x="2105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3114" name="تجميع"/>
          <p:cNvGrpSpPr/>
          <p:nvPr/>
        </p:nvGrpSpPr>
        <p:grpSpPr>
          <a:xfrm>
            <a:off x="1874748" y="163467"/>
            <a:ext cx="4134888" cy="2165375"/>
            <a:chOff x="0" y="0"/>
            <a:chExt cx="4134886" cy="2165374"/>
          </a:xfrm>
        </p:grpSpPr>
        <p:grpSp>
          <p:nvGrpSpPr>
            <p:cNvPr id="3112" name="تجميع"/>
            <p:cNvGrpSpPr/>
            <p:nvPr/>
          </p:nvGrpSpPr>
          <p:grpSpPr>
            <a:xfrm>
              <a:off x="171289" y="0"/>
              <a:ext cx="3792308" cy="2165375"/>
              <a:chOff x="0" y="0"/>
              <a:chExt cx="3792307" cy="2165374"/>
            </a:xfrm>
          </p:grpSpPr>
          <p:sp>
            <p:nvSpPr>
              <p:cNvPr id="3110" name="Google Shape;1998;p46"/>
              <p:cNvSpPr/>
              <p:nvPr/>
            </p:nvSpPr>
            <p:spPr>
              <a:xfrm>
                <a:off x="0" y="0"/>
                <a:ext cx="3562775" cy="1950340"/>
              </a:xfrm>
              <a:prstGeom prst="roundRect">
                <a:avLst>
                  <a:gd name="adj" fmla="val 16117"/>
                </a:avLst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50800" dist="63500" dir="2700000">
                  <a:srgbClr val="000000">
                    <a:alpha val="50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111" name="Google Shape;2003;p46"/>
              <p:cNvSpPr/>
              <p:nvPr/>
            </p:nvSpPr>
            <p:spPr>
              <a:xfrm>
                <a:off x="254197" y="229181"/>
                <a:ext cx="3538111" cy="1936194"/>
              </a:xfrm>
              <a:prstGeom prst="roundRect">
                <a:avLst>
                  <a:gd name="adj" fmla="val 16248"/>
                </a:avLst>
              </a:prstGeom>
              <a:noFill/>
              <a:ln w="508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3113" name="تــــــأكد"/>
            <p:cNvSpPr/>
            <p:nvPr/>
          </p:nvSpPr>
          <p:spPr>
            <a:xfrm>
              <a:off x="0" y="534642"/>
              <a:ext cx="4134887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spAutoFit/>
            </a:bodyPr>
            <a:lstStyle>
              <a:lvl1pPr algn="ctr" rtl="0">
                <a:lnSpc>
                  <a:spcPct val="75000"/>
                </a:lnSpc>
                <a:defRPr sz="6400">
                  <a:solidFill>
                    <a:srgbClr val="333333"/>
                  </a:solidFill>
                  <a:latin typeface="UKIJ Bom"/>
                  <a:ea typeface="UKIJ Bom"/>
                  <a:cs typeface="UKIJ Bom"/>
                  <a:sym typeface="UKIJ Bom"/>
                </a:defRPr>
              </a:lvl1pPr>
            </a:lstStyle>
            <a:p>
              <a:pPr/>
              <a:r>
                <a:t>تــــــأكد</a:t>
              </a:r>
            </a:p>
          </p:txBody>
        </p:sp>
      </p:grpSp>
      <p:graphicFrame>
        <p:nvGraphicFramePr>
          <p:cNvPr id="3115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3135" name="تجميع"/>
          <p:cNvGrpSpPr/>
          <p:nvPr/>
        </p:nvGrpSpPr>
        <p:grpSpPr>
          <a:xfrm>
            <a:off x="-65349" y="2500193"/>
            <a:ext cx="2002180" cy="9987005"/>
            <a:chOff x="0" y="0"/>
            <a:chExt cx="2002178" cy="9987003"/>
          </a:xfrm>
        </p:grpSpPr>
        <p:grpSp>
          <p:nvGrpSpPr>
            <p:cNvPr id="3133" name="تجميع"/>
            <p:cNvGrpSpPr/>
            <p:nvPr/>
          </p:nvGrpSpPr>
          <p:grpSpPr>
            <a:xfrm>
              <a:off x="0" y="0"/>
              <a:ext cx="2002179" cy="9987004"/>
              <a:chOff x="0" y="0"/>
              <a:chExt cx="2002178" cy="9987003"/>
            </a:xfrm>
          </p:grpSpPr>
          <p:grpSp>
            <p:nvGrpSpPr>
              <p:cNvPr id="3131" name="تجميع"/>
              <p:cNvGrpSpPr/>
              <p:nvPr/>
            </p:nvGrpSpPr>
            <p:grpSpPr>
              <a:xfrm>
                <a:off x="332186" y="0"/>
                <a:ext cx="1412424" cy="9987004"/>
                <a:chOff x="0" y="0"/>
                <a:chExt cx="1412422" cy="9987003"/>
              </a:xfrm>
            </p:grpSpPr>
            <p:grpSp>
              <p:nvGrpSpPr>
                <p:cNvPr id="3120" name="تجميع"/>
                <p:cNvGrpSpPr/>
                <p:nvPr/>
              </p:nvGrpSpPr>
              <p:grpSpPr>
                <a:xfrm>
                  <a:off x="0" y="0"/>
                  <a:ext cx="1412423" cy="9987004"/>
                  <a:chOff x="0" y="0"/>
                  <a:chExt cx="1412422" cy="9987003"/>
                </a:xfrm>
              </p:grpSpPr>
              <p:grpSp>
                <p:nvGrpSpPr>
                  <p:cNvPr id="3118" name="تجميع"/>
                  <p:cNvGrpSpPr/>
                  <p:nvPr/>
                </p:nvGrpSpPr>
                <p:grpSpPr>
                  <a:xfrm>
                    <a:off x="0" y="118481"/>
                    <a:ext cx="1412423" cy="9868523"/>
                    <a:chOff x="0" y="0"/>
                    <a:chExt cx="1412422" cy="9868522"/>
                  </a:xfrm>
                </p:grpSpPr>
                <p:sp>
                  <p:nvSpPr>
                    <p:cNvPr id="3116" name="مستطيل مستدير الزوايا"/>
                    <p:cNvSpPr/>
                    <p:nvPr/>
                  </p:nvSpPr>
                  <p:spPr>
                    <a:xfrm>
                      <a:off x="0" y="0"/>
                      <a:ext cx="1412423" cy="1049326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3117" name="مستطيل"/>
                    <p:cNvSpPr/>
                    <p:nvPr/>
                  </p:nvSpPr>
                  <p:spPr>
                    <a:xfrm>
                      <a:off x="64351" y="545213"/>
                      <a:ext cx="1279558" cy="932331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3119" name="أدوات"/>
                  <p:cNvSpPr txBox="1"/>
                  <p:nvPr/>
                </p:nvSpPr>
                <p:spPr>
                  <a:xfrm>
                    <a:off x="52658" y="0"/>
                    <a:ext cx="1328856" cy="79276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3121" name="IMG_4012.png" descr="IMG_4012.png">
                  <a:hlinkClick r:id="rId1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1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45755" y="759931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122" name="IMG_4015.jpeg" descr="IMG_4015.jpe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5755" y="9090023"/>
                  <a:ext cx="1105081" cy="85950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3125" name="تجميع"/>
                <p:cNvGrpSpPr/>
                <p:nvPr/>
              </p:nvGrpSpPr>
              <p:grpSpPr>
                <a:xfrm>
                  <a:off x="125529" y="3536368"/>
                  <a:ext cx="1113028" cy="2716172"/>
                  <a:chOff x="0" y="0"/>
                  <a:chExt cx="1113027" cy="2716170"/>
                </a:xfrm>
              </p:grpSpPr>
              <p:pic>
                <p:nvPicPr>
                  <p:cNvPr id="3123" name="IMG_4016.jpeg" descr="IMG_4016.jpeg">
                    <a:hlinkClick r:id="rId14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5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947" y="0"/>
                    <a:ext cx="1105081" cy="85950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3124" name="صورة 20" descr="صورة 20">
                    <a:hlinkClick r:id="rId16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7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856663"/>
                    <a:ext cx="1105081" cy="859508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3126" name="IMG_4017.jpeg" descr="IMG_4017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30515" y="6305983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127" name="IMG_4020.jpeg" descr="IMG_4020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tretch>
                  <a:fillRect/>
                </a:stretch>
              </p:blipFill>
              <p:spPr>
                <a:xfrm>
                  <a:off x="142425" y="7234871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128" name="IMG_4022.jpeg" descr="IMG_4022.jpe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9124" y="1685223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129" name="IMG_4023.png" descr="IMG_4023.png">
                  <a:hlinkClick r:id="rId2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2468" y="8166477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130" name="IMG_4024.jpeg" descr="IMG_4024.jpeg"/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3668" y="2611076"/>
                  <a:ext cx="1117360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3132" name="نشاط"/>
              <p:cNvSpPr txBox="1"/>
              <p:nvPr/>
            </p:nvSpPr>
            <p:spPr>
              <a:xfrm>
                <a:off x="0" y="9017109"/>
                <a:ext cx="2002179" cy="621764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3134" name="Picture 2" descr="Picture 2">
              <a:hlinkClick r:id="rId27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8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67515" y="4491364"/>
              <a:ext cx="1104851" cy="859329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3136" name="IMG_6591.png" descr="IMG_6591.png"/>
          <p:cNvPicPr>
            <a:picLocks noChangeAspect="1"/>
          </p:cNvPicPr>
          <p:nvPr/>
        </p:nvPicPr>
        <p:blipFill>
          <a:blip r:embed="rId29">
            <a:extLst/>
          </a:blip>
          <a:srcRect l="21437" t="10454" r="2854" b="61567"/>
          <a:stretch>
            <a:fillRect/>
          </a:stretch>
        </p:blipFill>
        <p:spPr>
          <a:xfrm>
            <a:off x="2954574" y="1979620"/>
            <a:ext cx="20478965" cy="2066024"/>
          </a:xfrm>
          <a:prstGeom prst="rect">
            <a:avLst/>
          </a:prstGeom>
          <a:ln w="12700">
            <a:miter lim="400000"/>
          </a:ln>
        </p:spPr>
      </p:pic>
      <p:pic>
        <p:nvPicPr>
          <p:cNvPr id="3137" name="IMG_6591.png" descr="IMG_6591.png"/>
          <p:cNvPicPr>
            <a:picLocks noChangeAspect="1"/>
          </p:cNvPicPr>
          <p:nvPr/>
        </p:nvPicPr>
        <p:blipFill>
          <a:blip r:embed="rId29">
            <a:extLst/>
          </a:blip>
          <a:srcRect l="4297" t="13348" r="78681" b="33121"/>
          <a:stretch>
            <a:fillRect/>
          </a:stretch>
        </p:blipFill>
        <p:spPr>
          <a:xfrm>
            <a:off x="3201017" y="3732212"/>
            <a:ext cx="3640724" cy="312581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145" name="تجميع"/>
          <p:cNvGrpSpPr/>
          <p:nvPr/>
        </p:nvGrpSpPr>
        <p:grpSpPr>
          <a:xfrm>
            <a:off x="10119965" y="3829366"/>
            <a:ext cx="11442834" cy="6895888"/>
            <a:chOff x="0" y="0"/>
            <a:chExt cx="11442833" cy="6895886"/>
          </a:xfrm>
        </p:grpSpPr>
        <p:sp>
          <p:nvSpPr>
            <p:cNvPr id="3138" name="بني ، أبيض"/>
            <p:cNvSpPr txBox="1"/>
            <p:nvPr/>
          </p:nvSpPr>
          <p:spPr>
            <a:xfrm>
              <a:off x="226701" y="0"/>
              <a:ext cx="3794302" cy="1078863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Autofit/>
            </a:bodyPr>
            <a:lstStyle>
              <a:lvl1pPr algn="ctr">
                <a:lnSpc>
                  <a:spcPct val="150000"/>
                </a:lnSpc>
                <a:defRPr b="1" sz="5400">
                  <a:solidFill>
                    <a:srgbClr val="0056D6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بني ، أبيض</a:t>
              </a:r>
            </a:p>
          </p:txBody>
        </p:sp>
        <p:pic>
          <p:nvPicPr>
            <p:cNvPr id="3139" name="IMG_6601.png" descr="IMG_6601.png"/>
            <p:cNvPicPr>
              <a:picLocks noChangeAspect="1"/>
            </p:cNvPicPr>
            <p:nvPr/>
          </p:nvPicPr>
          <p:blipFill>
            <a:blip r:embed="rId30">
              <a:extLst/>
            </a:blip>
            <a:stretch>
              <a:fillRect/>
            </a:stretch>
          </p:blipFill>
          <p:spPr>
            <a:xfrm>
              <a:off x="3199181" y="180326"/>
              <a:ext cx="8243653" cy="671556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140" name="بني ، بني"/>
            <p:cNvSpPr txBox="1"/>
            <p:nvPr/>
          </p:nvSpPr>
          <p:spPr>
            <a:xfrm>
              <a:off x="226701" y="2413276"/>
              <a:ext cx="3794302" cy="898536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Autofit/>
            </a:bodyPr>
            <a:lstStyle>
              <a:lvl1pPr algn="ctr">
                <a:lnSpc>
                  <a:spcPct val="150000"/>
                </a:lnSpc>
                <a:defRPr b="1" sz="5400">
                  <a:solidFill>
                    <a:srgbClr val="0056D6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بني ، بني</a:t>
              </a:r>
            </a:p>
          </p:txBody>
        </p:sp>
        <p:sp>
          <p:nvSpPr>
            <p:cNvPr id="3141" name="بني ، أسود"/>
            <p:cNvSpPr txBox="1"/>
            <p:nvPr/>
          </p:nvSpPr>
          <p:spPr>
            <a:xfrm>
              <a:off x="226701" y="1209461"/>
              <a:ext cx="3794302" cy="1054820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Autofit/>
            </a:bodyPr>
            <a:lstStyle>
              <a:lvl1pPr algn="ctr">
                <a:lnSpc>
                  <a:spcPct val="150000"/>
                </a:lnSpc>
                <a:defRPr b="1" sz="5400">
                  <a:solidFill>
                    <a:srgbClr val="0056D6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بني ، أسود</a:t>
              </a:r>
            </a:p>
          </p:txBody>
        </p:sp>
        <p:sp>
          <p:nvSpPr>
            <p:cNvPr id="3142" name="أسود ، أبيض"/>
            <p:cNvSpPr txBox="1"/>
            <p:nvPr/>
          </p:nvSpPr>
          <p:spPr>
            <a:xfrm>
              <a:off x="0" y="3592319"/>
              <a:ext cx="3794301" cy="1042798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Autofit/>
            </a:bodyPr>
            <a:lstStyle>
              <a:lvl1pPr algn="ctr">
                <a:lnSpc>
                  <a:spcPct val="150000"/>
                </a:lnSpc>
                <a:defRPr b="1" sz="5400">
                  <a:solidFill>
                    <a:srgbClr val="0056D6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أسود ، أبيض</a:t>
              </a:r>
            </a:p>
          </p:txBody>
        </p:sp>
        <p:sp>
          <p:nvSpPr>
            <p:cNvPr id="3143" name="أسود ، أسود"/>
            <p:cNvSpPr txBox="1"/>
            <p:nvPr/>
          </p:nvSpPr>
          <p:spPr>
            <a:xfrm>
              <a:off x="0" y="4714231"/>
              <a:ext cx="3794301" cy="1006733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Autofit/>
            </a:bodyPr>
            <a:lstStyle>
              <a:lvl1pPr algn="ctr">
                <a:lnSpc>
                  <a:spcPct val="150000"/>
                </a:lnSpc>
                <a:defRPr b="1" sz="5400">
                  <a:solidFill>
                    <a:srgbClr val="0056D6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أسود ، أسود</a:t>
              </a:r>
            </a:p>
          </p:txBody>
        </p:sp>
        <p:sp>
          <p:nvSpPr>
            <p:cNvPr id="3144" name="أسود ، بني"/>
            <p:cNvSpPr txBox="1"/>
            <p:nvPr/>
          </p:nvSpPr>
          <p:spPr>
            <a:xfrm>
              <a:off x="226701" y="5841067"/>
              <a:ext cx="3794302" cy="1054820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Autofit/>
            </a:bodyPr>
            <a:lstStyle>
              <a:lvl1pPr algn="ctr">
                <a:lnSpc>
                  <a:spcPct val="150000"/>
                </a:lnSpc>
                <a:defRPr b="1" sz="5400">
                  <a:solidFill>
                    <a:srgbClr val="0056D6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أسود ، بني</a:t>
              </a:r>
            </a:p>
          </p:txBody>
        </p:sp>
      </p:grpSp>
      <p:grpSp>
        <p:nvGrpSpPr>
          <p:cNvPr id="3148" name="تجميع"/>
          <p:cNvGrpSpPr/>
          <p:nvPr/>
        </p:nvGrpSpPr>
        <p:grpSpPr>
          <a:xfrm>
            <a:off x="8830265" y="10937424"/>
            <a:ext cx="9510305" cy="1593412"/>
            <a:chOff x="0" y="0"/>
            <a:chExt cx="9510304" cy="1593410"/>
          </a:xfrm>
        </p:grpSpPr>
        <p:pic>
          <p:nvPicPr>
            <p:cNvPr id="3146" name="IMG_6603.png" descr="IMG_6603.png"/>
            <p:cNvPicPr>
              <a:picLocks noChangeAspect="1"/>
            </p:cNvPicPr>
            <p:nvPr/>
          </p:nvPicPr>
          <p:blipFill>
            <a:blip r:embed="rId31">
              <a:extLst/>
            </a:blip>
            <a:srcRect l="15135" t="17600" r="64296" b="17600"/>
            <a:stretch>
              <a:fillRect/>
            </a:stretch>
          </p:blipFill>
          <p:spPr>
            <a:xfrm>
              <a:off x="0" y="0"/>
              <a:ext cx="2238161" cy="159341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147" name="ح (جورب أسود و حذاء أسود)"/>
            <p:cNvSpPr txBox="1"/>
            <p:nvPr/>
          </p:nvSpPr>
          <p:spPr>
            <a:xfrm>
              <a:off x="2299323" y="368695"/>
              <a:ext cx="7210982" cy="943383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121919" tIns="121919" rIns="121919" bIns="121919" numCol="1" anchor="t">
              <a:spAutoFit/>
            </a:bodyPr>
            <a:lstStyle>
              <a:lvl1pPr algn="ctr">
                <a:lnSpc>
                  <a:spcPct val="150000"/>
                </a:lnSpc>
                <a:defRPr b="1" sz="5400">
                  <a:solidFill>
                    <a:srgbClr val="B92D5D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ح (جورب أسود و حذاء أسود)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54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1963648" y="11112604"/>
            <a:ext cx="1911773" cy="621526"/>
            <a:chOff x="0" y="0"/>
            <a:chExt cx="1911771" cy="621525"/>
          </a:xfrm>
        </p:grpSpPr>
        <p:grpSp>
          <p:nvGrpSpPr>
            <p:cNvPr id="3152" name="Google Shape;2502;p79"/>
            <p:cNvGrpSpPr/>
            <p:nvPr/>
          </p:nvGrpSpPr>
          <p:grpSpPr>
            <a:xfrm rot="10800000">
              <a:off x="0" y="35938"/>
              <a:ext cx="634675" cy="550173"/>
              <a:chOff x="209" y="209"/>
              <a:chExt cx="634674" cy="550172"/>
            </a:xfrm>
          </p:grpSpPr>
          <p:sp>
            <p:nvSpPr>
              <p:cNvPr id="3150" name="Google Shape;2503;p79"/>
              <p:cNvSpPr/>
              <p:nvPr/>
            </p:nvSpPr>
            <p:spPr>
              <a:xfrm>
                <a:off x="184172" y="209"/>
                <a:ext cx="450712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8666" y="10833"/>
                    </a:lnTo>
                    <a:lnTo>
                      <a:pt x="0" y="21600"/>
                    </a:lnTo>
                    <a:lnTo>
                      <a:pt x="12934" y="21600"/>
                    </a:lnTo>
                    <a:lnTo>
                      <a:pt x="21600" y="10833"/>
                    </a:lnTo>
                    <a:lnTo>
                      <a:pt x="12934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151" name="Google Shape;2504;p79"/>
              <p:cNvSpPr/>
              <p:nvPr/>
            </p:nvSpPr>
            <p:spPr>
              <a:xfrm>
                <a:off x="209" y="209"/>
                <a:ext cx="284935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3708" y="10833"/>
                    </a:lnTo>
                    <a:lnTo>
                      <a:pt x="0" y="21600"/>
                    </a:lnTo>
                    <a:lnTo>
                      <a:pt x="7876" y="21600"/>
                    </a:lnTo>
                    <a:lnTo>
                      <a:pt x="21600" y="10833"/>
                    </a:lnTo>
                    <a:lnTo>
                      <a:pt x="7876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3153" name="الحل"/>
            <p:cNvSpPr txBox="1"/>
            <p:nvPr/>
          </p:nvSpPr>
          <p:spPr>
            <a:xfrm>
              <a:off x="787152" y="0"/>
              <a:ext cx="1124620" cy="621526"/>
            </a:xfrm>
            <a:prstGeom prst="rect">
              <a:avLst/>
            </a:prstGeom>
            <a:noFill/>
            <a:ln w="12700" cap="flat">
              <a:solidFill>
                <a:srgbClr val="5C656A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noAutofit/>
            </a:bodyPr>
            <a:lstStyle>
              <a:lvl1pPr algn="ctr" rtl="0">
                <a:lnSpc>
                  <a:spcPct val="150000"/>
                </a:lnSpc>
                <a:defRPr sz="2900">
                  <a:latin typeface="29LTAzer"/>
                  <a:ea typeface="29LTAzer"/>
                  <a:cs typeface="29LTAzer"/>
                  <a:sym typeface="29LTAzer"/>
                </a:defRPr>
              </a:lvl1pPr>
            </a:lstStyle>
            <a:p>
              <a:pPr/>
              <a:r>
                <a:t>الحل</a:t>
              </a:r>
            </a:p>
          </p:txBody>
        </p:sp>
      </p:grpSp>
      <p:grpSp>
        <p:nvGrpSpPr>
          <p:cNvPr id="3163" name="Google Shape;525;p13"/>
          <p:cNvGrpSpPr/>
          <p:nvPr/>
        </p:nvGrpSpPr>
        <p:grpSpPr>
          <a:xfrm>
            <a:off x="5864009" y="109896"/>
            <a:ext cx="4255956" cy="1428127"/>
            <a:chOff x="0" y="0"/>
            <a:chExt cx="4255955" cy="1428126"/>
          </a:xfrm>
        </p:grpSpPr>
        <p:sp>
          <p:nvSpPr>
            <p:cNvPr id="3155" name="Google Shape;526;p13"/>
            <p:cNvSpPr/>
            <p:nvPr/>
          </p:nvSpPr>
          <p:spPr>
            <a:xfrm>
              <a:off x="4009865" y="444348"/>
              <a:ext cx="246091" cy="2197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470" y="0"/>
                  </a:moveTo>
                  <a:cubicBezTo>
                    <a:pt x="626" y="0"/>
                    <a:pt x="165" y="2944"/>
                    <a:pt x="1580" y="3753"/>
                  </a:cubicBezTo>
                  <a:cubicBezTo>
                    <a:pt x="7178" y="6403"/>
                    <a:pt x="13599" y="9089"/>
                    <a:pt x="16793" y="10892"/>
                  </a:cubicBezTo>
                  <a:lnTo>
                    <a:pt x="0" y="18031"/>
                  </a:lnTo>
                  <a:lnTo>
                    <a:pt x="1580" y="21600"/>
                  </a:lnTo>
                  <a:lnTo>
                    <a:pt x="19987" y="12658"/>
                  </a:lnTo>
                  <a:cubicBezTo>
                    <a:pt x="20777" y="12658"/>
                    <a:pt x="21600" y="11775"/>
                    <a:pt x="21600" y="10892"/>
                  </a:cubicBezTo>
                  <a:cubicBezTo>
                    <a:pt x="21600" y="10009"/>
                    <a:pt x="21600" y="8206"/>
                    <a:pt x="3194" y="147"/>
                  </a:cubicBezTo>
                  <a:cubicBezTo>
                    <a:pt x="2930" y="74"/>
                    <a:pt x="2667" y="0"/>
                    <a:pt x="2470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56" name="Google Shape;527;p13"/>
            <p:cNvSpPr/>
            <p:nvPr/>
          </p:nvSpPr>
          <p:spPr>
            <a:xfrm>
              <a:off x="3210522" y="0"/>
              <a:ext cx="890712" cy="10915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230" h="21600" fill="norm" stroke="1" extrusionOk="0">
                  <a:moveTo>
                    <a:pt x="2698" y="0"/>
                  </a:moveTo>
                  <a:cubicBezTo>
                    <a:pt x="1407" y="0"/>
                    <a:pt x="-3221" y="8207"/>
                    <a:pt x="3772" y="13141"/>
                  </a:cubicBezTo>
                  <a:lnTo>
                    <a:pt x="286" y="13867"/>
                  </a:lnTo>
                  <a:cubicBezTo>
                    <a:pt x="286" y="13867"/>
                    <a:pt x="778" y="21600"/>
                    <a:pt x="7586" y="21600"/>
                  </a:cubicBezTo>
                  <a:cubicBezTo>
                    <a:pt x="14230" y="21600"/>
                    <a:pt x="18379" y="9363"/>
                    <a:pt x="15064" y="5585"/>
                  </a:cubicBezTo>
                  <a:cubicBezTo>
                    <a:pt x="14387" y="4896"/>
                    <a:pt x="13792" y="4615"/>
                    <a:pt x="13266" y="4615"/>
                  </a:cubicBezTo>
                  <a:cubicBezTo>
                    <a:pt x="11051" y="4615"/>
                    <a:pt x="10081" y="9548"/>
                    <a:pt x="10081" y="9548"/>
                  </a:cubicBezTo>
                  <a:cubicBezTo>
                    <a:pt x="10081" y="9548"/>
                    <a:pt x="3936" y="370"/>
                    <a:pt x="2774" y="7"/>
                  </a:cubicBezTo>
                  <a:cubicBezTo>
                    <a:pt x="2746" y="0"/>
                    <a:pt x="2726" y="0"/>
                    <a:pt x="2698" y="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57" name="Google Shape;528;p13"/>
            <p:cNvSpPr/>
            <p:nvPr/>
          </p:nvSpPr>
          <p:spPr>
            <a:xfrm>
              <a:off x="3344112" y="182308"/>
              <a:ext cx="335250" cy="4544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13" h="21600" fill="norm" stroke="1" extrusionOk="0">
                  <a:moveTo>
                    <a:pt x="2871" y="0"/>
                  </a:moveTo>
                  <a:cubicBezTo>
                    <a:pt x="2286" y="0"/>
                    <a:pt x="2286" y="427"/>
                    <a:pt x="1724" y="854"/>
                  </a:cubicBezTo>
                  <a:cubicBezTo>
                    <a:pt x="601" y="2153"/>
                    <a:pt x="2286" y="4751"/>
                    <a:pt x="4579" y="7775"/>
                  </a:cubicBezTo>
                  <a:cubicBezTo>
                    <a:pt x="3994" y="7348"/>
                    <a:pt x="2871" y="6921"/>
                    <a:pt x="1724" y="6921"/>
                  </a:cubicBezTo>
                  <a:cubicBezTo>
                    <a:pt x="1162" y="6921"/>
                    <a:pt x="601" y="7348"/>
                    <a:pt x="601" y="7775"/>
                  </a:cubicBezTo>
                  <a:cubicBezTo>
                    <a:pt x="-546" y="10373"/>
                    <a:pt x="16" y="12971"/>
                    <a:pt x="1724" y="15124"/>
                  </a:cubicBezTo>
                  <a:cubicBezTo>
                    <a:pt x="4579" y="19020"/>
                    <a:pt x="9681" y="21600"/>
                    <a:pt x="15929" y="21600"/>
                  </a:cubicBezTo>
                  <a:cubicBezTo>
                    <a:pt x="16514" y="21600"/>
                    <a:pt x="17076" y="21600"/>
                    <a:pt x="17076" y="21173"/>
                  </a:cubicBezTo>
                  <a:cubicBezTo>
                    <a:pt x="17076" y="20319"/>
                    <a:pt x="17076" y="19874"/>
                    <a:pt x="15929" y="19874"/>
                  </a:cubicBezTo>
                  <a:cubicBezTo>
                    <a:pt x="11389" y="19874"/>
                    <a:pt x="6849" y="17721"/>
                    <a:pt x="4579" y="14697"/>
                  </a:cubicBezTo>
                  <a:cubicBezTo>
                    <a:pt x="2871" y="12971"/>
                    <a:pt x="2286" y="11227"/>
                    <a:pt x="2871" y="9074"/>
                  </a:cubicBezTo>
                  <a:cubicBezTo>
                    <a:pt x="5702" y="10800"/>
                    <a:pt x="8557" y="12526"/>
                    <a:pt x="10827" y="14697"/>
                  </a:cubicBezTo>
                  <a:cubicBezTo>
                    <a:pt x="11108" y="14910"/>
                    <a:pt x="11389" y="15017"/>
                    <a:pt x="11670" y="15017"/>
                  </a:cubicBezTo>
                  <a:cubicBezTo>
                    <a:pt x="11951" y="15017"/>
                    <a:pt x="12255" y="14910"/>
                    <a:pt x="12536" y="14697"/>
                  </a:cubicBezTo>
                  <a:cubicBezTo>
                    <a:pt x="12536" y="14270"/>
                    <a:pt x="12536" y="13825"/>
                    <a:pt x="12536" y="13398"/>
                  </a:cubicBezTo>
                  <a:cubicBezTo>
                    <a:pt x="9119" y="9946"/>
                    <a:pt x="6287" y="6476"/>
                    <a:pt x="3994" y="2153"/>
                  </a:cubicBezTo>
                  <a:cubicBezTo>
                    <a:pt x="9681" y="6049"/>
                    <a:pt x="14244" y="9946"/>
                    <a:pt x="18784" y="14697"/>
                  </a:cubicBezTo>
                  <a:lnTo>
                    <a:pt x="20492" y="14697"/>
                  </a:lnTo>
                  <a:cubicBezTo>
                    <a:pt x="21054" y="14270"/>
                    <a:pt x="21054" y="13398"/>
                    <a:pt x="20492" y="13398"/>
                  </a:cubicBezTo>
                  <a:cubicBezTo>
                    <a:pt x="15367" y="8202"/>
                    <a:pt x="6287" y="0"/>
                    <a:pt x="2871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58" name="Google Shape;529;p13"/>
            <p:cNvSpPr/>
            <p:nvPr/>
          </p:nvSpPr>
          <p:spPr>
            <a:xfrm>
              <a:off x="3860200" y="360493"/>
              <a:ext cx="149656" cy="1489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5" h="21600" fill="norm" stroke="1" extrusionOk="0">
                  <a:moveTo>
                    <a:pt x="3135" y="0"/>
                  </a:moveTo>
                  <a:cubicBezTo>
                    <a:pt x="2665" y="0"/>
                    <a:pt x="2142" y="163"/>
                    <a:pt x="1775" y="543"/>
                  </a:cubicBezTo>
                  <a:cubicBezTo>
                    <a:pt x="520" y="543"/>
                    <a:pt x="-735" y="1845"/>
                    <a:pt x="520" y="3148"/>
                  </a:cubicBezTo>
                  <a:cubicBezTo>
                    <a:pt x="3083" y="16336"/>
                    <a:pt x="5593" y="21600"/>
                    <a:pt x="9411" y="21600"/>
                  </a:cubicBezTo>
                  <a:cubicBezTo>
                    <a:pt x="15740" y="21600"/>
                    <a:pt x="19557" y="9769"/>
                    <a:pt x="20865" y="3148"/>
                  </a:cubicBezTo>
                  <a:cubicBezTo>
                    <a:pt x="20865" y="1845"/>
                    <a:pt x="19557" y="543"/>
                    <a:pt x="18302" y="543"/>
                  </a:cubicBezTo>
                  <a:cubicBezTo>
                    <a:pt x="17936" y="163"/>
                    <a:pt x="17570" y="0"/>
                    <a:pt x="17204" y="0"/>
                  </a:cubicBezTo>
                  <a:cubicBezTo>
                    <a:pt x="16419" y="0"/>
                    <a:pt x="15740" y="923"/>
                    <a:pt x="15740" y="1845"/>
                  </a:cubicBezTo>
                  <a:cubicBezTo>
                    <a:pt x="14484" y="7110"/>
                    <a:pt x="13229" y="12374"/>
                    <a:pt x="10666" y="16336"/>
                  </a:cubicBezTo>
                  <a:cubicBezTo>
                    <a:pt x="10666" y="16336"/>
                    <a:pt x="8156" y="15033"/>
                    <a:pt x="5593" y="1845"/>
                  </a:cubicBezTo>
                  <a:cubicBezTo>
                    <a:pt x="5593" y="923"/>
                    <a:pt x="4338" y="0"/>
                    <a:pt x="3135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59" name="Google Shape;530;p13"/>
            <p:cNvSpPr/>
            <p:nvPr/>
          </p:nvSpPr>
          <p:spPr>
            <a:xfrm>
              <a:off x="3544090" y="930994"/>
              <a:ext cx="169914" cy="696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06" h="21600" fill="norm" stroke="1" extrusionOk="0">
                  <a:moveTo>
                    <a:pt x="16994" y="0"/>
                  </a:moveTo>
                  <a:cubicBezTo>
                    <a:pt x="16518" y="0"/>
                    <a:pt x="16128" y="581"/>
                    <a:pt x="15868" y="1858"/>
                  </a:cubicBezTo>
                  <a:cubicBezTo>
                    <a:pt x="12709" y="8245"/>
                    <a:pt x="9549" y="11381"/>
                    <a:pt x="5956" y="11381"/>
                  </a:cubicBezTo>
                  <a:cubicBezTo>
                    <a:pt x="4787" y="11381"/>
                    <a:pt x="3532" y="11032"/>
                    <a:pt x="2190" y="10335"/>
                  </a:cubicBezTo>
                  <a:cubicBezTo>
                    <a:pt x="112" y="10335"/>
                    <a:pt x="-970" y="21600"/>
                    <a:pt x="1151" y="21600"/>
                  </a:cubicBezTo>
                  <a:lnTo>
                    <a:pt x="5350" y="21600"/>
                  </a:lnTo>
                  <a:cubicBezTo>
                    <a:pt x="9549" y="21600"/>
                    <a:pt x="14830" y="18813"/>
                    <a:pt x="19028" y="10335"/>
                  </a:cubicBezTo>
                  <a:cubicBezTo>
                    <a:pt x="20630" y="6039"/>
                    <a:pt x="18552" y="0"/>
                    <a:pt x="16994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60" name="Google Shape;531;p13"/>
            <p:cNvSpPr/>
            <p:nvPr/>
          </p:nvSpPr>
          <p:spPr>
            <a:xfrm>
              <a:off x="3508671" y="784631"/>
              <a:ext cx="170691" cy="707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9" h="21600" fill="norm" stroke="1" extrusionOk="0">
                  <a:moveTo>
                    <a:pt x="18742" y="0"/>
                  </a:moveTo>
                  <a:cubicBezTo>
                    <a:pt x="18180" y="0"/>
                    <a:pt x="17617" y="686"/>
                    <a:pt x="17055" y="2057"/>
                  </a:cubicBezTo>
                  <a:cubicBezTo>
                    <a:pt x="14478" y="8343"/>
                    <a:pt x="10636" y="11429"/>
                    <a:pt x="6981" y="11429"/>
                  </a:cubicBezTo>
                  <a:cubicBezTo>
                    <a:pt x="5763" y="11429"/>
                    <a:pt x="4545" y="11086"/>
                    <a:pt x="3374" y="10400"/>
                  </a:cubicBezTo>
                  <a:cubicBezTo>
                    <a:pt x="1125" y="10400"/>
                    <a:pt x="0" y="13257"/>
                    <a:pt x="0" y="16000"/>
                  </a:cubicBezTo>
                  <a:cubicBezTo>
                    <a:pt x="0" y="18743"/>
                    <a:pt x="0" y="21600"/>
                    <a:pt x="2249" y="21600"/>
                  </a:cubicBezTo>
                  <a:lnTo>
                    <a:pt x="5669" y="21600"/>
                  </a:lnTo>
                  <a:cubicBezTo>
                    <a:pt x="11339" y="21600"/>
                    <a:pt x="15931" y="16000"/>
                    <a:pt x="20475" y="7657"/>
                  </a:cubicBezTo>
                  <a:cubicBezTo>
                    <a:pt x="21600" y="7657"/>
                    <a:pt x="21600" y="2057"/>
                    <a:pt x="20475" y="2057"/>
                  </a:cubicBezTo>
                  <a:cubicBezTo>
                    <a:pt x="19913" y="686"/>
                    <a:pt x="19351" y="0"/>
                    <a:pt x="18742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61" name="Google Shape;532;p13"/>
            <p:cNvSpPr/>
            <p:nvPr/>
          </p:nvSpPr>
          <p:spPr>
            <a:xfrm>
              <a:off x="3754395" y="784631"/>
              <a:ext cx="171066" cy="707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9" h="21600" fill="norm" stroke="1" extrusionOk="0">
                  <a:moveTo>
                    <a:pt x="18748" y="0"/>
                  </a:moveTo>
                  <a:cubicBezTo>
                    <a:pt x="18187" y="0"/>
                    <a:pt x="17626" y="686"/>
                    <a:pt x="17065" y="2057"/>
                  </a:cubicBezTo>
                  <a:cubicBezTo>
                    <a:pt x="13652" y="8343"/>
                    <a:pt x="10239" y="11429"/>
                    <a:pt x="6358" y="11429"/>
                  </a:cubicBezTo>
                  <a:cubicBezTo>
                    <a:pt x="5049" y="11429"/>
                    <a:pt x="3694" y="11086"/>
                    <a:pt x="2291" y="10400"/>
                  </a:cubicBezTo>
                  <a:cubicBezTo>
                    <a:pt x="1169" y="10400"/>
                    <a:pt x="0" y="13257"/>
                    <a:pt x="0" y="16000"/>
                  </a:cubicBezTo>
                  <a:cubicBezTo>
                    <a:pt x="0" y="18743"/>
                    <a:pt x="0" y="21600"/>
                    <a:pt x="1169" y="21600"/>
                  </a:cubicBezTo>
                  <a:lnTo>
                    <a:pt x="5704" y="21600"/>
                  </a:lnTo>
                  <a:cubicBezTo>
                    <a:pt x="11361" y="21600"/>
                    <a:pt x="15943" y="16000"/>
                    <a:pt x="20478" y="7657"/>
                  </a:cubicBezTo>
                  <a:cubicBezTo>
                    <a:pt x="21600" y="7657"/>
                    <a:pt x="21600" y="2057"/>
                    <a:pt x="20478" y="2057"/>
                  </a:cubicBezTo>
                  <a:cubicBezTo>
                    <a:pt x="19917" y="686"/>
                    <a:pt x="19309" y="0"/>
                    <a:pt x="18748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62" name="Google Shape;533;p13"/>
            <p:cNvSpPr/>
            <p:nvPr/>
          </p:nvSpPr>
          <p:spPr>
            <a:xfrm>
              <a:off x="0" y="850138"/>
              <a:ext cx="2925334" cy="5779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09" y="1553"/>
                  </a:moveTo>
                  <a:cubicBezTo>
                    <a:pt x="537" y="1553"/>
                    <a:pt x="338" y="1553"/>
                    <a:pt x="136" y="1889"/>
                  </a:cubicBezTo>
                  <a:cubicBezTo>
                    <a:pt x="0" y="1889"/>
                    <a:pt x="0" y="2224"/>
                    <a:pt x="0" y="2574"/>
                  </a:cubicBezTo>
                  <a:cubicBezTo>
                    <a:pt x="0" y="2910"/>
                    <a:pt x="66" y="3246"/>
                    <a:pt x="136" y="3246"/>
                  </a:cubicBezTo>
                  <a:lnTo>
                    <a:pt x="202" y="3246"/>
                  </a:lnTo>
                  <a:cubicBezTo>
                    <a:pt x="404" y="2910"/>
                    <a:pt x="607" y="2910"/>
                    <a:pt x="809" y="2910"/>
                  </a:cubicBezTo>
                  <a:cubicBezTo>
                    <a:pt x="875" y="2910"/>
                    <a:pt x="942" y="2574"/>
                    <a:pt x="942" y="2224"/>
                  </a:cubicBezTo>
                  <a:cubicBezTo>
                    <a:pt x="942" y="1889"/>
                    <a:pt x="875" y="1553"/>
                    <a:pt x="809" y="1553"/>
                  </a:cubicBezTo>
                  <a:close/>
                  <a:moveTo>
                    <a:pt x="1615" y="1889"/>
                  </a:moveTo>
                  <a:cubicBezTo>
                    <a:pt x="1548" y="1889"/>
                    <a:pt x="1479" y="1889"/>
                    <a:pt x="1479" y="2574"/>
                  </a:cubicBezTo>
                  <a:cubicBezTo>
                    <a:pt x="1479" y="2910"/>
                    <a:pt x="1479" y="3246"/>
                    <a:pt x="1615" y="3246"/>
                  </a:cubicBezTo>
                  <a:cubicBezTo>
                    <a:pt x="1817" y="3581"/>
                    <a:pt x="2086" y="3931"/>
                    <a:pt x="2354" y="4603"/>
                  </a:cubicBezTo>
                  <a:lnTo>
                    <a:pt x="2424" y="4603"/>
                  </a:lnTo>
                  <a:cubicBezTo>
                    <a:pt x="2557" y="4603"/>
                    <a:pt x="2623" y="3581"/>
                    <a:pt x="2490" y="3246"/>
                  </a:cubicBezTo>
                  <a:cubicBezTo>
                    <a:pt x="2221" y="2574"/>
                    <a:pt x="1953" y="2224"/>
                    <a:pt x="1615" y="1889"/>
                  </a:cubicBezTo>
                  <a:close/>
                  <a:moveTo>
                    <a:pt x="13645" y="0"/>
                  </a:moveTo>
                  <a:cubicBezTo>
                    <a:pt x="13528" y="0"/>
                    <a:pt x="13429" y="937"/>
                    <a:pt x="13592" y="1203"/>
                  </a:cubicBezTo>
                  <a:lnTo>
                    <a:pt x="13659" y="1553"/>
                  </a:lnTo>
                  <a:cubicBezTo>
                    <a:pt x="13794" y="2224"/>
                    <a:pt x="13861" y="3246"/>
                    <a:pt x="13930" y="4267"/>
                  </a:cubicBezTo>
                  <a:cubicBezTo>
                    <a:pt x="13930" y="4952"/>
                    <a:pt x="13997" y="4952"/>
                    <a:pt x="14063" y="4952"/>
                  </a:cubicBezTo>
                  <a:cubicBezTo>
                    <a:pt x="14129" y="4952"/>
                    <a:pt x="14199" y="4603"/>
                    <a:pt x="14199" y="4267"/>
                  </a:cubicBezTo>
                  <a:cubicBezTo>
                    <a:pt x="14129" y="2910"/>
                    <a:pt x="13997" y="1553"/>
                    <a:pt x="13861" y="532"/>
                  </a:cubicBezTo>
                  <a:cubicBezTo>
                    <a:pt x="13794" y="196"/>
                    <a:pt x="13794" y="196"/>
                    <a:pt x="13728" y="196"/>
                  </a:cubicBezTo>
                  <a:cubicBezTo>
                    <a:pt x="13700" y="56"/>
                    <a:pt x="13672" y="0"/>
                    <a:pt x="13645" y="0"/>
                  </a:cubicBezTo>
                  <a:close/>
                  <a:moveTo>
                    <a:pt x="12985" y="867"/>
                  </a:moveTo>
                  <a:cubicBezTo>
                    <a:pt x="12919" y="867"/>
                    <a:pt x="12853" y="867"/>
                    <a:pt x="12853" y="1203"/>
                  </a:cubicBezTo>
                  <a:cubicBezTo>
                    <a:pt x="12717" y="2224"/>
                    <a:pt x="12650" y="2910"/>
                    <a:pt x="12717" y="3931"/>
                  </a:cubicBezTo>
                  <a:cubicBezTo>
                    <a:pt x="12717" y="4603"/>
                    <a:pt x="12717" y="5288"/>
                    <a:pt x="12786" y="5960"/>
                  </a:cubicBezTo>
                  <a:cubicBezTo>
                    <a:pt x="12786" y="6211"/>
                    <a:pt x="12819" y="6449"/>
                    <a:pt x="12861" y="6449"/>
                  </a:cubicBezTo>
                  <a:cubicBezTo>
                    <a:pt x="12880" y="6449"/>
                    <a:pt x="12900" y="6407"/>
                    <a:pt x="12919" y="6309"/>
                  </a:cubicBezTo>
                  <a:cubicBezTo>
                    <a:pt x="12985" y="6309"/>
                    <a:pt x="13055" y="5960"/>
                    <a:pt x="13055" y="5624"/>
                  </a:cubicBezTo>
                  <a:cubicBezTo>
                    <a:pt x="12985" y="4952"/>
                    <a:pt x="12985" y="4603"/>
                    <a:pt x="12985" y="3931"/>
                  </a:cubicBezTo>
                  <a:cubicBezTo>
                    <a:pt x="12985" y="3246"/>
                    <a:pt x="12985" y="2574"/>
                    <a:pt x="13055" y="1889"/>
                  </a:cubicBezTo>
                  <a:cubicBezTo>
                    <a:pt x="13121" y="1553"/>
                    <a:pt x="13055" y="1203"/>
                    <a:pt x="12985" y="867"/>
                  </a:cubicBezTo>
                  <a:close/>
                  <a:moveTo>
                    <a:pt x="21464" y="1889"/>
                  </a:moveTo>
                  <a:cubicBezTo>
                    <a:pt x="21398" y="1889"/>
                    <a:pt x="21331" y="2224"/>
                    <a:pt x="21331" y="2574"/>
                  </a:cubicBezTo>
                  <a:cubicBezTo>
                    <a:pt x="21262" y="3931"/>
                    <a:pt x="21196" y="4952"/>
                    <a:pt x="21063" y="6309"/>
                  </a:cubicBezTo>
                  <a:cubicBezTo>
                    <a:pt x="20993" y="6309"/>
                    <a:pt x="20993" y="6981"/>
                    <a:pt x="21063" y="7331"/>
                  </a:cubicBezTo>
                  <a:lnTo>
                    <a:pt x="21129" y="7331"/>
                  </a:lnTo>
                  <a:lnTo>
                    <a:pt x="21129" y="6981"/>
                  </a:lnTo>
                  <a:lnTo>
                    <a:pt x="21262" y="6981"/>
                  </a:lnTo>
                  <a:cubicBezTo>
                    <a:pt x="21464" y="5624"/>
                    <a:pt x="21534" y="4267"/>
                    <a:pt x="21600" y="2574"/>
                  </a:cubicBezTo>
                  <a:cubicBezTo>
                    <a:pt x="21600" y="2224"/>
                    <a:pt x="21534" y="1889"/>
                    <a:pt x="21464" y="1889"/>
                  </a:cubicBezTo>
                  <a:close/>
                  <a:moveTo>
                    <a:pt x="3180" y="4882"/>
                  </a:moveTo>
                  <a:cubicBezTo>
                    <a:pt x="3080" y="4882"/>
                    <a:pt x="3047" y="5722"/>
                    <a:pt x="3163" y="6309"/>
                  </a:cubicBezTo>
                  <a:cubicBezTo>
                    <a:pt x="3365" y="6645"/>
                    <a:pt x="3634" y="7331"/>
                    <a:pt x="3903" y="8352"/>
                  </a:cubicBezTo>
                  <a:lnTo>
                    <a:pt x="3969" y="8352"/>
                  </a:lnTo>
                  <a:lnTo>
                    <a:pt x="3969" y="8002"/>
                  </a:lnTo>
                  <a:lnTo>
                    <a:pt x="4039" y="8002"/>
                  </a:lnTo>
                  <a:cubicBezTo>
                    <a:pt x="4105" y="7666"/>
                    <a:pt x="4105" y="7331"/>
                    <a:pt x="4039" y="6981"/>
                  </a:cubicBezTo>
                  <a:cubicBezTo>
                    <a:pt x="3767" y="6309"/>
                    <a:pt x="3498" y="5624"/>
                    <a:pt x="3230" y="4952"/>
                  </a:cubicBezTo>
                  <a:cubicBezTo>
                    <a:pt x="3210" y="4896"/>
                    <a:pt x="3194" y="4882"/>
                    <a:pt x="3180" y="4882"/>
                  </a:cubicBezTo>
                  <a:close/>
                  <a:moveTo>
                    <a:pt x="4778" y="9023"/>
                  </a:moveTo>
                  <a:cubicBezTo>
                    <a:pt x="4642" y="9023"/>
                    <a:pt x="4576" y="9023"/>
                    <a:pt x="4576" y="9359"/>
                  </a:cubicBezTo>
                  <a:cubicBezTo>
                    <a:pt x="4509" y="9709"/>
                    <a:pt x="4509" y="10045"/>
                    <a:pt x="4576" y="10380"/>
                  </a:cubicBezTo>
                  <a:lnTo>
                    <a:pt x="5316" y="12423"/>
                  </a:lnTo>
                  <a:lnTo>
                    <a:pt x="5382" y="12423"/>
                  </a:lnTo>
                  <a:cubicBezTo>
                    <a:pt x="5451" y="12423"/>
                    <a:pt x="5518" y="12423"/>
                    <a:pt x="5518" y="12087"/>
                  </a:cubicBezTo>
                  <a:cubicBezTo>
                    <a:pt x="5584" y="11737"/>
                    <a:pt x="5518" y="11402"/>
                    <a:pt x="5451" y="11402"/>
                  </a:cubicBezTo>
                  <a:lnTo>
                    <a:pt x="4778" y="9023"/>
                  </a:lnTo>
                  <a:close/>
                  <a:moveTo>
                    <a:pt x="20556" y="8799"/>
                  </a:moveTo>
                  <a:cubicBezTo>
                    <a:pt x="20522" y="8799"/>
                    <a:pt x="20486" y="8869"/>
                    <a:pt x="20456" y="9023"/>
                  </a:cubicBezTo>
                  <a:cubicBezTo>
                    <a:pt x="20254" y="9709"/>
                    <a:pt x="19985" y="10380"/>
                    <a:pt x="19783" y="11066"/>
                  </a:cubicBezTo>
                  <a:cubicBezTo>
                    <a:pt x="19716" y="11402"/>
                    <a:pt x="19647" y="11737"/>
                    <a:pt x="19716" y="12087"/>
                  </a:cubicBezTo>
                  <a:cubicBezTo>
                    <a:pt x="19716" y="12423"/>
                    <a:pt x="19783" y="12423"/>
                    <a:pt x="19849" y="12423"/>
                  </a:cubicBezTo>
                  <a:lnTo>
                    <a:pt x="19919" y="12423"/>
                  </a:lnTo>
                  <a:cubicBezTo>
                    <a:pt x="20187" y="11737"/>
                    <a:pt x="20390" y="11066"/>
                    <a:pt x="20658" y="10045"/>
                  </a:cubicBezTo>
                  <a:cubicBezTo>
                    <a:pt x="20761" y="9527"/>
                    <a:pt x="20667" y="8799"/>
                    <a:pt x="20556" y="8799"/>
                  </a:cubicBezTo>
                  <a:close/>
                  <a:moveTo>
                    <a:pt x="14063" y="7666"/>
                  </a:moveTo>
                  <a:cubicBezTo>
                    <a:pt x="13997" y="7666"/>
                    <a:pt x="13930" y="8002"/>
                    <a:pt x="13930" y="8352"/>
                  </a:cubicBezTo>
                  <a:cubicBezTo>
                    <a:pt x="13861" y="9023"/>
                    <a:pt x="13861" y="9359"/>
                    <a:pt x="13794" y="10045"/>
                  </a:cubicBezTo>
                  <a:cubicBezTo>
                    <a:pt x="13659" y="9709"/>
                    <a:pt x="13592" y="9023"/>
                    <a:pt x="13459" y="8688"/>
                  </a:cubicBezTo>
                  <a:cubicBezTo>
                    <a:pt x="13423" y="8520"/>
                    <a:pt x="13390" y="8436"/>
                    <a:pt x="13357" y="8436"/>
                  </a:cubicBezTo>
                  <a:cubicBezTo>
                    <a:pt x="13323" y="8436"/>
                    <a:pt x="13290" y="8520"/>
                    <a:pt x="13257" y="8688"/>
                  </a:cubicBezTo>
                  <a:cubicBezTo>
                    <a:pt x="13188" y="9023"/>
                    <a:pt x="13188" y="9359"/>
                    <a:pt x="13257" y="9709"/>
                  </a:cubicBezTo>
                  <a:cubicBezTo>
                    <a:pt x="13390" y="10380"/>
                    <a:pt x="13526" y="10730"/>
                    <a:pt x="13659" y="11066"/>
                  </a:cubicBezTo>
                  <a:lnTo>
                    <a:pt x="13592" y="12087"/>
                  </a:lnTo>
                  <a:cubicBezTo>
                    <a:pt x="13592" y="12423"/>
                    <a:pt x="13592" y="12759"/>
                    <a:pt x="13659" y="13108"/>
                  </a:cubicBezTo>
                  <a:lnTo>
                    <a:pt x="13728" y="13108"/>
                  </a:lnTo>
                  <a:lnTo>
                    <a:pt x="13728" y="12759"/>
                  </a:lnTo>
                  <a:cubicBezTo>
                    <a:pt x="13728" y="12926"/>
                    <a:pt x="13744" y="13024"/>
                    <a:pt x="13769" y="13024"/>
                  </a:cubicBezTo>
                  <a:cubicBezTo>
                    <a:pt x="13794" y="13024"/>
                    <a:pt x="13828" y="12926"/>
                    <a:pt x="13861" y="12759"/>
                  </a:cubicBezTo>
                  <a:lnTo>
                    <a:pt x="13930" y="12087"/>
                  </a:lnTo>
                  <a:lnTo>
                    <a:pt x="13997" y="12087"/>
                  </a:lnTo>
                  <a:cubicBezTo>
                    <a:pt x="14016" y="12185"/>
                    <a:pt x="14035" y="12227"/>
                    <a:pt x="14055" y="12227"/>
                  </a:cubicBezTo>
                  <a:cubicBezTo>
                    <a:pt x="14102" y="12227"/>
                    <a:pt x="14152" y="11989"/>
                    <a:pt x="14199" y="11737"/>
                  </a:cubicBezTo>
                  <a:cubicBezTo>
                    <a:pt x="14265" y="11402"/>
                    <a:pt x="14199" y="11066"/>
                    <a:pt x="14129" y="10730"/>
                  </a:cubicBezTo>
                  <a:lnTo>
                    <a:pt x="14063" y="10730"/>
                  </a:lnTo>
                  <a:cubicBezTo>
                    <a:pt x="14129" y="10045"/>
                    <a:pt x="14129" y="9359"/>
                    <a:pt x="14199" y="8688"/>
                  </a:cubicBezTo>
                  <a:cubicBezTo>
                    <a:pt x="14199" y="8352"/>
                    <a:pt x="14129" y="7666"/>
                    <a:pt x="14063" y="7666"/>
                  </a:cubicBezTo>
                  <a:close/>
                  <a:moveTo>
                    <a:pt x="14938" y="12087"/>
                  </a:moveTo>
                  <a:cubicBezTo>
                    <a:pt x="14872" y="12087"/>
                    <a:pt x="14736" y="12087"/>
                    <a:pt x="14736" y="12759"/>
                  </a:cubicBezTo>
                  <a:cubicBezTo>
                    <a:pt x="14736" y="13108"/>
                    <a:pt x="14803" y="13444"/>
                    <a:pt x="14872" y="13444"/>
                  </a:cubicBezTo>
                  <a:cubicBezTo>
                    <a:pt x="15140" y="13780"/>
                    <a:pt x="15409" y="14116"/>
                    <a:pt x="15678" y="14465"/>
                  </a:cubicBezTo>
                  <a:lnTo>
                    <a:pt x="15744" y="14465"/>
                  </a:lnTo>
                  <a:cubicBezTo>
                    <a:pt x="15880" y="14116"/>
                    <a:pt x="15880" y="13108"/>
                    <a:pt x="15744" y="13108"/>
                  </a:cubicBezTo>
                  <a:cubicBezTo>
                    <a:pt x="15476" y="12759"/>
                    <a:pt x="15207" y="12423"/>
                    <a:pt x="14938" y="12087"/>
                  </a:cubicBezTo>
                  <a:close/>
                  <a:moveTo>
                    <a:pt x="16553" y="13444"/>
                  </a:moveTo>
                  <a:cubicBezTo>
                    <a:pt x="16487" y="13444"/>
                    <a:pt x="16417" y="13780"/>
                    <a:pt x="16417" y="14116"/>
                  </a:cubicBezTo>
                  <a:cubicBezTo>
                    <a:pt x="16351" y="14465"/>
                    <a:pt x="16417" y="14801"/>
                    <a:pt x="16487" y="14801"/>
                  </a:cubicBezTo>
                  <a:lnTo>
                    <a:pt x="17359" y="14801"/>
                  </a:lnTo>
                  <a:cubicBezTo>
                    <a:pt x="17428" y="14801"/>
                    <a:pt x="17495" y="14801"/>
                    <a:pt x="17495" y="14116"/>
                  </a:cubicBezTo>
                  <a:cubicBezTo>
                    <a:pt x="17495" y="13780"/>
                    <a:pt x="17428" y="13444"/>
                    <a:pt x="17359" y="13444"/>
                  </a:cubicBezTo>
                  <a:close/>
                  <a:moveTo>
                    <a:pt x="19043" y="12423"/>
                  </a:moveTo>
                  <a:cubicBezTo>
                    <a:pt x="18775" y="12759"/>
                    <a:pt x="18503" y="13108"/>
                    <a:pt x="18168" y="13108"/>
                  </a:cubicBezTo>
                  <a:cubicBezTo>
                    <a:pt x="18102" y="13444"/>
                    <a:pt x="18032" y="13780"/>
                    <a:pt x="18102" y="14116"/>
                  </a:cubicBezTo>
                  <a:cubicBezTo>
                    <a:pt x="18102" y="14465"/>
                    <a:pt x="18168" y="14801"/>
                    <a:pt x="18235" y="14801"/>
                  </a:cubicBezTo>
                  <a:lnTo>
                    <a:pt x="18304" y="14801"/>
                  </a:lnTo>
                  <a:cubicBezTo>
                    <a:pt x="18572" y="14465"/>
                    <a:pt x="18841" y="14116"/>
                    <a:pt x="19110" y="13780"/>
                  </a:cubicBezTo>
                  <a:cubicBezTo>
                    <a:pt x="19176" y="13780"/>
                    <a:pt x="19246" y="13444"/>
                    <a:pt x="19246" y="13108"/>
                  </a:cubicBezTo>
                  <a:cubicBezTo>
                    <a:pt x="19176" y="12759"/>
                    <a:pt x="19110" y="12423"/>
                    <a:pt x="19043" y="12423"/>
                  </a:cubicBezTo>
                  <a:close/>
                  <a:moveTo>
                    <a:pt x="6191" y="13108"/>
                  </a:moveTo>
                  <a:cubicBezTo>
                    <a:pt x="6124" y="13108"/>
                    <a:pt x="6055" y="13108"/>
                    <a:pt x="5989" y="13444"/>
                  </a:cubicBezTo>
                  <a:cubicBezTo>
                    <a:pt x="5989" y="13780"/>
                    <a:pt x="5989" y="14116"/>
                    <a:pt x="6055" y="14465"/>
                  </a:cubicBezTo>
                  <a:cubicBezTo>
                    <a:pt x="6327" y="15137"/>
                    <a:pt x="6595" y="15822"/>
                    <a:pt x="6797" y="16508"/>
                  </a:cubicBezTo>
                  <a:lnTo>
                    <a:pt x="6864" y="16508"/>
                  </a:lnTo>
                  <a:cubicBezTo>
                    <a:pt x="6930" y="16508"/>
                    <a:pt x="6997" y="16508"/>
                    <a:pt x="6997" y="16158"/>
                  </a:cubicBezTo>
                  <a:cubicBezTo>
                    <a:pt x="7066" y="15822"/>
                    <a:pt x="6997" y="15487"/>
                    <a:pt x="6930" y="15137"/>
                  </a:cubicBezTo>
                  <a:lnTo>
                    <a:pt x="6191" y="13108"/>
                  </a:lnTo>
                  <a:close/>
                  <a:moveTo>
                    <a:pt x="13168" y="15053"/>
                  </a:moveTo>
                  <a:cubicBezTo>
                    <a:pt x="13152" y="15053"/>
                    <a:pt x="13132" y="15081"/>
                    <a:pt x="13121" y="15137"/>
                  </a:cubicBezTo>
                  <a:cubicBezTo>
                    <a:pt x="12919" y="16158"/>
                    <a:pt x="12650" y="16844"/>
                    <a:pt x="12448" y="17515"/>
                  </a:cubicBezTo>
                  <a:cubicBezTo>
                    <a:pt x="12382" y="17865"/>
                    <a:pt x="12315" y="18201"/>
                    <a:pt x="12382" y="18536"/>
                  </a:cubicBezTo>
                  <a:cubicBezTo>
                    <a:pt x="12382" y="18886"/>
                    <a:pt x="12448" y="18886"/>
                    <a:pt x="12515" y="18886"/>
                  </a:cubicBezTo>
                  <a:lnTo>
                    <a:pt x="12584" y="18886"/>
                  </a:lnTo>
                  <a:cubicBezTo>
                    <a:pt x="12853" y="18201"/>
                    <a:pt x="13055" y="17179"/>
                    <a:pt x="13257" y="16158"/>
                  </a:cubicBezTo>
                  <a:cubicBezTo>
                    <a:pt x="13365" y="15612"/>
                    <a:pt x="13251" y="15053"/>
                    <a:pt x="13168" y="15053"/>
                  </a:cubicBezTo>
                  <a:close/>
                  <a:moveTo>
                    <a:pt x="7678" y="17039"/>
                  </a:moveTo>
                  <a:cubicBezTo>
                    <a:pt x="7631" y="17039"/>
                    <a:pt x="7584" y="17277"/>
                    <a:pt x="7537" y="17515"/>
                  </a:cubicBezTo>
                  <a:cubicBezTo>
                    <a:pt x="7537" y="17865"/>
                    <a:pt x="7537" y="18201"/>
                    <a:pt x="7603" y="18536"/>
                  </a:cubicBezTo>
                  <a:cubicBezTo>
                    <a:pt x="7872" y="18886"/>
                    <a:pt x="8141" y="19558"/>
                    <a:pt x="8412" y="19893"/>
                  </a:cubicBezTo>
                  <a:lnTo>
                    <a:pt x="8479" y="19893"/>
                  </a:lnTo>
                  <a:cubicBezTo>
                    <a:pt x="8681" y="19893"/>
                    <a:pt x="8681" y="18536"/>
                    <a:pt x="8479" y="18536"/>
                  </a:cubicBezTo>
                  <a:cubicBezTo>
                    <a:pt x="8277" y="18201"/>
                    <a:pt x="8008" y="17515"/>
                    <a:pt x="7739" y="17179"/>
                  </a:cubicBezTo>
                  <a:cubicBezTo>
                    <a:pt x="7720" y="17081"/>
                    <a:pt x="7698" y="17039"/>
                    <a:pt x="7678" y="17039"/>
                  </a:cubicBezTo>
                  <a:close/>
                  <a:moveTo>
                    <a:pt x="9252" y="19516"/>
                  </a:moveTo>
                  <a:cubicBezTo>
                    <a:pt x="9141" y="19516"/>
                    <a:pt x="9102" y="20915"/>
                    <a:pt x="9285" y="20915"/>
                  </a:cubicBezTo>
                  <a:cubicBezTo>
                    <a:pt x="9556" y="21264"/>
                    <a:pt x="9825" y="21264"/>
                    <a:pt x="10094" y="21600"/>
                  </a:cubicBezTo>
                  <a:cubicBezTo>
                    <a:pt x="10160" y="21600"/>
                    <a:pt x="10296" y="21264"/>
                    <a:pt x="10296" y="20915"/>
                  </a:cubicBezTo>
                  <a:cubicBezTo>
                    <a:pt x="10296" y="20243"/>
                    <a:pt x="10227" y="20243"/>
                    <a:pt x="10160" y="19893"/>
                  </a:cubicBezTo>
                  <a:cubicBezTo>
                    <a:pt x="9891" y="19893"/>
                    <a:pt x="9623" y="19893"/>
                    <a:pt x="9285" y="19558"/>
                  </a:cubicBezTo>
                  <a:cubicBezTo>
                    <a:pt x="9274" y="19530"/>
                    <a:pt x="9263" y="19516"/>
                    <a:pt x="9252" y="19516"/>
                  </a:cubicBezTo>
                  <a:close/>
                  <a:moveTo>
                    <a:pt x="11775" y="19222"/>
                  </a:moveTo>
                  <a:cubicBezTo>
                    <a:pt x="11506" y="19558"/>
                    <a:pt x="11171" y="19893"/>
                    <a:pt x="10900" y="19893"/>
                  </a:cubicBezTo>
                  <a:cubicBezTo>
                    <a:pt x="10833" y="20243"/>
                    <a:pt x="10767" y="20579"/>
                    <a:pt x="10833" y="20915"/>
                  </a:cubicBezTo>
                  <a:cubicBezTo>
                    <a:pt x="10833" y="21264"/>
                    <a:pt x="10833" y="21600"/>
                    <a:pt x="10969" y="21600"/>
                  </a:cubicBezTo>
                  <a:cubicBezTo>
                    <a:pt x="11304" y="21264"/>
                    <a:pt x="11573" y="20915"/>
                    <a:pt x="11841" y="20579"/>
                  </a:cubicBezTo>
                  <a:cubicBezTo>
                    <a:pt x="11911" y="20579"/>
                    <a:pt x="11977" y="20243"/>
                    <a:pt x="11911" y="19558"/>
                  </a:cubicBezTo>
                  <a:cubicBezTo>
                    <a:pt x="11911" y="19222"/>
                    <a:pt x="11841" y="19222"/>
                    <a:pt x="11775" y="19222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3209" name="Google Shape;1677;p41"/>
          <p:cNvGrpSpPr/>
          <p:nvPr/>
        </p:nvGrpSpPr>
        <p:grpSpPr>
          <a:xfrm>
            <a:off x="21830399" y="10649294"/>
            <a:ext cx="1774963" cy="2169673"/>
            <a:chOff x="0" y="0"/>
            <a:chExt cx="1774962" cy="2169672"/>
          </a:xfrm>
        </p:grpSpPr>
        <p:sp>
          <p:nvSpPr>
            <p:cNvPr id="3164" name="Google Shape;1678;p41"/>
            <p:cNvSpPr/>
            <p:nvPr/>
          </p:nvSpPr>
          <p:spPr>
            <a:xfrm>
              <a:off x="53118" y="1170348"/>
              <a:ext cx="1311414" cy="9993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6" h="21600" fill="norm" stroke="1" extrusionOk="0">
                  <a:moveTo>
                    <a:pt x="10800" y="0"/>
                  </a:moveTo>
                  <a:cubicBezTo>
                    <a:pt x="3871" y="0"/>
                    <a:pt x="1263" y="1394"/>
                    <a:pt x="408" y="2090"/>
                  </a:cubicBezTo>
                  <a:cubicBezTo>
                    <a:pt x="122" y="2305"/>
                    <a:pt x="0" y="2678"/>
                    <a:pt x="0" y="3108"/>
                  </a:cubicBezTo>
                  <a:cubicBezTo>
                    <a:pt x="39" y="3215"/>
                    <a:pt x="39" y="3430"/>
                    <a:pt x="39" y="3536"/>
                  </a:cubicBezTo>
                  <a:lnTo>
                    <a:pt x="39" y="3805"/>
                  </a:lnTo>
                  <a:cubicBezTo>
                    <a:pt x="81" y="4393"/>
                    <a:pt x="162" y="5144"/>
                    <a:pt x="244" y="6054"/>
                  </a:cubicBezTo>
                  <a:cubicBezTo>
                    <a:pt x="244" y="6162"/>
                    <a:pt x="284" y="6268"/>
                    <a:pt x="284" y="6429"/>
                  </a:cubicBezTo>
                  <a:cubicBezTo>
                    <a:pt x="652" y="10019"/>
                    <a:pt x="1508" y="15322"/>
                    <a:pt x="3138" y="18267"/>
                  </a:cubicBezTo>
                  <a:lnTo>
                    <a:pt x="3260" y="18427"/>
                  </a:lnTo>
                  <a:cubicBezTo>
                    <a:pt x="3709" y="19285"/>
                    <a:pt x="4320" y="19875"/>
                    <a:pt x="5053" y="20251"/>
                  </a:cubicBezTo>
                  <a:cubicBezTo>
                    <a:pt x="6984" y="21103"/>
                    <a:pt x="9484" y="21600"/>
                    <a:pt x="11810" y="21600"/>
                  </a:cubicBezTo>
                  <a:cubicBezTo>
                    <a:pt x="14737" y="21600"/>
                    <a:pt x="17391" y="20814"/>
                    <a:pt x="18299" y="18964"/>
                  </a:cubicBezTo>
                  <a:cubicBezTo>
                    <a:pt x="18504" y="18536"/>
                    <a:pt x="18665" y="18106"/>
                    <a:pt x="18788" y="17624"/>
                  </a:cubicBezTo>
                  <a:lnTo>
                    <a:pt x="18910" y="17303"/>
                  </a:lnTo>
                  <a:cubicBezTo>
                    <a:pt x="19807" y="14304"/>
                    <a:pt x="20664" y="9162"/>
                    <a:pt x="21153" y="5732"/>
                  </a:cubicBezTo>
                  <a:cubicBezTo>
                    <a:pt x="21194" y="5680"/>
                    <a:pt x="21194" y="5572"/>
                    <a:pt x="21194" y="5517"/>
                  </a:cubicBezTo>
                  <a:cubicBezTo>
                    <a:pt x="21316" y="4823"/>
                    <a:pt x="21397" y="4178"/>
                    <a:pt x="21478" y="3696"/>
                  </a:cubicBezTo>
                  <a:cubicBezTo>
                    <a:pt x="21478" y="3590"/>
                    <a:pt x="21478" y="3536"/>
                    <a:pt x="21519" y="3430"/>
                  </a:cubicBezTo>
                  <a:cubicBezTo>
                    <a:pt x="21561" y="3269"/>
                    <a:pt x="21561" y="3163"/>
                    <a:pt x="21561" y="3108"/>
                  </a:cubicBezTo>
                  <a:cubicBezTo>
                    <a:pt x="21600" y="2626"/>
                    <a:pt x="21438" y="2145"/>
                    <a:pt x="21153" y="1930"/>
                  </a:cubicBezTo>
                  <a:cubicBezTo>
                    <a:pt x="20175" y="1233"/>
                    <a:pt x="17566" y="0"/>
                    <a:pt x="108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65" name="Google Shape;1679;p41"/>
            <p:cNvSpPr/>
            <p:nvPr/>
          </p:nvSpPr>
          <p:spPr>
            <a:xfrm>
              <a:off x="55519" y="1329016"/>
              <a:ext cx="1306140" cy="991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20534" y="7549"/>
                    <a:pt x="17789" y="19433"/>
                    <a:pt x="11231" y="19433"/>
                  </a:cubicBezTo>
                  <a:cubicBezTo>
                    <a:pt x="3894" y="19433"/>
                    <a:pt x="985" y="7026"/>
                    <a:pt x="0" y="1071"/>
                  </a:cubicBezTo>
                  <a:lnTo>
                    <a:pt x="0" y="3787"/>
                  </a:lnTo>
                  <a:cubicBezTo>
                    <a:pt x="1108" y="10264"/>
                    <a:pt x="4059" y="21600"/>
                    <a:pt x="11231" y="21600"/>
                  </a:cubicBezTo>
                  <a:cubicBezTo>
                    <a:pt x="17583" y="21600"/>
                    <a:pt x="20371" y="10812"/>
                    <a:pt x="21558" y="2691"/>
                  </a:cubicBezTo>
                  <a:cubicBezTo>
                    <a:pt x="21558" y="1619"/>
                    <a:pt x="21600" y="548"/>
                    <a:pt x="216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66" name="Google Shape;1680;p41"/>
            <p:cNvSpPr/>
            <p:nvPr/>
          </p:nvSpPr>
          <p:spPr>
            <a:xfrm>
              <a:off x="70379" y="1423211"/>
              <a:ext cx="1271504" cy="1536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557" y="0"/>
                  </a:moveTo>
                  <a:cubicBezTo>
                    <a:pt x="21262" y="1045"/>
                    <a:pt x="20967" y="2780"/>
                    <a:pt x="20757" y="4870"/>
                  </a:cubicBezTo>
                  <a:cubicBezTo>
                    <a:pt x="20505" y="7313"/>
                    <a:pt x="20252" y="8711"/>
                    <a:pt x="19914" y="10109"/>
                  </a:cubicBezTo>
                  <a:cubicBezTo>
                    <a:pt x="19831" y="10189"/>
                    <a:pt x="19747" y="10237"/>
                    <a:pt x="19662" y="10237"/>
                  </a:cubicBezTo>
                  <a:cubicBezTo>
                    <a:pt x="19410" y="10237"/>
                    <a:pt x="19157" y="9836"/>
                    <a:pt x="18905" y="9048"/>
                  </a:cubicBezTo>
                  <a:cubicBezTo>
                    <a:pt x="18652" y="8277"/>
                    <a:pt x="18400" y="7875"/>
                    <a:pt x="18130" y="7875"/>
                  </a:cubicBezTo>
                  <a:cubicBezTo>
                    <a:pt x="18039" y="7875"/>
                    <a:pt x="17947" y="7923"/>
                    <a:pt x="17852" y="8004"/>
                  </a:cubicBezTo>
                  <a:cubicBezTo>
                    <a:pt x="17516" y="9048"/>
                    <a:pt x="17221" y="10446"/>
                    <a:pt x="16969" y="12536"/>
                  </a:cubicBezTo>
                  <a:cubicBezTo>
                    <a:pt x="16716" y="14625"/>
                    <a:pt x="16421" y="16023"/>
                    <a:pt x="16083" y="16714"/>
                  </a:cubicBezTo>
                  <a:cubicBezTo>
                    <a:pt x="16027" y="16779"/>
                    <a:pt x="15968" y="16811"/>
                    <a:pt x="15910" y="16811"/>
                  </a:cubicBezTo>
                  <a:cubicBezTo>
                    <a:pt x="15632" y="16811"/>
                    <a:pt x="15361" y="16136"/>
                    <a:pt x="15116" y="14979"/>
                  </a:cubicBezTo>
                  <a:cubicBezTo>
                    <a:pt x="14778" y="13934"/>
                    <a:pt x="14442" y="13243"/>
                    <a:pt x="14104" y="13243"/>
                  </a:cubicBezTo>
                  <a:cubicBezTo>
                    <a:pt x="13768" y="13580"/>
                    <a:pt x="13432" y="14979"/>
                    <a:pt x="13178" y="16714"/>
                  </a:cubicBezTo>
                  <a:cubicBezTo>
                    <a:pt x="12885" y="18466"/>
                    <a:pt x="12589" y="19511"/>
                    <a:pt x="12254" y="19864"/>
                  </a:cubicBezTo>
                  <a:cubicBezTo>
                    <a:pt x="11916" y="19864"/>
                    <a:pt x="11580" y="18820"/>
                    <a:pt x="11285" y="17421"/>
                  </a:cubicBezTo>
                  <a:cubicBezTo>
                    <a:pt x="10989" y="15670"/>
                    <a:pt x="10653" y="14979"/>
                    <a:pt x="10315" y="14625"/>
                  </a:cubicBezTo>
                  <a:cubicBezTo>
                    <a:pt x="9937" y="14625"/>
                    <a:pt x="9601" y="15670"/>
                    <a:pt x="9306" y="17068"/>
                  </a:cubicBezTo>
                  <a:cubicBezTo>
                    <a:pt x="9061" y="18788"/>
                    <a:pt x="8768" y="19591"/>
                    <a:pt x="8471" y="19591"/>
                  </a:cubicBezTo>
                  <a:cubicBezTo>
                    <a:pt x="8104" y="19591"/>
                    <a:pt x="7733" y="18338"/>
                    <a:pt x="7453" y="16023"/>
                  </a:cubicBezTo>
                  <a:cubicBezTo>
                    <a:pt x="7158" y="14288"/>
                    <a:pt x="6863" y="12889"/>
                    <a:pt x="6484" y="12198"/>
                  </a:cubicBezTo>
                  <a:cubicBezTo>
                    <a:pt x="6148" y="12198"/>
                    <a:pt x="5810" y="12889"/>
                    <a:pt x="5474" y="13934"/>
                  </a:cubicBezTo>
                  <a:cubicBezTo>
                    <a:pt x="5179" y="15332"/>
                    <a:pt x="4843" y="15670"/>
                    <a:pt x="4505" y="15670"/>
                  </a:cubicBezTo>
                  <a:cubicBezTo>
                    <a:pt x="4169" y="14625"/>
                    <a:pt x="3874" y="13243"/>
                    <a:pt x="3622" y="11154"/>
                  </a:cubicBezTo>
                  <a:cubicBezTo>
                    <a:pt x="3299" y="8004"/>
                    <a:pt x="2835" y="6364"/>
                    <a:pt x="2356" y="6364"/>
                  </a:cubicBezTo>
                  <a:cubicBezTo>
                    <a:pt x="2146" y="6364"/>
                    <a:pt x="1932" y="6670"/>
                    <a:pt x="1726" y="7313"/>
                  </a:cubicBezTo>
                  <a:cubicBezTo>
                    <a:pt x="1509" y="7988"/>
                    <a:pt x="1291" y="8373"/>
                    <a:pt x="1074" y="8373"/>
                  </a:cubicBezTo>
                  <a:cubicBezTo>
                    <a:pt x="955" y="8373"/>
                    <a:pt x="835" y="8261"/>
                    <a:pt x="717" y="8004"/>
                  </a:cubicBezTo>
                  <a:cubicBezTo>
                    <a:pt x="421" y="6959"/>
                    <a:pt x="169" y="5577"/>
                    <a:pt x="0" y="3488"/>
                  </a:cubicBezTo>
                  <a:cubicBezTo>
                    <a:pt x="0" y="4179"/>
                    <a:pt x="43" y="5223"/>
                    <a:pt x="43" y="5914"/>
                  </a:cubicBezTo>
                  <a:cubicBezTo>
                    <a:pt x="212" y="7313"/>
                    <a:pt x="421" y="8711"/>
                    <a:pt x="674" y="9402"/>
                  </a:cubicBezTo>
                  <a:cubicBezTo>
                    <a:pt x="808" y="9659"/>
                    <a:pt x="938" y="9771"/>
                    <a:pt x="1064" y="9771"/>
                  </a:cubicBezTo>
                  <a:cubicBezTo>
                    <a:pt x="1297" y="9771"/>
                    <a:pt x="1524" y="9386"/>
                    <a:pt x="1769" y="8711"/>
                  </a:cubicBezTo>
                  <a:cubicBezTo>
                    <a:pt x="1985" y="8196"/>
                    <a:pt x="2224" y="7875"/>
                    <a:pt x="2451" y="7875"/>
                  </a:cubicBezTo>
                  <a:cubicBezTo>
                    <a:pt x="2534" y="7875"/>
                    <a:pt x="2616" y="7923"/>
                    <a:pt x="2695" y="8004"/>
                  </a:cubicBezTo>
                  <a:cubicBezTo>
                    <a:pt x="3031" y="9048"/>
                    <a:pt x="3286" y="10446"/>
                    <a:pt x="3538" y="12536"/>
                  </a:cubicBezTo>
                  <a:cubicBezTo>
                    <a:pt x="3826" y="15573"/>
                    <a:pt x="4278" y="17261"/>
                    <a:pt x="4740" y="17261"/>
                  </a:cubicBezTo>
                  <a:cubicBezTo>
                    <a:pt x="5020" y="17261"/>
                    <a:pt x="5303" y="16650"/>
                    <a:pt x="5558" y="15332"/>
                  </a:cubicBezTo>
                  <a:cubicBezTo>
                    <a:pt x="5853" y="14288"/>
                    <a:pt x="6148" y="13934"/>
                    <a:pt x="6484" y="13934"/>
                  </a:cubicBezTo>
                  <a:cubicBezTo>
                    <a:pt x="6779" y="14288"/>
                    <a:pt x="7074" y="15670"/>
                    <a:pt x="7370" y="17421"/>
                  </a:cubicBezTo>
                  <a:cubicBezTo>
                    <a:pt x="7622" y="19157"/>
                    <a:pt x="7958" y="20555"/>
                    <a:pt x="8337" y="20909"/>
                  </a:cubicBezTo>
                  <a:cubicBezTo>
                    <a:pt x="8715" y="20909"/>
                    <a:pt x="9094" y="20202"/>
                    <a:pt x="9389" y="18466"/>
                  </a:cubicBezTo>
                  <a:cubicBezTo>
                    <a:pt x="9684" y="17068"/>
                    <a:pt x="9980" y="16023"/>
                    <a:pt x="10315" y="16023"/>
                  </a:cubicBezTo>
                  <a:cubicBezTo>
                    <a:pt x="10653" y="16377"/>
                    <a:pt x="10947" y="17068"/>
                    <a:pt x="11199" y="18820"/>
                  </a:cubicBezTo>
                  <a:cubicBezTo>
                    <a:pt x="11537" y="20202"/>
                    <a:pt x="11873" y="21246"/>
                    <a:pt x="12211" y="21600"/>
                  </a:cubicBezTo>
                  <a:lnTo>
                    <a:pt x="12254" y="21600"/>
                  </a:lnTo>
                  <a:cubicBezTo>
                    <a:pt x="12632" y="20909"/>
                    <a:pt x="12968" y="19864"/>
                    <a:pt x="13263" y="17775"/>
                  </a:cubicBezTo>
                  <a:cubicBezTo>
                    <a:pt x="13516" y="16377"/>
                    <a:pt x="13811" y="15332"/>
                    <a:pt x="14147" y="14625"/>
                  </a:cubicBezTo>
                  <a:cubicBezTo>
                    <a:pt x="14442" y="14625"/>
                    <a:pt x="14778" y="15332"/>
                    <a:pt x="15073" y="16377"/>
                  </a:cubicBezTo>
                  <a:cubicBezTo>
                    <a:pt x="15411" y="17775"/>
                    <a:pt x="15747" y="18466"/>
                    <a:pt x="16126" y="18466"/>
                  </a:cubicBezTo>
                  <a:cubicBezTo>
                    <a:pt x="16464" y="17421"/>
                    <a:pt x="16800" y="16023"/>
                    <a:pt x="17095" y="13934"/>
                  </a:cubicBezTo>
                  <a:cubicBezTo>
                    <a:pt x="17304" y="12198"/>
                    <a:pt x="17600" y="10800"/>
                    <a:pt x="17895" y="9755"/>
                  </a:cubicBezTo>
                  <a:cubicBezTo>
                    <a:pt x="18231" y="9755"/>
                    <a:pt x="18526" y="10109"/>
                    <a:pt x="18862" y="10800"/>
                  </a:cubicBezTo>
                  <a:cubicBezTo>
                    <a:pt x="19077" y="11684"/>
                    <a:pt x="19310" y="12118"/>
                    <a:pt x="19540" y="12118"/>
                  </a:cubicBezTo>
                  <a:cubicBezTo>
                    <a:pt x="20031" y="12118"/>
                    <a:pt x="20513" y="10173"/>
                    <a:pt x="20800" y="6621"/>
                  </a:cubicBezTo>
                  <a:cubicBezTo>
                    <a:pt x="21010" y="4532"/>
                    <a:pt x="21262" y="2780"/>
                    <a:pt x="21557" y="1736"/>
                  </a:cubicBezTo>
                  <a:cubicBezTo>
                    <a:pt x="21600" y="1398"/>
                    <a:pt x="21600" y="691"/>
                    <a:pt x="21600" y="338"/>
                  </a:cubicBezTo>
                  <a:lnTo>
                    <a:pt x="21557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67" name="Google Shape;1681;p41"/>
            <p:cNvSpPr/>
            <p:nvPr/>
          </p:nvSpPr>
          <p:spPr>
            <a:xfrm>
              <a:off x="246423" y="1970890"/>
              <a:ext cx="956566" cy="143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20818" y="2988"/>
                    <a:pt x="20201" y="6696"/>
                    <a:pt x="19698" y="11538"/>
                  </a:cubicBezTo>
                  <a:cubicBezTo>
                    <a:pt x="19530" y="7452"/>
                    <a:pt x="18972" y="4104"/>
                    <a:pt x="18299" y="2988"/>
                  </a:cubicBezTo>
                  <a:cubicBezTo>
                    <a:pt x="18177" y="2850"/>
                    <a:pt x="18051" y="2799"/>
                    <a:pt x="17927" y="2799"/>
                  </a:cubicBezTo>
                  <a:cubicBezTo>
                    <a:pt x="17313" y="2799"/>
                    <a:pt x="16693" y="4293"/>
                    <a:pt x="16228" y="7074"/>
                  </a:cubicBezTo>
                  <a:cubicBezTo>
                    <a:pt x="15725" y="10062"/>
                    <a:pt x="15333" y="13410"/>
                    <a:pt x="15054" y="17496"/>
                  </a:cubicBezTo>
                  <a:cubicBezTo>
                    <a:pt x="14615" y="8190"/>
                    <a:pt x="13410" y="3623"/>
                    <a:pt x="12202" y="3623"/>
                  </a:cubicBezTo>
                  <a:cubicBezTo>
                    <a:pt x="10947" y="3623"/>
                    <a:pt x="9687" y="8568"/>
                    <a:pt x="9290" y="18252"/>
                  </a:cubicBezTo>
                  <a:cubicBezTo>
                    <a:pt x="8954" y="13770"/>
                    <a:pt x="8451" y="9684"/>
                    <a:pt x="7834" y="7074"/>
                  </a:cubicBezTo>
                  <a:cubicBezTo>
                    <a:pt x="7331" y="4928"/>
                    <a:pt x="6758" y="3846"/>
                    <a:pt x="6190" y="3846"/>
                  </a:cubicBezTo>
                  <a:cubicBezTo>
                    <a:pt x="5875" y="3846"/>
                    <a:pt x="5560" y="4172"/>
                    <a:pt x="5261" y="4842"/>
                  </a:cubicBezTo>
                  <a:cubicBezTo>
                    <a:pt x="4533" y="6696"/>
                    <a:pt x="4029" y="10800"/>
                    <a:pt x="3805" y="15642"/>
                  </a:cubicBezTo>
                  <a:cubicBezTo>
                    <a:pt x="3358" y="10062"/>
                    <a:pt x="2574" y="6336"/>
                    <a:pt x="1678" y="5220"/>
                  </a:cubicBezTo>
                  <a:cubicBezTo>
                    <a:pt x="1546" y="5134"/>
                    <a:pt x="1412" y="5082"/>
                    <a:pt x="1275" y="5082"/>
                  </a:cubicBezTo>
                  <a:cubicBezTo>
                    <a:pt x="834" y="5082"/>
                    <a:pt x="385" y="5563"/>
                    <a:pt x="0" y="6696"/>
                  </a:cubicBezTo>
                  <a:lnTo>
                    <a:pt x="111" y="8190"/>
                  </a:lnTo>
                  <a:cubicBezTo>
                    <a:pt x="496" y="7057"/>
                    <a:pt x="880" y="6576"/>
                    <a:pt x="1265" y="6576"/>
                  </a:cubicBezTo>
                  <a:cubicBezTo>
                    <a:pt x="1384" y="6576"/>
                    <a:pt x="1502" y="6610"/>
                    <a:pt x="1624" y="6696"/>
                  </a:cubicBezTo>
                  <a:cubicBezTo>
                    <a:pt x="2630" y="7812"/>
                    <a:pt x="3412" y="12654"/>
                    <a:pt x="3805" y="18612"/>
                  </a:cubicBezTo>
                  <a:cubicBezTo>
                    <a:pt x="3805" y="18990"/>
                    <a:pt x="3862" y="19368"/>
                    <a:pt x="3916" y="19368"/>
                  </a:cubicBezTo>
                  <a:cubicBezTo>
                    <a:pt x="3973" y="18990"/>
                    <a:pt x="4029" y="18612"/>
                    <a:pt x="4029" y="18612"/>
                  </a:cubicBezTo>
                  <a:cubicBezTo>
                    <a:pt x="4029" y="13032"/>
                    <a:pt x="4589" y="8190"/>
                    <a:pt x="5372" y="6336"/>
                  </a:cubicBezTo>
                  <a:cubicBezTo>
                    <a:pt x="5658" y="5649"/>
                    <a:pt x="5955" y="5323"/>
                    <a:pt x="6247" y="5323"/>
                  </a:cubicBezTo>
                  <a:cubicBezTo>
                    <a:pt x="6747" y="5323"/>
                    <a:pt x="7240" y="6301"/>
                    <a:pt x="7666" y="8190"/>
                  </a:cubicBezTo>
                  <a:cubicBezTo>
                    <a:pt x="8394" y="11538"/>
                    <a:pt x="8898" y="15642"/>
                    <a:pt x="9233" y="20845"/>
                  </a:cubicBezTo>
                  <a:cubicBezTo>
                    <a:pt x="9290" y="21222"/>
                    <a:pt x="9290" y="21222"/>
                    <a:pt x="9344" y="21600"/>
                  </a:cubicBezTo>
                  <a:cubicBezTo>
                    <a:pt x="9401" y="21222"/>
                    <a:pt x="9458" y="21222"/>
                    <a:pt x="9458" y="20845"/>
                  </a:cubicBezTo>
                  <a:cubicBezTo>
                    <a:pt x="9744" y="10748"/>
                    <a:pt x="10983" y="5632"/>
                    <a:pt x="12215" y="5632"/>
                  </a:cubicBezTo>
                  <a:cubicBezTo>
                    <a:pt x="13389" y="5632"/>
                    <a:pt x="14558" y="10285"/>
                    <a:pt x="14886" y="19728"/>
                  </a:cubicBezTo>
                  <a:cubicBezTo>
                    <a:pt x="14940" y="20106"/>
                    <a:pt x="14940" y="20484"/>
                    <a:pt x="14997" y="20484"/>
                  </a:cubicBezTo>
                  <a:cubicBezTo>
                    <a:pt x="15054" y="20484"/>
                    <a:pt x="15111" y="20106"/>
                    <a:pt x="15111" y="20106"/>
                  </a:cubicBezTo>
                  <a:cubicBezTo>
                    <a:pt x="15389" y="15642"/>
                    <a:pt x="15782" y="11538"/>
                    <a:pt x="16342" y="8568"/>
                  </a:cubicBezTo>
                  <a:cubicBezTo>
                    <a:pt x="16760" y="5786"/>
                    <a:pt x="17333" y="4275"/>
                    <a:pt x="17898" y="4275"/>
                  </a:cubicBezTo>
                  <a:cubicBezTo>
                    <a:pt x="18015" y="4275"/>
                    <a:pt x="18131" y="4344"/>
                    <a:pt x="18244" y="4464"/>
                  </a:cubicBezTo>
                  <a:cubicBezTo>
                    <a:pt x="18915" y="5580"/>
                    <a:pt x="19419" y="9306"/>
                    <a:pt x="19530" y="13770"/>
                  </a:cubicBezTo>
                  <a:cubicBezTo>
                    <a:pt x="19530" y="14148"/>
                    <a:pt x="19530" y="14526"/>
                    <a:pt x="19587" y="14526"/>
                  </a:cubicBezTo>
                  <a:cubicBezTo>
                    <a:pt x="19602" y="14629"/>
                    <a:pt x="19620" y="14680"/>
                    <a:pt x="19633" y="14680"/>
                  </a:cubicBezTo>
                  <a:cubicBezTo>
                    <a:pt x="19672" y="14680"/>
                    <a:pt x="19698" y="14406"/>
                    <a:pt x="19698" y="14148"/>
                  </a:cubicBezTo>
                  <a:cubicBezTo>
                    <a:pt x="20147" y="9306"/>
                    <a:pt x="20707" y="5220"/>
                    <a:pt x="21432" y="2232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68" name="Google Shape;1682;p41"/>
            <p:cNvSpPr/>
            <p:nvPr/>
          </p:nvSpPr>
          <p:spPr>
            <a:xfrm>
              <a:off x="92785" y="1195154"/>
              <a:ext cx="1241668" cy="1933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78" y="0"/>
                  </a:moveTo>
                  <a:cubicBezTo>
                    <a:pt x="4828" y="0"/>
                    <a:pt x="0" y="4982"/>
                    <a:pt x="0" y="10806"/>
                  </a:cubicBezTo>
                  <a:cubicBezTo>
                    <a:pt x="0" y="11637"/>
                    <a:pt x="42" y="12186"/>
                    <a:pt x="129" y="12467"/>
                  </a:cubicBezTo>
                  <a:cubicBezTo>
                    <a:pt x="949" y="17730"/>
                    <a:pt x="5345" y="21600"/>
                    <a:pt x="10778" y="21600"/>
                  </a:cubicBezTo>
                  <a:cubicBezTo>
                    <a:pt x="16253" y="21600"/>
                    <a:pt x="20781" y="17730"/>
                    <a:pt x="21513" y="12467"/>
                  </a:cubicBezTo>
                  <a:cubicBezTo>
                    <a:pt x="21556" y="11905"/>
                    <a:pt x="21600" y="11356"/>
                    <a:pt x="21600" y="10806"/>
                  </a:cubicBezTo>
                  <a:cubicBezTo>
                    <a:pt x="21600" y="4982"/>
                    <a:pt x="16770" y="0"/>
                    <a:pt x="10778" y="0"/>
                  </a:cubicBezTo>
                  <a:close/>
                </a:path>
              </a:pathLst>
            </a:custGeom>
            <a:solidFill>
              <a:srgbClr val="4E404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69" name="Google Shape;1683;p41"/>
            <p:cNvSpPr/>
            <p:nvPr/>
          </p:nvSpPr>
          <p:spPr>
            <a:xfrm>
              <a:off x="883379" y="1247167"/>
              <a:ext cx="446050" cy="138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921" y="0"/>
                  </a:moveTo>
                  <a:cubicBezTo>
                    <a:pt x="6958" y="3858"/>
                    <a:pt x="6001" y="6951"/>
                    <a:pt x="5037" y="10027"/>
                  </a:cubicBezTo>
                  <a:cubicBezTo>
                    <a:pt x="3476" y="14649"/>
                    <a:pt x="1799" y="18116"/>
                    <a:pt x="0" y="21600"/>
                  </a:cubicBezTo>
                  <a:cubicBezTo>
                    <a:pt x="11282" y="20053"/>
                    <a:pt x="19923" y="15040"/>
                    <a:pt x="21600" y="9262"/>
                  </a:cubicBezTo>
                  <a:cubicBezTo>
                    <a:pt x="20161" y="5404"/>
                    <a:pt x="15118" y="1938"/>
                    <a:pt x="792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70" name="Google Shape;1684;p41"/>
            <p:cNvSpPr/>
            <p:nvPr/>
          </p:nvSpPr>
          <p:spPr>
            <a:xfrm>
              <a:off x="100215" y="1236650"/>
              <a:ext cx="946741" cy="151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481" y="0"/>
                  </a:moveTo>
                  <a:cubicBezTo>
                    <a:pt x="14999" y="0"/>
                    <a:pt x="14514" y="33"/>
                    <a:pt x="14021" y="98"/>
                  </a:cubicBezTo>
                  <a:lnTo>
                    <a:pt x="12722" y="98"/>
                  </a:lnTo>
                  <a:cubicBezTo>
                    <a:pt x="12443" y="65"/>
                    <a:pt x="12164" y="49"/>
                    <a:pt x="11885" y="49"/>
                  </a:cubicBezTo>
                  <a:cubicBezTo>
                    <a:pt x="8883" y="49"/>
                    <a:pt x="5884" y="1740"/>
                    <a:pt x="2882" y="4327"/>
                  </a:cubicBezTo>
                  <a:cubicBezTo>
                    <a:pt x="1356" y="6083"/>
                    <a:pt x="339" y="7856"/>
                    <a:pt x="0" y="9970"/>
                  </a:cubicBezTo>
                  <a:cubicBezTo>
                    <a:pt x="563" y="13842"/>
                    <a:pt x="2543" y="16672"/>
                    <a:pt x="5370" y="18786"/>
                  </a:cubicBezTo>
                  <a:cubicBezTo>
                    <a:pt x="7407" y="20543"/>
                    <a:pt x="9895" y="21258"/>
                    <a:pt x="12553" y="21600"/>
                  </a:cubicBezTo>
                  <a:lnTo>
                    <a:pt x="13966" y="21600"/>
                  </a:lnTo>
                  <a:cubicBezTo>
                    <a:pt x="15322" y="21600"/>
                    <a:pt x="16624" y="21600"/>
                    <a:pt x="17868" y="21258"/>
                  </a:cubicBezTo>
                  <a:cubicBezTo>
                    <a:pt x="18715" y="18070"/>
                    <a:pt x="19506" y="14899"/>
                    <a:pt x="20241" y="10670"/>
                  </a:cubicBezTo>
                  <a:cubicBezTo>
                    <a:pt x="20695" y="7856"/>
                    <a:pt x="21146" y="5026"/>
                    <a:pt x="21600" y="1496"/>
                  </a:cubicBezTo>
                  <a:cubicBezTo>
                    <a:pt x="19832" y="634"/>
                    <a:pt x="17719" y="0"/>
                    <a:pt x="1548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71" name="Google Shape;1685;p41"/>
            <p:cNvSpPr/>
            <p:nvPr/>
          </p:nvSpPr>
          <p:spPr>
            <a:xfrm>
              <a:off x="1303854" y="957952"/>
              <a:ext cx="471109" cy="4676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6" h="21600" fill="norm" stroke="1" extrusionOk="0">
                  <a:moveTo>
                    <a:pt x="4041" y="0"/>
                  </a:moveTo>
                  <a:cubicBezTo>
                    <a:pt x="3907" y="0"/>
                    <a:pt x="3767" y="26"/>
                    <a:pt x="3618" y="84"/>
                  </a:cubicBezTo>
                  <a:cubicBezTo>
                    <a:pt x="2498" y="539"/>
                    <a:pt x="1491" y="1457"/>
                    <a:pt x="933" y="2487"/>
                  </a:cubicBezTo>
                  <a:cubicBezTo>
                    <a:pt x="35" y="3860"/>
                    <a:pt x="-187" y="5465"/>
                    <a:pt x="149" y="6948"/>
                  </a:cubicBezTo>
                  <a:cubicBezTo>
                    <a:pt x="484" y="8437"/>
                    <a:pt x="1155" y="9810"/>
                    <a:pt x="2054" y="11072"/>
                  </a:cubicBezTo>
                  <a:cubicBezTo>
                    <a:pt x="3504" y="13358"/>
                    <a:pt x="4960" y="15650"/>
                    <a:pt x="6307" y="17941"/>
                  </a:cubicBezTo>
                  <a:cubicBezTo>
                    <a:pt x="6865" y="18738"/>
                    <a:pt x="7423" y="19541"/>
                    <a:pt x="8094" y="20227"/>
                  </a:cubicBezTo>
                  <a:cubicBezTo>
                    <a:pt x="8321" y="20460"/>
                    <a:pt x="8543" y="20687"/>
                    <a:pt x="8765" y="20914"/>
                  </a:cubicBezTo>
                  <a:cubicBezTo>
                    <a:pt x="9106" y="21030"/>
                    <a:pt x="9441" y="21257"/>
                    <a:pt x="9777" y="21373"/>
                  </a:cubicBezTo>
                  <a:cubicBezTo>
                    <a:pt x="10334" y="21489"/>
                    <a:pt x="10892" y="21489"/>
                    <a:pt x="11341" y="21489"/>
                  </a:cubicBezTo>
                  <a:lnTo>
                    <a:pt x="11676" y="21489"/>
                  </a:lnTo>
                  <a:cubicBezTo>
                    <a:pt x="12239" y="21373"/>
                    <a:pt x="12683" y="21373"/>
                    <a:pt x="13246" y="21373"/>
                  </a:cubicBezTo>
                  <a:lnTo>
                    <a:pt x="13803" y="21373"/>
                  </a:lnTo>
                  <a:cubicBezTo>
                    <a:pt x="15037" y="21373"/>
                    <a:pt x="16152" y="21600"/>
                    <a:pt x="17273" y="21600"/>
                  </a:cubicBezTo>
                  <a:lnTo>
                    <a:pt x="17608" y="21600"/>
                  </a:lnTo>
                  <a:cubicBezTo>
                    <a:pt x="18057" y="21600"/>
                    <a:pt x="18506" y="21600"/>
                    <a:pt x="18950" y="21489"/>
                  </a:cubicBezTo>
                  <a:cubicBezTo>
                    <a:pt x="19513" y="21373"/>
                    <a:pt x="19962" y="21146"/>
                    <a:pt x="20406" y="20914"/>
                  </a:cubicBezTo>
                  <a:lnTo>
                    <a:pt x="20633" y="20687"/>
                  </a:lnTo>
                  <a:cubicBezTo>
                    <a:pt x="20855" y="20460"/>
                    <a:pt x="21077" y="20227"/>
                    <a:pt x="21191" y="19884"/>
                  </a:cubicBezTo>
                  <a:cubicBezTo>
                    <a:pt x="21413" y="18854"/>
                    <a:pt x="21191" y="17825"/>
                    <a:pt x="20633" y="17022"/>
                  </a:cubicBezTo>
                  <a:lnTo>
                    <a:pt x="20406" y="16795"/>
                  </a:lnTo>
                  <a:cubicBezTo>
                    <a:pt x="20298" y="16568"/>
                    <a:pt x="20184" y="16336"/>
                    <a:pt x="19962" y="16109"/>
                  </a:cubicBezTo>
                  <a:cubicBezTo>
                    <a:pt x="18728" y="14620"/>
                    <a:pt x="17386" y="13358"/>
                    <a:pt x="15930" y="12101"/>
                  </a:cubicBezTo>
                  <a:cubicBezTo>
                    <a:pt x="14702" y="11072"/>
                    <a:pt x="13468" y="9926"/>
                    <a:pt x="12239" y="8670"/>
                  </a:cubicBezTo>
                  <a:cubicBezTo>
                    <a:pt x="10112" y="6605"/>
                    <a:pt x="8094" y="4319"/>
                    <a:pt x="6194" y="2027"/>
                  </a:cubicBezTo>
                  <a:cubicBezTo>
                    <a:pt x="5605" y="1325"/>
                    <a:pt x="5012" y="0"/>
                    <a:pt x="4041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72" name="Google Shape;1686;p41"/>
            <p:cNvSpPr/>
            <p:nvPr/>
          </p:nvSpPr>
          <p:spPr>
            <a:xfrm>
              <a:off x="1336861" y="1091128"/>
              <a:ext cx="225541" cy="3320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5463" y="7896"/>
                    <a:pt x="12579" y="15153"/>
                    <a:pt x="20888" y="21600"/>
                  </a:cubicBezTo>
                  <a:lnTo>
                    <a:pt x="21600" y="21600"/>
                  </a:lnTo>
                  <a:cubicBezTo>
                    <a:pt x="13061" y="15153"/>
                    <a:pt x="5934" y="7733"/>
                    <a:pt x="48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73" name="Google Shape;1687;p41"/>
            <p:cNvSpPr/>
            <p:nvPr/>
          </p:nvSpPr>
          <p:spPr>
            <a:xfrm>
              <a:off x="1369098" y="1058892"/>
              <a:ext cx="240401" cy="361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42" y="0"/>
                  </a:moveTo>
                  <a:lnTo>
                    <a:pt x="0" y="143"/>
                  </a:lnTo>
                  <a:cubicBezTo>
                    <a:pt x="5567" y="7691"/>
                    <a:pt x="12695" y="14946"/>
                    <a:pt x="20932" y="21600"/>
                  </a:cubicBezTo>
                  <a:lnTo>
                    <a:pt x="21600" y="21600"/>
                  </a:lnTo>
                  <a:cubicBezTo>
                    <a:pt x="13363" y="14946"/>
                    <a:pt x="6235" y="7691"/>
                    <a:pt x="44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74" name="Google Shape;1688;p41"/>
            <p:cNvSpPr/>
            <p:nvPr/>
          </p:nvSpPr>
          <p:spPr>
            <a:xfrm>
              <a:off x="1386473" y="1034086"/>
              <a:ext cx="309789" cy="3915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43" y="0"/>
                  </a:moveTo>
                  <a:lnTo>
                    <a:pt x="0" y="139"/>
                  </a:lnTo>
                  <a:cubicBezTo>
                    <a:pt x="3627" y="4648"/>
                    <a:pt x="7253" y="9296"/>
                    <a:pt x="11406" y="13534"/>
                  </a:cubicBezTo>
                  <a:cubicBezTo>
                    <a:pt x="14339" y="16410"/>
                    <a:pt x="17455" y="19140"/>
                    <a:pt x="20907" y="21600"/>
                  </a:cubicBezTo>
                  <a:lnTo>
                    <a:pt x="21600" y="21600"/>
                  </a:lnTo>
                  <a:cubicBezTo>
                    <a:pt x="17973" y="19140"/>
                    <a:pt x="14690" y="16410"/>
                    <a:pt x="11748" y="13401"/>
                  </a:cubicBezTo>
                  <a:cubicBezTo>
                    <a:pt x="7604" y="9025"/>
                    <a:pt x="3802" y="4648"/>
                    <a:pt x="34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75" name="Google Shape;1689;p41"/>
            <p:cNvSpPr/>
            <p:nvPr/>
          </p:nvSpPr>
          <p:spPr>
            <a:xfrm>
              <a:off x="1304625" y="1088613"/>
              <a:ext cx="193304" cy="3221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62" y="0"/>
                  </a:moveTo>
                  <a:lnTo>
                    <a:pt x="0" y="169"/>
                  </a:lnTo>
                  <a:cubicBezTo>
                    <a:pt x="5263" y="7481"/>
                    <a:pt x="11918" y="14288"/>
                    <a:pt x="19939" y="20604"/>
                  </a:cubicBezTo>
                  <a:cubicBezTo>
                    <a:pt x="20501" y="20941"/>
                    <a:pt x="21051" y="21270"/>
                    <a:pt x="21600" y="21600"/>
                  </a:cubicBezTo>
                  <a:cubicBezTo>
                    <a:pt x="13297" y="14954"/>
                    <a:pt x="6093" y="7642"/>
                    <a:pt x="56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76" name="Google Shape;1690;p41"/>
            <p:cNvSpPr/>
            <p:nvPr/>
          </p:nvSpPr>
          <p:spPr>
            <a:xfrm>
              <a:off x="905670" y="1086099"/>
              <a:ext cx="12347" cy="595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3000" y="912"/>
                  </a:lnTo>
                  <a:cubicBezTo>
                    <a:pt x="13000" y="1824"/>
                    <a:pt x="13000" y="2695"/>
                    <a:pt x="13000" y="2695"/>
                  </a:cubicBezTo>
                  <a:cubicBezTo>
                    <a:pt x="13000" y="8084"/>
                    <a:pt x="4200" y="14386"/>
                    <a:pt x="0" y="19776"/>
                  </a:cubicBezTo>
                  <a:lnTo>
                    <a:pt x="0" y="20688"/>
                  </a:lnTo>
                  <a:cubicBezTo>
                    <a:pt x="0" y="20688"/>
                    <a:pt x="0" y="20688"/>
                    <a:pt x="0" y="21600"/>
                  </a:cubicBezTo>
                  <a:lnTo>
                    <a:pt x="4200" y="21600"/>
                  </a:lnTo>
                  <a:cubicBezTo>
                    <a:pt x="8600" y="20688"/>
                    <a:pt x="8600" y="20688"/>
                    <a:pt x="8600" y="20688"/>
                  </a:cubicBezTo>
                  <a:lnTo>
                    <a:pt x="8600" y="17993"/>
                  </a:lnTo>
                  <a:cubicBezTo>
                    <a:pt x="17400" y="13474"/>
                    <a:pt x="17400" y="7214"/>
                    <a:pt x="21600" y="1824"/>
                  </a:cubicBezTo>
                  <a:cubicBezTo>
                    <a:pt x="21600" y="912"/>
                    <a:pt x="21600" y="912"/>
                    <a:pt x="21600" y="0"/>
                  </a:cubicBezTo>
                  <a:close/>
                </a:path>
              </a:pathLst>
            </a:custGeom>
            <a:solidFill>
              <a:srgbClr val="FFBB5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77" name="Google Shape;1691;p41"/>
            <p:cNvSpPr/>
            <p:nvPr/>
          </p:nvSpPr>
          <p:spPr>
            <a:xfrm>
              <a:off x="804045" y="1137197"/>
              <a:ext cx="106541" cy="778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19" y="0"/>
                  </a:moveTo>
                  <a:cubicBezTo>
                    <a:pt x="20650" y="0"/>
                    <a:pt x="20603" y="63"/>
                    <a:pt x="20603" y="285"/>
                  </a:cubicBezTo>
                  <a:cubicBezTo>
                    <a:pt x="16571" y="2347"/>
                    <a:pt x="12561" y="4409"/>
                    <a:pt x="9039" y="7137"/>
                  </a:cubicBezTo>
                  <a:cubicBezTo>
                    <a:pt x="5029" y="10594"/>
                    <a:pt x="2016" y="14717"/>
                    <a:pt x="0" y="20204"/>
                  </a:cubicBezTo>
                  <a:cubicBezTo>
                    <a:pt x="0" y="20902"/>
                    <a:pt x="0" y="21600"/>
                    <a:pt x="510" y="21600"/>
                  </a:cubicBezTo>
                  <a:lnTo>
                    <a:pt x="997" y="21600"/>
                  </a:lnTo>
                  <a:cubicBezTo>
                    <a:pt x="997" y="21600"/>
                    <a:pt x="1506" y="21600"/>
                    <a:pt x="1506" y="20902"/>
                  </a:cubicBezTo>
                  <a:cubicBezTo>
                    <a:pt x="3523" y="16081"/>
                    <a:pt x="6026" y="11958"/>
                    <a:pt x="9548" y="9198"/>
                  </a:cubicBezTo>
                  <a:cubicBezTo>
                    <a:pt x="13071" y="6470"/>
                    <a:pt x="17081" y="3711"/>
                    <a:pt x="21090" y="2347"/>
                  </a:cubicBezTo>
                  <a:cubicBezTo>
                    <a:pt x="21090" y="1649"/>
                    <a:pt x="21600" y="1649"/>
                    <a:pt x="21600" y="952"/>
                  </a:cubicBezTo>
                  <a:cubicBezTo>
                    <a:pt x="21252" y="476"/>
                    <a:pt x="20905" y="0"/>
                    <a:pt x="20719" y="0"/>
                  </a:cubicBezTo>
                  <a:close/>
                </a:path>
              </a:pathLst>
            </a:custGeom>
            <a:solidFill>
              <a:srgbClr val="FFBB5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78" name="Google Shape;1692;p41"/>
            <p:cNvSpPr/>
            <p:nvPr/>
          </p:nvSpPr>
          <p:spPr>
            <a:xfrm>
              <a:off x="781754" y="1138225"/>
              <a:ext cx="128832" cy="587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76" y="0"/>
                  </a:moveTo>
                  <a:cubicBezTo>
                    <a:pt x="12880" y="0"/>
                    <a:pt x="5807" y="7270"/>
                    <a:pt x="0" y="19121"/>
                  </a:cubicBezTo>
                  <a:cubicBezTo>
                    <a:pt x="0" y="20045"/>
                    <a:pt x="0" y="20928"/>
                    <a:pt x="0" y="20928"/>
                  </a:cubicBezTo>
                  <a:lnTo>
                    <a:pt x="402" y="20928"/>
                  </a:lnTo>
                  <a:cubicBezTo>
                    <a:pt x="613" y="21390"/>
                    <a:pt x="728" y="21600"/>
                    <a:pt x="824" y="21600"/>
                  </a:cubicBezTo>
                  <a:cubicBezTo>
                    <a:pt x="939" y="21600"/>
                    <a:pt x="1035" y="21390"/>
                    <a:pt x="1246" y="20928"/>
                  </a:cubicBezTo>
                  <a:cubicBezTo>
                    <a:pt x="6651" y="10002"/>
                    <a:pt x="13301" y="3614"/>
                    <a:pt x="20776" y="2732"/>
                  </a:cubicBezTo>
                  <a:cubicBezTo>
                    <a:pt x="21178" y="2732"/>
                    <a:pt x="21600" y="1807"/>
                    <a:pt x="21600" y="882"/>
                  </a:cubicBezTo>
                  <a:cubicBezTo>
                    <a:pt x="21600" y="0"/>
                    <a:pt x="21178" y="0"/>
                    <a:pt x="20776" y="0"/>
                  </a:cubicBezTo>
                  <a:close/>
                </a:path>
              </a:pathLst>
            </a:custGeom>
            <a:solidFill>
              <a:srgbClr val="FFBB5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79" name="Google Shape;1693;p41"/>
            <p:cNvSpPr/>
            <p:nvPr/>
          </p:nvSpPr>
          <p:spPr>
            <a:xfrm>
              <a:off x="903155" y="1130452"/>
              <a:ext cx="128947" cy="226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211" y="0"/>
                  </a:moveTo>
                  <a:cubicBezTo>
                    <a:pt x="6300" y="0"/>
                    <a:pt x="3351" y="2400"/>
                    <a:pt x="421" y="7418"/>
                  </a:cubicBezTo>
                  <a:cubicBezTo>
                    <a:pt x="0" y="7418"/>
                    <a:pt x="0" y="9709"/>
                    <a:pt x="0" y="12109"/>
                  </a:cubicBezTo>
                  <a:cubicBezTo>
                    <a:pt x="0" y="12109"/>
                    <a:pt x="421" y="14509"/>
                    <a:pt x="823" y="14509"/>
                  </a:cubicBezTo>
                  <a:cubicBezTo>
                    <a:pt x="3600" y="9491"/>
                    <a:pt x="6434" y="7091"/>
                    <a:pt x="9268" y="7091"/>
                  </a:cubicBezTo>
                  <a:cubicBezTo>
                    <a:pt x="13213" y="7091"/>
                    <a:pt x="17119" y="11891"/>
                    <a:pt x="20757" y="21600"/>
                  </a:cubicBezTo>
                  <a:cubicBezTo>
                    <a:pt x="20757" y="21600"/>
                    <a:pt x="21179" y="21600"/>
                    <a:pt x="21600" y="19200"/>
                  </a:cubicBezTo>
                  <a:cubicBezTo>
                    <a:pt x="21600" y="16800"/>
                    <a:pt x="21600" y="16800"/>
                    <a:pt x="21179" y="14509"/>
                  </a:cubicBezTo>
                  <a:cubicBezTo>
                    <a:pt x="17291" y="4800"/>
                    <a:pt x="13289" y="0"/>
                    <a:pt x="9211" y="0"/>
                  </a:cubicBezTo>
                  <a:close/>
                </a:path>
              </a:pathLst>
            </a:custGeom>
            <a:solidFill>
              <a:srgbClr val="FFBB5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80" name="Google Shape;1694;p41"/>
            <p:cNvSpPr/>
            <p:nvPr/>
          </p:nvSpPr>
          <p:spPr>
            <a:xfrm>
              <a:off x="706504" y="0"/>
              <a:ext cx="751869" cy="11941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5" h="21600" fill="norm" stroke="1" extrusionOk="0">
                  <a:moveTo>
                    <a:pt x="7804" y="0"/>
                  </a:moveTo>
                  <a:cubicBezTo>
                    <a:pt x="5985" y="0"/>
                    <a:pt x="4261" y="488"/>
                    <a:pt x="3081" y="1356"/>
                  </a:cubicBezTo>
                  <a:cubicBezTo>
                    <a:pt x="1872" y="2297"/>
                    <a:pt x="1092" y="3507"/>
                    <a:pt x="879" y="4719"/>
                  </a:cubicBezTo>
                  <a:cubicBezTo>
                    <a:pt x="522" y="6108"/>
                    <a:pt x="663" y="7543"/>
                    <a:pt x="381" y="8933"/>
                  </a:cubicBezTo>
                  <a:cubicBezTo>
                    <a:pt x="24" y="10411"/>
                    <a:pt x="-45" y="11935"/>
                    <a:pt x="24" y="13416"/>
                  </a:cubicBezTo>
                  <a:cubicBezTo>
                    <a:pt x="96" y="14940"/>
                    <a:pt x="735" y="16418"/>
                    <a:pt x="1872" y="17764"/>
                  </a:cubicBezTo>
                  <a:cubicBezTo>
                    <a:pt x="3081" y="19019"/>
                    <a:pt x="4858" y="19960"/>
                    <a:pt x="6988" y="20543"/>
                  </a:cubicBezTo>
                  <a:cubicBezTo>
                    <a:pt x="9262" y="21170"/>
                    <a:pt x="11750" y="21530"/>
                    <a:pt x="14306" y="21575"/>
                  </a:cubicBezTo>
                  <a:cubicBezTo>
                    <a:pt x="14542" y="21592"/>
                    <a:pt x="14784" y="21600"/>
                    <a:pt x="15024" y="21600"/>
                  </a:cubicBezTo>
                  <a:cubicBezTo>
                    <a:pt x="16010" y="21600"/>
                    <a:pt x="17016" y="21451"/>
                    <a:pt x="17930" y="21126"/>
                  </a:cubicBezTo>
                  <a:cubicBezTo>
                    <a:pt x="18923" y="20589"/>
                    <a:pt x="19707" y="19871"/>
                    <a:pt x="20133" y="19063"/>
                  </a:cubicBezTo>
                  <a:cubicBezTo>
                    <a:pt x="20205" y="18974"/>
                    <a:pt x="20274" y="18885"/>
                    <a:pt x="20346" y="18794"/>
                  </a:cubicBezTo>
                  <a:cubicBezTo>
                    <a:pt x="20346" y="18751"/>
                    <a:pt x="20346" y="18751"/>
                    <a:pt x="20346" y="18705"/>
                  </a:cubicBezTo>
                  <a:cubicBezTo>
                    <a:pt x="20772" y="17988"/>
                    <a:pt x="21129" y="17227"/>
                    <a:pt x="21342" y="16464"/>
                  </a:cubicBezTo>
                  <a:cubicBezTo>
                    <a:pt x="21483" y="15792"/>
                    <a:pt x="21555" y="15120"/>
                    <a:pt x="21555" y="14445"/>
                  </a:cubicBezTo>
                  <a:lnTo>
                    <a:pt x="21555" y="13953"/>
                  </a:lnTo>
                  <a:cubicBezTo>
                    <a:pt x="21411" y="12653"/>
                    <a:pt x="20844" y="11443"/>
                    <a:pt x="19920" y="10322"/>
                  </a:cubicBezTo>
                  <a:cubicBezTo>
                    <a:pt x="18855" y="9156"/>
                    <a:pt x="17360" y="8215"/>
                    <a:pt x="15584" y="7543"/>
                  </a:cubicBezTo>
                  <a:cubicBezTo>
                    <a:pt x="14876" y="7318"/>
                    <a:pt x="14165" y="7095"/>
                    <a:pt x="13313" y="7004"/>
                  </a:cubicBezTo>
                  <a:cubicBezTo>
                    <a:pt x="14450" y="5614"/>
                    <a:pt x="14591" y="4001"/>
                    <a:pt x="13739" y="2566"/>
                  </a:cubicBezTo>
                  <a:cubicBezTo>
                    <a:pt x="12743" y="1177"/>
                    <a:pt x="10753" y="236"/>
                    <a:pt x="8410" y="10"/>
                  </a:cubicBezTo>
                  <a:lnTo>
                    <a:pt x="8266" y="10"/>
                  </a:lnTo>
                  <a:cubicBezTo>
                    <a:pt x="8112" y="4"/>
                    <a:pt x="7958" y="0"/>
                    <a:pt x="780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81" name="Google Shape;1695;p41"/>
            <p:cNvSpPr/>
            <p:nvPr/>
          </p:nvSpPr>
          <p:spPr>
            <a:xfrm>
              <a:off x="672778" y="15432"/>
              <a:ext cx="235292" cy="3736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4" h="21600" fill="norm" stroke="1" extrusionOk="0">
                  <a:moveTo>
                    <a:pt x="21364" y="0"/>
                  </a:moveTo>
                  <a:cubicBezTo>
                    <a:pt x="13943" y="1718"/>
                    <a:pt x="7414" y="4731"/>
                    <a:pt x="2691" y="8742"/>
                  </a:cubicBezTo>
                  <a:cubicBezTo>
                    <a:pt x="2016" y="9317"/>
                    <a:pt x="1570" y="9885"/>
                    <a:pt x="1342" y="10605"/>
                  </a:cubicBezTo>
                  <a:cubicBezTo>
                    <a:pt x="895" y="11173"/>
                    <a:pt x="1113" y="11894"/>
                    <a:pt x="2016" y="12323"/>
                  </a:cubicBezTo>
                  <a:cubicBezTo>
                    <a:pt x="2286" y="12488"/>
                    <a:pt x="2650" y="12574"/>
                    <a:pt x="3044" y="12574"/>
                  </a:cubicBezTo>
                  <a:cubicBezTo>
                    <a:pt x="3584" y="12574"/>
                    <a:pt x="4165" y="12422"/>
                    <a:pt x="4580" y="12145"/>
                  </a:cubicBezTo>
                  <a:cubicBezTo>
                    <a:pt x="2182" y="13982"/>
                    <a:pt x="657" y="16089"/>
                    <a:pt x="221" y="18481"/>
                  </a:cubicBezTo>
                  <a:cubicBezTo>
                    <a:pt x="-236" y="19486"/>
                    <a:pt x="-8" y="20490"/>
                    <a:pt x="1113" y="21204"/>
                  </a:cubicBezTo>
                  <a:cubicBezTo>
                    <a:pt x="1715" y="21474"/>
                    <a:pt x="2400" y="21600"/>
                    <a:pt x="3096" y="21600"/>
                  </a:cubicBezTo>
                  <a:cubicBezTo>
                    <a:pt x="4227" y="21600"/>
                    <a:pt x="5369" y="21256"/>
                    <a:pt x="6064" y="20629"/>
                  </a:cubicBezTo>
                  <a:cubicBezTo>
                    <a:pt x="7870" y="19195"/>
                    <a:pt x="8991" y="17477"/>
                    <a:pt x="9220" y="15614"/>
                  </a:cubicBezTo>
                  <a:cubicBezTo>
                    <a:pt x="9666" y="12607"/>
                    <a:pt x="10798" y="9601"/>
                    <a:pt x="12147" y="6594"/>
                  </a:cubicBezTo>
                  <a:cubicBezTo>
                    <a:pt x="13496" y="3581"/>
                    <a:pt x="16870" y="1150"/>
                    <a:pt x="2136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82" name="Google Shape;1696;p41"/>
            <p:cNvSpPr/>
            <p:nvPr/>
          </p:nvSpPr>
          <p:spPr>
            <a:xfrm>
              <a:off x="792868" y="3086"/>
              <a:ext cx="457227" cy="5343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7" h="21600" fill="norm" stroke="1" extrusionOk="0">
                  <a:moveTo>
                    <a:pt x="9465" y="0"/>
                  </a:moveTo>
                  <a:cubicBezTo>
                    <a:pt x="6448" y="601"/>
                    <a:pt x="3657" y="2204"/>
                    <a:pt x="1798" y="4506"/>
                  </a:cubicBezTo>
                  <a:cubicBezTo>
                    <a:pt x="1338" y="5009"/>
                    <a:pt x="1102" y="5712"/>
                    <a:pt x="989" y="6410"/>
                  </a:cubicBezTo>
                  <a:cubicBezTo>
                    <a:pt x="989" y="7112"/>
                    <a:pt x="1568" y="7713"/>
                    <a:pt x="2382" y="7916"/>
                  </a:cubicBezTo>
                  <a:cubicBezTo>
                    <a:pt x="1798" y="8415"/>
                    <a:pt x="1338" y="9016"/>
                    <a:pt x="872" y="9719"/>
                  </a:cubicBezTo>
                  <a:cubicBezTo>
                    <a:pt x="406" y="10620"/>
                    <a:pt x="57" y="11623"/>
                    <a:pt x="57" y="12625"/>
                  </a:cubicBezTo>
                  <a:cubicBezTo>
                    <a:pt x="-173" y="13624"/>
                    <a:pt x="293" y="14728"/>
                    <a:pt x="1338" y="15431"/>
                  </a:cubicBezTo>
                  <a:cubicBezTo>
                    <a:pt x="1975" y="15703"/>
                    <a:pt x="2682" y="15860"/>
                    <a:pt x="3384" y="15860"/>
                  </a:cubicBezTo>
                  <a:cubicBezTo>
                    <a:pt x="3957" y="15860"/>
                    <a:pt x="4531" y="15754"/>
                    <a:pt x="5050" y="15528"/>
                  </a:cubicBezTo>
                  <a:cubicBezTo>
                    <a:pt x="5168" y="17432"/>
                    <a:pt x="6100" y="19239"/>
                    <a:pt x="7723" y="20537"/>
                  </a:cubicBezTo>
                  <a:cubicBezTo>
                    <a:pt x="8377" y="21263"/>
                    <a:pt x="9406" y="21600"/>
                    <a:pt x="10450" y="21600"/>
                  </a:cubicBezTo>
                  <a:cubicBezTo>
                    <a:pt x="10702" y="21600"/>
                    <a:pt x="10959" y="21582"/>
                    <a:pt x="11211" y="21540"/>
                  </a:cubicBezTo>
                  <a:cubicBezTo>
                    <a:pt x="12486" y="21240"/>
                    <a:pt x="13182" y="19936"/>
                    <a:pt x="13766" y="18836"/>
                  </a:cubicBezTo>
                  <a:cubicBezTo>
                    <a:pt x="14345" y="19738"/>
                    <a:pt x="15272" y="20440"/>
                    <a:pt x="16316" y="20939"/>
                  </a:cubicBezTo>
                  <a:cubicBezTo>
                    <a:pt x="16820" y="21179"/>
                    <a:pt x="17398" y="21304"/>
                    <a:pt x="17966" y="21304"/>
                  </a:cubicBezTo>
                  <a:cubicBezTo>
                    <a:pt x="18588" y="21304"/>
                    <a:pt x="19204" y="21152"/>
                    <a:pt x="19686" y="20837"/>
                  </a:cubicBezTo>
                  <a:cubicBezTo>
                    <a:pt x="20500" y="20140"/>
                    <a:pt x="20966" y="19336"/>
                    <a:pt x="21079" y="18434"/>
                  </a:cubicBezTo>
                  <a:cubicBezTo>
                    <a:pt x="21197" y="17935"/>
                    <a:pt x="21315" y="17432"/>
                    <a:pt x="21427" y="16932"/>
                  </a:cubicBezTo>
                  <a:cubicBezTo>
                    <a:pt x="20618" y="16530"/>
                    <a:pt x="19686" y="16230"/>
                    <a:pt x="18872" y="15930"/>
                  </a:cubicBezTo>
                  <a:cubicBezTo>
                    <a:pt x="18523" y="15828"/>
                    <a:pt x="18063" y="15731"/>
                    <a:pt x="17715" y="15629"/>
                  </a:cubicBezTo>
                  <a:cubicBezTo>
                    <a:pt x="19573" y="12524"/>
                    <a:pt x="19804" y="8915"/>
                    <a:pt x="18293" y="5712"/>
                  </a:cubicBezTo>
                  <a:cubicBezTo>
                    <a:pt x="17131" y="3508"/>
                    <a:pt x="15159" y="1701"/>
                    <a:pt x="12604" y="799"/>
                  </a:cubicBezTo>
                  <a:cubicBezTo>
                    <a:pt x="11559" y="402"/>
                    <a:pt x="10627" y="102"/>
                    <a:pt x="946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83" name="Google Shape;1697;p41"/>
            <p:cNvSpPr/>
            <p:nvPr/>
          </p:nvSpPr>
          <p:spPr>
            <a:xfrm>
              <a:off x="811475" y="3086"/>
              <a:ext cx="251243" cy="2470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1" h="21600" fill="norm" stroke="1" extrusionOk="0">
                  <a:moveTo>
                    <a:pt x="15670" y="0"/>
                  </a:moveTo>
                  <a:cubicBezTo>
                    <a:pt x="10170" y="1299"/>
                    <a:pt x="5080" y="4768"/>
                    <a:pt x="1690" y="9745"/>
                  </a:cubicBezTo>
                  <a:cubicBezTo>
                    <a:pt x="850" y="10835"/>
                    <a:pt x="420" y="12354"/>
                    <a:pt x="215" y="13864"/>
                  </a:cubicBezTo>
                  <a:cubicBezTo>
                    <a:pt x="215" y="15383"/>
                    <a:pt x="1270" y="16682"/>
                    <a:pt x="2755" y="17122"/>
                  </a:cubicBezTo>
                  <a:cubicBezTo>
                    <a:pt x="1690" y="18202"/>
                    <a:pt x="850" y="19501"/>
                    <a:pt x="0" y="21020"/>
                  </a:cubicBezTo>
                  <a:cubicBezTo>
                    <a:pt x="1133" y="21410"/>
                    <a:pt x="2296" y="21600"/>
                    <a:pt x="3449" y="21600"/>
                  </a:cubicBezTo>
                  <a:cubicBezTo>
                    <a:pt x="5520" y="21600"/>
                    <a:pt x="7552" y="20970"/>
                    <a:pt x="9320" y="19721"/>
                  </a:cubicBezTo>
                  <a:cubicBezTo>
                    <a:pt x="12495" y="17552"/>
                    <a:pt x="14400" y="13654"/>
                    <a:pt x="14195" y="9745"/>
                  </a:cubicBezTo>
                  <a:cubicBezTo>
                    <a:pt x="16735" y="9745"/>
                    <a:pt x="19275" y="8236"/>
                    <a:pt x="20760" y="6067"/>
                  </a:cubicBezTo>
                  <a:cubicBezTo>
                    <a:pt x="21395" y="4768"/>
                    <a:pt x="21600" y="3248"/>
                    <a:pt x="21395" y="1729"/>
                  </a:cubicBezTo>
                  <a:cubicBezTo>
                    <a:pt x="19490" y="870"/>
                    <a:pt x="17790" y="220"/>
                    <a:pt x="1567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84" name="Google Shape;1698;p41"/>
            <p:cNvSpPr/>
            <p:nvPr/>
          </p:nvSpPr>
          <p:spPr>
            <a:xfrm>
              <a:off x="905360" y="161640"/>
              <a:ext cx="84559" cy="827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29" h="21600" fill="norm" stroke="1" extrusionOk="0">
                  <a:moveTo>
                    <a:pt x="9236" y="0"/>
                  </a:moveTo>
                  <a:cubicBezTo>
                    <a:pt x="1139" y="0"/>
                    <a:pt x="-3171" y="11009"/>
                    <a:pt x="2758" y="18109"/>
                  </a:cubicBezTo>
                  <a:cubicBezTo>
                    <a:pt x="4577" y="20526"/>
                    <a:pt x="6894" y="21600"/>
                    <a:pt x="9186" y="21600"/>
                  </a:cubicBezTo>
                  <a:cubicBezTo>
                    <a:pt x="13671" y="21600"/>
                    <a:pt x="18080" y="17453"/>
                    <a:pt x="18429" y="11009"/>
                  </a:cubicBezTo>
                  <a:cubicBezTo>
                    <a:pt x="18429" y="5191"/>
                    <a:pt x="14119" y="0"/>
                    <a:pt x="923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85" name="Google Shape;1699;p41"/>
            <p:cNvSpPr/>
            <p:nvPr/>
          </p:nvSpPr>
          <p:spPr>
            <a:xfrm>
              <a:off x="1039531" y="389697"/>
              <a:ext cx="158553" cy="47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563" y="0"/>
                  </a:moveTo>
                  <a:cubicBezTo>
                    <a:pt x="15869" y="4561"/>
                    <a:pt x="12817" y="7969"/>
                    <a:pt x="10123" y="10223"/>
                  </a:cubicBezTo>
                  <a:cubicBezTo>
                    <a:pt x="7646" y="11901"/>
                    <a:pt x="5186" y="12950"/>
                    <a:pt x="2710" y="12950"/>
                  </a:cubicBezTo>
                  <a:cubicBezTo>
                    <a:pt x="1806" y="12950"/>
                    <a:pt x="903" y="12792"/>
                    <a:pt x="0" y="12530"/>
                  </a:cubicBezTo>
                  <a:cubicBezTo>
                    <a:pt x="2352" y="18192"/>
                    <a:pt x="5388" y="21600"/>
                    <a:pt x="8441" y="21600"/>
                  </a:cubicBezTo>
                  <a:cubicBezTo>
                    <a:pt x="13159" y="21600"/>
                    <a:pt x="18221" y="15938"/>
                    <a:pt x="21600" y="3408"/>
                  </a:cubicBezTo>
                  <a:cubicBezTo>
                    <a:pt x="20245" y="2254"/>
                    <a:pt x="19233" y="1153"/>
                    <a:pt x="1856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86" name="Google Shape;1700;p41"/>
            <p:cNvSpPr/>
            <p:nvPr/>
          </p:nvSpPr>
          <p:spPr>
            <a:xfrm>
              <a:off x="1058319" y="67560"/>
              <a:ext cx="164543" cy="1864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3" h="21600" fill="norm" stroke="1" extrusionOk="0">
                  <a:moveTo>
                    <a:pt x="6694" y="0"/>
                  </a:moveTo>
                  <a:cubicBezTo>
                    <a:pt x="5135" y="569"/>
                    <a:pt x="3879" y="1430"/>
                    <a:pt x="3258" y="2861"/>
                  </a:cubicBezTo>
                  <a:cubicBezTo>
                    <a:pt x="2002" y="4874"/>
                    <a:pt x="1381" y="7178"/>
                    <a:pt x="746" y="9469"/>
                  </a:cubicBezTo>
                  <a:cubicBezTo>
                    <a:pt x="125" y="10899"/>
                    <a:pt x="-193" y="12634"/>
                    <a:pt x="125" y="14356"/>
                  </a:cubicBezTo>
                  <a:cubicBezTo>
                    <a:pt x="1063" y="15786"/>
                    <a:pt x="2623" y="16938"/>
                    <a:pt x="4514" y="16938"/>
                  </a:cubicBezTo>
                  <a:cubicBezTo>
                    <a:pt x="6073" y="16647"/>
                    <a:pt x="7950" y="16647"/>
                    <a:pt x="9827" y="16077"/>
                  </a:cubicBezTo>
                  <a:cubicBezTo>
                    <a:pt x="10679" y="15919"/>
                    <a:pt x="11820" y="15667"/>
                    <a:pt x="12831" y="15667"/>
                  </a:cubicBezTo>
                  <a:cubicBezTo>
                    <a:pt x="13668" y="15667"/>
                    <a:pt x="14419" y="15839"/>
                    <a:pt x="14837" y="16356"/>
                  </a:cubicBezTo>
                  <a:cubicBezTo>
                    <a:pt x="16094" y="17508"/>
                    <a:pt x="16094" y="19229"/>
                    <a:pt x="16714" y="20673"/>
                  </a:cubicBezTo>
                  <a:cubicBezTo>
                    <a:pt x="16974" y="21136"/>
                    <a:pt x="17436" y="21600"/>
                    <a:pt x="17942" y="21600"/>
                  </a:cubicBezTo>
                  <a:cubicBezTo>
                    <a:pt x="18057" y="21600"/>
                    <a:pt x="18173" y="21587"/>
                    <a:pt x="18274" y="21534"/>
                  </a:cubicBezTo>
                  <a:cubicBezTo>
                    <a:pt x="18591" y="21534"/>
                    <a:pt x="18909" y="21242"/>
                    <a:pt x="18909" y="20951"/>
                  </a:cubicBezTo>
                  <a:cubicBezTo>
                    <a:pt x="21407" y="16647"/>
                    <a:pt x="21407" y="11482"/>
                    <a:pt x="18909" y="7178"/>
                  </a:cubicBezTo>
                  <a:cubicBezTo>
                    <a:pt x="16714" y="2861"/>
                    <a:pt x="12022" y="0"/>
                    <a:pt x="6694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87" name="Google Shape;1701;p41"/>
            <p:cNvSpPr/>
            <p:nvPr/>
          </p:nvSpPr>
          <p:spPr>
            <a:xfrm>
              <a:off x="1081599" y="168270"/>
              <a:ext cx="103135" cy="811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2" h="21600" fill="norm" stroke="1" extrusionOk="0">
                  <a:moveTo>
                    <a:pt x="12306" y="0"/>
                  </a:moveTo>
                  <a:cubicBezTo>
                    <a:pt x="9437" y="0"/>
                    <a:pt x="6473" y="852"/>
                    <a:pt x="4126" y="2860"/>
                  </a:cubicBezTo>
                  <a:cubicBezTo>
                    <a:pt x="2063" y="4198"/>
                    <a:pt x="0" y="7484"/>
                    <a:pt x="0" y="10131"/>
                  </a:cubicBezTo>
                  <a:cubicBezTo>
                    <a:pt x="0" y="13416"/>
                    <a:pt x="2584" y="16063"/>
                    <a:pt x="4126" y="17371"/>
                  </a:cubicBezTo>
                  <a:cubicBezTo>
                    <a:pt x="5145" y="18710"/>
                    <a:pt x="6686" y="19349"/>
                    <a:pt x="7706" y="20018"/>
                  </a:cubicBezTo>
                  <a:cubicBezTo>
                    <a:pt x="8844" y="20992"/>
                    <a:pt x="9982" y="21600"/>
                    <a:pt x="11096" y="21600"/>
                  </a:cubicBezTo>
                  <a:cubicBezTo>
                    <a:pt x="11523" y="21600"/>
                    <a:pt x="11926" y="21509"/>
                    <a:pt x="12329" y="21326"/>
                  </a:cubicBezTo>
                  <a:cubicBezTo>
                    <a:pt x="13894" y="21326"/>
                    <a:pt x="15435" y="20018"/>
                    <a:pt x="16455" y="18710"/>
                  </a:cubicBezTo>
                  <a:cubicBezTo>
                    <a:pt x="17996" y="17371"/>
                    <a:pt x="19537" y="16063"/>
                    <a:pt x="20059" y="14086"/>
                  </a:cubicBezTo>
                  <a:cubicBezTo>
                    <a:pt x="21600" y="11439"/>
                    <a:pt x="21600" y="8792"/>
                    <a:pt x="21078" y="6815"/>
                  </a:cubicBezTo>
                  <a:cubicBezTo>
                    <a:pt x="20557" y="4837"/>
                    <a:pt x="20059" y="3529"/>
                    <a:pt x="18518" y="2860"/>
                  </a:cubicBezTo>
                  <a:cubicBezTo>
                    <a:pt x="17474" y="1552"/>
                    <a:pt x="16455" y="882"/>
                    <a:pt x="14914" y="213"/>
                  </a:cubicBezTo>
                  <a:cubicBezTo>
                    <a:pt x="14060" y="61"/>
                    <a:pt x="13183" y="0"/>
                    <a:pt x="1230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88" name="Google Shape;1702;p41"/>
            <p:cNvSpPr/>
            <p:nvPr/>
          </p:nvSpPr>
          <p:spPr>
            <a:xfrm>
              <a:off x="1079084" y="199506"/>
              <a:ext cx="104140" cy="166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849" fill="norm" stroke="1" extrusionOk="0">
                  <a:moveTo>
                    <a:pt x="0" y="17845"/>
                  </a:moveTo>
                  <a:cubicBezTo>
                    <a:pt x="3604" y="20849"/>
                    <a:pt x="7208" y="17845"/>
                    <a:pt x="10812" y="11551"/>
                  </a:cubicBezTo>
                  <a:cubicBezTo>
                    <a:pt x="12353" y="8547"/>
                    <a:pt x="13373" y="5400"/>
                    <a:pt x="14914" y="2253"/>
                  </a:cubicBezTo>
                  <a:cubicBezTo>
                    <a:pt x="15957" y="-751"/>
                    <a:pt x="17498" y="-751"/>
                    <a:pt x="19039" y="2253"/>
                  </a:cubicBezTo>
                  <a:cubicBezTo>
                    <a:pt x="20059" y="5400"/>
                    <a:pt x="21078" y="11551"/>
                    <a:pt x="21600" y="20849"/>
                  </a:cubicBezTo>
                </a:path>
              </a:pathLst>
            </a:custGeom>
            <a:noFill/>
            <a:ln w="508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89" name="Google Shape;1703;p41"/>
            <p:cNvSpPr/>
            <p:nvPr/>
          </p:nvSpPr>
          <p:spPr>
            <a:xfrm>
              <a:off x="1193169" y="1175378"/>
              <a:ext cx="12347" cy="569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000" y="0"/>
                  </a:moveTo>
                  <a:cubicBezTo>
                    <a:pt x="13000" y="911"/>
                    <a:pt x="13000" y="1865"/>
                    <a:pt x="13000" y="1865"/>
                  </a:cubicBezTo>
                  <a:cubicBezTo>
                    <a:pt x="8600" y="8458"/>
                    <a:pt x="4200" y="14096"/>
                    <a:pt x="0" y="19735"/>
                  </a:cubicBezTo>
                  <a:cubicBezTo>
                    <a:pt x="0" y="19735"/>
                    <a:pt x="0" y="20689"/>
                    <a:pt x="0" y="20689"/>
                  </a:cubicBezTo>
                  <a:lnTo>
                    <a:pt x="0" y="21600"/>
                  </a:lnTo>
                  <a:lnTo>
                    <a:pt x="4200" y="21600"/>
                  </a:lnTo>
                  <a:cubicBezTo>
                    <a:pt x="4200" y="21600"/>
                    <a:pt x="8600" y="21600"/>
                    <a:pt x="8600" y="20689"/>
                  </a:cubicBezTo>
                  <a:lnTo>
                    <a:pt x="8600" y="18781"/>
                  </a:lnTo>
                  <a:cubicBezTo>
                    <a:pt x="13000" y="13142"/>
                    <a:pt x="17200" y="7504"/>
                    <a:pt x="21600" y="186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FFBB5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90" name="Google Shape;1704;p41"/>
            <p:cNvSpPr/>
            <p:nvPr/>
          </p:nvSpPr>
          <p:spPr>
            <a:xfrm>
              <a:off x="1091544" y="1227391"/>
              <a:ext cx="105070" cy="793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2" h="21600" fill="norm" stroke="1" extrusionOk="0">
                  <a:moveTo>
                    <a:pt x="20094" y="0"/>
                  </a:moveTo>
                  <a:cubicBezTo>
                    <a:pt x="16084" y="2023"/>
                    <a:pt x="12561" y="4731"/>
                    <a:pt x="9039" y="7439"/>
                  </a:cubicBezTo>
                  <a:cubicBezTo>
                    <a:pt x="5029" y="10115"/>
                    <a:pt x="2016" y="14846"/>
                    <a:pt x="0" y="19577"/>
                  </a:cubicBezTo>
                  <a:cubicBezTo>
                    <a:pt x="0" y="20231"/>
                    <a:pt x="0" y="20915"/>
                    <a:pt x="510" y="21600"/>
                  </a:cubicBezTo>
                  <a:cubicBezTo>
                    <a:pt x="997" y="21600"/>
                    <a:pt x="997" y="20915"/>
                    <a:pt x="1506" y="20915"/>
                  </a:cubicBezTo>
                  <a:cubicBezTo>
                    <a:pt x="3013" y="16184"/>
                    <a:pt x="6026" y="12138"/>
                    <a:pt x="9548" y="8777"/>
                  </a:cubicBezTo>
                  <a:cubicBezTo>
                    <a:pt x="13071" y="6069"/>
                    <a:pt x="17081" y="4046"/>
                    <a:pt x="20603" y="2023"/>
                  </a:cubicBezTo>
                  <a:cubicBezTo>
                    <a:pt x="21090" y="2023"/>
                    <a:pt x="21600" y="1338"/>
                    <a:pt x="21090" y="685"/>
                  </a:cubicBezTo>
                  <a:cubicBezTo>
                    <a:pt x="21090" y="0"/>
                    <a:pt x="20603" y="0"/>
                    <a:pt x="20094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91" name="Google Shape;1705;p41"/>
            <p:cNvSpPr/>
            <p:nvPr/>
          </p:nvSpPr>
          <p:spPr>
            <a:xfrm>
              <a:off x="1067367" y="1224876"/>
              <a:ext cx="130718" cy="595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7" h="21600" fill="norm" stroke="1" extrusionOk="0">
                  <a:moveTo>
                    <a:pt x="20689" y="0"/>
                  </a:moveTo>
                  <a:cubicBezTo>
                    <a:pt x="12943" y="912"/>
                    <a:pt x="5612" y="8084"/>
                    <a:pt x="311" y="19776"/>
                  </a:cubicBezTo>
                  <a:cubicBezTo>
                    <a:pt x="-103" y="19776"/>
                    <a:pt x="-103" y="20688"/>
                    <a:pt x="311" y="21600"/>
                  </a:cubicBezTo>
                  <a:lnTo>
                    <a:pt x="1533" y="21600"/>
                  </a:lnTo>
                  <a:cubicBezTo>
                    <a:pt x="6420" y="10821"/>
                    <a:pt x="13357" y="3607"/>
                    <a:pt x="20689" y="2695"/>
                  </a:cubicBezTo>
                  <a:cubicBezTo>
                    <a:pt x="20801" y="2985"/>
                    <a:pt x="20914" y="3068"/>
                    <a:pt x="21027" y="3068"/>
                  </a:cubicBezTo>
                  <a:cubicBezTo>
                    <a:pt x="21290" y="3068"/>
                    <a:pt x="21497" y="2446"/>
                    <a:pt x="21497" y="1824"/>
                  </a:cubicBezTo>
                  <a:cubicBezTo>
                    <a:pt x="21497" y="912"/>
                    <a:pt x="21083" y="0"/>
                    <a:pt x="2068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92" name="Google Shape;1706;p41"/>
            <p:cNvSpPr/>
            <p:nvPr/>
          </p:nvSpPr>
          <p:spPr>
            <a:xfrm>
              <a:off x="1187985" y="1220532"/>
              <a:ext cx="129100" cy="242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42" h="21600" fill="norm" stroke="1" extrusionOk="0">
                  <a:moveTo>
                    <a:pt x="8303" y="0"/>
                  </a:moveTo>
                  <a:cubicBezTo>
                    <a:pt x="5695" y="0"/>
                    <a:pt x="3068" y="1936"/>
                    <a:pt x="441" y="6113"/>
                  </a:cubicBezTo>
                  <a:cubicBezTo>
                    <a:pt x="-258" y="8049"/>
                    <a:pt x="-50" y="13143"/>
                    <a:pt x="536" y="13143"/>
                  </a:cubicBezTo>
                  <a:cubicBezTo>
                    <a:pt x="630" y="13143"/>
                    <a:pt x="744" y="13042"/>
                    <a:pt x="857" y="12736"/>
                  </a:cubicBezTo>
                  <a:cubicBezTo>
                    <a:pt x="3370" y="9374"/>
                    <a:pt x="5959" y="7540"/>
                    <a:pt x="8548" y="7540"/>
                  </a:cubicBezTo>
                  <a:cubicBezTo>
                    <a:pt x="12649" y="7540"/>
                    <a:pt x="16731" y="12023"/>
                    <a:pt x="20511" y="21600"/>
                  </a:cubicBezTo>
                  <a:cubicBezTo>
                    <a:pt x="20926" y="21600"/>
                    <a:pt x="21342" y="19358"/>
                    <a:pt x="21342" y="19358"/>
                  </a:cubicBezTo>
                  <a:cubicBezTo>
                    <a:pt x="21342" y="17117"/>
                    <a:pt x="21342" y="14977"/>
                    <a:pt x="20926" y="14977"/>
                  </a:cubicBezTo>
                  <a:cubicBezTo>
                    <a:pt x="16844" y="5298"/>
                    <a:pt x="12611" y="0"/>
                    <a:pt x="830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93" name="Google Shape;1707;p41"/>
            <p:cNvSpPr/>
            <p:nvPr/>
          </p:nvSpPr>
          <p:spPr>
            <a:xfrm>
              <a:off x="1150319" y="617753"/>
              <a:ext cx="268390" cy="4212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63" h="21600" fill="norm" stroke="1" extrusionOk="0">
                  <a:moveTo>
                    <a:pt x="252" y="0"/>
                  </a:moveTo>
                  <a:cubicBezTo>
                    <a:pt x="52" y="0"/>
                    <a:pt x="52" y="0"/>
                    <a:pt x="52" y="123"/>
                  </a:cubicBezTo>
                  <a:cubicBezTo>
                    <a:pt x="-337" y="4701"/>
                    <a:pt x="1429" y="9150"/>
                    <a:pt x="5160" y="13089"/>
                  </a:cubicBezTo>
                  <a:cubicBezTo>
                    <a:pt x="9091" y="16899"/>
                    <a:pt x="14588" y="19824"/>
                    <a:pt x="21064" y="21600"/>
                  </a:cubicBezTo>
                  <a:cubicBezTo>
                    <a:pt x="21064" y="21600"/>
                    <a:pt x="21064" y="21477"/>
                    <a:pt x="21064" y="21477"/>
                  </a:cubicBezTo>
                  <a:lnTo>
                    <a:pt x="21263" y="21348"/>
                  </a:lnTo>
                  <a:lnTo>
                    <a:pt x="20865" y="21219"/>
                  </a:lnTo>
                  <a:cubicBezTo>
                    <a:pt x="19298" y="20838"/>
                    <a:pt x="17921" y="20334"/>
                    <a:pt x="16545" y="19824"/>
                  </a:cubicBezTo>
                  <a:lnTo>
                    <a:pt x="16155" y="19695"/>
                  </a:lnTo>
                  <a:cubicBezTo>
                    <a:pt x="5749" y="15504"/>
                    <a:pt x="-337" y="8007"/>
                    <a:pt x="252" y="123"/>
                  </a:cubicBezTo>
                  <a:cubicBezTo>
                    <a:pt x="451" y="0"/>
                    <a:pt x="252" y="0"/>
                    <a:pt x="25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94" name="Google Shape;1708;p41"/>
            <p:cNvSpPr/>
            <p:nvPr/>
          </p:nvSpPr>
          <p:spPr>
            <a:xfrm>
              <a:off x="1242667" y="646332"/>
              <a:ext cx="114085" cy="3629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0" y="0"/>
                  </a:moveTo>
                  <a:cubicBezTo>
                    <a:pt x="65" y="0"/>
                    <a:pt x="0" y="20"/>
                    <a:pt x="0" y="68"/>
                  </a:cubicBezTo>
                  <a:cubicBezTo>
                    <a:pt x="0" y="68"/>
                    <a:pt x="0" y="211"/>
                    <a:pt x="0" y="211"/>
                  </a:cubicBezTo>
                  <a:cubicBezTo>
                    <a:pt x="8917" y="7143"/>
                    <a:pt x="15973" y="14225"/>
                    <a:pt x="20648" y="21450"/>
                  </a:cubicBezTo>
                  <a:cubicBezTo>
                    <a:pt x="20648" y="21450"/>
                    <a:pt x="20648" y="21600"/>
                    <a:pt x="21124" y="21600"/>
                  </a:cubicBezTo>
                  <a:cubicBezTo>
                    <a:pt x="21124" y="21600"/>
                    <a:pt x="21600" y="21450"/>
                    <a:pt x="21600" y="21307"/>
                  </a:cubicBezTo>
                  <a:cubicBezTo>
                    <a:pt x="16427" y="14076"/>
                    <a:pt x="9393" y="7000"/>
                    <a:pt x="476" y="68"/>
                  </a:cubicBezTo>
                  <a:cubicBezTo>
                    <a:pt x="476" y="68"/>
                    <a:pt x="260" y="0"/>
                    <a:pt x="13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95" name="Google Shape;1709;p41"/>
            <p:cNvSpPr/>
            <p:nvPr/>
          </p:nvSpPr>
          <p:spPr>
            <a:xfrm>
              <a:off x="1324516" y="619925"/>
              <a:ext cx="91679" cy="4141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1" y="0"/>
                  </a:moveTo>
                  <a:cubicBezTo>
                    <a:pt x="431" y="0"/>
                    <a:pt x="0" y="113"/>
                    <a:pt x="0" y="274"/>
                  </a:cubicBezTo>
                  <a:cubicBezTo>
                    <a:pt x="12847" y="6993"/>
                    <a:pt x="19849" y="14231"/>
                    <a:pt x="21007" y="21469"/>
                  </a:cubicBezTo>
                  <a:cubicBezTo>
                    <a:pt x="21007" y="21600"/>
                    <a:pt x="21007" y="21600"/>
                    <a:pt x="21600" y="21600"/>
                  </a:cubicBezTo>
                  <a:cubicBezTo>
                    <a:pt x="21007" y="14231"/>
                    <a:pt x="14005" y="6862"/>
                    <a:pt x="1158" y="143"/>
                  </a:cubicBezTo>
                  <a:cubicBezTo>
                    <a:pt x="1158" y="42"/>
                    <a:pt x="997" y="0"/>
                    <a:pt x="7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96" name="Google Shape;1710;p41"/>
            <p:cNvSpPr/>
            <p:nvPr/>
          </p:nvSpPr>
          <p:spPr>
            <a:xfrm>
              <a:off x="1395692" y="633986"/>
              <a:ext cx="62686" cy="1696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7" h="21600" fill="norm" stroke="1" extrusionOk="0">
                  <a:moveTo>
                    <a:pt x="1021" y="0"/>
                  </a:moveTo>
                  <a:cubicBezTo>
                    <a:pt x="285" y="0"/>
                    <a:pt x="-373" y="233"/>
                    <a:pt x="246" y="451"/>
                  </a:cubicBezTo>
                  <a:cubicBezTo>
                    <a:pt x="10311" y="7074"/>
                    <a:pt x="17008" y="14337"/>
                    <a:pt x="21227" y="21600"/>
                  </a:cubicBezTo>
                  <a:cubicBezTo>
                    <a:pt x="21227" y="20334"/>
                    <a:pt x="21227" y="19067"/>
                    <a:pt x="20375" y="17816"/>
                  </a:cubicBezTo>
                  <a:cubicBezTo>
                    <a:pt x="16195" y="11819"/>
                    <a:pt x="9459" y="5822"/>
                    <a:pt x="1911" y="131"/>
                  </a:cubicBezTo>
                  <a:cubicBezTo>
                    <a:pt x="1679" y="44"/>
                    <a:pt x="1330" y="0"/>
                    <a:pt x="1021" y="0"/>
                  </a:cubicBezTo>
                  <a:close/>
                </a:path>
              </a:pathLst>
            </a:custGeom>
            <a:solidFill>
              <a:srgbClr val="FCEAD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97" name="Google Shape;1711;p41"/>
            <p:cNvSpPr/>
            <p:nvPr/>
          </p:nvSpPr>
          <p:spPr>
            <a:xfrm>
              <a:off x="771179" y="642445"/>
              <a:ext cx="226657" cy="917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3" h="19030" fill="norm" stroke="1" extrusionOk="0">
                  <a:moveTo>
                    <a:pt x="1215" y="0"/>
                  </a:moveTo>
                  <a:cubicBezTo>
                    <a:pt x="519" y="2584"/>
                    <a:pt x="59" y="5667"/>
                    <a:pt x="59" y="8749"/>
                  </a:cubicBezTo>
                  <a:cubicBezTo>
                    <a:pt x="-177" y="11831"/>
                    <a:pt x="294" y="14914"/>
                    <a:pt x="1451" y="16977"/>
                  </a:cubicBezTo>
                  <a:cubicBezTo>
                    <a:pt x="2382" y="19039"/>
                    <a:pt x="4010" y="19537"/>
                    <a:pt x="5167" y="18518"/>
                  </a:cubicBezTo>
                  <a:cubicBezTo>
                    <a:pt x="6559" y="17498"/>
                    <a:pt x="7491" y="14914"/>
                    <a:pt x="7726" y="11831"/>
                  </a:cubicBezTo>
                  <a:cubicBezTo>
                    <a:pt x="9118" y="21600"/>
                    <a:pt x="15619" y="20580"/>
                    <a:pt x="16315" y="10290"/>
                  </a:cubicBezTo>
                  <a:cubicBezTo>
                    <a:pt x="17236" y="11831"/>
                    <a:pt x="18403" y="12353"/>
                    <a:pt x="19560" y="11310"/>
                  </a:cubicBezTo>
                  <a:cubicBezTo>
                    <a:pt x="20727" y="10290"/>
                    <a:pt x="21423" y="7730"/>
                    <a:pt x="21187" y="4647"/>
                  </a:cubicBezTo>
                </a:path>
              </a:pathLst>
            </a:custGeom>
            <a:noFill/>
            <a:ln w="76200" cap="rnd">
              <a:solidFill>
                <a:schemeClr val="accent2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98" name="Google Shape;1712;p41"/>
            <p:cNvSpPr/>
            <p:nvPr/>
          </p:nvSpPr>
          <p:spPr>
            <a:xfrm>
              <a:off x="923046" y="773907"/>
              <a:ext cx="148607" cy="576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7935" fill="norm" stroke="1" extrusionOk="0">
                  <a:moveTo>
                    <a:pt x="0" y="8469"/>
                  </a:moveTo>
                  <a:cubicBezTo>
                    <a:pt x="714" y="21600"/>
                    <a:pt x="9720" y="20817"/>
                    <a:pt x="10086" y="7686"/>
                  </a:cubicBezTo>
                  <a:cubicBezTo>
                    <a:pt x="12246" y="10782"/>
                    <a:pt x="14754" y="11565"/>
                    <a:pt x="17280" y="9999"/>
                  </a:cubicBezTo>
                  <a:cubicBezTo>
                    <a:pt x="19440" y="8469"/>
                    <a:pt x="21251" y="4626"/>
                    <a:pt x="21600" y="0"/>
                  </a:cubicBezTo>
                </a:path>
              </a:pathLst>
            </a:custGeom>
            <a:noFill/>
            <a:ln w="76200" cap="rnd">
              <a:solidFill>
                <a:schemeClr val="accent2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99" name="Google Shape;1713;p41"/>
            <p:cNvSpPr/>
            <p:nvPr/>
          </p:nvSpPr>
          <p:spPr>
            <a:xfrm>
              <a:off x="830650" y="897823"/>
              <a:ext cx="124517" cy="362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2" h="21098" fill="norm" stroke="1" extrusionOk="0">
                  <a:moveTo>
                    <a:pt x="102" y="0"/>
                  </a:moveTo>
                  <a:cubicBezTo>
                    <a:pt x="-308" y="7178"/>
                    <a:pt x="533" y="14356"/>
                    <a:pt x="2233" y="18676"/>
                  </a:cubicBezTo>
                  <a:cubicBezTo>
                    <a:pt x="3934" y="21600"/>
                    <a:pt x="6045" y="21600"/>
                    <a:pt x="8156" y="20138"/>
                  </a:cubicBezTo>
                  <a:cubicBezTo>
                    <a:pt x="9857" y="15818"/>
                    <a:pt x="11127" y="11498"/>
                    <a:pt x="11968" y="5716"/>
                  </a:cubicBezTo>
                  <a:cubicBezTo>
                    <a:pt x="12828" y="11498"/>
                    <a:pt x="14529" y="15818"/>
                    <a:pt x="16640" y="15818"/>
                  </a:cubicBezTo>
                  <a:cubicBezTo>
                    <a:pt x="18340" y="15818"/>
                    <a:pt x="20451" y="12960"/>
                    <a:pt x="21292" y="7178"/>
                  </a:cubicBezTo>
                </a:path>
              </a:pathLst>
            </a:custGeom>
            <a:noFill/>
            <a:ln w="76200" cap="rnd">
              <a:solidFill>
                <a:schemeClr val="accent2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00" name="Google Shape;1714;p41"/>
            <p:cNvSpPr/>
            <p:nvPr/>
          </p:nvSpPr>
          <p:spPr>
            <a:xfrm>
              <a:off x="1060746" y="934975"/>
              <a:ext cx="283545" cy="2453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7" h="21600" fill="norm" stroke="1" extrusionOk="0">
                  <a:moveTo>
                    <a:pt x="813" y="0"/>
                  </a:moveTo>
                  <a:cubicBezTo>
                    <a:pt x="634" y="0"/>
                    <a:pt x="634" y="0"/>
                    <a:pt x="634" y="211"/>
                  </a:cubicBezTo>
                  <a:cubicBezTo>
                    <a:pt x="-473" y="4358"/>
                    <a:pt x="-107" y="8948"/>
                    <a:pt x="1554" y="12873"/>
                  </a:cubicBezTo>
                  <a:cubicBezTo>
                    <a:pt x="3402" y="16799"/>
                    <a:pt x="6358" y="20070"/>
                    <a:pt x="10046" y="21600"/>
                  </a:cubicBezTo>
                  <a:lnTo>
                    <a:pt x="10787" y="21600"/>
                  </a:lnTo>
                  <a:cubicBezTo>
                    <a:pt x="13555" y="21167"/>
                    <a:pt x="15957" y="19637"/>
                    <a:pt x="17805" y="17242"/>
                  </a:cubicBezTo>
                  <a:cubicBezTo>
                    <a:pt x="19466" y="14403"/>
                    <a:pt x="20573" y="11122"/>
                    <a:pt x="21127" y="7851"/>
                  </a:cubicBezTo>
                  <a:cubicBezTo>
                    <a:pt x="21127" y="7640"/>
                    <a:pt x="21127" y="7640"/>
                    <a:pt x="21127" y="7640"/>
                  </a:cubicBezTo>
                  <a:cubicBezTo>
                    <a:pt x="21067" y="7559"/>
                    <a:pt x="21025" y="7539"/>
                    <a:pt x="20991" y="7539"/>
                  </a:cubicBezTo>
                  <a:cubicBezTo>
                    <a:pt x="20923" y="7539"/>
                    <a:pt x="20880" y="7640"/>
                    <a:pt x="20761" y="7640"/>
                  </a:cubicBezTo>
                  <a:cubicBezTo>
                    <a:pt x="20395" y="11122"/>
                    <a:pt x="19100" y="14182"/>
                    <a:pt x="17439" y="17020"/>
                  </a:cubicBezTo>
                  <a:cubicBezTo>
                    <a:pt x="15778" y="19204"/>
                    <a:pt x="13376" y="20724"/>
                    <a:pt x="10787" y="21167"/>
                  </a:cubicBezTo>
                  <a:lnTo>
                    <a:pt x="10233" y="21167"/>
                  </a:lnTo>
                  <a:cubicBezTo>
                    <a:pt x="6724" y="19637"/>
                    <a:pt x="3590" y="16577"/>
                    <a:pt x="1929" y="12652"/>
                  </a:cubicBezTo>
                  <a:cubicBezTo>
                    <a:pt x="259" y="8727"/>
                    <a:pt x="-107" y="4358"/>
                    <a:pt x="1001" y="211"/>
                  </a:cubicBezTo>
                  <a:cubicBezTo>
                    <a:pt x="1001" y="211"/>
                    <a:pt x="1001" y="0"/>
                    <a:pt x="81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01" name="Google Shape;1715;p41"/>
            <p:cNvSpPr/>
            <p:nvPr/>
          </p:nvSpPr>
          <p:spPr>
            <a:xfrm>
              <a:off x="1149100" y="86993"/>
              <a:ext cx="36640" cy="32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09" h="21600" fill="norm" stroke="1" extrusionOk="0">
                  <a:moveTo>
                    <a:pt x="4464" y="0"/>
                  </a:moveTo>
                  <a:cubicBezTo>
                    <a:pt x="-1591" y="0"/>
                    <a:pt x="-1154" y="7200"/>
                    <a:pt x="3778" y="11747"/>
                  </a:cubicBezTo>
                  <a:cubicBezTo>
                    <a:pt x="6462" y="15006"/>
                    <a:pt x="10520" y="18265"/>
                    <a:pt x="14578" y="21600"/>
                  </a:cubicBezTo>
                  <a:lnTo>
                    <a:pt x="20009" y="21600"/>
                  </a:lnTo>
                  <a:cubicBezTo>
                    <a:pt x="20009" y="18265"/>
                    <a:pt x="20009" y="16674"/>
                    <a:pt x="20009" y="15006"/>
                  </a:cubicBezTo>
                  <a:cubicBezTo>
                    <a:pt x="17262" y="6821"/>
                    <a:pt x="11893" y="1895"/>
                    <a:pt x="6462" y="227"/>
                  </a:cubicBezTo>
                  <a:cubicBezTo>
                    <a:pt x="5713" y="76"/>
                    <a:pt x="5089" y="0"/>
                    <a:pt x="4464" y="0"/>
                  </a:cubicBezTo>
                  <a:close/>
                </a:path>
              </a:pathLst>
            </a:custGeom>
            <a:solidFill>
              <a:srgbClr val="FCEDE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02" name="Google Shape;1716;p41"/>
            <p:cNvSpPr/>
            <p:nvPr/>
          </p:nvSpPr>
          <p:spPr>
            <a:xfrm>
              <a:off x="1187596" y="122087"/>
              <a:ext cx="13005" cy="123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00" h="21600" fill="norm" stroke="1" extrusionOk="0">
                  <a:moveTo>
                    <a:pt x="8100" y="0"/>
                  </a:moveTo>
                  <a:cubicBezTo>
                    <a:pt x="-2700" y="0"/>
                    <a:pt x="-2700" y="21600"/>
                    <a:pt x="8100" y="21600"/>
                  </a:cubicBezTo>
                  <a:cubicBezTo>
                    <a:pt x="11589" y="21600"/>
                    <a:pt x="15245" y="17200"/>
                    <a:pt x="18900" y="13000"/>
                  </a:cubicBezTo>
                  <a:cubicBezTo>
                    <a:pt x="15245" y="4200"/>
                    <a:pt x="11589" y="0"/>
                    <a:pt x="8100" y="0"/>
                  </a:cubicBezTo>
                  <a:close/>
                </a:path>
              </a:pathLst>
            </a:custGeom>
            <a:solidFill>
              <a:srgbClr val="FCEDE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03" name="Google Shape;1717;p41"/>
            <p:cNvSpPr/>
            <p:nvPr/>
          </p:nvSpPr>
          <p:spPr>
            <a:xfrm>
              <a:off x="-1" y="174557"/>
              <a:ext cx="658826" cy="12138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5018" y="0"/>
                  </a:moveTo>
                  <a:cubicBezTo>
                    <a:pt x="4462" y="0"/>
                    <a:pt x="3884" y="83"/>
                    <a:pt x="3350" y="212"/>
                  </a:cubicBezTo>
                  <a:lnTo>
                    <a:pt x="3107" y="256"/>
                  </a:lnTo>
                  <a:cubicBezTo>
                    <a:pt x="2219" y="521"/>
                    <a:pt x="1492" y="917"/>
                    <a:pt x="1006" y="1404"/>
                  </a:cubicBezTo>
                  <a:cubicBezTo>
                    <a:pt x="518" y="1888"/>
                    <a:pt x="197" y="2416"/>
                    <a:pt x="114" y="2945"/>
                  </a:cubicBezTo>
                  <a:lnTo>
                    <a:pt x="114" y="3078"/>
                  </a:lnTo>
                  <a:cubicBezTo>
                    <a:pt x="32" y="3519"/>
                    <a:pt x="-46" y="4005"/>
                    <a:pt x="32" y="4447"/>
                  </a:cubicBezTo>
                  <a:cubicBezTo>
                    <a:pt x="114" y="5240"/>
                    <a:pt x="275" y="6033"/>
                    <a:pt x="600" y="6784"/>
                  </a:cubicBezTo>
                  <a:cubicBezTo>
                    <a:pt x="600" y="6826"/>
                    <a:pt x="600" y="6871"/>
                    <a:pt x="682" y="6959"/>
                  </a:cubicBezTo>
                  <a:cubicBezTo>
                    <a:pt x="924" y="7622"/>
                    <a:pt x="1327" y="8283"/>
                    <a:pt x="1734" y="8899"/>
                  </a:cubicBezTo>
                  <a:lnTo>
                    <a:pt x="1812" y="9031"/>
                  </a:lnTo>
                  <a:lnTo>
                    <a:pt x="2055" y="9341"/>
                  </a:lnTo>
                  <a:cubicBezTo>
                    <a:pt x="2622" y="10046"/>
                    <a:pt x="3350" y="10840"/>
                    <a:pt x="2947" y="11590"/>
                  </a:cubicBezTo>
                  <a:cubicBezTo>
                    <a:pt x="2947" y="11633"/>
                    <a:pt x="2947" y="11678"/>
                    <a:pt x="2947" y="11678"/>
                  </a:cubicBezTo>
                  <a:cubicBezTo>
                    <a:pt x="2865" y="11722"/>
                    <a:pt x="2865" y="11767"/>
                    <a:pt x="2865" y="11810"/>
                  </a:cubicBezTo>
                  <a:cubicBezTo>
                    <a:pt x="2380" y="12384"/>
                    <a:pt x="1492" y="12870"/>
                    <a:pt x="1085" y="13399"/>
                  </a:cubicBezTo>
                  <a:cubicBezTo>
                    <a:pt x="682" y="13883"/>
                    <a:pt x="600" y="14412"/>
                    <a:pt x="764" y="14898"/>
                  </a:cubicBezTo>
                  <a:cubicBezTo>
                    <a:pt x="764" y="14942"/>
                    <a:pt x="764" y="14985"/>
                    <a:pt x="764" y="15030"/>
                  </a:cubicBezTo>
                  <a:cubicBezTo>
                    <a:pt x="924" y="15382"/>
                    <a:pt x="1167" y="15736"/>
                    <a:pt x="1492" y="16045"/>
                  </a:cubicBezTo>
                  <a:cubicBezTo>
                    <a:pt x="2380" y="16838"/>
                    <a:pt x="3514" y="17544"/>
                    <a:pt x="4727" y="18118"/>
                  </a:cubicBezTo>
                  <a:lnTo>
                    <a:pt x="4970" y="18205"/>
                  </a:lnTo>
                  <a:lnTo>
                    <a:pt x="5294" y="18382"/>
                  </a:lnTo>
                  <a:lnTo>
                    <a:pt x="7395" y="19440"/>
                  </a:lnTo>
                  <a:lnTo>
                    <a:pt x="10956" y="21248"/>
                  </a:lnTo>
                  <a:cubicBezTo>
                    <a:pt x="13142" y="21425"/>
                    <a:pt x="15729" y="21513"/>
                    <a:pt x="18561" y="21557"/>
                  </a:cubicBezTo>
                  <a:lnTo>
                    <a:pt x="18804" y="21557"/>
                  </a:lnTo>
                  <a:cubicBezTo>
                    <a:pt x="19613" y="21600"/>
                    <a:pt x="20505" y="21600"/>
                    <a:pt x="21394" y="21600"/>
                  </a:cubicBezTo>
                  <a:cubicBezTo>
                    <a:pt x="21476" y="21159"/>
                    <a:pt x="21554" y="20674"/>
                    <a:pt x="21476" y="20233"/>
                  </a:cubicBezTo>
                  <a:cubicBezTo>
                    <a:pt x="21476" y="19792"/>
                    <a:pt x="21476" y="19352"/>
                    <a:pt x="21394" y="18954"/>
                  </a:cubicBezTo>
                  <a:lnTo>
                    <a:pt x="21394" y="18205"/>
                  </a:lnTo>
                  <a:cubicBezTo>
                    <a:pt x="21394" y="17455"/>
                    <a:pt x="21311" y="16749"/>
                    <a:pt x="21233" y="16000"/>
                  </a:cubicBezTo>
                  <a:lnTo>
                    <a:pt x="21233" y="15778"/>
                  </a:lnTo>
                  <a:cubicBezTo>
                    <a:pt x="21069" y="14544"/>
                    <a:pt x="20826" y="13309"/>
                    <a:pt x="20505" y="12074"/>
                  </a:cubicBezTo>
                  <a:cubicBezTo>
                    <a:pt x="20505" y="11987"/>
                    <a:pt x="20505" y="11899"/>
                    <a:pt x="20505" y="11855"/>
                  </a:cubicBezTo>
                  <a:cubicBezTo>
                    <a:pt x="20181" y="10797"/>
                    <a:pt x="19856" y="9737"/>
                    <a:pt x="19531" y="8679"/>
                  </a:cubicBezTo>
                  <a:cubicBezTo>
                    <a:pt x="19453" y="8502"/>
                    <a:pt x="19453" y="8283"/>
                    <a:pt x="19289" y="8106"/>
                  </a:cubicBezTo>
                  <a:lnTo>
                    <a:pt x="19210" y="7929"/>
                  </a:lnTo>
                  <a:cubicBezTo>
                    <a:pt x="18804" y="7268"/>
                    <a:pt x="18158" y="6651"/>
                    <a:pt x="17024" y="6562"/>
                  </a:cubicBezTo>
                  <a:cubicBezTo>
                    <a:pt x="16871" y="6544"/>
                    <a:pt x="16714" y="6538"/>
                    <a:pt x="16553" y="6538"/>
                  </a:cubicBezTo>
                  <a:cubicBezTo>
                    <a:pt x="16117" y="6538"/>
                    <a:pt x="15665" y="6588"/>
                    <a:pt x="15228" y="6588"/>
                  </a:cubicBezTo>
                  <a:cubicBezTo>
                    <a:pt x="15072" y="6588"/>
                    <a:pt x="14915" y="6580"/>
                    <a:pt x="14758" y="6562"/>
                  </a:cubicBezTo>
                  <a:cubicBezTo>
                    <a:pt x="13948" y="6430"/>
                    <a:pt x="13303" y="6121"/>
                    <a:pt x="12978" y="5681"/>
                  </a:cubicBezTo>
                  <a:lnTo>
                    <a:pt x="12818" y="5549"/>
                  </a:lnTo>
                  <a:cubicBezTo>
                    <a:pt x="12657" y="5372"/>
                    <a:pt x="12493" y="5195"/>
                    <a:pt x="12333" y="5018"/>
                  </a:cubicBezTo>
                  <a:cubicBezTo>
                    <a:pt x="11683" y="4180"/>
                    <a:pt x="10956" y="3387"/>
                    <a:pt x="10146" y="2593"/>
                  </a:cubicBezTo>
                  <a:cubicBezTo>
                    <a:pt x="10067" y="2549"/>
                    <a:pt x="9985" y="2506"/>
                    <a:pt x="9985" y="2461"/>
                  </a:cubicBezTo>
                  <a:lnTo>
                    <a:pt x="9661" y="2107"/>
                  </a:lnTo>
                  <a:cubicBezTo>
                    <a:pt x="9258" y="1755"/>
                    <a:pt x="8854" y="1404"/>
                    <a:pt x="8448" y="1094"/>
                  </a:cubicBezTo>
                  <a:cubicBezTo>
                    <a:pt x="8369" y="1050"/>
                    <a:pt x="8287" y="1005"/>
                    <a:pt x="8205" y="962"/>
                  </a:cubicBezTo>
                  <a:cubicBezTo>
                    <a:pt x="7560" y="521"/>
                    <a:pt x="6668" y="169"/>
                    <a:pt x="5615" y="37"/>
                  </a:cubicBezTo>
                  <a:cubicBezTo>
                    <a:pt x="5421" y="12"/>
                    <a:pt x="5220" y="0"/>
                    <a:pt x="5018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04" name="Google Shape;1718;p41"/>
            <p:cNvSpPr/>
            <p:nvPr/>
          </p:nvSpPr>
          <p:spPr>
            <a:xfrm>
              <a:off x="95186" y="186446"/>
              <a:ext cx="480801" cy="1199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4" y="0"/>
                  </a:moveTo>
                  <a:lnTo>
                    <a:pt x="0" y="45"/>
                  </a:lnTo>
                  <a:cubicBezTo>
                    <a:pt x="1669" y="1249"/>
                    <a:pt x="3230" y="2410"/>
                    <a:pt x="4678" y="3614"/>
                  </a:cubicBezTo>
                  <a:lnTo>
                    <a:pt x="4899" y="3793"/>
                  </a:lnTo>
                  <a:cubicBezTo>
                    <a:pt x="6681" y="5222"/>
                    <a:pt x="8350" y="6694"/>
                    <a:pt x="9912" y="8122"/>
                  </a:cubicBezTo>
                  <a:lnTo>
                    <a:pt x="10025" y="8301"/>
                  </a:lnTo>
                  <a:cubicBezTo>
                    <a:pt x="10579" y="8748"/>
                    <a:pt x="11026" y="9149"/>
                    <a:pt x="11468" y="9596"/>
                  </a:cubicBezTo>
                  <a:cubicBezTo>
                    <a:pt x="11468" y="9639"/>
                    <a:pt x="11581" y="9684"/>
                    <a:pt x="11581" y="9730"/>
                  </a:cubicBezTo>
                  <a:cubicBezTo>
                    <a:pt x="12695" y="10800"/>
                    <a:pt x="13696" y="11827"/>
                    <a:pt x="14585" y="12897"/>
                  </a:cubicBezTo>
                  <a:cubicBezTo>
                    <a:pt x="14698" y="12943"/>
                    <a:pt x="14811" y="13031"/>
                    <a:pt x="14811" y="13077"/>
                  </a:cubicBezTo>
                  <a:cubicBezTo>
                    <a:pt x="15699" y="14058"/>
                    <a:pt x="16593" y="15083"/>
                    <a:pt x="17368" y="16110"/>
                  </a:cubicBezTo>
                  <a:cubicBezTo>
                    <a:pt x="17481" y="16199"/>
                    <a:pt x="17481" y="16244"/>
                    <a:pt x="17481" y="16290"/>
                  </a:cubicBezTo>
                  <a:cubicBezTo>
                    <a:pt x="18262" y="17271"/>
                    <a:pt x="19043" y="18296"/>
                    <a:pt x="19818" y="19278"/>
                  </a:cubicBezTo>
                  <a:cubicBezTo>
                    <a:pt x="19818" y="19369"/>
                    <a:pt x="19931" y="19412"/>
                    <a:pt x="19931" y="19457"/>
                  </a:cubicBezTo>
                  <a:cubicBezTo>
                    <a:pt x="20378" y="20172"/>
                    <a:pt x="20825" y="20886"/>
                    <a:pt x="21266" y="21600"/>
                  </a:cubicBezTo>
                  <a:lnTo>
                    <a:pt x="21600" y="21600"/>
                  </a:lnTo>
                  <a:cubicBezTo>
                    <a:pt x="21492" y="21332"/>
                    <a:pt x="21266" y="21108"/>
                    <a:pt x="21158" y="20840"/>
                  </a:cubicBezTo>
                  <a:lnTo>
                    <a:pt x="21045" y="20661"/>
                  </a:lnTo>
                  <a:cubicBezTo>
                    <a:pt x="20825" y="20217"/>
                    <a:pt x="20486" y="19813"/>
                    <a:pt x="20152" y="19412"/>
                  </a:cubicBezTo>
                  <a:cubicBezTo>
                    <a:pt x="20152" y="19323"/>
                    <a:pt x="20044" y="19278"/>
                    <a:pt x="20044" y="19235"/>
                  </a:cubicBezTo>
                  <a:cubicBezTo>
                    <a:pt x="19376" y="18208"/>
                    <a:pt x="18596" y="17181"/>
                    <a:pt x="17815" y="16199"/>
                  </a:cubicBezTo>
                  <a:cubicBezTo>
                    <a:pt x="17702" y="16156"/>
                    <a:pt x="17594" y="16065"/>
                    <a:pt x="17594" y="16022"/>
                  </a:cubicBezTo>
                  <a:cubicBezTo>
                    <a:pt x="16814" y="15040"/>
                    <a:pt x="16033" y="14058"/>
                    <a:pt x="15145" y="13120"/>
                  </a:cubicBezTo>
                  <a:cubicBezTo>
                    <a:pt x="15032" y="13031"/>
                    <a:pt x="14919" y="12986"/>
                    <a:pt x="14919" y="12943"/>
                  </a:cubicBezTo>
                  <a:cubicBezTo>
                    <a:pt x="13476" y="11335"/>
                    <a:pt x="11914" y="9730"/>
                    <a:pt x="10245" y="8122"/>
                  </a:cubicBezTo>
                  <a:lnTo>
                    <a:pt x="10132" y="7988"/>
                  </a:lnTo>
                  <a:cubicBezTo>
                    <a:pt x="8910" y="6827"/>
                    <a:pt x="7575" y="5669"/>
                    <a:pt x="6235" y="4553"/>
                  </a:cubicBezTo>
                  <a:lnTo>
                    <a:pt x="6127" y="4462"/>
                  </a:lnTo>
                  <a:cubicBezTo>
                    <a:pt x="5793" y="4195"/>
                    <a:pt x="5459" y="3927"/>
                    <a:pt x="5125" y="3660"/>
                  </a:cubicBezTo>
                  <a:lnTo>
                    <a:pt x="4899" y="3481"/>
                  </a:lnTo>
                  <a:cubicBezTo>
                    <a:pt x="3451" y="2322"/>
                    <a:pt x="1895" y="1161"/>
                    <a:pt x="33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05" name="Google Shape;1719;p41"/>
            <p:cNvSpPr/>
            <p:nvPr/>
          </p:nvSpPr>
          <p:spPr>
            <a:xfrm>
              <a:off x="3506" y="228628"/>
              <a:ext cx="255262" cy="1684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184" y="0"/>
                  </a:moveTo>
                  <a:cubicBezTo>
                    <a:pt x="20555" y="2858"/>
                    <a:pt x="19927" y="5393"/>
                    <a:pt x="19501" y="7942"/>
                  </a:cubicBezTo>
                  <a:cubicBezTo>
                    <a:pt x="18669" y="11753"/>
                    <a:pt x="17827" y="15563"/>
                    <a:pt x="16986" y="19373"/>
                  </a:cubicBezTo>
                  <a:lnTo>
                    <a:pt x="16783" y="20647"/>
                  </a:lnTo>
                  <a:lnTo>
                    <a:pt x="16570" y="20647"/>
                  </a:lnTo>
                  <a:cubicBezTo>
                    <a:pt x="11327" y="17468"/>
                    <a:pt x="5659" y="15563"/>
                    <a:pt x="0" y="14288"/>
                  </a:cubicBezTo>
                  <a:lnTo>
                    <a:pt x="0" y="15240"/>
                  </a:lnTo>
                  <a:cubicBezTo>
                    <a:pt x="5872" y="16515"/>
                    <a:pt x="11540" y="18742"/>
                    <a:pt x="16986" y="21600"/>
                  </a:cubicBezTo>
                  <a:lnTo>
                    <a:pt x="17199" y="21600"/>
                  </a:lnTo>
                  <a:lnTo>
                    <a:pt x="17199" y="21278"/>
                  </a:lnTo>
                  <a:lnTo>
                    <a:pt x="17412" y="20647"/>
                  </a:lnTo>
                  <a:cubicBezTo>
                    <a:pt x="18243" y="16515"/>
                    <a:pt x="19085" y="12383"/>
                    <a:pt x="19927" y="8250"/>
                  </a:cubicBezTo>
                  <a:cubicBezTo>
                    <a:pt x="20343" y="5715"/>
                    <a:pt x="20971" y="3488"/>
                    <a:pt x="21600" y="953"/>
                  </a:cubicBezTo>
                  <a:cubicBezTo>
                    <a:pt x="21397" y="630"/>
                    <a:pt x="21184" y="308"/>
                    <a:pt x="2118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06" name="Google Shape;1720;p41"/>
            <p:cNvSpPr/>
            <p:nvPr/>
          </p:nvSpPr>
          <p:spPr>
            <a:xfrm>
              <a:off x="53118" y="674682"/>
              <a:ext cx="302359" cy="52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71" y="3079"/>
                  </a:lnTo>
                  <a:cubicBezTo>
                    <a:pt x="7260" y="11321"/>
                    <a:pt x="14340" y="17479"/>
                    <a:pt x="21420" y="21600"/>
                  </a:cubicBezTo>
                  <a:lnTo>
                    <a:pt x="21600" y="21600"/>
                  </a:lnTo>
                  <a:lnTo>
                    <a:pt x="21600" y="18521"/>
                  </a:lnTo>
                  <a:lnTo>
                    <a:pt x="21241" y="18521"/>
                  </a:lnTo>
                  <a:cubicBezTo>
                    <a:pt x="14160" y="13358"/>
                    <a:pt x="7080" y="720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07" name="Google Shape;1721;p41"/>
            <p:cNvSpPr/>
            <p:nvPr/>
          </p:nvSpPr>
          <p:spPr>
            <a:xfrm>
              <a:off x="25797" y="838265"/>
              <a:ext cx="602316" cy="2528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9821" y="7412"/>
                  </a:lnTo>
                  <a:cubicBezTo>
                    <a:pt x="18755" y="11650"/>
                    <a:pt x="17689" y="16093"/>
                    <a:pt x="16619" y="20331"/>
                  </a:cubicBezTo>
                  <a:cubicBezTo>
                    <a:pt x="16533" y="20536"/>
                    <a:pt x="16533" y="20750"/>
                    <a:pt x="16443" y="20750"/>
                  </a:cubicBezTo>
                  <a:lnTo>
                    <a:pt x="16353" y="20750"/>
                  </a:lnTo>
                  <a:cubicBezTo>
                    <a:pt x="11023" y="18417"/>
                    <a:pt x="5424" y="16307"/>
                    <a:pt x="0" y="14823"/>
                  </a:cubicBezTo>
                  <a:cubicBezTo>
                    <a:pt x="0" y="15038"/>
                    <a:pt x="0" y="15243"/>
                    <a:pt x="0" y="15458"/>
                  </a:cubicBezTo>
                  <a:cubicBezTo>
                    <a:pt x="5510" y="16942"/>
                    <a:pt x="11023" y="19051"/>
                    <a:pt x="16443" y="21600"/>
                  </a:cubicBezTo>
                  <a:lnTo>
                    <a:pt x="16619" y="21600"/>
                  </a:lnTo>
                  <a:lnTo>
                    <a:pt x="16619" y="21170"/>
                  </a:lnTo>
                  <a:cubicBezTo>
                    <a:pt x="17775" y="16727"/>
                    <a:pt x="18841" y="12069"/>
                    <a:pt x="19997" y="7626"/>
                  </a:cubicBezTo>
                  <a:lnTo>
                    <a:pt x="21600" y="1064"/>
                  </a:lnTo>
                  <a:cubicBezTo>
                    <a:pt x="21600" y="635"/>
                    <a:pt x="21600" y="215"/>
                    <a:pt x="216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08" name="Google Shape;1722;p41"/>
            <p:cNvSpPr/>
            <p:nvPr/>
          </p:nvSpPr>
          <p:spPr>
            <a:xfrm>
              <a:off x="558728" y="1192754"/>
              <a:ext cx="99110" cy="1511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052" y="0"/>
                  </a:moveTo>
                  <a:cubicBezTo>
                    <a:pt x="14574" y="6715"/>
                    <a:pt x="7549" y="13447"/>
                    <a:pt x="1071" y="20179"/>
                  </a:cubicBezTo>
                  <a:lnTo>
                    <a:pt x="0" y="20897"/>
                  </a:lnTo>
                  <a:lnTo>
                    <a:pt x="1071" y="21600"/>
                  </a:lnTo>
                  <a:cubicBezTo>
                    <a:pt x="8097" y="15228"/>
                    <a:pt x="15122" y="8856"/>
                    <a:pt x="21600" y="2124"/>
                  </a:cubicBezTo>
                  <a:cubicBezTo>
                    <a:pt x="21600" y="1765"/>
                    <a:pt x="21600" y="1062"/>
                    <a:pt x="2105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3235" name="تجميع"/>
          <p:cNvGrpSpPr/>
          <p:nvPr/>
        </p:nvGrpSpPr>
        <p:grpSpPr>
          <a:xfrm>
            <a:off x="1963648" y="6261004"/>
            <a:ext cx="4196714" cy="5084846"/>
            <a:chOff x="0" y="0"/>
            <a:chExt cx="4196712" cy="5084845"/>
          </a:xfrm>
        </p:grpSpPr>
        <p:grpSp>
          <p:nvGrpSpPr>
            <p:cNvPr id="3212" name="تجميع"/>
            <p:cNvGrpSpPr/>
            <p:nvPr/>
          </p:nvGrpSpPr>
          <p:grpSpPr>
            <a:xfrm>
              <a:off x="0" y="-1"/>
              <a:ext cx="4196713" cy="4667063"/>
              <a:chOff x="0" y="0"/>
              <a:chExt cx="4196713" cy="4667061"/>
            </a:xfrm>
          </p:grpSpPr>
          <p:sp>
            <p:nvSpPr>
              <p:cNvPr id="3210" name="مستطيل مستدير الزوايا"/>
              <p:cNvSpPr/>
              <p:nvPr/>
            </p:nvSpPr>
            <p:spPr>
              <a:xfrm>
                <a:off x="0" y="747834"/>
                <a:ext cx="3032286" cy="3919228"/>
              </a:xfrm>
              <a:prstGeom prst="roundRect">
                <a:avLst>
                  <a:gd name="adj" fmla="val 4682"/>
                </a:avLst>
              </a:prstGeom>
              <a:solidFill>
                <a:srgbClr val="B4D6C9"/>
              </a:solidFill>
              <a:ln w="12700" cap="flat">
                <a:solidFill>
                  <a:schemeClr val="accent5">
                    <a:satOff val="-20050"/>
                    <a:lumOff val="-13098"/>
                  </a:schemeClr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C1E4F"/>
                    </a:solidFill>
                  </a:defRPr>
                </a:pPr>
              </a:p>
            </p:txBody>
          </p:sp>
          <p:pic>
            <p:nvPicPr>
              <p:cNvPr id="3211" name="IMG_4038.png" descr="IMG_4038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1677404" y="0"/>
                <a:ext cx="2519310" cy="251930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3234" name="Google Shape;4075;p68"/>
            <p:cNvGrpSpPr/>
            <p:nvPr/>
          </p:nvGrpSpPr>
          <p:grpSpPr>
            <a:xfrm>
              <a:off x="1890040" y="3691733"/>
              <a:ext cx="2010321" cy="1393113"/>
              <a:chOff x="0" y="0"/>
              <a:chExt cx="2010320" cy="1393111"/>
            </a:xfrm>
          </p:grpSpPr>
          <p:sp>
            <p:nvSpPr>
              <p:cNvPr id="3213" name="Google Shape;4076;p68"/>
              <p:cNvSpPr/>
              <p:nvPr/>
            </p:nvSpPr>
            <p:spPr>
              <a:xfrm rot="21167457">
                <a:off x="65770" y="113273"/>
                <a:ext cx="1878781" cy="11665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3" h="21600" fill="norm" stroke="1" extrusionOk="0">
                    <a:moveTo>
                      <a:pt x="20330" y="2648"/>
                    </a:moveTo>
                    <a:cubicBezTo>
                      <a:pt x="20349" y="2663"/>
                      <a:pt x="20358" y="2694"/>
                      <a:pt x="20358" y="2724"/>
                    </a:cubicBezTo>
                    <a:cubicBezTo>
                      <a:pt x="20349" y="2801"/>
                      <a:pt x="20330" y="2876"/>
                      <a:pt x="20320" y="2952"/>
                    </a:cubicBezTo>
                    <a:cubicBezTo>
                      <a:pt x="20267" y="3181"/>
                      <a:pt x="20373" y="3410"/>
                      <a:pt x="20512" y="3410"/>
                    </a:cubicBezTo>
                    <a:cubicBezTo>
                      <a:pt x="20520" y="3410"/>
                      <a:pt x="20528" y="3410"/>
                      <a:pt x="20537" y="3408"/>
                    </a:cubicBezTo>
                    <a:cubicBezTo>
                      <a:pt x="20575" y="3408"/>
                      <a:pt x="20612" y="3408"/>
                      <a:pt x="20650" y="3393"/>
                    </a:cubicBezTo>
                    <a:cubicBezTo>
                      <a:pt x="20657" y="3389"/>
                      <a:pt x="20665" y="3387"/>
                      <a:pt x="20673" y="3387"/>
                    </a:cubicBezTo>
                    <a:cubicBezTo>
                      <a:pt x="20696" y="3387"/>
                      <a:pt x="20721" y="3404"/>
                      <a:pt x="20735" y="3438"/>
                    </a:cubicBezTo>
                    <a:cubicBezTo>
                      <a:pt x="20763" y="3469"/>
                      <a:pt x="20763" y="3530"/>
                      <a:pt x="20735" y="3560"/>
                    </a:cubicBezTo>
                    <a:cubicBezTo>
                      <a:pt x="20678" y="3636"/>
                      <a:pt x="20603" y="3666"/>
                      <a:pt x="20528" y="3666"/>
                    </a:cubicBezTo>
                    <a:cubicBezTo>
                      <a:pt x="20522" y="3667"/>
                      <a:pt x="20516" y="3667"/>
                      <a:pt x="20510" y="3667"/>
                    </a:cubicBezTo>
                    <a:cubicBezTo>
                      <a:pt x="20320" y="3667"/>
                      <a:pt x="20169" y="3429"/>
                      <a:pt x="20160" y="3134"/>
                    </a:cubicBezTo>
                    <a:cubicBezTo>
                      <a:pt x="20151" y="2937"/>
                      <a:pt x="20198" y="2755"/>
                      <a:pt x="20292" y="2648"/>
                    </a:cubicBezTo>
                    <a:close/>
                    <a:moveTo>
                      <a:pt x="18969" y="0"/>
                    </a:moveTo>
                    <a:cubicBezTo>
                      <a:pt x="18936" y="0"/>
                      <a:pt x="18903" y="2"/>
                      <a:pt x="18870" y="5"/>
                    </a:cubicBezTo>
                    <a:cubicBezTo>
                      <a:pt x="18182" y="157"/>
                      <a:pt x="17560" y="735"/>
                      <a:pt x="17127" y="1616"/>
                    </a:cubicBezTo>
                    <a:cubicBezTo>
                      <a:pt x="16825" y="2208"/>
                      <a:pt x="16599" y="2892"/>
                      <a:pt x="16430" y="3605"/>
                    </a:cubicBezTo>
                    <a:cubicBezTo>
                      <a:pt x="16270" y="4289"/>
                      <a:pt x="16185" y="5018"/>
                      <a:pt x="16194" y="5747"/>
                    </a:cubicBezTo>
                    <a:lnTo>
                      <a:pt x="16194" y="5990"/>
                    </a:lnTo>
                    <a:cubicBezTo>
                      <a:pt x="16194" y="6507"/>
                      <a:pt x="16241" y="7023"/>
                      <a:pt x="16336" y="7525"/>
                    </a:cubicBezTo>
                    <a:cubicBezTo>
                      <a:pt x="16486" y="8436"/>
                      <a:pt x="16731" y="9301"/>
                      <a:pt x="17052" y="10106"/>
                    </a:cubicBezTo>
                    <a:cubicBezTo>
                      <a:pt x="17249" y="10608"/>
                      <a:pt x="17457" y="11094"/>
                      <a:pt x="17655" y="11595"/>
                    </a:cubicBezTo>
                    <a:cubicBezTo>
                      <a:pt x="17834" y="12020"/>
                      <a:pt x="17956" y="12507"/>
                      <a:pt x="18003" y="13023"/>
                    </a:cubicBezTo>
                    <a:cubicBezTo>
                      <a:pt x="18031" y="13342"/>
                      <a:pt x="17994" y="13661"/>
                      <a:pt x="17890" y="13934"/>
                    </a:cubicBezTo>
                    <a:cubicBezTo>
                      <a:pt x="17817" y="14179"/>
                      <a:pt x="17666" y="14312"/>
                      <a:pt x="17511" y="14312"/>
                    </a:cubicBezTo>
                    <a:cubicBezTo>
                      <a:pt x="17444" y="14312"/>
                      <a:pt x="17377" y="14288"/>
                      <a:pt x="17315" y="14238"/>
                    </a:cubicBezTo>
                    <a:cubicBezTo>
                      <a:pt x="17136" y="14101"/>
                      <a:pt x="16976" y="13904"/>
                      <a:pt x="16844" y="13676"/>
                    </a:cubicBezTo>
                    <a:cubicBezTo>
                      <a:pt x="16533" y="13160"/>
                      <a:pt x="16251" y="12598"/>
                      <a:pt x="16006" y="11990"/>
                    </a:cubicBezTo>
                    <a:cubicBezTo>
                      <a:pt x="15526" y="10805"/>
                      <a:pt x="15083" y="9575"/>
                      <a:pt x="14621" y="8375"/>
                    </a:cubicBezTo>
                    <a:cubicBezTo>
                      <a:pt x="14329" y="7616"/>
                      <a:pt x="14037" y="6856"/>
                      <a:pt x="13707" y="6142"/>
                    </a:cubicBezTo>
                    <a:cubicBezTo>
                      <a:pt x="13547" y="5793"/>
                      <a:pt x="13387" y="5459"/>
                      <a:pt x="13208" y="5155"/>
                    </a:cubicBezTo>
                    <a:cubicBezTo>
                      <a:pt x="13067" y="4927"/>
                      <a:pt x="12926" y="4684"/>
                      <a:pt x="12803" y="4426"/>
                    </a:cubicBezTo>
                    <a:cubicBezTo>
                      <a:pt x="12784" y="4395"/>
                      <a:pt x="12756" y="4350"/>
                      <a:pt x="12728" y="4319"/>
                    </a:cubicBezTo>
                    <a:cubicBezTo>
                      <a:pt x="12577" y="4107"/>
                      <a:pt x="12417" y="3879"/>
                      <a:pt x="12257" y="3666"/>
                    </a:cubicBezTo>
                    <a:cubicBezTo>
                      <a:pt x="11918" y="3195"/>
                      <a:pt x="11560" y="2770"/>
                      <a:pt x="11174" y="2405"/>
                    </a:cubicBezTo>
                    <a:cubicBezTo>
                      <a:pt x="10910" y="2147"/>
                      <a:pt x="10627" y="1950"/>
                      <a:pt x="10345" y="1737"/>
                    </a:cubicBezTo>
                    <a:cubicBezTo>
                      <a:pt x="9864" y="1372"/>
                      <a:pt x="9365" y="1053"/>
                      <a:pt x="8856" y="780"/>
                    </a:cubicBezTo>
                    <a:cubicBezTo>
                      <a:pt x="8269" y="460"/>
                      <a:pt x="7642" y="306"/>
                      <a:pt x="7019" y="306"/>
                    </a:cubicBezTo>
                    <a:cubicBezTo>
                      <a:pt x="6962" y="306"/>
                      <a:pt x="6906" y="306"/>
                      <a:pt x="6850" y="309"/>
                    </a:cubicBezTo>
                    <a:cubicBezTo>
                      <a:pt x="6746" y="324"/>
                      <a:pt x="6633" y="340"/>
                      <a:pt x="6529" y="385"/>
                    </a:cubicBezTo>
                    <a:cubicBezTo>
                      <a:pt x="6473" y="400"/>
                      <a:pt x="6417" y="446"/>
                      <a:pt x="6360" y="507"/>
                    </a:cubicBezTo>
                    <a:cubicBezTo>
                      <a:pt x="6275" y="552"/>
                      <a:pt x="6237" y="735"/>
                      <a:pt x="6285" y="856"/>
                    </a:cubicBezTo>
                    <a:cubicBezTo>
                      <a:pt x="6313" y="947"/>
                      <a:pt x="6350" y="1038"/>
                      <a:pt x="6388" y="1114"/>
                    </a:cubicBezTo>
                    <a:cubicBezTo>
                      <a:pt x="6482" y="1251"/>
                      <a:pt x="6586" y="1372"/>
                      <a:pt x="6699" y="1464"/>
                    </a:cubicBezTo>
                    <a:cubicBezTo>
                      <a:pt x="7170" y="1858"/>
                      <a:pt x="7669" y="2163"/>
                      <a:pt x="8187" y="2345"/>
                    </a:cubicBezTo>
                    <a:cubicBezTo>
                      <a:pt x="8225" y="2360"/>
                      <a:pt x="8253" y="2390"/>
                      <a:pt x="8291" y="2421"/>
                    </a:cubicBezTo>
                    <a:cubicBezTo>
                      <a:pt x="8300" y="2436"/>
                      <a:pt x="8310" y="2466"/>
                      <a:pt x="8300" y="2496"/>
                    </a:cubicBezTo>
                    <a:cubicBezTo>
                      <a:pt x="8300" y="2512"/>
                      <a:pt x="8291" y="2527"/>
                      <a:pt x="8272" y="2542"/>
                    </a:cubicBezTo>
                    <a:cubicBezTo>
                      <a:pt x="8244" y="2557"/>
                      <a:pt x="8213" y="2565"/>
                      <a:pt x="8183" y="2565"/>
                    </a:cubicBezTo>
                    <a:cubicBezTo>
                      <a:pt x="8152" y="2565"/>
                      <a:pt x="8121" y="2557"/>
                      <a:pt x="8093" y="2542"/>
                    </a:cubicBezTo>
                    <a:cubicBezTo>
                      <a:pt x="7839" y="2481"/>
                      <a:pt x="7594" y="2421"/>
                      <a:pt x="7349" y="2360"/>
                    </a:cubicBezTo>
                    <a:cubicBezTo>
                      <a:pt x="6968" y="2240"/>
                      <a:pt x="6595" y="2190"/>
                      <a:pt x="6216" y="2190"/>
                    </a:cubicBezTo>
                    <a:cubicBezTo>
                      <a:pt x="6164" y="2190"/>
                      <a:pt x="6111" y="2191"/>
                      <a:pt x="6058" y="2193"/>
                    </a:cubicBezTo>
                    <a:cubicBezTo>
                      <a:pt x="6008" y="2190"/>
                      <a:pt x="5958" y="2189"/>
                      <a:pt x="5908" y="2189"/>
                    </a:cubicBezTo>
                    <a:cubicBezTo>
                      <a:pt x="5666" y="2189"/>
                      <a:pt x="5424" y="2218"/>
                      <a:pt x="5182" y="2269"/>
                    </a:cubicBezTo>
                    <a:cubicBezTo>
                      <a:pt x="5013" y="2299"/>
                      <a:pt x="4853" y="2360"/>
                      <a:pt x="4693" y="2436"/>
                    </a:cubicBezTo>
                    <a:cubicBezTo>
                      <a:pt x="4636" y="2466"/>
                      <a:pt x="4589" y="2496"/>
                      <a:pt x="4551" y="2542"/>
                    </a:cubicBezTo>
                    <a:cubicBezTo>
                      <a:pt x="4401" y="2663"/>
                      <a:pt x="4382" y="2816"/>
                      <a:pt x="4514" y="3013"/>
                    </a:cubicBezTo>
                    <a:cubicBezTo>
                      <a:pt x="4570" y="3089"/>
                      <a:pt x="4636" y="3165"/>
                      <a:pt x="4702" y="3210"/>
                    </a:cubicBezTo>
                    <a:cubicBezTo>
                      <a:pt x="4919" y="3393"/>
                      <a:pt x="5135" y="3530"/>
                      <a:pt x="5371" y="3636"/>
                    </a:cubicBezTo>
                    <a:cubicBezTo>
                      <a:pt x="5654" y="3757"/>
                      <a:pt x="5945" y="3864"/>
                      <a:pt x="6237" y="3955"/>
                    </a:cubicBezTo>
                    <a:cubicBezTo>
                      <a:pt x="6633" y="4076"/>
                      <a:pt x="7038" y="4168"/>
                      <a:pt x="7443" y="4243"/>
                    </a:cubicBezTo>
                    <a:cubicBezTo>
                      <a:pt x="7556" y="4259"/>
                      <a:pt x="7660" y="4289"/>
                      <a:pt x="7764" y="4319"/>
                    </a:cubicBezTo>
                    <a:cubicBezTo>
                      <a:pt x="7792" y="4319"/>
                      <a:pt x="7811" y="4350"/>
                      <a:pt x="7811" y="4395"/>
                    </a:cubicBezTo>
                    <a:cubicBezTo>
                      <a:pt x="7820" y="4456"/>
                      <a:pt x="7792" y="4502"/>
                      <a:pt x="7764" y="4502"/>
                    </a:cubicBezTo>
                    <a:cubicBezTo>
                      <a:pt x="7745" y="4509"/>
                      <a:pt x="7726" y="4513"/>
                      <a:pt x="7707" y="4513"/>
                    </a:cubicBezTo>
                    <a:cubicBezTo>
                      <a:pt x="7688" y="4513"/>
                      <a:pt x="7669" y="4509"/>
                      <a:pt x="7650" y="4502"/>
                    </a:cubicBezTo>
                    <a:cubicBezTo>
                      <a:pt x="7434" y="4456"/>
                      <a:pt x="7208" y="4426"/>
                      <a:pt x="6991" y="4410"/>
                    </a:cubicBezTo>
                    <a:cubicBezTo>
                      <a:pt x="6661" y="4365"/>
                      <a:pt x="6341" y="4335"/>
                      <a:pt x="6011" y="4335"/>
                    </a:cubicBezTo>
                    <a:lnTo>
                      <a:pt x="5955" y="4335"/>
                    </a:lnTo>
                    <a:cubicBezTo>
                      <a:pt x="5672" y="4335"/>
                      <a:pt x="5390" y="4365"/>
                      <a:pt x="5107" y="4426"/>
                    </a:cubicBezTo>
                    <a:cubicBezTo>
                      <a:pt x="4975" y="4441"/>
                      <a:pt x="4843" y="4486"/>
                      <a:pt x="4721" y="4547"/>
                    </a:cubicBezTo>
                    <a:cubicBezTo>
                      <a:pt x="4655" y="4577"/>
                      <a:pt x="4570" y="4623"/>
                      <a:pt x="4570" y="4744"/>
                    </a:cubicBezTo>
                    <a:cubicBezTo>
                      <a:pt x="4570" y="4866"/>
                      <a:pt x="4627" y="4942"/>
                      <a:pt x="4683" y="5003"/>
                    </a:cubicBezTo>
                    <a:cubicBezTo>
                      <a:pt x="4824" y="5170"/>
                      <a:pt x="4975" y="5291"/>
                      <a:pt x="5135" y="5382"/>
                    </a:cubicBezTo>
                    <a:cubicBezTo>
                      <a:pt x="5390" y="5535"/>
                      <a:pt x="5644" y="5656"/>
                      <a:pt x="5908" y="5762"/>
                    </a:cubicBezTo>
                    <a:cubicBezTo>
                      <a:pt x="6313" y="5914"/>
                      <a:pt x="6718" y="6020"/>
                      <a:pt x="7123" y="6112"/>
                    </a:cubicBezTo>
                    <a:cubicBezTo>
                      <a:pt x="7283" y="6157"/>
                      <a:pt x="7453" y="6203"/>
                      <a:pt x="7622" y="6249"/>
                    </a:cubicBezTo>
                    <a:cubicBezTo>
                      <a:pt x="7679" y="6264"/>
                      <a:pt x="7745" y="6294"/>
                      <a:pt x="7801" y="6324"/>
                    </a:cubicBezTo>
                    <a:cubicBezTo>
                      <a:pt x="7820" y="6340"/>
                      <a:pt x="7839" y="6355"/>
                      <a:pt x="7839" y="6385"/>
                    </a:cubicBezTo>
                    <a:cubicBezTo>
                      <a:pt x="7839" y="6431"/>
                      <a:pt x="7820" y="6461"/>
                      <a:pt x="7792" y="6461"/>
                    </a:cubicBezTo>
                    <a:cubicBezTo>
                      <a:pt x="7782" y="6476"/>
                      <a:pt x="7764" y="6476"/>
                      <a:pt x="7754" y="6476"/>
                    </a:cubicBezTo>
                    <a:cubicBezTo>
                      <a:pt x="7594" y="6476"/>
                      <a:pt x="7424" y="6476"/>
                      <a:pt x="7264" y="6446"/>
                    </a:cubicBezTo>
                    <a:cubicBezTo>
                      <a:pt x="7038" y="6400"/>
                      <a:pt x="6803" y="6385"/>
                      <a:pt x="6567" y="6370"/>
                    </a:cubicBezTo>
                    <a:cubicBezTo>
                      <a:pt x="6433" y="6352"/>
                      <a:pt x="6300" y="6343"/>
                      <a:pt x="6166" y="6343"/>
                    </a:cubicBezTo>
                    <a:cubicBezTo>
                      <a:pt x="5960" y="6343"/>
                      <a:pt x="5755" y="6363"/>
                      <a:pt x="5550" y="6400"/>
                    </a:cubicBezTo>
                    <a:cubicBezTo>
                      <a:pt x="5427" y="6431"/>
                      <a:pt x="5305" y="6476"/>
                      <a:pt x="5182" y="6537"/>
                    </a:cubicBezTo>
                    <a:cubicBezTo>
                      <a:pt x="5051" y="6613"/>
                      <a:pt x="5041" y="6749"/>
                      <a:pt x="5135" y="6917"/>
                    </a:cubicBezTo>
                    <a:cubicBezTo>
                      <a:pt x="5164" y="6962"/>
                      <a:pt x="5192" y="6993"/>
                      <a:pt x="5220" y="7023"/>
                    </a:cubicBezTo>
                    <a:cubicBezTo>
                      <a:pt x="5474" y="7327"/>
                      <a:pt x="5757" y="7570"/>
                      <a:pt x="6049" y="7767"/>
                    </a:cubicBezTo>
                    <a:cubicBezTo>
                      <a:pt x="6539" y="8101"/>
                      <a:pt x="7048" y="8314"/>
                      <a:pt x="7575" y="8436"/>
                    </a:cubicBezTo>
                    <a:cubicBezTo>
                      <a:pt x="7848" y="8496"/>
                      <a:pt x="8112" y="8588"/>
                      <a:pt x="8376" y="8694"/>
                    </a:cubicBezTo>
                    <a:cubicBezTo>
                      <a:pt x="8423" y="8709"/>
                      <a:pt x="8470" y="8739"/>
                      <a:pt x="8508" y="8785"/>
                    </a:cubicBezTo>
                    <a:cubicBezTo>
                      <a:pt x="8517" y="8800"/>
                      <a:pt x="8527" y="8815"/>
                      <a:pt x="8527" y="8831"/>
                    </a:cubicBezTo>
                    <a:cubicBezTo>
                      <a:pt x="8527" y="8861"/>
                      <a:pt x="8517" y="8876"/>
                      <a:pt x="8508" y="8876"/>
                    </a:cubicBezTo>
                    <a:cubicBezTo>
                      <a:pt x="8479" y="8907"/>
                      <a:pt x="8461" y="8907"/>
                      <a:pt x="8432" y="8907"/>
                    </a:cubicBezTo>
                    <a:cubicBezTo>
                      <a:pt x="8291" y="8907"/>
                      <a:pt x="8150" y="8907"/>
                      <a:pt x="7999" y="8892"/>
                    </a:cubicBezTo>
                    <a:cubicBezTo>
                      <a:pt x="7754" y="8861"/>
                      <a:pt x="7518" y="8831"/>
                      <a:pt x="7283" y="8800"/>
                    </a:cubicBezTo>
                    <a:cubicBezTo>
                      <a:pt x="7255" y="8796"/>
                      <a:pt x="7226" y="8794"/>
                      <a:pt x="7198" y="8794"/>
                    </a:cubicBezTo>
                    <a:cubicBezTo>
                      <a:pt x="7028" y="8794"/>
                      <a:pt x="6858" y="8861"/>
                      <a:pt x="6680" y="8861"/>
                    </a:cubicBezTo>
                    <a:cubicBezTo>
                      <a:pt x="6605" y="8861"/>
                      <a:pt x="6520" y="8907"/>
                      <a:pt x="6445" y="8968"/>
                    </a:cubicBezTo>
                    <a:cubicBezTo>
                      <a:pt x="6360" y="9043"/>
                      <a:pt x="6350" y="9150"/>
                      <a:pt x="6407" y="9256"/>
                    </a:cubicBezTo>
                    <a:cubicBezTo>
                      <a:pt x="6435" y="9317"/>
                      <a:pt x="6473" y="9362"/>
                      <a:pt x="6511" y="9408"/>
                    </a:cubicBezTo>
                    <a:cubicBezTo>
                      <a:pt x="6756" y="9697"/>
                      <a:pt x="7029" y="9939"/>
                      <a:pt x="7311" y="10137"/>
                    </a:cubicBezTo>
                    <a:cubicBezTo>
                      <a:pt x="7792" y="10441"/>
                      <a:pt x="8291" y="10638"/>
                      <a:pt x="8800" y="10699"/>
                    </a:cubicBezTo>
                    <a:cubicBezTo>
                      <a:pt x="8866" y="10714"/>
                      <a:pt x="8932" y="10744"/>
                      <a:pt x="8998" y="10760"/>
                    </a:cubicBezTo>
                    <a:cubicBezTo>
                      <a:pt x="9026" y="10775"/>
                      <a:pt x="9054" y="10775"/>
                      <a:pt x="9054" y="10836"/>
                    </a:cubicBezTo>
                    <a:cubicBezTo>
                      <a:pt x="9054" y="10897"/>
                      <a:pt x="9016" y="10927"/>
                      <a:pt x="8988" y="10927"/>
                    </a:cubicBezTo>
                    <a:lnTo>
                      <a:pt x="8950" y="10927"/>
                    </a:lnTo>
                    <a:cubicBezTo>
                      <a:pt x="8724" y="10927"/>
                      <a:pt x="8498" y="10927"/>
                      <a:pt x="8272" y="10957"/>
                    </a:cubicBezTo>
                    <a:cubicBezTo>
                      <a:pt x="8084" y="10988"/>
                      <a:pt x="7895" y="11003"/>
                      <a:pt x="7707" y="11048"/>
                    </a:cubicBezTo>
                    <a:cubicBezTo>
                      <a:pt x="7613" y="11064"/>
                      <a:pt x="7518" y="11109"/>
                      <a:pt x="7443" y="11185"/>
                    </a:cubicBezTo>
                    <a:cubicBezTo>
                      <a:pt x="7358" y="11231"/>
                      <a:pt x="7330" y="11398"/>
                      <a:pt x="7387" y="11519"/>
                    </a:cubicBezTo>
                    <a:cubicBezTo>
                      <a:pt x="7424" y="11641"/>
                      <a:pt x="7490" y="11747"/>
                      <a:pt x="7556" y="11838"/>
                    </a:cubicBezTo>
                    <a:cubicBezTo>
                      <a:pt x="7867" y="12264"/>
                      <a:pt x="8206" y="12628"/>
                      <a:pt x="8564" y="12947"/>
                    </a:cubicBezTo>
                    <a:cubicBezTo>
                      <a:pt x="9412" y="13707"/>
                      <a:pt x="10326" y="14101"/>
                      <a:pt x="11268" y="14405"/>
                    </a:cubicBezTo>
                    <a:cubicBezTo>
                      <a:pt x="11692" y="14527"/>
                      <a:pt x="12125" y="14603"/>
                      <a:pt x="12558" y="14633"/>
                    </a:cubicBezTo>
                    <a:cubicBezTo>
                      <a:pt x="12669" y="14652"/>
                      <a:pt x="12779" y="14661"/>
                      <a:pt x="12890" y="14661"/>
                    </a:cubicBezTo>
                    <a:cubicBezTo>
                      <a:pt x="13043" y="14661"/>
                      <a:pt x="13196" y="14645"/>
                      <a:pt x="13350" y="14618"/>
                    </a:cubicBezTo>
                    <a:cubicBezTo>
                      <a:pt x="13368" y="14618"/>
                      <a:pt x="13387" y="14618"/>
                      <a:pt x="13397" y="14648"/>
                    </a:cubicBezTo>
                    <a:cubicBezTo>
                      <a:pt x="13415" y="14679"/>
                      <a:pt x="13397" y="14709"/>
                      <a:pt x="13378" y="14724"/>
                    </a:cubicBezTo>
                    <a:cubicBezTo>
                      <a:pt x="13284" y="14815"/>
                      <a:pt x="13180" y="14891"/>
                      <a:pt x="13067" y="14922"/>
                    </a:cubicBezTo>
                    <a:cubicBezTo>
                      <a:pt x="12898" y="14980"/>
                      <a:pt x="12725" y="15008"/>
                      <a:pt x="12550" y="15008"/>
                    </a:cubicBezTo>
                    <a:cubicBezTo>
                      <a:pt x="12453" y="15008"/>
                      <a:pt x="12355" y="14999"/>
                      <a:pt x="12257" y="14983"/>
                    </a:cubicBezTo>
                    <a:cubicBezTo>
                      <a:pt x="11984" y="14937"/>
                      <a:pt x="11720" y="14952"/>
                      <a:pt x="11447" y="14891"/>
                    </a:cubicBezTo>
                    <a:cubicBezTo>
                      <a:pt x="11202" y="14830"/>
                      <a:pt x="10947" y="14800"/>
                      <a:pt x="10702" y="14724"/>
                    </a:cubicBezTo>
                    <a:cubicBezTo>
                      <a:pt x="10231" y="14588"/>
                      <a:pt x="9760" y="14390"/>
                      <a:pt x="9318" y="14117"/>
                    </a:cubicBezTo>
                    <a:cubicBezTo>
                      <a:pt x="8819" y="13843"/>
                      <a:pt x="8348" y="13479"/>
                      <a:pt x="7905" y="13038"/>
                    </a:cubicBezTo>
                    <a:cubicBezTo>
                      <a:pt x="7697" y="12825"/>
                      <a:pt x="7509" y="12583"/>
                      <a:pt x="7358" y="12294"/>
                    </a:cubicBezTo>
                    <a:cubicBezTo>
                      <a:pt x="7264" y="12142"/>
                      <a:pt x="7189" y="11945"/>
                      <a:pt x="7151" y="11747"/>
                    </a:cubicBezTo>
                    <a:cubicBezTo>
                      <a:pt x="7076" y="11474"/>
                      <a:pt x="7142" y="11155"/>
                      <a:pt x="7302" y="11003"/>
                    </a:cubicBezTo>
                    <a:cubicBezTo>
                      <a:pt x="7330" y="10973"/>
                      <a:pt x="7358" y="10957"/>
                      <a:pt x="7387" y="10927"/>
                    </a:cubicBezTo>
                    <a:cubicBezTo>
                      <a:pt x="7415" y="10912"/>
                      <a:pt x="7443" y="10882"/>
                      <a:pt x="7434" y="10820"/>
                    </a:cubicBezTo>
                    <a:cubicBezTo>
                      <a:pt x="7434" y="10760"/>
                      <a:pt x="7396" y="10744"/>
                      <a:pt x="7368" y="10714"/>
                    </a:cubicBezTo>
                    <a:lnTo>
                      <a:pt x="7255" y="10638"/>
                    </a:lnTo>
                    <a:cubicBezTo>
                      <a:pt x="7180" y="10562"/>
                      <a:pt x="7095" y="10502"/>
                      <a:pt x="7010" y="10471"/>
                    </a:cubicBezTo>
                    <a:cubicBezTo>
                      <a:pt x="6916" y="10471"/>
                      <a:pt x="6821" y="10502"/>
                      <a:pt x="6737" y="10547"/>
                    </a:cubicBezTo>
                    <a:cubicBezTo>
                      <a:pt x="6473" y="10638"/>
                      <a:pt x="6200" y="10714"/>
                      <a:pt x="5936" y="10744"/>
                    </a:cubicBezTo>
                    <a:cubicBezTo>
                      <a:pt x="5672" y="10775"/>
                      <a:pt x="5408" y="10836"/>
                      <a:pt x="5145" y="10836"/>
                    </a:cubicBezTo>
                    <a:cubicBezTo>
                      <a:pt x="4903" y="10842"/>
                      <a:pt x="4660" y="10848"/>
                      <a:pt x="4419" y="10848"/>
                    </a:cubicBezTo>
                    <a:cubicBezTo>
                      <a:pt x="4068" y="10848"/>
                      <a:pt x="3719" y="10835"/>
                      <a:pt x="3374" y="10790"/>
                    </a:cubicBezTo>
                    <a:cubicBezTo>
                      <a:pt x="3350" y="10787"/>
                      <a:pt x="3327" y="10785"/>
                      <a:pt x="3303" y="10785"/>
                    </a:cubicBezTo>
                    <a:cubicBezTo>
                      <a:pt x="3262" y="10785"/>
                      <a:pt x="3220" y="10789"/>
                      <a:pt x="3180" y="10789"/>
                    </a:cubicBezTo>
                    <a:cubicBezTo>
                      <a:pt x="3143" y="10789"/>
                      <a:pt x="3107" y="10786"/>
                      <a:pt x="3072" y="10775"/>
                    </a:cubicBezTo>
                    <a:cubicBezTo>
                      <a:pt x="2828" y="10714"/>
                      <a:pt x="2592" y="10714"/>
                      <a:pt x="2357" y="10684"/>
                    </a:cubicBezTo>
                    <a:cubicBezTo>
                      <a:pt x="2055" y="10638"/>
                      <a:pt x="1754" y="10593"/>
                      <a:pt x="1452" y="10532"/>
                    </a:cubicBezTo>
                    <a:cubicBezTo>
                      <a:pt x="1056" y="10441"/>
                      <a:pt x="651" y="10335"/>
                      <a:pt x="265" y="10198"/>
                    </a:cubicBezTo>
                    <a:cubicBezTo>
                      <a:pt x="190" y="10167"/>
                      <a:pt x="124" y="10152"/>
                      <a:pt x="58" y="10137"/>
                    </a:cubicBezTo>
                    <a:cubicBezTo>
                      <a:pt x="20" y="10137"/>
                      <a:pt x="-8" y="10213"/>
                      <a:pt x="1" y="10274"/>
                    </a:cubicBezTo>
                    <a:cubicBezTo>
                      <a:pt x="20" y="10335"/>
                      <a:pt x="39" y="10395"/>
                      <a:pt x="77" y="10441"/>
                    </a:cubicBezTo>
                    <a:cubicBezTo>
                      <a:pt x="369" y="10912"/>
                      <a:pt x="642" y="11413"/>
                      <a:pt x="953" y="11869"/>
                    </a:cubicBezTo>
                    <a:cubicBezTo>
                      <a:pt x="1245" y="12294"/>
                      <a:pt x="1556" y="12674"/>
                      <a:pt x="1876" y="13038"/>
                    </a:cubicBezTo>
                    <a:cubicBezTo>
                      <a:pt x="2234" y="13463"/>
                      <a:pt x="2611" y="13859"/>
                      <a:pt x="2997" y="14208"/>
                    </a:cubicBezTo>
                    <a:cubicBezTo>
                      <a:pt x="3383" y="14542"/>
                      <a:pt x="3779" y="14830"/>
                      <a:pt x="4193" y="15059"/>
                    </a:cubicBezTo>
                    <a:cubicBezTo>
                      <a:pt x="4240" y="15074"/>
                      <a:pt x="4297" y="15089"/>
                      <a:pt x="4325" y="15150"/>
                    </a:cubicBezTo>
                    <a:cubicBezTo>
                      <a:pt x="4335" y="15180"/>
                      <a:pt x="4344" y="15210"/>
                      <a:pt x="4344" y="15241"/>
                    </a:cubicBezTo>
                    <a:cubicBezTo>
                      <a:pt x="4344" y="15271"/>
                      <a:pt x="4325" y="15286"/>
                      <a:pt x="4306" y="15286"/>
                    </a:cubicBezTo>
                    <a:cubicBezTo>
                      <a:pt x="4288" y="15298"/>
                      <a:pt x="4269" y="15303"/>
                      <a:pt x="4249" y="15303"/>
                    </a:cubicBezTo>
                    <a:cubicBezTo>
                      <a:pt x="4218" y="15303"/>
                      <a:pt x="4185" y="15290"/>
                      <a:pt x="4156" y="15271"/>
                    </a:cubicBezTo>
                    <a:cubicBezTo>
                      <a:pt x="3694" y="15059"/>
                      <a:pt x="3233" y="14846"/>
                      <a:pt x="2761" y="14633"/>
                    </a:cubicBezTo>
                    <a:cubicBezTo>
                      <a:pt x="2309" y="14421"/>
                      <a:pt x="1848" y="14238"/>
                      <a:pt x="1377" y="14101"/>
                    </a:cubicBezTo>
                    <a:cubicBezTo>
                      <a:pt x="1288" y="14084"/>
                      <a:pt x="1200" y="14076"/>
                      <a:pt x="1112" y="14076"/>
                    </a:cubicBezTo>
                    <a:cubicBezTo>
                      <a:pt x="1050" y="14076"/>
                      <a:pt x="987" y="14080"/>
                      <a:pt x="924" y="14086"/>
                    </a:cubicBezTo>
                    <a:cubicBezTo>
                      <a:pt x="830" y="14086"/>
                      <a:pt x="793" y="14193"/>
                      <a:pt x="830" y="14330"/>
                    </a:cubicBezTo>
                    <a:cubicBezTo>
                      <a:pt x="840" y="14405"/>
                      <a:pt x="868" y="14481"/>
                      <a:pt x="896" y="14557"/>
                    </a:cubicBezTo>
                    <a:cubicBezTo>
                      <a:pt x="1019" y="14876"/>
                      <a:pt x="1160" y="15180"/>
                      <a:pt x="1320" y="15438"/>
                    </a:cubicBezTo>
                    <a:cubicBezTo>
                      <a:pt x="1584" y="15864"/>
                      <a:pt x="1867" y="16259"/>
                      <a:pt x="2177" y="16593"/>
                    </a:cubicBezTo>
                    <a:cubicBezTo>
                      <a:pt x="2592" y="17094"/>
                      <a:pt x="3016" y="17549"/>
                      <a:pt x="3468" y="17960"/>
                    </a:cubicBezTo>
                    <a:cubicBezTo>
                      <a:pt x="4156" y="18598"/>
                      <a:pt x="4862" y="19160"/>
                      <a:pt x="5587" y="19661"/>
                    </a:cubicBezTo>
                    <a:cubicBezTo>
                      <a:pt x="6567" y="20330"/>
                      <a:pt x="7594" y="20815"/>
                      <a:pt x="8640" y="21119"/>
                    </a:cubicBezTo>
                    <a:cubicBezTo>
                      <a:pt x="9176" y="21286"/>
                      <a:pt x="9723" y="21408"/>
                      <a:pt x="10269" y="21484"/>
                    </a:cubicBezTo>
                    <a:cubicBezTo>
                      <a:pt x="10665" y="21544"/>
                      <a:pt x="11042" y="21575"/>
                      <a:pt x="11456" y="21590"/>
                    </a:cubicBezTo>
                    <a:cubicBezTo>
                      <a:pt x="11550" y="21597"/>
                      <a:pt x="11645" y="21600"/>
                      <a:pt x="11740" y="21600"/>
                    </a:cubicBezTo>
                    <a:cubicBezTo>
                      <a:pt x="12053" y="21600"/>
                      <a:pt x="12370" y="21568"/>
                      <a:pt x="12681" y="21544"/>
                    </a:cubicBezTo>
                    <a:cubicBezTo>
                      <a:pt x="13067" y="21499"/>
                      <a:pt x="13444" y="21438"/>
                      <a:pt x="13830" y="21362"/>
                    </a:cubicBezTo>
                    <a:cubicBezTo>
                      <a:pt x="14310" y="21271"/>
                      <a:pt x="14800" y="21150"/>
                      <a:pt x="15281" y="20967"/>
                    </a:cubicBezTo>
                    <a:cubicBezTo>
                      <a:pt x="16072" y="20664"/>
                      <a:pt x="16854" y="20238"/>
                      <a:pt x="17588" y="19661"/>
                    </a:cubicBezTo>
                    <a:cubicBezTo>
                      <a:pt x="18408" y="19069"/>
                      <a:pt x="19143" y="18233"/>
                      <a:pt x="19755" y="17200"/>
                    </a:cubicBezTo>
                    <a:cubicBezTo>
                      <a:pt x="19878" y="16988"/>
                      <a:pt x="19981" y="16760"/>
                      <a:pt x="20085" y="16532"/>
                    </a:cubicBezTo>
                    <a:cubicBezTo>
                      <a:pt x="20283" y="16106"/>
                      <a:pt x="20339" y="15606"/>
                      <a:pt x="20368" y="15104"/>
                    </a:cubicBezTo>
                    <a:cubicBezTo>
                      <a:pt x="20396" y="14466"/>
                      <a:pt x="20339" y="13828"/>
                      <a:pt x="20207" y="13236"/>
                    </a:cubicBezTo>
                    <a:cubicBezTo>
                      <a:pt x="20000" y="12309"/>
                      <a:pt x="19736" y="11398"/>
                      <a:pt x="19416" y="10547"/>
                    </a:cubicBezTo>
                    <a:cubicBezTo>
                      <a:pt x="19162" y="9864"/>
                      <a:pt x="18870" y="9226"/>
                      <a:pt x="18634" y="8527"/>
                    </a:cubicBezTo>
                    <a:cubicBezTo>
                      <a:pt x="18474" y="8071"/>
                      <a:pt x="18342" y="7585"/>
                      <a:pt x="18239" y="7084"/>
                    </a:cubicBezTo>
                    <a:cubicBezTo>
                      <a:pt x="18144" y="6522"/>
                      <a:pt x="18059" y="5960"/>
                      <a:pt x="18144" y="5367"/>
                    </a:cubicBezTo>
                    <a:cubicBezTo>
                      <a:pt x="18191" y="4821"/>
                      <a:pt x="18370" y="4304"/>
                      <a:pt x="18634" y="3939"/>
                    </a:cubicBezTo>
                    <a:cubicBezTo>
                      <a:pt x="18681" y="3879"/>
                      <a:pt x="18710" y="3788"/>
                      <a:pt x="18710" y="3681"/>
                    </a:cubicBezTo>
                    <a:cubicBezTo>
                      <a:pt x="18700" y="3469"/>
                      <a:pt x="18710" y="3256"/>
                      <a:pt x="18719" y="3043"/>
                    </a:cubicBezTo>
                    <a:cubicBezTo>
                      <a:pt x="18719" y="2937"/>
                      <a:pt x="18738" y="2846"/>
                      <a:pt x="18775" y="2755"/>
                    </a:cubicBezTo>
                    <a:cubicBezTo>
                      <a:pt x="18841" y="2846"/>
                      <a:pt x="18804" y="2937"/>
                      <a:pt x="18804" y="3028"/>
                    </a:cubicBezTo>
                    <a:cubicBezTo>
                      <a:pt x="18813" y="3165"/>
                      <a:pt x="18813" y="3301"/>
                      <a:pt x="18804" y="3423"/>
                    </a:cubicBezTo>
                    <a:cubicBezTo>
                      <a:pt x="18804" y="3666"/>
                      <a:pt x="18813" y="3909"/>
                      <a:pt x="18841" y="4152"/>
                    </a:cubicBezTo>
                    <a:cubicBezTo>
                      <a:pt x="18907" y="4608"/>
                      <a:pt x="19030" y="5018"/>
                      <a:pt x="19209" y="5367"/>
                    </a:cubicBezTo>
                    <a:cubicBezTo>
                      <a:pt x="19312" y="5565"/>
                      <a:pt x="19425" y="5717"/>
                      <a:pt x="19567" y="5823"/>
                    </a:cubicBezTo>
                    <a:cubicBezTo>
                      <a:pt x="19598" y="5852"/>
                      <a:pt x="19633" y="5867"/>
                      <a:pt x="19669" y="5867"/>
                    </a:cubicBezTo>
                    <a:cubicBezTo>
                      <a:pt x="19708" y="5867"/>
                      <a:pt x="19749" y="5848"/>
                      <a:pt x="19783" y="5808"/>
                    </a:cubicBezTo>
                    <a:cubicBezTo>
                      <a:pt x="19849" y="5732"/>
                      <a:pt x="19915" y="5641"/>
                      <a:pt x="19972" y="5565"/>
                    </a:cubicBezTo>
                    <a:cubicBezTo>
                      <a:pt x="20094" y="5382"/>
                      <a:pt x="20198" y="5170"/>
                      <a:pt x="20292" y="4957"/>
                    </a:cubicBezTo>
                    <a:cubicBezTo>
                      <a:pt x="20396" y="4744"/>
                      <a:pt x="20462" y="4502"/>
                      <a:pt x="20556" y="4289"/>
                    </a:cubicBezTo>
                    <a:cubicBezTo>
                      <a:pt x="20577" y="4219"/>
                      <a:pt x="20605" y="4175"/>
                      <a:pt x="20641" y="4175"/>
                    </a:cubicBezTo>
                    <a:cubicBezTo>
                      <a:pt x="20667" y="4175"/>
                      <a:pt x="20698" y="4200"/>
                      <a:pt x="20735" y="4259"/>
                    </a:cubicBezTo>
                    <a:cubicBezTo>
                      <a:pt x="20754" y="4304"/>
                      <a:pt x="20772" y="4350"/>
                      <a:pt x="20791" y="4380"/>
                    </a:cubicBezTo>
                    <a:cubicBezTo>
                      <a:pt x="20867" y="4577"/>
                      <a:pt x="20952" y="4744"/>
                      <a:pt x="21064" y="4897"/>
                    </a:cubicBezTo>
                    <a:cubicBezTo>
                      <a:pt x="21131" y="4988"/>
                      <a:pt x="21196" y="5079"/>
                      <a:pt x="21272" y="5155"/>
                    </a:cubicBezTo>
                    <a:cubicBezTo>
                      <a:pt x="21294" y="5175"/>
                      <a:pt x="21314" y="5185"/>
                      <a:pt x="21332" y="5185"/>
                    </a:cubicBezTo>
                    <a:cubicBezTo>
                      <a:pt x="21368" y="5185"/>
                      <a:pt x="21397" y="5145"/>
                      <a:pt x="21423" y="5064"/>
                    </a:cubicBezTo>
                    <a:cubicBezTo>
                      <a:pt x="21432" y="5018"/>
                      <a:pt x="21441" y="4973"/>
                      <a:pt x="21451" y="4927"/>
                    </a:cubicBezTo>
                    <a:cubicBezTo>
                      <a:pt x="21498" y="4668"/>
                      <a:pt x="21536" y="4410"/>
                      <a:pt x="21554" y="4152"/>
                    </a:cubicBezTo>
                    <a:cubicBezTo>
                      <a:pt x="21592" y="3772"/>
                      <a:pt x="21573" y="3377"/>
                      <a:pt x="21488" y="3013"/>
                    </a:cubicBezTo>
                    <a:cubicBezTo>
                      <a:pt x="21413" y="2648"/>
                      <a:pt x="21309" y="2299"/>
                      <a:pt x="21187" y="1965"/>
                    </a:cubicBezTo>
                    <a:cubicBezTo>
                      <a:pt x="21074" y="1676"/>
                      <a:pt x="20933" y="1403"/>
                      <a:pt x="20772" y="1175"/>
                    </a:cubicBezTo>
                    <a:cubicBezTo>
                      <a:pt x="20349" y="598"/>
                      <a:pt x="19830" y="218"/>
                      <a:pt x="19284" y="66"/>
                    </a:cubicBezTo>
                    <a:cubicBezTo>
                      <a:pt x="19176" y="20"/>
                      <a:pt x="19074" y="0"/>
                      <a:pt x="1896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214" name="Google Shape;4077;p68"/>
              <p:cNvSpPr/>
              <p:nvPr/>
            </p:nvSpPr>
            <p:spPr>
              <a:xfrm rot="21167457">
                <a:off x="762916" y="330194"/>
                <a:ext cx="549720" cy="4631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7" h="21600" fill="norm" stroke="1" extrusionOk="0">
                    <a:moveTo>
                      <a:pt x="1164" y="0"/>
                    </a:moveTo>
                    <a:cubicBezTo>
                      <a:pt x="887" y="0"/>
                      <a:pt x="624" y="110"/>
                      <a:pt x="421" y="291"/>
                    </a:cubicBezTo>
                    <a:cubicBezTo>
                      <a:pt x="36" y="560"/>
                      <a:pt x="-93" y="1095"/>
                      <a:pt x="68" y="1554"/>
                    </a:cubicBezTo>
                    <a:cubicBezTo>
                      <a:pt x="164" y="1821"/>
                      <a:pt x="292" y="2013"/>
                      <a:pt x="485" y="2166"/>
                    </a:cubicBezTo>
                    <a:cubicBezTo>
                      <a:pt x="709" y="2396"/>
                      <a:pt x="966" y="2587"/>
                      <a:pt x="1255" y="2702"/>
                    </a:cubicBezTo>
                    <a:cubicBezTo>
                      <a:pt x="1993" y="3046"/>
                      <a:pt x="2732" y="3352"/>
                      <a:pt x="3470" y="3773"/>
                    </a:cubicBezTo>
                    <a:cubicBezTo>
                      <a:pt x="4881" y="4576"/>
                      <a:pt x="6229" y="5495"/>
                      <a:pt x="7546" y="6527"/>
                    </a:cubicBezTo>
                    <a:cubicBezTo>
                      <a:pt x="8733" y="7560"/>
                      <a:pt x="9953" y="8554"/>
                      <a:pt x="11109" y="9702"/>
                    </a:cubicBezTo>
                    <a:cubicBezTo>
                      <a:pt x="12553" y="11157"/>
                      <a:pt x="13965" y="12648"/>
                      <a:pt x="15313" y="14217"/>
                    </a:cubicBezTo>
                    <a:cubicBezTo>
                      <a:pt x="16148" y="15173"/>
                      <a:pt x="16950" y="16129"/>
                      <a:pt x="17753" y="17201"/>
                    </a:cubicBezTo>
                    <a:cubicBezTo>
                      <a:pt x="18522" y="18234"/>
                      <a:pt x="19357" y="19305"/>
                      <a:pt x="20095" y="20452"/>
                    </a:cubicBezTo>
                    <a:cubicBezTo>
                      <a:pt x="20288" y="20797"/>
                      <a:pt x="20545" y="21102"/>
                      <a:pt x="20802" y="21447"/>
                    </a:cubicBezTo>
                    <a:cubicBezTo>
                      <a:pt x="20865" y="21550"/>
                      <a:pt x="20973" y="21600"/>
                      <a:pt x="21085" y="21600"/>
                    </a:cubicBezTo>
                    <a:cubicBezTo>
                      <a:pt x="21140" y="21600"/>
                      <a:pt x="21197" y="21587"/>
                      <a:pt x="21251" y="21562"/>
                    </a:cubicBezTo>
                    <a:cubicBezTo>
                      <a:pt x="21443" y="21485"/>
                      <a:pt x="21507" y="21294"/>
                      <a:pt x="21507" y="20835"/>
                    </a:cubicBezTo>
                    <a:cubicBezTo>
                      <a:pt x="21475" y="20567"/>
                      <a:pt x="21379" y="20299"/>
                      <a:pt x="21251" y="20070"/>
                    </a:cubicBezTo>
                    <a:cubicBezTo>
                      <a:pt x="20865" y="19305"/>
                      <a:pt x="20449" y="18540"/>
                      <a:pt x="20031" y="17813"/>
                    </a:cubicBezTo>
                    <a:cubicBezTo>
                      <a:pt x="18683" y="15517"/>
                      <a:pt x="17174" y="13337"/>
                      <a:pt x="15506" y="11309"/>
                    </a:cubicBezTo>
                    <a:cubicBezTo>
                      <a:pt x="14831" y="10430"/>
                      <a:pt x="14093" y="9626"/>
                      <a:pt x="13323" y="8823"/>
                    </a:cubicBezTo>
                    <a:cubicBezTo>
                      <a:pt x="12810" y="8325"/>
                      <a:pt x="12328" y="7713"/>
                      <a:pt x="11782" y="7216"/>
                    </a:cubicBezTo>
                    <a:cubicBezTo>
                      <a:pt x="10081" y="5609"/>
                      <a:pt x="8316" y="4117"/>
                      <a:pt x="6423" y="2817"/>
                    </a:cubicBezTo>
                    <a:cubicBezTo>
                      <a:pt x="5395" y="2127"/>
                      <a:pt x="4369" y="1325"/>
                      <a:pt x="3278" y="750"/>
                    </a:cubicBezTo>
                    <a:cubicBezTo>
                      <a:pt x="2667" y="406"/>
                      <a:pt x="2026" y="139"/>
                      <a:pt x="1384" y="24"/>
                    </a:cubicBezTo>
                    <a:cubicBezTo>
                      <a:pt x="1310" y="8"/>
                      <a:pt x="1236" y="0"/>
                      <a:pt x="116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215" name="Google Shape;4078;p68"/>
              <p:cNvSpPr/>
              <p:nvPr/>
            </p:nvSpPr>
            <p:spPr>
              <a:xfrm rot="21167457">
                <a:off x="801346" y="221305"/>
                <a:ext cx="544605" cy="5223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66" h="21600" fill="norm" stroke="1" extrusionOk="0">
                    <a:moveTo>
                      <a:pt x="1281" y="0"/>
                    </a:moveTo>
                    <a:cubicBezTo>
                      <a:pt x="888" y="0"/>
                      <a:pt x="481" y="197"/>
                      <a:pt x="242" y="513"/>
                    </a:cubicBezTo>
                    <a:cubicBezTo>
                      <a:pt x="-114" y="919"/>
                      <a:pt x="-82" y="1564"/>
                      <a:pt x="371" y="1869"/>
                    </a:cubicBezTo>
                    <a:cubicBezTo>
                      <a:pt x="533" y="1971"/>
                      <a:pt x="694" y="2073"/>
                      <a:pt x="888" y="2141"/>
                    </a:cubicBezTo>
                    <a:cubicBezTo>
                      <a:pt x="2958" y="3091"/>
                      <a:pt x="4963" y="4210"/>
                      <a:pt x="6838" y="5532"/>
                    </a:cubicBezTo>
                    <a:cubicBezTo>
                      <a:pt x="8358" y="6585"/>
                      <a:pt x="9781" y="7703"/>
                      <a:pt x="11139" y="8925"/>
                    </a:cubicBezTo>
                    <a:cubicBezTo>
                      <a:pt x="12271" y="9909"/>
                      <a:pt x="13337" y="10961"/>
                      <a:pt x="14373" y="12079"/>
                    </a:cubicBezTo>
                    <a:cubicBezTo>
                      <a:pt x="14760" y="12487"/>
                      <a:pt x="15116" y="12894"/>
                      <a:pt x="15472" y="13335"/>
                    </a:cubicBezTo>
                    <a:cubicBezTo>
                      <a:pt x="16215" y="14115"/>
                      <a:pt x="16895" y="14963"/>
                      <a:pt x="17542" y="15879"/>
                    </a:cubicBezTo>
                    <a:cubicBezTo>
                      <a:pt x="18673" y="17405"/>
                      <a:pt x="19675" y="19068"/>
                      <a:pt x="20484" y="20832"/>
                    </a:cubicBezTo>
                    <a:cubicBezTo>
                      <a:pt x="20581" y="21036"/>
                      <a:pt x="20678" y="21239"/>
                      <a:pt x="20807" y="21409"/>
                    </a:cubicBezTo>
                    <a:cubicBezTo>
                      <a:pt x="20908" y="21515"/>
                      <a:pt x="21009" y="21600"/>
                      <a:pt x="21125" y="21600"/>
                    </a:cubicBezTo>
                    <a:cubicBezTo>
                      <a:pt x="21158" y="21600"/>
                      <a:pt x="21192" y="21593"/>
                      <a:pt x="21228" y="21578"/>
                    </a:cubicBezTo>
                    <a:cubicBezTo>
                      <a:pt x="21357" y="21511"/>
                      <a:pt x="21454" y="21341"/>
                      <a:pt x="21454" y="21205"/>
                    </a:cubicBezTo>
                    <a:cubicBezTo>
                      <a:pt x="21486" y="20967"/>
                      <a:pt x="21454" y="20731"/>
                      <a:pt x="21389" y="20526"/>
                    </a:cubicBezTo>
                    <a:cubicBezTo>
                      <a:pt x="20839" y="18695"/>
                      <a:pt x="19999" y="16930"/>
                      <a:pt x="18932" y="15370"/>
                    </a:cubicBezTo>
                    <a:cubicBezTo>
                      <a:pt x="18350" y="14488"/>
                      <a:pt x="17735" y="13640"/>
                      <a:pt x="17089" y="12826"/>
                    </a:cubicBezTo>
                    <a:cubicBezTo>
                      <a:pt x="16215" y="11741"/>
                      <a:pt x="15343" y="10621"/>
                      <a:pt x="14373" y="9603"/>
                    </a:cubicBezTo>
                    <a:cubicBezTo>
                      <a:pt x="12982" y="8145"/>
                      <a:pt x="11591" y="6618"/>
                      <a:pt x="10071" y="5262"/>
                    </a:cubicBezTo>
                    <a:cubicBezTo>
                      <a:pt x="9619" y="4854"/>
                      <a:pt x="9166" y="4414"/>
                      <a:pt x="8681" y="4040"/>
                    </a:cubicBezTo>
                    <a:cubicBezTo>
                      <a:pt x="7291" y="2954"/>
                      <a:pt x="5803" y="1937"/>
                      <a:pt x="4283" y="1055"/>
                    </a:cubicBezTo>
                    <a:cubicBezTo>
                      <a:pt x="3540" y="648"/>
                      <a:pt x="2731" y="343"/>
                      <a:pt x="1923" y="105"/>
                    </a:cubicBezTo>
                    <a:cubicBezTo>
                      <a:pt x="1762" y="38"/>
                      <a:pt x="1567" y="3"/>
                      <a:pt x="1373" y="3"/>
                    </a:cubicBezTo>
                    <a:cubicBezTo>
                      <a:pt x="1343" y="1"/>
                      <a:pt x="1312" y="0"/>
                      <a:pt x="12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216" name="Google Shape;4079;p68"/>
              <p:cNvSpPr/>
              <p:nvPr/>
            </p:nvSpPr>
            <p:spPr>
              <a:xfrm rot="21167457">
                <a:off x="788844" y="469396"/>
                <a:ext cx="481911" cy="3621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43" h="21600" fill="norm" stroke="1" extrusionOk="0">
                    <a:moveTo>
                      <a:pt x="1127" y="0"/>
                    </a:moveTo>
                    <a:cubicBezTo>
                      <a:pt x="920" y="0"/>
                      <a:pt x="709" y="66"/>
                      <a:pt x="513" y="197"/>
                    </a:cubicBezTo>
                    <a:cubicBezTo>
                      <a:pt x="220" y="392"/>
                      <a:pt x="0" y="832"/>
                      <a:pt x="0" y="1273"/>
                    </a:cubicBezTo>
                    <a:cubicBezTo>
                      <a:pt x="0" y="1713"/>
                      <a:pt x="110" y="2105"/>
                      <a:pt x="330" y="2447"/>
                    </a:cubicBezTo>
                    <a:cubicBezTo>
                      <a:pt x="476" y="2692"/>
                      <a:pt x="660" y="2887"/>
                      <a:pt x="880" y="3034"/>
                    </a:cubicBezTo>
                    <a:cubicBezTo>
                      <a:pt x="1430" y="3475"/>
                      <a:pt x="1944" y="3915"/>
                      <a:pt x="2530" y="4307"/>
                    </a:cubicBezTo>
                    <a:cubicBezTo>
                      <a:pt x="3997" y="5286"/>
                      <a:pt x="5464" y="6264"/>
                      <a:pt x="6857" y="7389"/>
                    </a:cubicBezTo>
                    <a:cubicBezTo>
                      <a:pt x="8838" y="8956"/>
                      <a:pt x="10782" y="10620"/>
                      <a:pt x="12652" y="12430"/>
                    </a:cubicBezTo>
                    <a:cubicBezTo>
                      <a:pt x="14045" y="13800"/>
                      <a:pt x="15439" y="15219"/>
                      <a:pt x="16759" y="16735"/>
                    </a:cubicBezTo>
                    <a:cubicBezTo>
                      <a:pt x="17603" y="17666"/>
                      <a:pt x="18483" y="18596"/>
                      <a:pt x="19253" y="19624"/>
                    </a:cubicBezTo>
                    <a:cubicBezTo>
                      <a:pt x="19656" y="20112"/>
                      <a:pt x="20060" y="20602"/>
                      <a:pt x="20463" y="21091"/>
                    </a:cubicBezTo>
                    <a:cubicBezTo>
                      <a:pt x="20609" y="21238"/>
                      <a:pt x="20757" y="21384"/>
                      <a:pt x="20903" y="21531"/>
                    </a:cubicBezTo>
                    <a:cubicBezTo>
                      <a:pt x="20969" y="21575"/>
                      <a:pt x="21043" y="21600"/>
                      <a:pt x="21116" y="21600"/>
                    </a:cubicBezTo>
                    <a:cubicBezTo>
                      <a:pt x="21208" y="21600"/>
                      <a:pt x="21299" y="21563"/>
                      <a:pt x="21380" y="21483"/>
                    </a:cubicBezTo>
                    <a:cubicBezTo>
                      <a:pt x="21526" y="21288"/>
                      <a:pt x="21600" y="20994"/>
                      <a:pt x="21490" y="20749"/>
                    </a:cubicBezTo>
                    <a:cubicBezTo>
                      <a:pt x="21380" y="20504"/>
                      <a:pt x="21270" y="20259"/>
                      <a:pt x="21123" y="20014"/>
                    </a:cubicBezTo>
                    <a:cubicBezTo>
                      <a:pt x="20757" y="19427"/>
                      <a:pt x="20390" y="18791"/>
                      <a:pt x="19986" y="18254"/>
                    </a:cubicBezTo>
                    <a:cubicBezTo>
                      <a:pt x="18666" y="16442"/>
                      <a:pt x="17346" y="14632"/>
                      <a:pt x="15952" y="12968"/>
                    </a:cubicBezTo>
                    <a:cubicBezTo>
                      <a:pt x="14376" y="11108"/>
                      <a:pt x="12762" y="9298"/>
                      <a:pt x="11074" y="7586"/>
                    </a:cubicBezTo>
                    <a:cubicBezTo>
                      <a:pt x="8764" y="5139"/>
                      <a:pt x="6307" y="2985"/>
                      <a:pt x="3704" y="1175"/>
                    </a:cubicBezTo>
                    <a:cubicBezTo>
                      <a:pt x="2971" y="637"/>
                      <a:pt x="2236" y="245"/>
                      <a:pt x="1430" y="50"/>
                    </a:cubicBezTo>
                    <a:cubicBezTo>
                      <a:pt x="1332" y="16"/>
                      <a:pt x="1230" y="0"/>
                      <a:pt x="112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217" name="Google Shape;4080;p68"/>
              <p:cNvSpPr/>
              <p:nvPr/>
            </p:nvSpPr>
            <p:spPr>
              <a:xfrm rot="21167457">
                <a:off x="883726" y="673273"/>
                <a:ext cx="312312" cy="1752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05" h="21600" fill="norm" stroke="1" extrusionOk="0">
                    <a:moveTo>
                      <a:pt x="1808" y="0"/>
                    </a:moveTo>
                    <a:cubicBezTo>
                      <a:pt x="1473" y="0"/>
                      <a:pt x="1192" y="103"/>
                      <a:pt x="857" y="303"/>
                    </a:cubicBezTo>
                    <a:cubicBezTo>
                      <a:pt x="131" y="709"/>
                      <a:pt x="-205" y="2225"/>
                      <a:pt x="131" y="3438"/>
                    </a:cubicBezTo>
                    <a:cubicBezTo>
                      <a:pt x="354" y="4148"/>
                      <a:pt x="634" y="4654"/>
                      <a:pt x="1025" y="4957"/>
                    </a:cubicBezTo>
                    <a:cubicBezTo>
                      <a:pt x="1976" y="5867"/>
                      <a:pt x="2984" y="6573"/>
                      <a:pt x="4048" y="7183"/>
                    </a:cubicBezTo>
                    <a:cubicBezTo>
                      <a:pt x="5502" y="8092"/>
                      <a:pt x="7014" y="9102"/>
                      <a:pt x="8469" y="10115"/>
                    </a:cubicBezTo>
                    <a:cubicBezTo>
                      <a:pt x="11099" y="12037"/>
                      <a:pt x="13673" y="14159"/>
                      <a:pt x="16136" y="16688"/>
                    </a:cubicBezTo>
                    <a:cubicBezTo>
                      <a:pt x="17535" y="18104"/>
                      <a:pt x="18821" y="19623"/>
                      <a:pt x="20165" y="21239"/>
                    </a:cubicBezTo>
                    <a:cubicBezTo>
                      <a:pt x="20353" y="21467"/>
                      <a:pt x="20506" y="21600"/>
                      <a:pt x="20643" y="21600"/>
                    </a:cubicBezTo>
                    <a:cubicBezTo>
                      <a:pt x="20752" y="21600"/>
                      <a:pt x="20850" y="21518"/>
                      <a:pt x="20949" y="21342"/>
                    </a:cubicBezTo>
                    <a:cubicBezTo>
                      <a:pt x="21284" y="20936"/>
                      <a:pt x="21395" y="20230"/>
                      <a:pt x="21227" y="19623"/>
                    </a:cubicBezTo>
                    <a:cubicBezTo>
                      <a:pt x="21117" y="19217"/>
                      <a:pt x="20949" y="18914"/>
                      <a:pt x="20836" y="18610"/>
                    </a:cubicBezTo>
                    <a:cubicBezTo>
                      <a:pt x="20333" y="17701"/>
                      <a:pt x="19773" y="16791"/>
                      <a:pt x="19212" y="16082"/>
                    </a:cubicBezTo>
                    <a:cubicBezTo>
                      <a:pt x="16526" y="12340"/>
                      <a:pt x="13728" y="9002"/>
                      <a:pt x="10819" y="6070"/>
                    </a:cubicBezTo>
                    <a:cubicBezTo>
                      <a:pt x="8636" y="3845"/>
                      <a:pt x="6286" y="2022"/>
                      <a:pt x="3935" y="709"/>
                    </a:cubicBezTo>
                    <a:cubicBezTo>
                      <a:pt x="3207" y="406"/>
                      <a:pt x="2536" y="103"/>
                      <a:pt x="180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218" name="Google Shape;4081;p68"/>
              <p:cNvSpPr/>
              <p:nvPr/>
            </p:nvSpPr>
            <p:spPr>
              <a:xfrm rot="21167457">
                <a:off x="1568233" y="870804"/>
                <a:ext cx="225080" cy="1158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44" h="21600" fill="norm" stroke="1" extrusionOk="0">
                    <a:moveTo>
                      <a:pt x="2234" y="0"/>
                    </a:moveTo>
                    <a:cubicBezTo>
                      <a:pt x="2123" y="0"/>
                      <a:pt x="2011" y="37"/>
                      <a:pt x="1900" y="119"/>
                    </a:cubicBezTo>
                    <a:cubicBezTo>
                      <a:pt x="1670" y="578"/>
                      <a:pt x="1440" y="885"/>
                      <a:pt x="1211" y="1344"/>
                    </a:cubicBezTo>
                    <a:cubicBezTo>
                      <a:pt x="-169" y="4252"/>
                      <a:pt x="-399" y="8688"/>
                      <a:pt x="675" y="12206"/>
                    </a:cubicBezTo>
                    <a:cubicBezTo>
                      <a:pt x="1146" y="14206"/>
                      <a:pt x="2114" y="15481"/>
                      <a:pt x="3163" y="15481"/>
                    </a:cubicBezTo>
                    <a:cubicBezTo>
                      <a:pt x="3480" y="15481"/>
                      <a:pt x="3804" y="15362"/>
                      <a:pt x="4126" y="15114"/>
                    </a:cubicBezTo>
                    <a:cubicBezTo>
                      <a:pt x="4508" y="14963"/>
                      <a:pt x="4816" y="14655"/>
                      <a:pt x="5122" y="14348"/>
                    </a:cubicBezTo>
                    <a:cubicBezTo>
                      <a:pt x="5547" y="14068"/>
                      <a:pt x="5841" y="13261"/>
                      <a:pt x="6248" y="13261"/>
                    </a:cubicBezTo>
                    <a:cubicBezTo>
                      <a:pt x="6281" y="13261"/>
                      <a:pt x="6315" y="13265"/>
                      <a:pt x="6350" y="13279"/>
                    </a:cubicBezTo>
                    <a:cubicBezTo>
                      <a:pt x="6888" y="13582"/>
                      <a:pt x="6734" y="14807"/>
                      <a:pt x="6963" y="15724"/>
                    </a:cubicBezTo>
                    <a:cubicBezTo>
                      <a:pt x="7193" y="16949"/>
                      <a:pt x="7653" y="18174"/>
                      <a:pt x="8191" y="19091"/>
                    </a:cubicBezTo>
                    <a:cubicBezTo>
                      <a:pt x="8656" y="19834"/>
                      <a:pt x="9233" y="20238"/>
                      <a:pt x="9819" y="20238"/>
                    </a:cubicBezTo>
                    <a:cubicBezTo>
                      <a:pt x="10201" y="20238"/>
                      <a:pt x="10590" y="20068"/>
                      <a:pt x="10951" y="19706"/>
                    </a:cubicBezTo>
                    <a:cubicBezTo>
                      <a:pt x="11183" y="19398"/>
                      <a:pt x="11489" y="19091"/>
                      <a:pt x="11719" y="18788"/>
                    </a:cubicBezTo>
                    <a:cubicBezTo>
                      <a:pt x="12103" y="18325"/>
                      <a:pt x="12562" y="17256"/>
                      <a:pt x="12946" y="17256"/>
                    </a:cubicBezTo>
                    <a:cubicBezTo>
                      <a:pt x="12974" y="17247"/>
                      <a:pt x="13002" y="17247"/>
                      <a:pt x="13029" y="17247"/>
                    </a:cubicBezTo>
                    <a:cubicBezTo>
                      <a:pt x="13574" y="17247"/>
                      <a:pt x="13730" y="18669"/>
                      <a:pt x="14096" y="19398"/>
                    </a:cubicBezTo>
                    <a:cubicBezTo>
                      <a:pt x="14646" y="20495"/>
                      <a:pt x="15193" y="21586"/>
                      <a:pt x="15963" y="21586"/>
                    </a:cubicBezTo>
                    <a:cubicBezTo>
                      <a:pt x="16053" y="21586"/>
                      <a:pt x="16147" y="21572"/>
                      <a:pt x="16244" y="21540"/>
                    </a:cubicBezTo>
                    <a:cubicBezTo>
                      <a:pt x="16368" y="21582"/>
                      <a:pt x="16490" y="21600"/>
                      <a:pt x="16612" y="21600"/>
                    </a:cubicBezTo>
                    <a:cubicBezTo>
                      <a:pt x="16945" y="21600"/>
                      <a:pt x="17267" y="21458"/>
                      <a:pt x="17547" y="21233"/>
                    </a:cubicBezTo>
                    <a:cubicBezTo>
                      <a:pt x="18851" y="20008"/>
                      <a:pt x="19925" y="18325"/>
                      <a:pt x="20769" y="16031"/>
                    </a:cubicBezTo>
                    <a:cubicBezTo>
                      <a:pt x="20847" y="15573"/>
                      <a:pt x="20999" y="15114"/>
                      <a:pt x="20999" y="14655"/>
                    </a:cubicBezTo>
                    <a:cubicBezTo>
                      <a:pt x="21201" y="13311"/>
                      <a:pt x="20695" y="11972"/>
                      <a:pt x="20049" y="11972"/>
                    </a:cubicBezTo>
                    <a:cubicBezTo>
                      <a:pt x="19959" y="11972"/>
                      <a:pt x="19867" y="11999"/>
                      <a:pt x="19773" y="12055"/>
                    </a:cubicBezTo>
                    <a:cubicBezTo>
                      <a:pt x="19311" y="12206"/>
                      <a:pt x="18929" y="12665"/>
                      <a:pt x="18621" y="13123"/>
                    </a:cubicBezTo>
                    <a:cubicBezTo>
                      <a:pt x="18161" y="13889"/>
                      <a:pt x="17701" y="14655"/>
                      <a:pt x="17242" y="15421"/>
                    </a:cubicBezTo>
                    <a:cubicBezTo>
                      <a:pt x="17051" y="15747"/>
                      <a:pt x="16823" y="15898"/>
                      <a:pt x="16602" y="15898"/>
                    </a:cubicBezTo>
                    <a:cubicBezTo>
                      <a:pt x="16202" y="15898"/>
                      <a:pt x="15834" y="15389"/>
                      <a:pt x="15784" y="14504"/>
                    </a:cubicBezTo>
                    <a:cubicBezTo>
                      <a:pt x="15554" y="13582"/>
                      <a:pt x="15554" y="12513"/>
                      <a:pt x="15400" y="11440"/>
                    </a:cubicBezTo>
                    <a:cubicBezTo>
                      <a:pt x="15250" y="9958"/>
                      <a:pt x="14588" y="9045"/>
                      <a:pt x="13910" y="9045"/>
                    </a:cubicBezTo>
                    <a:cubicBezTo>
                      <a:pt x="13542" y="9045"/>
                      <a:pt x="13167" y="9316"/>
                      <a:pt x="12868" y="9912"/>
                    </a:cubicBezTo>
                    <a:cubicBezTo>
                      <a:pt x="12408" y="10830"/>
                      <a:pt x="12024" y="11747"/>
                      <a:pt x="11564" y="12513"/>
                    </a:cubicBezTo>
                    <a:cubicBezTo>
                      <a:pt x="11183" y="13279"/>
                      <a:pt x="10721" y="14041"/>
                      <a:pt x="10261" y="14655"/>
                    </a:cubicBezTo>
                    <a:cubicBezTo>
                      <a:pt x="10160" y="14756"/>
                      <a:pt x="10049" y="14807"/>
                      <a:pt x="9943" y="14807"/>
                    </a:cubicBezTo>
                    <a:cubicBezTo>
                      <a:pt x="9732" y="14807"/>
                      <a:pt x="9546" y="14605"/>
                      <a:pt x="9495" y="14197"/>
                    </a:cubicBezTo>
                    <a:cubicBezTo>
                      <a:pt x="9265" y="13279"/>
                      <a:pt x="9187" y="12362"/>
                      <a:pt x="9265" y="11440"/>
                    </a:cubicBezTo>
                    <a:cubicBezTo>
                      <a:pt x="9265" y="10220"/>
                      <a:pt x="9111" y="8995"/>
                      <a:pt x="8881" y="7922"/>
                    </a:cubicBezTo>
                    <a:cubicBezTo>
                      <a:pt x="8598" y="6683"/>
                      <a:pt x="8026" y="5940"/>
                      <a:pt x="7437" y="5940"/>
                    </a:cubicBezTo>
                    <a:cubicBezTo>
                      <a:pt x="7226" y="5940"/>
                      <a:pt x="7012" y="6036"/>
                      <a:pt x="6809" y="6238"/>
                    </a:cubicBezTo>
                    <a:cubicBezTo>
                      <a:pt x="6504" y="6697"/>
                      <a:pt x="6120" y="7004"/>
                      <a:pt x="5814" y="7312"/>
                    </a:cubicBezTo>
                    <a:lnTo>
                      <a:pt x="3512" y="9756"/>
                    </a:lnTo>
                    <a:cubicBezTo>
                      <a:pt x="3413" y="9908"/>
                      <a:pt x="3324" y="9972"/>
                      <a:pt x="3241" y="9972"/>
                    </a:cubicBezTo>
                    <a:cubicBezTo>
                      <a:pt x="3066" y="9972"/>
                      <a:pt x="2926" y="9665"/>
                      <a:pt x="2822" y="9146"/>
                    </a:cubicBezTo>
                    <a:cubicBezTo>
                      <a:pt x="2438" y="7614"/>
                      <a:pt x="2438" y="5780"/>
                      <a:pt x="2822" y="4096"/>
                    </a:cubicBezTo>
                    <a:cubicBezTo>
                      <a:pt x="2974" y="3486"/>
                      <a:pt x="3052" y="2720"/>
                      <a:pt x="3204" y="1803"/>
                    </a:cubicBezTo>
                    <a:cubicBezTo>
                      <a:pt x="3204" y="798"/>
                      <a:pt x="2740" y="0"/>
                      <a:pt x="223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219" name="Google Shape;4082;p68"/>
              <p:cNvSpPr/>
              <p:nvPr/>
            </p:nvSpPr>
            <p:spPr>
              <a:xfrm rot="21167457">
                <a:off x="260102" y="818932"/>
                <a:ext cx="232777" cy="1323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54" h="21600" fill="norm" stroke="1" extrusionOk="0">
                    <a:moveTo>
                      <a:pt x="1410" y="0"/>
                    </a:moveTo>
                    <a:cubicBezTo>
                      <a:pt x="954" y="0"/>
                      <a:pt x="512" y="397"/>
                      <a:pt x="235" y="1092"/>
                    </a:cubicBezTo>
                    <a:cubicBezTo>
                      <a:pt x="-142" y="1895"/>
                      <a:pt x="-65" y="3235"/>
                      <a:pt x="460" y="3902"/>
                    </a:cubicBezTo>
                    <a:cubicBezTo>
                      <a:pt x="912" y="4841"/>
                      <a:pt x="1440" y="5644"/>
                      <a:pt x="2042" y="6314"/>
                    </a:cubicBezTo>
                    <a:cubicBezTo>
                      <a:pt x="4298" y="8992"/>
                      <a:pt x="6556" y="11537"/>
                      <a:pt x="8889" y="13813"/>
                    </a:cubicBezTo>
                    <a:cubicBezTo>
                      <a:pt x="11824" y="16622"/>
                      <a:pt x="14911" y="19035"/>
                      <a:pt x="18146" y="20910"/>
                    </a:cubicBezTo>
                    <a:cubicBezTo>
                      <a:pt x="18748" y="21175"/>
                      <a:pt x="19425" y="21443"/>
                      <a:pt x="19876" y="21580"/>
                    </a:cubicBezTo>
                    <a:cubicBezTo>
                      <a:pt x="19962" y="21592"/>
                      <a:pt x="20043" y="21600"/>
                      <a:pt x="20120" y="21600"/>
                    </a:cubicBezTo>
                    <a:cubicBezTo>
                      <a:pt x="20781" y="21600"/>
                      <a:pt x="21104" y="21094"/>
                      <a:pt x="21307" y="20372"/>
                    </a:cubicBezTo>
                    <a:cubicBezTo>
                      <a:pt x="21458" y="19436"/>
                      <a:pt x="21232" y="18497"/>
                      <a:pt x="20779" y="18096"/>
                    </a:cubicBezTo>
                    <a:cubicBezTo>
                      <a:pt x="20553" y="17831"/>
                      <a:pt x="20404" y="17694"/>
                      <a:pt x="20253" y="17562"/>
                    </a:cubicBezTo>
                    <a:lnTo>
                      <a:pt x="17318" y="15286"/>
                    </a:lnTo>
                    <a:cubicBezTo>
                      <a:pt x="13329" y="12207"/>
                      <a:pt x="9492" y="8590"/>
                      <a:pt x="5880" y="4440"/>
                    </a:cubicBezTo>
                    <a:cubicBezTo>
                      <a:pt x="4749" y="3235"/>
                      <a:pt x="3621" y="2027"/>
                      <a:pt x="2568" y="823"/>
                    </a:cubicBezTo>
                    <a:cubicBezTo>
                      <a:pt x="2342" y="554"/>
                      <a:pt x="2116" y="421"/>
                      <a:pt x="1891" y="153"/>
                    </a:cubicBezTo>
                    <a:cubicBezTo>
                      <a:pt x="1733" y="48"/>
                      <a:pt x="1570" y="0"/>
                      <a:pt x="1410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220" name="Google Shape;4083;p68"/>
              <p:cNvSpPr/>
              <p:nvPr/>
            </p:nvSpPr>
            <p:spPr>
              <a:xfrm rot="21167457">
                <a:off x="409128" y="1069022"/>
                <a:ext cx="231700" cy="1353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82" h="21600" fill="norm" stroke="1" extrusionOk="0">
                    <a:moveTo>
                      <a:pt x="1155" y="0"/>
                    </a:moveTo>
                    <a:cubicBezTo>
                      <a:pt x="179" y="0"/>
                      <a:pt x="-345" y="1440"/>
                      <a:pt x="255" y="2881"/>
                    </a:cubicBezTo>
                    <a:cubicBezTo>
                      <a:pt x="554" y="3795"/>
                      <a:pt x="930" y="4450"/>
                      <a:pt x="1454" y="5106"/>
                    </a:cubicBezTo>
                    <a:cubicBezTo>
                      <a:pt x="2956" y="7068"/>
                      <a:pt x="4529" y="8642"/>
                      <a:pt x="6106" y="10341"/>
                    </a:cubicBezTo>
                    <a:cubicBezTo>
                      <a:pt x="8729" y="12958"/>
                      <a:pt x="11504" y="15317"/>
                      <a:pt x="14278" y="17672"/>
                    </a:cubicBezTo>
                    <a:cubicBezTo>
                      <a:pt x="15929" y="19112"/>
                      <a:pt x="17655" y="20289"/>
                      <a:pt x="19380" y="21208"/>
                    </a:cubicBezTo>
                    <a:cubicBezTo>
                      <a:pt x="19679" y="21337"/>
                      <a:pt x="19904" y="21470"/>
                      <a:pt x="20129" y="21600"/>
                    </a:cubicBezTo>
                    <a:cubicBezTo>
                      <a:pt x="20578" y="21600"/>
                      <a:pt x="20954" y="21337"/>
                      <a:pt x="21104" y="20686"/>
                    </a:cubicBezTo>
                    <a:cubicBezTo>
                      <a:pt x="21255" y="20030"/>
                      <a:pt x="21179" y="19375"/>
                      <a:pt x="20954" y="18982"/>
                    </a:cubicBezTo>
                    <a:cubicBezTo>
                      <a:pt x="20504" y="18198"/>
                      <a:pt x="19904" y="17542"/>
                      <a:pt x="19303" y="17020"/>
                    </a:cubicBezTo>
                    <a:cubicBezTo>
                      <a:pt x="17655" y="15580"/>
                      <a:pt x="15929" y="14006"/>
                      <a:pt x="14278" y="12566"/>
                    </a:cubicBezTo>
                    <a:cubicBezTo>
                      <a:pt x="13228" y="11652"/>
                      <a:pt x="12255" y="10604"/>
                      <a:pt x="11205" y="9689"/>
                    </a:cubicBezTo>
                    <a:cubicBezTo>
                      <a:pt x="9555" y="8116"/>
                      <a:pt x="7978" y="6546"/>
                      <a:pt x="6405" y="4843"/>
                    </a:cubicBezTo>
                    <a:cubicBezTo>
                      <a:pt x="5130" y="3402"/>
                      <a:pt x="3855" y="2096"/>
                      <a:pt x="2580" y="785"/>
                    </a:cubicBezTo>
                    <a:cubicBezTo>
                      <a:pt x="2130" y="263"/>
                      <a:pt x="1679" y="0"/>
                      <a:pt x="1155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221" name="Google Shape;4084;p68"/>
              <p:cNvSpPr/>
              <p:nvPr/>
            </p:nvSpPr>
            <p:spPr>
              <a:xfrm rot="21167457">
                <a:off x="1682679" y="778000"/>
                <a:ext cx="154554" cy="691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06" h="21600" fill="norm" stroke="1" extrusionOk="0">
                    <a:moveTo>
                      <a:pt x="1656" y="0"/>
                    </a:moveTo>
                    <a:cubicBezTo>
                      <a:pt x="1185" y="0"/>
                      <a:pt x="731" y="584"/>
                      <a:pt x="483" y="1705"/>
                    </a:cubicBezTo>
                    <a:cubicBezTo>
                      <a:pt x="144" y="2473"/>
                      <a:pt x="-83" y="3756"/>
                      <a:pt x="29" y="5039"/>
                    </a:cubicBezTo>
                    <a:cubicBezTo>
                      <a:pt x="29" y="9909"/>
                      <a:pt x="710" y="14518"/>
                      <a:pt x="2066" y="18366"/>
                    </a:cubicBezTo>
                    <a:cubicBezTo>
                      <a:pt x="2880" y="20486"/>
                      <a:pt x="4074" y="21600"/>
                      <a:pt x="5267" y="21600"/>
                    </a:cubicBezTo>
                    <a:cubicBezTo>
                      <a:pt x="6230" y="21600"/>
                      <a:pt x="7189" y="20878"/>
                      <a:pt x="7945" y="19388"/>
                    </a:cubicBezTo>
                    <a:cubicBezTo>
                      <a:pt x="8627" y="18105"/>
                      <a:pt x="9190" y="16315"/>
                      <a:pt x="9756" y="14518"/>
                    </a:cubicBezTo>
                    <a:cubicBezTo>
                      <a:pt x="9813" y="14264"/>
                      <a:pt x="9925" y="14134"/>
                      <a:pt x="10054" y="14134"/>
                    </a:cubicBezTo>
                    <a:cubicBezTo>
                      <a:pt x="10180" y="14134"/>
                      <a:pt x="10322" y="14264"/>
                      <a:pt x="10434" y="14518"/>
                    </a:cubicBezTo>
                    <a:cubicBezTo>
                      <a:pt x="11339" y="16569"/>
                      <a:pt x="12356" y="18366"/>
                      <a:pt x="13489" y="19902"/>
                    </a:cubicBezTo>
                    <a:cubicBezTo>
                      <a:pt x="14055" y="20970"/>
                      <a:pt x="14777" y="21500"/>
                      <a:pt x="15591" y="21500"/>
                    </a:cubicBezTo>
                    <a:cubicBezTo>
                      <a:pt x="15753" y="21500"/>
                      <a:pt x="15920" y="21477"/>
                      <a:pt x="16089" y="21439"/>
                    </a:cubicBezTo>
                    <a:cubicBezTo>
                      <a:pt x="16204" y="21439"/>
                      <a:pt x="16316" y="21185"/>
                      <a:pt x="16543" y="21185"/>
                    </a:cubicBezTo>
                    <a:cubicBezTo>
                      <a:pt x="18805" y="20156"/>
                      <a:pt x="21517" y="11699"/>
                      <a:pt x="21293" y="6322"/>
                    </a:cubicBezTo>
                    <a:cubicBezTo>
                      <a:pt x="21208" y="4263"/>
                      <a:pt x="20408" y="2896"/>
                      <a:pt x="19584" y="2896"/>
                    </a:cubicBezTo>
                    <a:cubicBezTo>
                      <a:pt x="19276" y="2896"/>
                      <a:pt x="18967" y="3088"/>
                      <a:pt x="18689" y="3503"/>
                    </a:cubicBezTo>
                    <a:cubicBezTo>
                      <a:pt x="18127" y="4017"/>
                      <a:pt x="17788" y="5039"/>
                      <a:pt x="17445" y="6322"/>
                    </a:cubicBezTo>
                    <a:cubicBezTo>
                      <a:pt x="17106" y="7605"/>
                      <a:pt x="16767" y="9141"/>
                      <a:pt x="16428" y="10424"/>
                    </a:cubicBezTo>
                    <a:cubicBezTo>
                      <a:pt x="16296" y="11169"/>
                      <a:pt x="15974" y="11568"/>
                      <a:pt x="15638" y="11568"/>
                    </a:cubicBezTo>
                    <a:cubicBezTo>
                      <a:pt x="15394" y="11568"/>
                      <a:pt x="15147" y="11361"/>
                      <a:pt x="14960" y="10931"/>
                    </a:cubicBezTo>
                    <a:cubicBezTo>
                      <a:pt x="14055" y="9648"/>
                      <a:pt x="13377" y="8112"/>
                      <a:pt x="12811" y="6322"/>
                    </a:cubicBezTo>
                    <a:cubicBezTo>
                      <a:pt x="12472" y="5292"/>
                      <a:pt x="12017" y="4017"/>
                      <a:pt x="11678" y="3249"/>
                    </a:cubicBezTo>
                    <a:cubicBezTo>
                      <a:pt x="11193" y="1920"/>
                      <a:pt x="10536" y="1306"/>
                      <a:pt x="9895" y="1306"/>
                    </a:cubicBezTo>
                    <a:cubicBezTo>
                      <a:pt x="9047" y="1306"/>
                      <a:pt x="8220" y="2374"/>
                      <a:pt x="7833" y="4271"/>
                    </a:cubicBezTo>
                    <a:cubicBezTo>
                      <a:pt x="7722" y="5554"/>
                      <a:pt x="7383" y="6575"/>
                      <a:pt x="7155" y="7605"/>
                    </a:cubicBezTo>
                    <a:cubicBezTo>
                      <a:pt x="6705" y="9141"/>
                      <a:pt x="6362" y="10424"/>
                      <a:pt x="5799" y="11699"/>
                    </a:cubicBezTo>
                    <a:cubicBezTo>
                      <a:pt x="5694" y="12175"/>
                      <a:pt x="5538" y="12375"/>
                      <a:pt x="5382" y="12375"/>
                    </a:cubicBezTo>
                    <a:cubicBezTo>
                      <a:pt x="5199" y="12375"/>
                      <a:pt x="5016" y="12114"/>
                      <a:pt x="4894" y="11699"/>
                    </a:cubicBezTo>
                    <a:cubicBezTo>
                      <a:pt x="4328" y="10162"/>
                      <a:pt x="4101" y="8373"/>
                      <a:pt x="3989" y="6575"/>
                    </a:cubicBezTo>
                    <a:cubicBezTo>
                      <a:pt x="3762" y="4524"/>
                      <a:pt x="3311" y="2735"/>
                      <a:pt x="2745" y="1198"/>
                    </a:cubicBezTo>
                    <a:cubicBezTo>
                      <a:pt x="2439" y="392"/>
                      <a:pt x="2043" y="0"/>
                      <a:pt x="1656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222" name="Google Shape;4085;p68"/>
              <p:cNvSpPr/>
              <p:nvPr/>
            </p:nvSpPr>
            <p:spPr>
              <a:xfrm rot="21167457">
                <a:off x="1660915" y="642739"/>
                <a:ext cx="116600" cy="730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72" h="21600" fill="norm" stroke="1" extrusionOk="0">
                    <a:moveTo>
                      <a:pt x="1724" y="0"/>
                    </a:moveTo>
                    <a:cubicBezTo>
                      <a:pt x="1099" y="0"/>
                      <a:pt x="478" y="640"/>
                      <a:pt x="299" y="1818"/>
                    </a:cubicBezTo>
                    <a:cubicBezTo>
                      <a:pt x="152" y="2785"/>
                      <a:pt x="0" y="3519"/>
                      <a:pt x="0" y="4486"/>
                    </a:cubicBezTo>
                    <a:cubicBezTo>
                      <a:pt x="0" y="9575"/>
                      <a:pt x="1192" y="14432"/>
                      <a:pt x="3130" y="18554"/>
                    </a:cubicBezTo>
                    <a:cubicBezTo>
                      <a:pt x="3925" y="20604"/>
                      <a:pt x="5252" y="21600"/>
                      <a:pt x="6587" y="21600"/>
                    </a:cubicBezTo>
                    <a:cubicBezTo>
                      <a:pt x="8248" y="21600"/>
                      <a:pt x="9918" y="20059"/>
                      <a:pt x="10579" y="17100"/>
                    </a:cubicBezTo>
                    <a:cubicBezTo>
                      <a:pt x="10726" y="16365"/>
                      <a:pt x="10874" y="15638"/>
                      <a:pt x="11026" y="14911"/>
                    </a:cubicBezTo>
                    <a:cubicBezTo>
                      <a:pt x="11186" y="14112"/>
                      <a:pt x="11262" y="13755"/>
                      <a:pt x="11445" y="13755"/>
                    </a:cubicBezTo>
                    <a:cubicBezTo>
                      <a:pt x="11593" y="13755"/>
                      <a:pt x="11816" y="13995"/>
                      <a:pt x="12218" y="14432"/>
                    </a:cubicBezTo>
                    <a:cubicBezTo>
                      <a:pt x="13258" y="15638"/>
                      <a:pt x="14303" y="16613"/>
                      <a:pt x="15643" y="17340"/>
                    </a:cubicBezTo>
                    <a:cubicBezTo>
                      <a:pt x="16076" y="17623"/>
                      <a:pt x="16536" y="17761"/>
                      <a:pt x="16992" y="17761"/>
                    </a:cubicBezTo>
                    <a:cubicBezTo>
                      <a:pt x="18099" y="17761"/>
                      <a:pt x="19180" y="16947"/>
                      <a:pt x="19814" y="15398"/>
                    </a:cubicBezTo>
                    <a:cubicBezTo>
                      <a:pt x="21153" y="12490"/>
                      <a:pt x="21600" y="8368"/>
                      <a:pt x="20707" y="4973"/>
                    </a:cubicBezTo>
                    <a:cubicBezTo>
                      <a:pt x="20408" y="4246"/>
                      <a:pt x="20113" y="3519"/>
                      <a:pt x="19814" y="3032"/>
                    </a:cubicBezTo>
                    <a:cubicBezTo>
                      <a:pt x="19479" y="2595"/>
                      <a:pt x="19081" y="2356"/>
                      <a:pt x="18697" y="2356"/>
                    </a:cubicBezTo>
                    <a:cubicBezTo>
                      <a:pt x="18220" y="2356"/>
                      <a:pt x="17760" y="2712"/>
                      <a:pt x="17429" y="3519"/>
                    </a:cubicBezTo>
                    <a:cubicBezTo>
                      <a:pt x="16983" y="4486"/>
                      <a:pt x="16683" y="5700"/>
                      <a:pt x="16389" y="6914"/>
                    </a:cubicBezTo>
                    <a:cubicBezTo>
                      <a:pt x="16201" y="7670"/>
                      <a:pt x="15956" y="8048"/>
                      <a:pt x="15652" y="8048"/>
                    </a:cubicBezTo>
                    <a:cubicBezTo>
                      <a:pt x="15473" y="8048"/>
                      <a:pt x="15268" y="7910"/>
                      <a:pt x="15045" y="7641"/>
                    </a:cubicBezTo>
                    <a:cubicBezTo>
                      <a:pt x="13857" y="5940"/>
                      <a:pt x="12959" y="4246"/>
                      <a:pt x="11771" y="2545"/>
                    </a:cubicBezTo>
                    <a:cubicBezTo>
                      <a:pt x="11030" y="1527"/>
                      <a:pt x="10315" y="1040"/>
                      <a:pt x="9659" y="1040"/>
                    </a:cubicBezTo>
                    <a:cubicBezTo>
                      <a:pt x="8601" y="1040"/>
                      <a:pt x="7703" y="2326"/>
                      <a:pt x="7149" y="4726"/>
                    </a:cubicBezTo>
                    <a:cubicBezTo>
                      <a:pt x="6855" y="6914"/>
                      <a:pt x="6703" y="9335"/>
                      <a:pt x="6555" y="11516"/>
                    </a:cubicBezTo>
                    <a:cubicBezTo>
                      <a:pt x="6555" y="12003"/>
                      <a:pt x="6703" y="12490"/>
                      <a:pt x="6256" y="12490"/>
                    </a:cubicBezTo>
                    <a:cubicBezTo>
                      <a:pt x="5962" y="12490"/>
                      <a:pt x="5810" y="12243"/>
                      <a:pt x="5810" y="12003"/>
                    </a:cubicBezTo>
                    <a:cubicBezTo>
                      <a:pt x="4917" y="9575"/>
                      <a:pt x="4323" y="6914"/>
                      <a:pt x="3876" y="4246"/>
                    </a:cubicBezTo>
                    <a:cubicBezTo>
                      <a:pt x="3724" y="3032"/>
                      <a:pt x="3430" y="1818"/>
                      <a:pt x="2831" y="851"/>
                    </a:cubicBezTo>
                    <a:cubicBezTo>
                      <a:pt x="2536" y="276"/>
                      <a:pt x="2130" y="0"/>
                      <a:pt x="172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223" name="Google Shape;4086;p68"/>
              <p:cNvSpPr/>
              <p:nvPr/>
            </p:nvSpPr>
            <p:spPr>
              <a:xfrm rot="21167457">
                <a:off x="1480033" y="119590"/>
                <a:ext cx="86460" cy="984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84" h="21600" fill="norm" stroke="1" extrusionOk="0">
                    <a:moveTo>
                      <a:pt x="18117" y="0"/>
                    </a:moveTo>
                    <a:cubicBezTo>
                      <a:pt x="17137" y="0"/>
                      <a:pt x="16180" y="351"/>
                      <a:pt x="15360" y="944"/>
                    </a:cubicBezTo>
                    <a:cubicBezTo>
                      <a:pt x="8422" y="4548"/>
                      <a:pt x="4263" y="10482"/>
                      <a:pt x="497" y="16783"/>
                    </a:cubicBezTo>
                    <a:cubicBezTo>
                      <a:pt x="497" y="17144"/>
                      <a:pt x="301" y="17500"/>
                      <a:pt x="99" y="17862"/>
                    </a:cubicBezTo>
                    <a:cubicBezTo>
                      <a:pt x="-293" y="19302"/>
                      <a:pt x="497" y="20742"/>
                      <a:pt x="2083" y="21460"/>
                    </a:cubicBezTo>
                    <a:cubicBezTo>
                      <a:pt x="2392" y="21551"/>
                      <a:pt x="2695" y="21600"/>
                      <a:pt x="2998" y="21600"/>
                    </a:cubicBezTo>
                    <a:cubicBezTo>
                      <a:pt x="3859" y="21600"/>
                      <a:pt x="4667" y="21228"/>
                      <a:pt x="5256" y="20559"/>
                    </a:cubicBezTo>
                    <a:cubicBezTo>
                      <a:pt x="6046" y="19663"/>
                      <a:pt x="6640" y="18762"/>
                      <a:pt x="7234" y="17862"/>
                    </a:cubicBezTo>
                    <a:cubicBezTo>
                      <a:pt x="10210" y="12823"/>
                      <a:pt x="14172" y="8502"/>
                      <a:pt x="18925" y="4726"/>
                    </a:cubicBezTo>
                    <a:cubicBezTo>
                      <a:pt x="19721" y="4186"/>
                      <a:pt x="20315" y="3647"/>
                      <a:pt x="20707" y="2924"/>
                    </a:cubicBezTo>
                    <a:cubicBezTo>
                      <a:pt x="21307" y="1489"/>
                      <a:pt x="20315" y="49"/>
                      <a:pt x="18729" y="49"/>
                    </a:cubicBezTo>
                    <a:cubicBezTo>
                      <a:pt x="18527" y="16"/>
                      <a:pt x="18319" y="0"/>
                      <a:pt x="18117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224" name="Google Shape;4087;p68"/>
              <p:cNvSpPr/>
              <p:nvPr/>
            </p:nvSpPr>
            <p:spPr>
              <a:xfrm rot="21167457">
                <a:off x="530270" y="1067824"/>
                <a:ext cx="84361" cy="547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57" h="21600" fill="norm" stroke="1" extrusionOk="0">
                    <a:moveTo>
                      <a:pt x="3301" y="0"/>
                    </a:moveTo>
                    <a:cubicBezTo>
                      <a:pt x="2222" y="0"/>
                      <a:pt x="1154" y="950"/>
                      <a:pt x="581" y="2521"/>
                    </a:cubicBezTo>
                    <a:cubicBezTo>
                      <a:pt x="-443" y="4789"/>
                      <a:pt x="-36" y="7368"/>
                      <a:pt x="1198" y="8987"/>
                    </a:cubicBezTo>
                    <a:cubicBezTo>
                      <a:pt x="1611" y="9957"/>
                      <a:pt x="2228" y="10606"/>
                      <a:pt x="2641" y="11256"/>
                    </a:cubicBezTo>
                    <a:cubicBezTo>
                      <a:pt x="6958" y="14814"/>
                      <a:pt x="11282" y="18042"/>
                      <a:pt x="15809" y="20631"/>
                    </a:cubicBezTo>
                    <a:cubicBezTo>
                      <a:pt x="16630" y="20950"/>
                      <a:pt x="17456" y="21280"/>
                      <a:pt x="18277" y="21600"/>
                    </a:cubicBezTo>
                    <a:cubicBezTo>
                      <a:pt x="19720" y="21280"/>
                      <a:pt x="20953" y="19341"/>
                      <a:pt x="21157" y="17073"/>
                    </a:cubicBezTo>
                    <a:cubicBezTo>
                      <a:pt x="20953" y="15783"/>
                      <a:pt x="20744" y="14814"/>
                      <a:pt x="20127" y="14164"/>
                    </a:cubicBezTo>
                    <a:cubicBezTo>
                      <a:pt x="18690" y="11896"/>
                      <a:pt x="17043" y="9957"/>
                      <a:pt x="14983" y="8667"/>
                    </a:cubicBezTo>
                    <a:cubicBezTo>
                      <a:pt x="11899" y="5429"/>
                      <a:pt x="8402" y="2841"/>
                      <a:pt x="4695" y="582"/>
                    </a:cubicBezTo>
                    <a:cubicBezTo>
                      <a:pt x="4257" y="184"/>
                      <a:pt x="3776" y="0"/>
                      <a:pt x="3301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225" name="Google Shape;4088;p68"/>
              <p:cNvSpPr/>
              <p:nvPr/>
            </p:nvSpPr>
            <p:spPr>
              <a:xfrm rot="21167457">
                <a:off x="403471" y="830759"/>
                <a:ext cx="79714" cy="535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02" h="21600" fill="norm" stroke="1" extrusionOk="0">
                    <a:moveTo>
                      <a:pt x="4424" y="0"/>
                    </a:moveTo>
                    <a:cubicBezTo>
                      <a:pt x="4169" y="0"/>
                      <a:pt x="3914" y="20"/>
                      <a:pt x="3665" y="79"/>
                    </a:cubicBezTo>
                    <a:lnTo>
                      <a:pt x="2573" y="79"/>
                    </a:lnTo>
                    <a:cubicBezTo>
                      <a:pt x="1481" y="407"/>
                      <a:pt x="388" y="1400"/>
                      <a:pt x="172" y="3395"/>
                    </a:cubicBezTo>
                    <a:cubicBezTo>
                      <a:pt x="-266" y="4715"/>
                      <a:pt x="172" y="6373"/>
                      <a:pt x="1042" y="7365"/>
                    </a:cubicBezTo>
                    <a:cubicBezTo>
                      <a:pt x="1481" y="8358"/>
                      <a:pt x="2135" y="9351"/>
                      <a:pt x="3005" y="10016"/>
                    </a:cubicBezTo>
                    <a:cubicBezTo>
                      <a:pt x="7152" y="13986"/>
                      <a:pt x="11515" y="17629"/>
                      <a:pt x="15885" y="20607"/>
                    </a:cubicBezTo>
                    <a:cubicBezTo>
                      <a:pt x="16755" y="21272"/>
                      <a:pt x="17625" y="21600"/>
                      <a:pt x="18502" y="21600"/>
                    </a:cubicBezTo>
                    <a:cubicBezTo>
                      <a:pt x="19594" y="21600"/>
                      <a:pt x="20464" y="20935"/>
                      <a:pt x="20902" y="19287"/>
                    </a:cubicBezTo>
                    <a:cubicBezTo>
                      <a:pt x="21334" y="18294"/>
                      <a:pt x="21334" y="16637"/>
                      <a:pt x="20680" y="15644"/>
                    </a:cubicBezTo>
                    <a:cubicBezTo>
                      <a:pt x="20026" y="13986"/>
                      <a:pt x="18940" y="12666"/>
                      <a:pt x="18063" y="11336"/>
                    </a:cubicBezTo>
                    <a:cubicBezTo>
                      <a:pt x="14793" y="8031"/>
                      <a:pt x="11515" y="5043"/>
                      <a:pt x="8029" y="2065"/>
                    </a:cubicBezTo>
                    <a:cubicBezTo>
                      <a:pt x="6936" y="685"/>
                      <a:pt x="5693" y="0"/>
                      <a:pt x="442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226" name="Google Shape;4089;p68"/>
              <p:cNvSpPr/>
              <p:nvPr/>
            </p:nvSpPr>
            <p:spPr>
              <a:xfrm rot="21167457">
                <a:off x="1531318" y="164560"/>
                <a:ext cx="55722" cy="577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59" h="21600" fill="norm" stroke="1" extrusionOk="0">
                    <a:moveTo>
                      <a:pt x="17091" y="0"/>
                    </a:moveTo>
                    <a:cubicBezTo>
                      <a:pt x="16860" y="0"/>
                      <a:pt x="16629" y="18"/>
                      <a:pt x="16388" y="55"/>
                    </a:cubicBezTo>
                    <a:cubicBezTo>
                      <a:pt x="14224" y="55"/>
                      <a:pt x="12373" y="975"/>
                      <a:pt x="10838" y="2208"/>
                    </a:cubicBezTo>
                    <a:cubicBezTo>
                      <a:pt x="6823" y="5271"/>
                      <a:pt x="3428" y="8951"/>
                      <a:pt x="958" y="13247"/>
                    </a:cubicBezTo>
                    <a:cubicBezTo>
                      <a:pt x="339" y="14480"/>
                      <a:pt x="33" y="15703"/>
                      <a:pt x="33" y="16936"/>
                    </a:cubicBezTo>
                    <a:cubicBezTo>
                      <a:pt x="-272" y="19079"/>
                      <a:pt x="1578" y="21232"/>
                      <a:pt x="4048" y="21536"/>
                    </a:cubicBezTo>
                    <a:cubicBezTo>
                      <a:pt x="4252" y="21572"/>
                      <a:pt x="4455" y="21600"/>
                      <a:pt x="4668" y="21600"/>
                    </a:cubicBezTo>
                    <a:cubicBezTo>
                      <a:pt x="6055" y="21600"/>
                      <a:pt x="7563" y="20763"/>
                      <a:pt x="8368" y="19696"/>
                    </a:cubicBezTo>
                    <a:cubicBezTo>
                      <a:pt x="12373" y="15400"/>
                      <a:pt x="16083" y="10800"/>
                      <a:pt x="20088" y="6191"/>
                    </a:cubicBezTo>
                    <a:cubicBezTo>
                      <a:pt x="21013" y="5271"/>
                      <a:pt x="21328" y="3431"/>
                      <a:pt x="20403" y="2208"/>
                    </a:cubicBezTo>
                    <a:cubicBezTo>
                      <a:pt x="19866" y="865"/>
                      <a:pt x="18627" y="0"/>
                      <a:pt x="17091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227" name="Google Shape;4090;p68"/>
              <p:cNvSpPr/>
              <p:nvPr/>
            </p:nvSpPr>
            <p:spPr>
              <a:xfrm rot="21167457">
                <a:off x="1771538" y="298979"/>
                <a:ext cx="120847" cy="1613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72" h="21600" fill="norm" stroke="1" extrusionOk="0">
                    <a:moveTo>
                      <a:pt x="13216" y="4435"/>
                    </a:moveTo>
                    <a:cubicBezTo>
                      <a:pt x="13649" y="4547"/>
                      <a:pt x="13932" y="4764"/>
                      <a:pt x="13932" y="4984"/>
                    </a:cubicBezTo>
                    <a:cubicBezTo>
                      <a:pt x="14078" y="5314"/>
                      <a:pt x="14078" y="5534"/>
                      <a:pt x="14078" y="5972"/>
                    </a:cubicBezTo>
                    <a:cubicBezTo>
                      <a:pt x="13932" y="6630"/>
                      <a:pt x="13649" y="7509"/>
                      <a:pt x="13362" y="8168"/>
                    </a:cubicBezTo>
                    <a:cubicBezTo>
                      <a:pt x="13216" y="8388"/>
                      <a:pt x="13074" y="8497"/>
                      <a:pt x="12787" y="8609"/>
                    </a:cubicBezTo>
                    <a:cubicBezTo>
                      <a:pt x="12358" y="8609"/>
                      <a:pt x="12075" y="8388"/>
                      <a:pt x="11929" y="8168"/>
                    </a:cubicBezTo>
                    <a:cubicBezTo>
                      <a:pt x="11213" y="7072"/>
                      <a:pt x="11500" y="5643"/>
                      <a:pt x="12504" y="4655"/>
                    </a:cubicBezTo>
                    <a:cubicBezTo>
                      <a:pt x="12645" y="4547"/>
                      <a:pt x="12933" y="4435"/>
                      <a:pt x="13216" y="4435"/>
                    </a:cubicBezTo>
                    <a:close/>
                    <a:moveTo>
                      <a:pt x="18104" y="0"/>
                    </a:moveTo>
                    <a:cubicBezTo>
                      <a:pt x="16436" y="0"/>
                      <a:pt x="14828" y="125"/>
                      <a:pt x="13216" y="372"/>
                    </a:cubicBezTo>
                    <a:cubicBezTo>
                      <a:pt x="8782" y="1472"/>
                      <a:pt x="4493" y="3009"/>
                      <a:pt x="771" y="5093"/>
                    </a:cubicBezTo>
                    <a:cubicBezTo>
                      <a:pt x="59" y="5314"/>
                      <a:pt x="-228" y="5972"/>
                      <a:pt x="201" y="6413"/>
                    </a:cubicBezTo>
                    <a:cubicBezTo>
                      <a:pt x="342" y="6742"/>
                      <a:pt x="488" y="6960"/>
                      <a:pt x="630" y="7292"/>
                    </a:cubicBezTo>
                    <a:cubicBezTo>
                      <a:pt x="3348" y="10696"/>
                      <a:pt x="5351" y="14430"/>
                      <a:pt x="7782" y="17942"/>
                    </a:cubicBezTo>
                    <a:lnTo>
                      <a:pt x="9498" y="20359"/>
                    </a:lnTo>
                    <a:cubicBezTo>
                      <a:pt x="9644" y="20688"/>
                      <a:pt x="10072" y="21017"/>
                      <a:pt x="10643" y="21238"/>
                    </a:cubicBezTo>
                    <a:cubicBezTo>
                      <a:pt x="11230" y="21491"/>
                      <a:pt x="11955" y="21600"/>
                      <a:pt x="12731" y="21600"/>
                    </a:cubicBezTo>
                    <a:cubicBezTo>
                      <a:pt x="14978" y="21600"/>
                      <a:pt x="17624" y="20681"/>
                      <a:pt x="18366" y="19700"/>
                    </a:cubicBezTo>
                    <a:cubicBezTo>
                      <a:pt x="18653" y="19151"/>
                      <a:pt x="18795" y="18601"/>
                      <a:pt x="18795" y="18054"/>
                    </a:cubicBezTo>
                    <a:lnTo>
                      <a:pt x="18795" y="13659"/>
                    </a:lnTo>
                    <a:cubicBezTo>
                      <a:pt x="18653" y="11243"/>
                      <a:pt x="18795" y="8718"/>
                      <a:pt x="19369" y="6413"/>
                    </a:cubicBezTo>
                    <a:cubicBezTo>
                      <a:pt x="19940" y="4764"/>
                      <a:pt x="20369" y="3118"/>
                      <a:pt x="20943" y="1472"/>
                    </a:cubicBezTo>
                    <a:cubicBezTo>
                      <a:pt x="21372" y="810"/>
                      <a:pt x="20656" y="43"/>
                      <a:pt x="19798" y="43"/>
                    </a:cubicBezTo>
                    <a:cubicBezTo>
                      <a:pt x="19224" y="16"/>
                      <a:pt x="18662" y="0"/>
                      <a:pt x="18104" y="0"/>
                    </a:cubicBezTo>
                    <a:close/>
                  </a:path>
                </a:pathLst>
              </a:custGeom>
              <a:solidFill>
                <a:srgbClr val="F2D16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228" name="Google Shape;4091;p68"/>
              <p:cNvSpPr/>
              <p:nvPr/>
            </p:nvSpPr>
            <p:spPr>
              <a:xfrm rot="21167457">
                <a:off x="1773376" y="330034"/>
                <a:ext cx="107173" cy="1317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78" h="21600" fill="norm" stroke="1" extrusionOk="0">
                    <a:moveTo>
                      <a:pt x="4005" y="0"/>
                    </a:moveTo>
                    <a:cubicBezTo>
                      <a:pt x="3210" y="0"/>
                      <a:pt x="2337" y="399"/>
                      <a:pt x="914" y="1137"/>
                    </a:cubicBezTo>
                    <a:cubicBezTo>
                      <a:pt x="752" y="1270"/>
                      <a:pt x="590" y="1407"/>
                      <a:pt x="424" y="1541"/>
                    </a:cubicBezTo>
                    <a:cubicBezTo>
                      <a:pt x="-67" y="1811"/>
                      <a:pt x="-67" y="2347"/>
                      <a:pt x="100" y="2750"/>
                    </a:cubicBezTo>
                    <a:cubicBezTo>
                      <a:pt x="262" y="3154"/>
                      <a:pt x="424" y="3557"/>
                      <a:pt x="752" y="3964"/>
                    </a:cubicBezTo>
                    <a:cubicBezTo>
                      <a:pt x="3205" y="7324"/>
                      <a:pt x="5006" y="10824"/>
                      <a:pt x="7297" y="14188"/>
                    </a:cubicBezTo>
                    <a:cubicBezTo>
                      <a:pt x="8444" y="16071"/>
                      <a:pt x="9588" y="17954"/>
                      <a:pt x="10735" y="19838"/>
                    </a:cubicBezTo>
                    <a:cubicBezTo>
                      <a:pt x="11491" y="20834"/>
                      <a:pt x="12815" y="21600"/>
                      <a:pt x="14434" y="21600"/>
                    </a:cubicBezTo>
                    <a:cubicBezTo>
                      <a:pt x="14562" y="21600"/>
                      <a:pt x="14694" y="21596"/>
                      <a:pt x="14827" y="21584"/>
                    </a:cubicBezTo>
                    <a:cubicBezTo>
                      <a:pt x="16299" y="21451"/>
                      <a:pt x="17770" y="21047"/>
                      <a:pt x="19080" y="20644"/>
                    </a:cubicBezTo>
                    <a:cubicBezTo>
                      <a:pt x="19899" y="20241"/>
                      <a:pt x="20552" y="19701"/>
                      <a:pt x="21042" y="19164"/>
                    </a:cubicBezTo>
                    <a:cubicBezTo>
                      <a:pt x="21533" y="18491"/>
                      <a:pt x="21533" y="17817"/>
                      <a:pt x="20719" y="17551"/>
                    </a:cubicBezTo>
                    <a:cubicBezTo>
                      <a:pt x="18590" y="16607"/>
                      <a:pt x="17118" y="15127"/>
                      <a:pt x="16137" y="13381"/>
                    </a:cubicBezTo>
                    <a:cubicBezTo>
                      <a:pt x="15808" y="12974"/>
                      <a:pt x="15479" y="12437"/>
                      <a:pt x="15317" y="12034"/>
                    </a:cubicBezTo>
                    <a:cubicBezTo>
                      <a:pt x="14169" y="10284"/>
                      <a:pt x="13188" y="8671"/>
                      <a:pt x="12045" y="6920"/>
                    </a:cubicBezTo>
                    <a:cubicBezTo>
                      <a:pt x="10735" y="5037"/>
                      <a:pt x="9264" y="3291"/>
                      <a:pt x="7297" y="1811"/>
                    </a:cubicBezTo>
                    <a:cubicBezTo>
                      <a:pt x="5786" y="569"/>
                      <a:pt x="4952" y="0"/>
                      <a:pt x="4005" y="0"/>
                    </a:cubicBezTo>
                    <a:close/>
                  </a:path>
                </a:pathLst>
              </a:custGeom>
              <a:solidFill>
                <a:srgbClr val="D69B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229" name="Google Shape;4092;p68"/>
              <p:cNvSpPr/>
              <p:nvPr/>
            </p:nvSpPr>
            <p:spPr>
              <a:xfrm rot="21167457">
                <a:off x="1755658" y="145904"/>
                <a:ext cx="64912" cy="692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793" h="21600" fill="norm" stroke="1" extrusionOk="0">
                    <a:moveTo>
                      <a:pt x="5718" y="0"/>
                    </a:moveTo>
                    <a:cubicBezTo>
                      <a:pt x="4801" y="0"/>
                      <a:pt x="4013" y="529"/>
                      <a:pt x="3345" y="1481"/>
                    </a:cubicBezTo>
                    <a:cubicBezTo>
                      <a:pt x="-3639" y="8701"/>
                      <a:pt x="1127" y="21600"/>
                      <a:pt x="10148" y="21600"/>
                    </a:cubicBezTo>
                    <a:cubicBezTo>
                      <a:pt x="10714" y="21600"/>
                      <a:pt x="11294" y="21546"/>
                      <a:pt x="11887" y="21439"/>
                    </a:cubicBezTo>
                    <a:cubicBezTo>
                      <a:pt x="13464" y="21439"/>
                      <a:pt x="15035" y="20672"/>
                      <a:pt x="16390" y="19651"/>
                    </a:cubicBezTo>
                    <a:cubicBezTo>
                      <a:pt x="17509" y="18884"/>
                      <a:pt x="17961" y="17349"/>
                      <a:pt x="17739" y="16068"/>
                    </a:cubicBezTo>
                    <a:cubicBezTo>
                      <a:pt x="17509" y="14533"/>
                      <a:pt x="16390" y="13505"/>
                      <a:pt x="15035" y="13252"/>
                    </a:cubicBezTo>
                    <a:lnTo>
                      <a:pt x="10768" y="13252"/>
                    </a:lnTo>
                    <a:cubicBezTo>
                      <a:pt x="7619" y="13252"/>
                      <a:pt x="6271" y="11456"/>
                      <a:pt x="7168" y="8134"/>
                    </a:cubicBezTo>
                    <a:cubicBezTo>
                      <a:pt x="7390" y="6599"/>
                      <a:pt x="8064" y="5318"/>
                      <a:pt x="8516" y="3783"/>
                    </a:cubicBezTo>
                    <a:cubicBezTo>
                      <a:pt x="8739" y="2248"/>
                      <a:pt x="8064" y="453"/>
                      <a:pt x="6716" y="200"/>
                    </a:cubicBezTo>
                    <a:cubicBezTo>
                      <a:pt x="6372" y="69"/>
                      <a:pt x="6035" y="0"/>
                      <a:pt x="5718" y="0"/>
                    </a:cubicBezTo>
                    <a:close/>
                  </a:path>
                </a:pathLst>
              </a:custGeom>
              <a:solidFill>
                <a:srgbClr val="181F4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230" name="Google Shape;4093;p68"/>
              <p:cNvSpPr/>
              <p:nvPr/>
            </p:nvSpPr>
            <p:spPr>
              <a:xfrm rot="21167457">
                <a:off x="1828297" y="324790"/>
                <a:ext cx="26445" cy="435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14" h="21600" fill="norm" stroke="1" extrusionOk="0">
                    <a:moveTo>
                      <a:pt x="11865" y="0"/>
                    </a:moveTo>
                    <a:cubicBezTo>
                      <a:pt x="7781" y="0"/>
                      <a:pt x="3952" y="1573"/>
                      <a:pt x="2774" y="4122"/>
                    </a:cubicBezTo>
                    <a:cubicBezTo>
                      <a:pt x="810" y="6562"/>
                      <a:pt x="162" y="9416"/>
                      <a:pt x="162" y="12257"/>
                    </a:cubicBezTo>
                    <a:cubicBezTo>
                      <a:pt x="-486" y="15111"/>
                      <a:pt x="810" y="17953"/>
                      <a:pt x="4089" y="19990"/>
                    </a:cubicBezTo>
                    <a:cubicBezTo>
                      <a:pt x="5837" y="21076"/>
                      <a:pt x="7958" y="21600"/>
                      <a:pt x="10019" y="21600"/>
                    </a:cubicBezTo>
                    <a:cubicBezTo>
                      <a:pt x="12592" y="21600"/>
                      <a:pt x="15086" y="20771"/>
                      <a:pt x="16539" y="19185"/>
                    </a:cubicBezTo>
                    <a:cubicBezTo>
                      <a:pt x="19150" y="14709"/>
                      <a:pt x="21114" y="10233"/>
                      <a:pt x="21114" y="5757"/>
                    </a:cubicBezTo>
                    <a:cubicBezTo>
                      <a:pt x="21114" y="2903"/>
                      <a:pt x="17854" y="463"/>
                      <a:pt x="13259" y="61"/>
                    </a:cubicBezTo>
                    <a:cubicBezTo>
                      <a:pt x="12788" y="12"/>
                      <a:pt x="12337" y="0"/>
                      <a:pt x="11865" y="0"/>
                    </a:cubicBezTo>
                    <a:close/>
                  </a:path>
                </a:pathLst>
              </a:custGeom>
              <a:solidFill>
                <a:srgbClr val="181F4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231" name="Google Shape;4094;p68"/>
              <p:cNvSpPr/>
              <p:nvPr/>
            </p:nvSpPr>
            <p:spPr>
              <a:xfrm>
                <a:off x="745516" y="333932"/>
                <a:ext cx="685764" cy="4079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3232" name="Google Shape;4095;p68"/>
              <p:cNvSpPr/>
              <p:nvPr/>
            </p:nvSpPr>
            <p:spPr>
              <a:xfrm rot="20979099">
                <a:off x="726592" y="470364"/>
                <a:ext cx="605853" cy="3604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3233" name="Google Shape;4096;p68"/>
              <p:cNvSpPr/>
              <p:nvPr/>
            </p:nvSpPr>
            <p:spPr>
              <a:xfrm rot="20433345">
                <a:off x="897536" y="717586"/>
                <a:ext cx="363185" cy="1900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</p:grpSp>
      </p:grpSp>
      <p:grpSp>
        <p:nvGrpSpPr>
          <p:cNvPr id="3240" name="تجميع"/>
          <p:cNvGrpSpPr/>
          <p:nvPr/>
        </p:nvGrpSpPr>
        <p:grpSpPr>
          <a:xfrm>
            <a:off x="1807977" y="200661"/>
            <a:ext cx="4134887" cy="2165376"/>
            <a:chOff x="0" y="0"/>
            <a:chExt cx="4134886" cy="2165374"/>
          </a:xfrm>
        </p:grpSpPr>
        <p:grpSp>
          <p:nvGrpSpPr>
            <p:cNvPr id="3238" name="تجميع"/>
            <p:cNvGrpSpPr/>
            <p:nvPr/>
          </p:nvGrpSpPr>
          <p:grpSpPr>
            <a:xfrm>
              <a:off x="171289" y="0"/>
              <a:ext cx="3792308" cy="2165375"/>
              <a:chOff x="0" y="0"/>
              <a:chExt cx="3792307" cy="2165374"/>
            </a:xfrm>
          </p:grpSpPr>
          <p:sp>
            <p:nvSpPr>
              <p:cNvPr id="3236" name="Google Shape;1998;p46"/>
              <p:cNvSpPr/>
              <p:nvPr/>
            </p:nvSpPr>
            <p:spPr>
              <a:xfrm>
                <a:off x="0" y="0"/>
                <a:ext cx="3562775" cy="1950340"/>
              </a:xfrm>
              <a:prstGeom prst="roundRect">
                <a:avLst>
                  <a:gd name="adj" fmla="val 16117"/>
                </a:avLst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50800" dist="63500" dir="2700000">
                  <a:srgbClr val="000000">
                    <a:alpha val="50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237" name="Google Shape;2003;p46"/>
              <p:cNvSpPr/>
              <p:nvPr/>
            </p:nvSpPr>
            <p:spPr>
              <a:xfrm>
                <a:off x="254197" y="229181"/>
                <a:ext cx="3538111" cy="1936194"/>
              </a:xfrm>
              <a:prstGeom prst="roundRect">
                <a:avLst>
                  <a:gd name="adj" fmla="val 16248"/>
                </a:avLst>
              </a:prstGeom>
              <a:noFill/>
              <a:ln w="508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3239" name="مسائل…"/>
            <p:cNvSpPr/>
            <p:nvPr/>
          </p:nvSpPr>
          <p:spPr>
            <a:xfrm>
              <a:off x="0" y="146704"/>
              <a:ext cx="4134887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spAutoFit/>
            </a:bodyPr>
            <a:lstStyle/>
            <a:p>
              <a:pPr algn="ctr" rtl="0">
                <a:defRPr sz="6400">
                  <a:solidFill>
                    <a:srgbClr val="333333"/>
                  </a:solidFill>
                  <a:latin typeface="UKIJ Bom"/>
                  <a:ea typeface="UKIJ Bom"/>
                  <a:cs typeface="UKIJ Bom"/>
                  <a:sym typeface="UKIJ Bom"/>
                </a:defRPr>
              </a:pPr>
              <a:r>
                <a:t>مسائل</a:t>
              </a:r>
            </a:p>
            <a:p>
              <a:pPr algn="ctr" rtl="0">
                <a:defRPr sz="5000">
                  <a:solidFill>
                    <a:srgbClr val="333333"/>
                  </a:solidFill>
                  <a:latin typeface="Muna Bold"/>
                  <a:ea typeface="Muna Bold"/>
                  <a:cs typeface="Muna Bold"/>
                  <a:sym typeface="Muna Bold"/>
                </a:defRPr>
              </a:pPr>
              <a:r>
                <a:rPr sz="3600">
                  <a:latin typeface="Bahij Muna Black"/>
                  <a:ea typeface="Bahij Muna Black"/>
                  <a:cs typeface="Bahij Muna Black"/>
                  <a:sym typeface="Bahij Muna Black"/>
                </a:rPr>
                <a:t> </a:t>
              </a:r>
              <a:r>
                <a:rPr sz="3600">
                  <a:solidFill>
                    <a:srgbClr val="C83157"/>
                  </a:solidFill>
                  <a:latin typeface="Bahij Muna Black"/>
                  <a:ea typeface="Bahij Muna Black"/>
                  <a:cs typeface="Bahij Muna Black"/>
                  <a:sym typeface="Bahij Muna Black"/>
                </a:rPr>
                <a:t>مهارات التفكير العليا</a:t>
              </a:r>
              <a:r>
                <a:rPr sz="4400">
                  <a:solidFill>
                    <a:srgbClr val="C83157"/>
                  </a:solidFill>
                </a:rPr>
                <a:t> </a:t>
              </a:r>
            </a:p>
          </p:txBody>
        </p:sp>
      </p:grpSp>
      <p:graphicFrame>
        <p:nvGraphicFramePr>
          <p:cNvPr id="3241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3261" name="تجميع"/>
          <p:cNvGrpSpPr/>
          <p:nvPr/>
        </p:nvGrpSpPr>
        <p:grpSpPr>
          <a:xfrm>
            <a:off x="-65349" y="2500193"/>
            <a:ext cx="2002180" cy="9987005"/>
            <a:chOff x="0" y="0"/>
            <a:chExt cx="2002178" cy="9987003"/>
          </a:xfrm>
        </p:grpSpPr>
        <p:grpSp>
          <p:nvGrpSpPr>
            <p:cNvPr id="3259" name="تجميع"/>
            <p:cNvGrpSpPr/>
            <p:nvPr/>
          </p:nvGrpSpPr>
          <p:grpSpPr>
            <a:xfrm>
              <a:off x="0" y="0"/>
              <a:ext cx="2002179" cy="9987004"/>
              <a:chOff x="0" y="0"/>
              <a:chExt cx="2002178" cy="9987003"/>
            </a:xfrm>
          </p:grpSpPr>
          <p:grpSp>
            <p:nvGrpSpPr>
              <p:cNvPr id="3257" name="تجميع"/>
              <p:cNvGrpSpPr/>
              <p:nvPr/>
            </p:nvGrpSpPr>
            <p:grpSpPr>
              <a:xfrm>
                <a:off x="332186" y="0"/>
                <a:ext cx="1412424" cy="9987004"/>
                <a:chOff x="0" y="0"/>
                <a:chExt cx="1412422" cy="9987003"/>
              </a:xfrm>
            </p:grpSpPr>
            <p:grpSp>
              <p:nvGrpSpPr>
                <p:cNvPr id="3246" name="تجميع"/>
                <p:cNvGrpSpPr/>
                <p:nvPr/>
              </p:nvGrpSpPr>
              <p:grpSpPr>
                <a:xfrm>
                  <a:off x="0" y="0"/>
                  <a:ext cx="1412423" cy="9987004"/>
                  <a:chOff x="0" y="0"/>
                  <a:chExt cx="1412422" cy="9987003"/>
                </a:xfrm>
              </p:grpSpPr>
              <p:grpSp>
                <p:nvGrpSpPr>
                  <p:cNvPr id="3244" name="تجميع"/>
                  <p:cNvGrpSpPr/>
                  <p:nvPr/>
                </p:nvGrpSpPr>
                <p:grpSpPr>
                  <a:xfrm>
                    <a:off x="0" y="118481"/>
                    <a:ext cx="1412423" cy="9868523"/>
                    <a:chOff x="0" y="0"/>
                    <a:chExt cx="1412422" cy="9868522"/>
                  </a:xfrm>
                </p:grpSpPr>
                <p:sp>
                  <p:nvSpPr>
                    <p:cNvPr id="3242" name="مستطيل مستدير الزوايا"/>
                    <p:cNvSpPr/>
                    <p:nvPr/>
                  </p:nvSpPr>
                  <p:spPr>
                    <a:xfrm>
                      <a:off x="0" y="0"/>
                      <a:ext cx="1412423" cy="1049326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3243" name="مستطيل"/>
                    <p:cNvSpPr/>
                    <p:nvPr/>
                  </p:nvSpPr>
                  <p:spPr>
                    <a:xfrm>
                      <a:off x="64351" y="545213"/>
                      <a:ext cx="1279558" cy="932331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3245" name="أدوات"/>
                  <p:cNvSpPr txBox="1"/>
                  <p:nvPr/>
                </p:nvSpPr>
                <p:spPr>
                  <a:xfrm>
                    <a:off x="52658" y="0"/>
                    <a:ext cx="1328856" cy="79276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3247" name="IMG_4012.png" descr="IMG_4012.pn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45755" y="759931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248" name="IMG_4015.jpeg" descr="IMG_4015.jpe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5755" y="9090023"/>
                  <a:ext cx="1105081" cy="85950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3251" name="تجميع"/>
                <p:cNvGrpSpPr/>
                <p:nvPr/>
              </p:nvGrpSpPr>
              <p:grpSpPr>
                <a:xfrm>
                  <a:off x="125529" y="3536368"/>
                  <a:ext cx="1113028" cy="2716172"/>
                  <a:chOff x="0" y="0"/>
                  <a:chExt cx="1113027" cy="2716170"/>
                </a:xfrm>
              </p:grpSpPr>
              <p:pic>
                <p:nvPicPr>
                  <p:cNvPr id="3249" name="IMG_4016.jpeg" descr="IMG_4016.jpeg">
                    <a:hlinkClick r:id="rId15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6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947" y="0"/>
                    <a:ext cx="1105081" cy="85950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3250" name="صورة 20" descr="صورة 20">
                    <a:hlinkClick r:id="rId17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8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856663"/>
                    <a:ext cx="1105081" cy="859508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3252" name="IMG_4017.jpeg" descr="IMG_4017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30515" y="6305983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253" name="IMG_4020.jpeg" descr="IMG_4020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tretch>
                  <a:fillRect/>
                </a:stretch>
              </p:blipFill>
              <p:spPr>
                <a:xfrm>
                  <a:off x="142425" y="7234871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254" name="IMG_4022.jpeg" descr="IMG_4022.jpe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9124" y="1685223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255" name="IMG_4023.png" descr="IMG_4023.png">
                  <a:hlinkClick r:id="rId2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2468" y="8166477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256" name="IMG_4024.jpeg" descr="IMG_4024.jpeg"/>
                <p:cNvPicPr>
                  <a:picLocks noChangeAspect="0"/>
                </p:cNvPicPr>
                <p:nvPr/>
              </p:nvPicPr>
              <p:blipFill>
                <a:blip r:embed="rId27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3668" y="2611076"/>
                  <a:ext cx="1117360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3258" name="نشاط"/>
              <p:cNvSpPr txBox="1"/>
              <p:nvPr/>
            </p:nvSpPr>
            <p:spPr>
              <a:xfrm>
                <a:off x="0" y="9017109"/>
                <a:ext cx="2002179" cy="621764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3260" name="Picture 2" descr="Picture 2">
              <a:hlinkClick r:id="rId28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67515" y="4491364"/>
              <a:ext cx="1104851" cy="859329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3262" name="IMG_6583.png" descr="IMG_6583.png"/>
          <p:cNvPicPr>
            <a:picLocks noChangeAspect="1"/>
          </p:cNvPicPr>
          <p:nvPr/>
        </p:nvPicPr>
        <p:blipFill>
          <a:blip r:embed="rId30">
            <a:extLst/>
          </a:blip>
          <a:srcRect l="2512" t="23979" r="1177" b="20677"/>
          <a:stretch>
            <a:fillRect/>
          </a:stretch>
        </p:blipFill>
        <p:spPr>
          <a:xfrm>
            <a:off x="5225453" y="1886645"/>
            <a:ext cx="17841869" cy="560717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72" name="Google Shape;525;p13"/>
          <p:cNvGrpSpPr/>
          <p:nvPr/>
        </p:nvGrpSpPr>
        <p:grpSpPr>
          <a:xfrm>
            <a:off x="5864009" y="109896"/>
            <a:ext cx="4255956" cy="1428127"/>
            <a:chOff x="0" y="0"/>
            <a:chExt cx="4255955" cy="1428126"/>
          </a:xfrm>
        </p:grpSpPr>
        <p:sp>
          <p:nvSpPr>
            <p:cNvPr id="3264" name="Google Shape;526;p13"/>
            <p:cNvSpPr/>
            <p:nvPr/>
          </p:nvSpPr>
          <p:spPr>
            <a:xfrm>
              <a:off x="4009865" y="444348"/>
              <a:ext cx="246091" cy="2197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470" y="0"/>
                  </a:moveTo>
                  <a:cubicBezTo>
                    <a:pt x="626" y="0"/>
                    <a:pt x="165" y="2944"/>
                    <a:pt x="1580" y="3753"/>
                  </a:cubicBezTo>
                  <a:cubicBezTo>
                    <a:pt x="7178" y="6403"/>
                    <a:pt x="13599" y="9089"/>
                    <a:pt x="16793" y="10892"/>
                  </a:cubicBezTo>
                  <a:lnTo>
                    <a:pt x="0" y="18031"/>
                  </a:lnTo>
                  <a:lnTo>
                    <a:pt x="1580" y="21600"/>
                  </a:lnTo>
                  <a:lnTo>
                    <a:pt x="19987" y="12658"/>
                  </a:lnTo>
                  <a:cubicBezTo>
                    <a:pt x="20777" y="12658"/>
                    <a:pt x="21600" y="11775"/>
                    <a:pt x="21600" y="10892"/>
                  </a:cubicBezTo>
                  <a:cubicBezTo>
                    <a:pt x="21600" y="10009"/>
                    <a:pt x="21600" y="8206"/>
                    <a:pt x="3194" y="147"/>
                  </a:cubicBezTo>
                  <a:cubicBezTo>
                    <a:pt x="2930" y="74"/>
                    <a:pt x="2667" y="0"/>
                    <a:pt x="2470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65" name="Google Shape;527;p13"/>
            <p:cNvSpPr/>
            <p:nvPr/>
          </p:nvSpPr>
          <p:spPr>
            <a:xfrm>
              <a:off x="3210522" y="0"/>
              <a:ext cx="890712" cy="10915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230" h="21600" fill="norm" stroke="1" extrusionOk="0">
                  <a:moveTo>
                    <a:pt x="2698" y="0"/>
                  </a:moveTo>
                  <a:cubicBezTo>
                    <a:pt x="1407" y="0"/>
                    <a:pt x="-3221" y="8207"/>
                    <a:pt x="3772" y="13141"/>
                  </a:cubicBezTo>
                  <a:lnTo>
                    <a:pt x="286" y="13867"/>
                  </a:lnTo>
                  <a:cubicBezTo>
                    <a:pt x="286" y="13867"/>
                    <a:pt x="778" y="21600"/>
                    <a:pt x="7586" y="21600"/>
                  </a:cubicBezTo>
                  <a:cubicBezTo>
                    <a:pt x="14230" y="21600"/>
                    <a:pt x="18379" y="9363"/>
                    <a:pt x="15064" y="5585"/>
                  </a:cubicBezTo>
                  <a:cubicBezTo>
                    <a:pt x="14387" y="4896"/>
                    <a:pt x="13792" y="4615"/>
                    <a:pt x="13266" y="4615"/>
                  </a:cubicBezTo>
                  <a:cubicBezTo>
                    <a:pt x="11051" y="4615"/>
                    <a:pt x="10081" y="9548"/>
                    <a:pt x="10081" y="9548"/>
                  </a:cubicBezTo>
                  <a:cubicBezTo>
                    <a:pt x="10081" y="9548"/>
                    <a:pt x="3936" y="370"/>
                    <a:pt x="2774" y="7"/>
                  </a:cubicBezTo>
                  <a:cubicBezTo>
                    <a:pt x="2746" y="0"/>
                    <a:pt x="2726" y="0"/>
                    <a:pt x="2698" y="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66" name="Google Shape;528;p13"/>
            <p:cNvSpPr/>
            <p:nvPr/>
          </p:nvSpPr>
          <p:spPr>
            <a:xfrm>
              <a:off x="3344112" y="182308"/>
              <a:ext cx="335250" cy="4544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13" h="21600" fill="norm" stroke="1" extrusionOk="0">
                  <a:moveTo>
                    <a:pt x="2871" y="0"/>
                  </a:moveTo>
                  <a:cubicBezTo>
                    <a:pt x="2286" y="0"/>
                    <a:pt x="2286" y="427"/>
                    <a:pt x="1724" y="854"/>
                  </a:cubicBezTo>
                  <a:cubicBezTo>
                    <a:pt x="601" y="2153"/>
                    <a:pt x="2286" y="4751"/>
                    <a:pt x="4579" y="7775"/>
                  </a:cubicBezTo>
                  <a:cubicBezTo>
                    <a:pt x="3994" y="7348"/>
                    <a:pt x="2871" y="6921"/>
                    <a:pt x="1724" y="6921"/>
                  </a:cubicBezTo>
                  <a:cubicBezTo>
                    <a:pt x="1162" y="6921"/>
                    <a:pt x="601" y="7348"/>
                    <a:pt x="601" y="7775"/>
                  </a:cubicBezTo>
                  <a:cubicBezTo>
                    <a:pt x="-546" y="10373"/>
                    <a:pt x="16" y="12971"/>
                    <a:pt x="1724" y="15124"/>
                  </a:cubicBezTo>
                  <a:cubicBezTo>
                    <a:pt x="4579" y="19020"/>
                    <a:pt x="9681" y="21600"/>
                    <a:pt x="15929" y="21600"/>
                  </a:cubicBezTo>
                  <a:cubicBezTo>
                    <a:pt x="16514" y="21600"/>
                    <a:pt x="17076" y="21600"/>
                    <a:pt x="17076" y="21173"/>
                  </a:cubicBezTo>
                  <a:cubicBezTo>
                    <a:pt x="17076" y="20319"/>
                    <a:pt x="17076" y="19874"/>
                    <a:pt x="15929" y="19874"/>
                  </a:cubicBezTo>
                  <a:cubicBezTo>
                    <a:pt x="11389" y="19874"/>
                    <a:pt x="6849" y="17721"/>
                    <a:pt x="4579" y="14697"/>
                  </a:cubicBezTo>
                  <a:cubicBezTo>
                    <a:pt x="2871" y="12971"/>
                    <a:pt x="2286" y="11227"/>
                    <a:pt x="2871" y="9074"/>
                  </a:cubicBezTo>
                  <a:cubicBezTo>
                    <a:pt x="5702" y="10800"/>
                    <a:pt x="8557" y="12526"/>
                    <a:pt x="10827" y="14697"/>
                  </a:cubicBezTo>
                  <a:cubicBezTo>
                    <a:pt x="11108" y="14910"/>
                    <a:pt x="11389" y="15017"/>
                    <a:pt x="11670" y="15017"/>
                  </a:cubicBezTo>
                  <a:cubicBezTo>
                    <a:pt x="11951" y="15017"/>
                    <a:pt x="12255" y="14910"/>
                    <a:pt x="12536" y="14697"/>
                  </a:cubicBezTo>
                  <a:cubicBezTo>
                    <a:pt x="12536" y="14270"/>
                    <a:pt x="12536" y="13825"/>
                    <a:pt x="12536" y="13398"/>
                  </a:cubicBezTo>
                  <a:cubicBezTo>
                    <a:pt x="9119" y="9946"/>
                    <a:pt x="6287" y="6476"/>
                    <a:pt x="3994" y="2153"/>
                  </a:cubicBezTo>
                  <a:cubicBezTo>
                    <a:pt x="9681" y="6049"/>
                    <a:pt x="14244" y="9946"/>
                    <a:pt x="18784" y="14697"/>
                  </a:cubicBezTo>
                  <a:lnTo>
                    <a:pt x="20492" y="14697"/>
                  </a:lnTo>
                  <a:cubicBezTo>
                    <a:pt x="21054" y="14270"/>
                    <a:pt x="21054" y="13398"/>
                    <a:pt x="20492" y="13398"/>
                  </a:cubicBezTo>
                  <a:cubicBezTo>
                    <a:pt x="15367" y="8202"/>
                    <a:pt x="6287" y="0"/>
                    <a:pt x="2871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67" name="Google Shape;529;p13"/>
            <p:cNvSpPr/>
            <p:nvPr/>
          </p:nvSpPr>
          <p:spPr>
            <a:xfrm>
              <a:off x="3860200" y="360493"/>
              <a:ext cx="149656" cy="1489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5" h="21600" fill="norm" stroke="1" extrusionOk="0">
                  <a:moveTo>
                    <a:pt x="3135" y="0"/>
                  </a:moveTo>
                  <a:cubicBezTo>
                    <a:pt x="2665" y="0"/>
                    <a:pt x="2142" y="163"/>
                    <a:pt x="1775" y="543"/>
                  </a:cubicBezTo>
                  <a:cubicBezTo>
                    <a:pt x="520" y="543"/>
                    <a:pt x="-735" y="1845"/>
                    <a:pt x="520" y="3148"/>
                  </a:cubicBezTo>
                  <a:cubicBezTo>
                    <a:pt x="3083" y="16336"/>
                    <a:pt x="5593" y="21600"/>
                    <a:pt x="9411" y="21600"/>
                  </a:cubicBezTo>
                  <a:cubicBezTo>
                    <a:pt x="15740" y="21600"/>
                    <a:pt x="19557" y="9769"/>
                    <a:pt x="20865" y="3148"/>
                  </a:cubicBezTo>
                  <a:cubicBezTo>
                    <a:pt x="20865" y="1845"/>
                    <a:pt x="19557" y="543"/>
                    <a:pt x="18302" y="543"/>
                  </a:cubicBezTo>
                  <a:cubicBezTo>
                    <a:pt x="17936" y="163"/>
                    <a:pt x="17570" y="0"/>
                    <a:pt x="17204" y="0"/>
                  </a:cubicBezTo>
                  <a:cubicBezTo>
                    <a:pt x="16419" y="0"/>
                    <a:pt x="15740" y="923"/>
                    <a:pt x="15740" y="1845"/>
                  </a:cubicBezTo>
                  <a:cubicBezTo>
                    <a:pt x="14484" y="7110"/>
                    <a:pt x="13229" y="12374"/>
                    <a:pt x="10666" y="16336"/>
                  </a:cubicBezTo>
                  <a:cubicBezTo>
                    <a:pt x="10666" y="16336"/>
                    <a:pt x="8156" y="15033"/>
                    <a:pt x="5593" y="1845"/>
                  </a:cubicBezTo>
                  <a:cubicBezTo>
                    <a:pt x="5593" y="923"/>
                    <a:pt x="4338" y="0"/>
                    <a:pt x="3135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68" name="Google Shape;530;p13"/>
            <p:cNvSpPr/>
            <p:nvPr/>
          </p:nvSpPr>
          <p:spPr>
            <a:xfrm>
              <a:off x="3544090" y="930994"/>
              <a:ext cx="169914" cy="696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06" h="21600" fill="norm" stroke="1" extrusionOk="0">
                  <a:moveTo>
                    <a:pt x="16994" y="0"/>
                  </a:moveTo>
                  <a:cubicBezTo>
                    <a:pt x="16518" y="0"/>
                    <a:pt x="16128" y="581"/>
                    <a:pt x="15868" y="1858"/>
                  </a:cubicBezTo>
                  <a:cubicBezTo>
                    <a:pt x="12709" y="8245"/>
                    <a:pt x="9549" y="11381"/>
                    <a:pt x="5956" y="11381"/>
                  </a:cubicBezTo>
                  <a:cubicBezTo>
                    <a:pt x="4787" y="11381"/>
                    <a:pt x="3532" y="11032"/>
                    <a:pt x="2190" y="10335"/>
                  </a:cubicBezTo>
                  <a:cubicBezTo>
                    <a:pt x="112" y="10335"/>
                    <a:pt x="-970" y="21600"/>
                    <a:pt x="1151" y="21600"/>
                  </a:cubicBezTo>
                  <a:lnTo>
                    <a:pt x="5350" y="21600"/>
                  </a:lnTo>
                  <a:cubicBezTo>
                    <a:pt x="9549" y="21600"/>
                    <a:pt x="14830" y="18813"/>
                    <a:pt x="19028" y="10335"/>
                  </a:cubicBezTo>
                  <a:cubicBezTo>
                    <a:pt x="20630" y="6039"/>
                    <a:pt x="18552" y="0"/>
                    <a:pt x="16994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69" name="Google Shape;531;p13"/>
            <p:cNvSpPr/>
            <p:nvPr/>
          </p:nvSpPr>
          <p:spPr>
            <a:xfrm>
              <a:off x="3508671" y="784631"/>
              <a:ext cx="170691" cy="707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9" h="21600" fill="norm" stroke="1" extrusionOk="0">
                  <a:moveTo>
                    <a:pt x="18742" y="0"/>
                  </a:moveTo>
                  <a:cubicBezTo>
                    <a:pt x="18180" y="0"/>
                    <a:pt x="17617" y="686"/>
                    <a:pt x="17055" y="2057"/>
                  </a:cubicBezTo>
                  <a:cubicBezTo>
                    <a:pt x="14478" y="8343"/>
                    <a:pt x="10636" y="11429"/>
                    <a:pt x="6981" y="11429"/>
                  </a:cubicBezTo>
                  <a:cubicBezTo>
                    <a:pt x="5763" y="11429"/>
                    <a:pt x="4545" y="11086"/>
                    <a:pt x="3374" y="10400"/>
                  </a:cubicBezTo>
                  <a:cubicBezTo>
                    <a:pt x="1125" y="10400"/>
                    <a:pt x="0" y="13257"/>
                    <a:pt x="0" y="16000"/>
                  </a:cubicBezTo>
                  <a:cubicBezTo>
                    <a:pt x="0" y="18743"/>
                    <a:pt x="0" y="21600"/>
                    <a:pt x="2249" y="21600"/>
                  </a:cubicBezTo>
                  <a:lnTo>
                    <a:pt x="5669" y="21600"/>
                  </a:lnTo>
                  <a:cubicBezTo>
                    <a:pt x="11339" y="21600"/>
                    <a:pt x="15931" y="16000"/>
                    <a:pt x="20475" y="7657"/>
                  </a:cubicBezTo>
                  <a:cubicBezTo>
                    <a:pt x="21600" y="7657"/>
                    <a:pt x="21600" y="2057"/>
                    <a:pt x="20475" y="2057"/>
                  </a:cubicBezTo>
                  <a:cubicBezTo>
                    <a:pt x="19913" y="686"/>
                    <a:pt x="19351" y="0"/>
                    <a:pt x="18742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70" name="Google Shape;532;p13"/>
            <p:cNvSpPr/>
            <p:nvPr/>
          </p:nvSpPr>
          <p:spPr>
            <a:xfrm>
              <a:off x="3754395" y="784631"/>
              <a:ext cx="171066" cy="707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9" h="21600" fill="norm" stroke="1" extrusionOk="0">
                  <a:moveTo>
                    <a:pt x="18748" y="0"/>
                  </a:moveTo>
                  <a:cubicBezTo>
                    <a:pt x="18187" y="0"/>
                    <a:pt x="17626" y="686"/>
                    <a:pt x="17065" y="2057"/>
                  </a:cubicBezTo>
                  <a:cubicBezTo>
                    <a:pt x="13652" y="8343"/>
                    <a:pt x="10239" y="11429"/>
                    <a:pt x="6358" y="11429"/>
                  </a:cubicBezTo>
                  <a:cubicBezTo>
                    <a:pt x="5049" y="11429"/>
                    <a:pt x="3694" y="11086"/>
                    <a:pt x="2291" y="10400"/>
                  </a:cubicBezTo>
                  <a:cubicBezTo>
                    <a:pt x="1169" y="10400"/>
                    <a:pt x="0" y="13257"/>
                    <a:pt x="0" y="16000"/>
                  </a:cubicBezTo>
                  <a:cubicBezTo>
                    <a:pt x="0" y="18743"/>
                    <a:pt x="0" y="21600"/>
                    <a:pt x="1169" y="21600"/>
                  </a:cubicBezTo>
                  <a:lnTo>
                    <a:pt x="5704" y="21600"/>
                  </a:lnTo>
                  <a:cubicBezTo>
                    <a:pt x="11361" y="21600"/>
                    <a:pt x="15943" y="16000"/>
                    <a:pt x="20478" y="7657"/>
                  </a:cubicBezTo>
                  <a:cubicBezTo>
                    <a:pt x="21600" y="7657"/>
                    <a:pt x="21600" y="2057"/>
                    <a:pt x="20478" y="2057"/>
                  </a:cubicBezTo>
                  <a:cubicBezTo>
                    <a:pt x="19917" y="686"/>
                    <a:pt x="19309" y="0"/>
                    <a:pt x="18748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71" name="Google Shape;533;p13"/>
            <p:cNvSpPr/>
            <p:nvPr/>
          </p:nvSpPr>
          <p:spPr>
            <a:xfrm>
              <a:off x="0" y="850138"/>
              <a:ext cx="2925334" cy="5779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09" y="1553"/>
                  </a:moveTo>
                  <a:cubicBezTo>
                    <a:pt x="537" y="1553"/>
                    <a:pt x="338" y="1553"/>
                    <a:pt x="136" y="1889"/>
                  </a:cubicBezTo>
                  <a:cubicBezTo>
                    <a:pt x="0" y="1889"/>
                    <a:pt x="0" y="2224"/>
                    <a:pt x="0" y="2574"/>
                  </a:cubicBezTo>
                  <a:cubicBezTo>
                    <a:pt x="0" y="2910"/>
                    <a:pt x="66" y="3246"/>
                    <a:pt x="136" y="3246"/>
                  </a:cubicBezTo>
                  <a:lnTo>
                    <a:pt x="202" y="3246"/>
                  </a:lnTo>
                  <a:cubicBezTo>
                    <a:pt x="404" y="2910"/>
                    <a:pt x="607" y="2910"/>
                    <a:pt x="809" y="2910"/>
                  </a:cubicBezTo>
                  <a:cubicBezTo>
                    <a:pt x="875" y="2910"/>
                    <a:pt x="942" y="2574"/>
                    <a:pt x="942" y="2224"/>
                  </a:cubicBezTo>
                  <a:cubicBezTo>
                    <a:pt x="942" y="1889"/>
                    <a:pt x="875" y="1553"/>
                    <a:pt x="809" y="1553"/>
                  </a:cubicBezTo>
                  <a:close/>
                  <a:moveTo>
                    <a:pt x="1615" y="1889"/>
                  </a:moveTo>
                  <a:cubicBezTo>
                    <a:pt x="1548" y="1889"/>
                    <a:pt x="1479" y="1889"/>
                    <a:pt x="1479" y="2574"/>
                  </a:cubicBezTo>
                  <a:cubicBezTo>
                    <a:pt x="1479" y="2910"/>
                    <a:pt x="1479" y="3246"/>
                    <a:pt x="1615" y="3246"/>
                  </a:cubicBezTo>
                  <a:cubicBezTo>
                    <a:pt x="1817" y="3581"/>
                    <a:pt x="2086" y="3931"/>
                    <a:pt x="2354" y="4603"/>
                  </a:cubicBezTo>
                  <a:lnTo>
                    <a:pt x="2424" y="4603"/>
                  </a:lnTo>
                  <a:cubicBezTo>
                    <a:pt x="2557" y="4603"/>
                    <a:pt x="2623" y="3581"/>
                    <a:pt x="2490" y="3246"/>
                  </a:cubicBezTo>
                  <a:cubicBezTo>
                    <a:pt x="2221" y="2574"/>
                    <a:pt x="1953" y="2224"/>
                    <a:pt x="1615" y="1889"/>
                  </a:cubicBezTo>
                  <a:close/>
                  <a:moveTo>
                    <a:pt x="13645" y="0"/>
                  </a:moveTo>
                  <a:cubicBezTo>
                    <a:pt x="13528" y="0"/>
                    <a:pt x="13429" y="937"/>
                    <a:pt x="13592" y="1203"/>
                  </a:cubicBezTo>
                  <a:lnTo>
                    <a:pt x="13659" y="1553"/>
                  </a:lnTo>
                  <a:cubicBezTo>
                    <a:pt x="13794" y="2224"/>
                    <a:pt x="13861" y="3246"/>
                    <a:pt x="13930" y="4267"/>
                  </a:cubicBezTo>
                  <a:cubicBezTo>
                    <a:pt x="13930" y="4952"/>
                    <a:pt x="13997" y="4952"/>
                    <a:pt x="14063" y="4952"/>
                  </a:cubicBezTo>
                  <a:cubicBezTo>
                    <a:pt x="14129" y="4952"/>
                    <a:pt x="14199" y="4603"/>
                    <a:pt x="14199" y="4267"/>
                  </a:cubicBezTo>
                  <a:cubicBezTo>
                    <a:pt x="14129" y="2910"/>
                    <a:pt x="13997" y="1553"/>
                    <a:pt x="13861" y="532"/>
                  </a:cubicBezTo>
                  <a:cubicBezTo>
                    <a:pt x="13794" y="196"/>
                    <a:pt x="13794" y="196"/>
                    <a:pt x="13728" y="196"/>
                  </a:cubicBezTo>
                  <a:cubicBezTo>
                    <a:pt x="13700" y="56"/>
                    <a:pt x="13672" y="0"/>
                    <a:pt x="13645" y="0"/>
                  </a:cubicBezTo>
                  <a:close/>
                  <a:moveTo>
                    <a:pt x="12985" y="867"/>
                  </a:moveTo>
                  <a:cubicBezTo>
                    <a:pt x="12919" y="867"/>
                    <a:pt x="12853" y="867"/>
                    <a:pt x="12853" y="1203"/>
                  </a:cubicBezTo>
                  <a:cubicBezTo>
                    <a:pt x="12717" y="2224"/>
                    <a:pt x="12650" y="2910"/>
                    <a:pt x="12717" y="3931"/>
                  </a:cubicBezTo>
                  <a:cubicBezTo>
                    <a:pt x="12717" y="4603"/>
                    <a:pt x="12717" y="5288"/>
                    <a:pt x="12786" y="5960"/>
                  </a:cubicBezTo>
                  <a:cubicBezTo>
                    <a:pt x="12786" y="6211"/>
                    <a:pt x="12819" y="6449"/>
                    <a:pt x="12861" y="6449"/>
                  </a:cubicBezTo>
                  <a:cubicBezTo>
                    <a:pt x="12880" y="6449"/>
                    <a:pt x="12900" y="6407"/>
                    <a:pt x="12919" y="6309"/>
                  </a:cubicBezTo>
                  <a:cubicBezTo>
                    <a:pt x="12985" y="6309"/>
                    <a:pt x="13055" y="5960"/>
                    <a:pt x="13055" y="5624"/>
                  </a:cubicBezTo>
                  <a:cubicBezTo>
                    <a:pt x="12985" y="4952"/>
                    <a:pt x="12985" y="4603"/>
                    <a:pt x="12985" y="3931"/>
                  </a:cubicBezTo>
                  <a:cubicBezTo>
                    <a:pt x="12985" y="3246"/>
                    <a:pt x="12985" y="2574"/>
                    <a:pt x="13055" y="1889"/>
                  </a:cubicBezTo>
                  <a:cubicBezTo>
                    <a:pt x="13121" y="1553"/>
                    <a:pt x="13055" y="1203"/>
                    <a:pt x="12985" y="867"/>
                  </a:cubicBezTo>
                  <a:close/>
                  <a:moveTo>
                    <a:pt x="21464" y="1889"/>
                  </a:moveTo>
                  <a:cubicBezTo>
                    <a:pt x="21398" y="1889"/>
                    <a:pt x="21331" y="2224"/>
                    <a:pt x="21331" y="2574"/>
                  </a:cubicBezTo>
                  <a:cubicBezTo>
                    <a:pt x="21262" y="3931"/>
                    <a:pt x="21196" y="4952"/>
                    <a:pt x="21063" y="6309"/>
                  </a:cubicBezTo>
                  <a:cubicBezTo>
                    <a:pt x="20993" y="6309"/>
                    <a:pt x="20993" y="6981"/>
                    <a:pt x="21063" y="7331"/>
                  </a:cubicBezTo>
                  <a:lnTo>
                    <a:pt x="21129" y="7331"/>
                  </a:lnTo>
                  <a:lnTo>
                    <a:pt x="21129" y="6981"/>
                  </a:lnTo>
                  <a:lnTo>
                    <a:pt x="21262" y="6981"/>
                  </a:lnTo>
                  <a:cubicBezTo>
                    <a:pt x="21464" y="5624"/>
                    <a:pt x="21534" y="4267"/>
                    <a:pt x="21600" y="2574"/>
                  </a:cubicBezTo>
                  <a:cubicBezTo>
                    <a:pt x="21600" y="2224"/>
                    <a:pt x="21534" y="1889"/>
                    <a:pt x="21464" y="1889"/>
                  </a:cubicBezTo>
                  <a:close/>
                  <a:moveTo>
                    <a:pt x="3180" y="4882"/>
                  </a:moveTo>
                  <a:cubicBezTo>
                    <a:pt x="3080" y="4882"/>
                    <a:pt x="3047" y="5722"/>
                    <a:pt x="3163" y="6309"/>
                  </a:cubicBezTo>
                  <a:cubicBezTo>
                    <a:pt x="3365" y="6645"/>
                    <a:pt x="3634" y="7331"/>
                    <a:pt x="3903" y="8352"/>
                  </a:cubicBezTo>
                  <a:lnTo>
                    <a:pt x="3969" y="8352"/>
                  </a:lnTo>
                  <a:lnTo>
                    <a:pt x="3969" y="8002"/>
                  </a:lnTo>
                  <a:lnTo>
                    <a:pt x="4039" y="8002"/>
                  </a:lnTo>
                  <a:cubicBezTo>
                    <a:pt x="4105" y="7666"/>
                    <a:pt x="4105" y="7331"/>
                    <a:pt x="4039" y="6981"/>
                  </a:cubicBezTo>
                  <a:cubicBezTo>
                    <a:pt x="3767" y="6309"/>
                    <a:pt x="3498" y="5624"/>
                    <a:pt x="3230" y="4952"/>
                  </a:cubicBezTo>
                  <a:cubicBezTo>
                    <a:pt x="3210" y="4896"/>
                    <a:pt x="3194" y="4882"/>
                    <a:pt x="3180" y="4882"/>
                  </a:cubicBezTo>
                  <a:close/>
                  <a:moveTo>
                    <a:pt x="4778" y="9023"/>
                  </a:moveTo>
                  <a:cubicBezTo>
                    <a:pt x="4642" y="9023"/>
                    <a:pt x="4576" y="9023"/>
                    <a:pt x="4576" y="9359"/>
                  </a:cubicBezTo>
                  <a:cubicBezTo>
                    <a:pt x="4509" y="9709"/>
                    <a:pt x="4509" y="10045"/>
                    <a:pt x="4576" y="10380"/>
                  </a:cubicBezTo>
                  <a:lnTo>
                    <a:pt x="5316" y="12423"/>
                  </a:lnTo>
                  <a:lnTo>
                    <a:pt x="5382" y="12423"/>
                  </a:lnTo>
                  <a:cubicBezTo>
                    <a:pt x="5451" y="12423"/>
                    <a:pt x="5518" y="12423"/>
                    <a:pt x="5518" y="12087"/>
                  </a:cubicBezTo>
                  <a:cubicBezTo>
                    <a:pt x="5584" y="11737"/>
                    <a:pt x="5518" y="11402"/>
                    <a:pt x="5451" y="11402"/>
                  </a:cubicBezTo>
                  <a:lnTo>
                    <a:pt x="4778" y="9023"/>
                  </a:lnTo>
                  <a:close/>
                  <a:moveTo>
                    <a:pt x="20556" y="8799"/>
                  </a:moveTo>
                  <a:cubicBezTo>
                    <a:pt x="20522" y="8799"/>
                    <a:pt x="20486" y="8869"/>
                    <a:pt x="20456" y="9023"/>
                  </a:cubicBezTo>
                  <a:cubicBezTo>
                    <a:pt x="20254" y="9709"/>
                    <a:pt x="19985" y="10380"/>
                    <a:pt x="19783" y="11066"/>
                  </a:cubicBezTo>
                  <a:cubicBezTo>
                    <a:pt x="19716" y="11402"/>
                    <a:pt x="19647" y="11737"/>
                    <a:pt x="19716" y="12087"/>
                  </a:cubicBezTo>
                  <a:cubicBezTo>
                    <a:pt x="19716" y="12423"/>
                    <a:pt x="19783" y="12423"/>
                    <a:pt x="19849" y="12423"/>
                  </a:cubicBezTo>
                  <a:lnTo>
                    <a:pt x="19919" y="12423"/>
                  </a:lnTo>
                  <a:cubicBezTo>
                    <a:pt x="20187" y="11737"/>
                    <a:pt x="20390" y="11066"/>
                    <a:pt x="20658" y="10045"/>
                  </a:cubicBezTo>
                  <a:cubicBezTo>
                    <a:pt x="20761" y="9527"/>
                    <a:pt x="20667" y="8799"/>
                    <a:pt x="20556" y="8799"/>
                  </a:cubicBezTo>
                  <a:close/>
                  <a:moveTo>
                    <a:pt x="14063" y="7666"/>
                  </a:moveTo>
                  <a:cubicBezTo>
                    <a:pt x="13997" y="7666"/>
                    <a:pt x="13930" y="8002"/>
                    <a:pt x="13930" y="8352"/>
                  </a:cubicBezTo>
                  <a:cubicBezTo>
                    <a:pt x="13861" y="9023"/>
                    <a:pt x="13861" y="9359"/>
                    <a:pt x="13794" y="10045"/>
                  </a:cubicBezTo>
                  <a:cubicBezTo>
                    <a:pt x="13659" y="9709"/>
                    <a:pt x="13592" y="9023"/>
                    <a:pt x="13459" y="8688"/>
                  </a:cubicBezTo>
                  <a:cubicBezTo>
                    <a:pt x="13423" y="8520"/>
                    <a:pt x="13390" y="8436"/>
                    <a:pt x="13357" y="8436"/>
                  </a:cubicBezTo>
                  <a:cubicBezTo>
                    <a:pt x="13323" y="8436"/>
                    <a:pt x="13290" y="8520"/>
                    <a:pt x="13257" y="8688"/>
                  </a:cubicBezTo>
                  <a:cubicBezTo>
                    <a:pt x="13188" y="9023"/>
                    <a:pt x="13188" y="9359"/>
                    <a:pt x="13257" y="9709"/>
                  </a:cubicBezTo>
                  <a:cubicBezTo>
                    <a:pt x="13390" y="10380"/>
                    <a:pt x="13526" y="10730"/>
                    <a:pt x="13659" y="11066"/>
                  </a:cubicBezTo>
                  <a:lnTo>
                    <a:pt x="13592" y="12087"/>
                  </a:lnTo>
                  <a:cubicBezTo>
                    <a:pt x="13592" y="12423"/>
                    <a:pt x="13592" y="12759"/>
                    <a:pt x="13659" y="13108"/>
                  </a:cubicBezTo>
                  <a:lnTo>
                    <a:pt x="13728" y="13108"/>
                  </a:lnTo>
                  <a:lnTo>
                    <a:pt x="13728" y="12759"/>
                  </a:lnTo>
                  <a:cubicBezTo>
                    <a:pt x="13728" y="12926"/>
                    <a:pt x="13744" y="13024"/>
                    <a:pt x="13769" y="13024"/>
                  </a:cubicBezTo>
                  <a:cubicBezTo>
                    <a:pt x="13794" y="13024"/>
                    <a:pt x="13828" y="12926"/>
                    <a:pt x="13861" y="12759"/>
                  </a:cubicBezTo>
                  <a:lnTo>
                    <a:pt x="13930" y="12087"/>
                  </a:lnTo>
                  <a:lnTo>
                    <a:pt x="13997" y="12087"/>
                  </a:lnTo>
                  <a:cubicBezTo>
                    <a:pt x="14016" y="12185"/>
                    <a:pt x="14035" y="12227"/>
                    <a:pt x="14055" y="12227"/>
                  </a:cubicBezTo>
                  <a:cubicBezTo>
                    <a:pt x="14102" y="12227"/>
                    <a:pt x="14152" y="11989"/>
                    <a:pt x="14199" y="11737"/>
                  </a:cubicBezTo>
                  <a:cubicBezTo>
                    <a:pt x="14265" y="11402"/>
                    <a:pt x="14199" y="11066"/>
                    <a:pt x="14129" y="10730"/>
                  </a:cubicBezTo>
                  <a:lnTo>
                    <a:pt x="14063" y="10730"/>
                  </a:lnTo>
                  <a:cubicBezTo>
                    <a:pt x="14129" y="10045"/>
                    <a:pt x="14129" y="9359"/>
                    <a:pt x="14199" y="8688"/>
                  </a:cubicBezTo>
                  <a:cubicBezTo>
                    <a:pt x="14199" y="8352"/>
                    <a:pt x="14129" y="7666"/>
                    <a:pt x="14063" y="7666"/>
                  </a:cubicBezTo>
                  <a:close/>
                  <a:moveTo>
                    <a:pt x="14938" y="12087"/>
                  </a:moveTo>
                  <a:cubicBezTo>
                    <a:pt x="14872" y="12087"/>
                    <a:pt x="14736" y="12087"/>
                    <a:pt x="14736" y="12759"/>
                  </a:cubicBezTo>
                  <a:cubicBezTo>
                    <a:pt x="14736" y="13108"/>
                    <a:pt x="14803" y="13444"/>
                    <a:pt x="14872" y="13444"/>
                  </a:cubicBezTo>
                  <a:cubicBezTo>
                    <a:pt x="15140" y="13780"/>
                    <a:pt x="15409" y="14116"/>
                    <a:pt x="15678" y="14465"/>
                  </a:cubicBezTo>
                  <a:lnTo>
                    <a:pt x="15744" y="14465"/>
                  </a:lnTo>
                  <a:cubicBezTo>
                    <a:pt x="15880" y="14116"/>
                    <a:pt x="15880" y="13108"/>
                    <a:pt x="15744" y="13108"/>
                  </a:cubicBezTo>
                  <a:cubicBezTo>
                    <a:pt x="15476" y="12759"/>
                    <a:pt x="15207" y="12423"/>
                    <a:pt x="14938" y="12087"/>
                  </a:cubicBezTo>
                  <a:close/>
                  <a:moveTo>
                    <a:pt x="16553" y="13444"/>
                  </a:moveTo>
                  <a:cubicBezTo>
                    <a:pt x="16487" y="13444"/>
                    <a:pt x="16417" y="13780"/>
                    <a:pt x="16417" y="14116"/>
                  </a:cubicBezTo>
                  <a:cubicBezTo>
                    <a:pt x="16351" y="14465"/>
                    <a:pt x="16417" y="14801"/>
                    <a:pt x="16487" y="14801"/>
                  </a:cubicBezTo>
                  <a:lnTo>
                    <a:pt x="17359" y="14801"/>
                  </a:lnTo>
                  <a:cubicBezTo>
                    <a:pt x="17428" y="14801"/>
                    <a:pt x="17495" y="14801"/>
                    <a:pt x="17495" y="14116"/>
                  </a:cubicBezTo>
                  <a:cubicBezTo>
                    <a:pt x="17495" y="13780"/>
                    <a:pt x="17428" y="13444"/>
                    <a:pt x="17359" y="13444"/>
                  </a:cubicBezTo>
                  <a:close/>
                  <a:moveTo>
                    <a:pt x="19043" y="12423"/>
                  </a:moveTo>
                  <a:cubicBezTo>
                    <a:pt x="18775" y="12759"/>
                    <a:pt x="18503" y="13108"/>
                    <a:pt x="18168" y="13108"/>
                  </a:cubicBezTo>
                  <a:cubicBezTo>
                    <a:pt x="18102" y="13444"/>
                    <a:pt x="18032" y="13780"/>
                    <a:pt x="18102" y="14116"/>
                  </a:cubicBezTo>
                  <a:cubicBezTo>
                    <a:pt x="18102" y="14465"/>
                    <a:pt x="18168" y="14801"/>
                    <a:pt x="18235" y="14801"/>
                  </a:cubicBezTo>
                  <a:lnTo>
                    <a:pt x="18304" y="14801"/>
                  </a:lnTo>
                  <a:cubicBezTo>
                    <a:pt x="18572" y="14465"/>
                    <a:pt x="18841" y="14116"/>
                    <a:pt x="19110" y="13780"/>
                  </a:cubicBezTo>
                  <a:cubicBezTo>
                    <a:pt x="19176" y="13780"/>
                    <a:pt x="19246" y="13444"/>
                    <a:pt x="19246" y="13108"/>
                  </a:cubicBezTo>
                  <a:cubicBezTo>
                    <a:pt x="19176" y="12759"/>
                    <a:pt x="19110" y="12423"/>
                    <a:pt x="19043" y="12423"/>
                  </a:cubicBezTo>
                  <a:close/>
                  <a:moveTo>
                    <a:pt x="6191" y="13108"/>
                  </a:moveTo>
                  <a:cubicBezTo>
                    <a:pt x="6124" y="13108"/>
                    <a:pt x="6055" y="13108"/>
                    <a:pt x="5989" y="13444"/>
                  </a:cubicBezTo>
                  <a:cubicBezTo>
                    <a:pt x="5989" y="13780"/>
                    <a:pt x="5989" y="14116"/>
                    <a:pt x="6055" y="14465"/>
                  </a:cubicBezTo>
                  <a:cubicBezTo>
                    <a:pt x="6327" y="15137"/>
                    <a:pt x="6595" y="15822"/>
                    <a:pt x="6797" y="16508"/>
                  </a:cubicBezTo>
                  <a:lnTo>
                    <a:pt x="6864" y="16508"/>
                  </a:lnTo>
                  <a:cubicBezTo>
                    <a:pt x="6930" y="16508"/>
                    <a:pt x="6997" y="16508"/>
                    <a:pt x="6997" y="16158"/>
                  </a:cubicBezTo>
                  <a:cubicBezTo>
                    <a:pt x="7066" y="15822"/>
                    <a:pt x="6997" y="15487"/>
                    <a:pt x="6930" y="15137"/>
                  </a:cubicBezTo>
                  <a:lnTo>
                    <a:pt x="6191" y="13108"/>
                  </a:lnTo>
                  <a:close/>
                  <a:moveTo>
                    <a:pt x="13168" y="15053"/>
                  </a:moveTo>
                  <a:cubicBezTo>
                    <a:pt x="13152" y="15053"/>
                    <a:pt x="13132" y="15081"/>
                    <a:pt x="13121" y="15137"/>
                  </a:cubicBezTo>
                  <a:cubicBezTo>
                    <a:pt x="12919" y="16158"/>
                    <a:pt x="12650" y="16844"/>
                    <a:pt x="12448" y="17515"/>
                  </a:cubicBezTo>
                  <a:cubicBezTo>
                    <a:pt x="12382" y="17865"/>
                    <a:pt x="12315" y="18201"/>
                    <a:pt x="12382" y="18536"/>
                  </a:cubicBezTo>
                  <a:cubicBezTo>
                    <a:pt x="12382" y="18886"/>
                    <a:pt x="12448" y="18886"/>
                    <a:pt x="12515" y="18886"/>
                  </a:cubicBezTo>
                  <a:lnTo>
                    <a:pt x="12584" y="18886"/>
                  </a:lnTo>
                  <a:cubicBezTo>
                    <a:pt x="12853" y="18201"/>
                    <a:pt x="13055" y="17179"/>
                    <a:pt x="13257" y="16158"/>
                  </a:cubicBezTo>
                  <a:cubicBezTo>
                    <a:pt x="13365" y="15612"/>
                    <a:pt x="13251" y="15053"/>
                    <a:pt x="13168" y="15053"/>
                  </a:cubicBezTo>
                  <a:close/>
                  <a:moveTo>
                    <a:pt x="7678" y="17039"/>
                  </a:moveTo>
                  <a:cubicBezTo>
                    <a:pt x="7631" y="17039"/>
                    <a:pt x="7584" y="17277"/>
                    <a:pt x="7537" y="17515"/>
                  </a:cubicBezTo>
                  <a:cubicBezTo>
                    <a:pt x="7537" y="17865"/>
                    <a:pt x="7537" y="18201"/>
                    <a:pt x="7603" y="18536"/>
                  </a:cubicBezTo>
                  <a:cubicBezTo>
                    <a:pt x="7872" y="18886"/>
                    <a:pt x="8141" y="19558"/>
                    <a:pt x="8412" y="19893"/>
                  </a:cubicBezTo>
                  <a:lnTo>
                    <a:pt x="8479" y="19893"/>
                  </a:lnTo>
                  <a:cubicBezTo>
                    <a:pt x="8681" y="19893"/>
                    <a:pt x="8681" y="18536"/>
                    <a:pt x="8479" y="18536"/>
                  </a:cubicBezTo>
                  <a:cubicBezTo>
                    <a:pt x="8277" y="18201"/>
                    <a:pt x="8008" y="17515"/>
                    <a:pt x="7739" y="17179"/>
                  </a:cubicBezTo>
                  <a:cubicBezTo>
                    <a:pt x="7720" y="17081"/>
                    <a:pt x="7698" y="17039"/>
                    <a:pt x="7678" y="17039"/>
                  </a:cubicBezTo>
                  <a:close/>
                  <a:moveTo>
                    <a:pt x="9252" y="19516"/>
                  </a:moveTo>
                  <a:cubicBezTo>
                    <a:pt x="9141" y="19516"/>
                    <a:pt x="9102" y="20915"/>
                    <a:pt x="9285" y="20915"/>
                  </a:cubicBezTo>
                  <a:cubicBezTo>
                    <a:pt x="9556" y="21264"/>
                    <a:pt x="9825" y="21264"/>
                    <a:pt x="10094" y="21600"/>
                  </a:cubicBezTo>
                  <a:cubicBezTo>
                    <a:pt x="10160" y="21600"/>
                    <a:pt x="10296" y="21264"/>
                    <a:pt x="10296" y="20915"/>
                  </a:cubicBezTo>
                  <a:cubicBezTo>
                    <a:pt x="10296" y="20243"/>
                    <a:pt x="10227" y="20243"/>
                    <a:pt x="10160" y="19893"/>
                  </a:cubicBezTo>
                  <a:cubicBezTo>
                    <a:pt x="9891" y="19893"/>
                    <a:pt x="9623" y="19893"/>
                    <a:pt x="9285" y="19558"/>
                  </a:cubicBezTo>
                  <a:cubicBezTo>
                    <a:pt x="9274" y="19530"/>
                    <a:pt x="9263" y="19516"/>
                    <a:pt x="9252" y="19516"/>
                  </a:cubicBezTo>
                  <a:close/>
                  <a:moveTo>
                    <a:pt x="11775" y="19222"/>
                  </a:moveTo>
                  <a:cubicBezTo>
                    <a:pt x="11506" y="19558"/>
                    <a:pt x="11171" y="19893"/>
                    <a:pt x="10900" y="19893"/>
                  </a:cubicBezTo>
                  <a:cubicBezTo>
                    <a:pt x="10833" y="20243"/>
                    <a:pt x="10767" y="20579"/>
                    <a:pt x="10833" y="20915"/>
                  </a:cubicBezTo>
                  <a:cubicBezTo>
                    <a:pt x="10833" y="21264"/>
                    <a:pt x="10833" y="21600"/>
                    <a:pt x="10969" y="21600"/>
                  </a:cubicBezTo>
                  <a:cubicBezTo>
                    <a:pt x="11304" y="21264"/>
                    <a:pt x="11573" y="20915"/>
                    <a:pt x="11841" y="20579"/>
                  </a:cubicBezTo>
                  <a:cubicBezTo>
                    <a:pt x="11911" y="20579"/>
                    <a:pt x="11977" y="20243"/>
                    <a:pt x="11911" y="19558"/>
                  </a:cubicBezTo>
                  <a:cubicBezTo>
                    <a:pt x="11911" y="19222"/>
                    <a:pt x="11841" y="19222"/>
                    <a:pt x="11775" y="19222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3318" name="Google Shape;1677;p41"/>
          <p:cNvGrpSpPr/>
          <p:nvPr/>
        </p:nvGrpSpPr>
        <p:grpSpPr>
          <a:xfrm>
            <a:off x="21830399" y="10649294"/>
            <a:ext cx="1774963" cy="2169673"/>
            <a:chOff x="0" y="0"/>
            <a:chExt cx="1774962" cy="2169672"/>
          </a:xfrm>
        </p:grpSpPr>
        <p:sp>
          <p:nvSpPr>
            <p:cNvPr id="3273" name="Google Shape;1678;p41"/>
            <p:cNvSpPr/>
            <p:nvPr/>
          </p:nvSpPr>
          <p:spPr>
            <a:xfrm>
              <a:off x="53118" y="1170348"/>
              <a:ext cx="1311414" cy="9993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6" h="21600" fill="norm" stroke="1" extrusionOk="0">
                  <a:moveTo>
                    <a:pt x="10800" y="0"/>
                  </a:moveTo>
                  <a:cubicBezTo>
                    <a:pt x="3871" y="0"/>
                    <a:pt x="1263" y="1394"/>
                    <a:pt x="408" y="2090"/>
                  </a:cubicBezTo>
                  <a:cubicBezTo>
                    <a:pt x="122" y="2305"/>
                    <a:pt x="0" y="2678"/>
                    <a:pt x="0" y="3108"/>
                  </a:cubicBezTo>
                  <a:cubicBezTo>
                    <a:pt x="39" y="3215"/>
                    <a:pt x="39" y="3430"/>
                    <a:pt x="39" y="3536"/>
                  </a:cubicBezTo>
                  <a:lnTo>
                    <a:pt x="39" y="3805"/>
                  </a:lnTo>
                  <a:cubicBezTo>
                    <a:pt x="81" y="4393"/>
                    <a:pt x="162" y="5144"/>
                    <a:pt x="244" y="6054"/>
                  </a:cubicBezTo>
                  <a:cubicBezTo>
                    <a:pt x="244" y="6162"/>
                    <a:pt x="284" y="6268"/>
                    <a:pt x="284" y="6429"/>
                  </a:cubicBezTo>
                  <a:cubicBezTo>
                    <a:pt x="652" y="10019"/>
                    <a:pt x="1508" y="15322"/>
                    <a:pt x="3138" y="18267"/>
                  </a:cubicBezTo>
                  <a:lnTo>
                    <a:pt x="3260" y="18427"/>
                  </a:lnTo>
                  <a:cubicBezTo>
                    <a:pt x="3709" y="19285"/>
                    <a:pt x="4320" y="19875"/>
                    <a:pt x="5053" y="20251"/>
                  </a:cubicBezTo>
                  <a:cubicBezTo>
                    <a:pt x="6984" y="21103"/>
                    <a:pt x="9484" y="21600"/>
                    <a:pt x="11810" y="21600"/>
                  </a:cubicBezTo>
                  <a:cubicBezTo>
                    <a:pt x="14737" y="21600"/>
                    <a:pt x="17391" y="20814"/>
                    <a:pt x="18299" y="18964"/>
                  </a:cubicBezTo>
                  <a:cubicBezTo>
                    <a:pt x="18504" y="18536"/>
                    <a:pt x="18665" y="18106"/>
                    <a:pt x="18788" y="17624"/>
                  </a:cubicBezTo>
                  <a:lnTo>
                    <a:pt x="18910" y="17303"/>
                  </a:lnTo>
                  <a:cubicBezTo>
                    <a:pt x="19807" y="14304"/>
                    <a:pt x="20664" y="9162"/>
                    <a:pt x="21153" y="5732"/>
                  </a:cubicBezTo>
                  <a:cubicBezTo>
                    <a:pt x="21194" y="5680"/>
                    <a:pt x="21194" y="5572"/>
                    <a:pt x="21194" y="5517"/>
                  </a:cubicBezTo>
                  <a:cubicBezTo>
                    <a:pt x="21316" y="4823"/>
                    <a:pt x="21397" y="4178"/>
                    <a:pt x="21478" y="3696"/>
                  </a:cubicBezTo>
                  <a:cubicBezTo>
                    <a:pt x="21478" y="3590"/>
                    <a:pt x="21478" y="3536"/>
                    <a:pt x="21519" y="3430"/>
                  </a:cubicBezTo>
                  <a:cubicBezTo>
                    <a:pt x="21561" y="3269"/>
                    <a:pt x="21561" y="3163"/>
                    <a:pt x="21561" y="3108"/>
                  </a:cubicBezTo>
                  <a:cubicBezTo>
                    <a:pt x="21600" y="2626"/>
                    <a:pt x="21438" y="2145"/>
                    <a:pt x="21153" y="1930"/>
                  </a:cubicBezTo>
                  <a:cubicBezTo>
                    <a:pt x="20175" y="1233"/>
                    <a:pt x="17566" y="0"/>
                    <a:pt x="108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74" name="Google Shape;1679;p41"/>
            <p:cNvSpPr/>
            <p:nvPr/>
          </p:nvSpPr>
          <p:spPr>
            <a:xfrm>
              <a:off x="55519" y="1329016"/>
              <a:ext cx="1306140" cy="991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20534" y="7549"/>
                    <a:pt x="17789" y="19433"/>
                    <a:pt x="11231" y="19433"/>
                  </a:cubicBezTo>
                  <a:cubicBezTo>
                    <a:pt x="3894" y="19433"/>
                    <a:pt x="985" y="7026"/>
                    <a:pt x="0" y="1071"/>
                  </a:cubicBezTo>
                  <a:lnTo>
                    <a:pt x="0" y="3787"/>
                  </a:lnTo>
                  <a:cubicBezTo>
                    <a:pt x="1108" y="10264"/>
                    <a:pt x="4059" y="21600"/>
                    <a:pt x="11231" y="21600"/>
                  </a:cubicBezTo>
                  <a:cubicBezTo>
                    <a:pt x="17583" y="21600"/>
                    <a:pt x="20371" y="10812"/>
                    <a:pt x="21558" y="2691"/>
                  </a:cubicBezTo>
                  <a:cubicBezTo>
                    <a:pt x="21558" y="1619"/>
                    <a:pt x="21600" y="548"/>
                    <a:pt x="216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75" name="Google Shape;1680;p41"/>
            <p:cNvSpPr/>
            <p:nvPr/>
          </p:nvSpPr>
          <p:spPr>
            <a:xfrm>
              <a:off x="70379" y="1423211"/>
              <a:ext cx="1271504" cy="1536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557" y="0"/>
                  </a:moveTo>
                  <a:cubicBezTo>
                    <a:pt x="21262" y="1045"/>
                    <a:pt x="20967" y="2780"/>
                    <a:pt x="20757" y="4870"/>
                  </a:cubicBezTo>
                  <a:cubicBezTo>
                    <a:pt x="20505" y="7313"/>
                    <a:pt x="20252" y="8711"/>
                    <a:pt x="19914" y="10109"/>
                  </a:cubicBezTo>
                  <a:cubicBezTo>
                    <a:pt x="19831" y="10189"/>
                    <a:pt x="19747" y="10237"/>
                    <a:pt x="19662" y="10237"/>
                  </a:cubicBezTo>
                  <a:cubicBezTo>
                    <a:pt x="19410" y="10237"/>
                    <a:pt x="19157" y="9836"/>
                    <a:pt x="18905" y="9048"/>
                  </a:cubicBezTo>
                  <a:cubicBezTo>
                    <a:pt x="18652" y="8277"/>
                    <a:pt x="18400" y="7875"/>
                    <a:pt x="18130" y="7875"/>
                  </a:cubicBezTo>
                  <a:cubicBezTo>
                    <a:pt x="18039" y="7875"/>
                    <a:pt x="17947" y="7923"/>
                    <a:pt x="17852" y="8004"/>
                  </a:cubicBezTo>
                  <a:cubicBezTo>
                    <a:pt x="17516" y="9048"/>
                    <a:pt x="17221" y="10446"/>
                    <a:pt x="16969" y="12536"/>
                  </a:cubicBezTo>
                  <a:cubicBezTo>
                    <a:pt x="16716" y="14625"/>
                    <a:pt x="16421" y="16023"/>
                    <a:pt x="16083" y="16714"/>
                  </a:cubicBezTo>
                  <a:cubicBezTo>
                    <a:pt x="16027" y="16779"/>
                    <a:pt x="15968" y="16811"/>
                    <a:pt x="15910" y="16811"/>
                  </a:cubicBezTo>
                  <a:cubicBezTo>
                    <a:pt x="15632" y="16811"/>
                    <a:pt x="15361" y="16136"/>
                    <a:pt x="15116" y="14979"/>
                  </a:cubicBezTo>
                  <a:cubicBezTo>
                    <a:pt x="14778" y="13934"/>
                    <a:pt x="14442" y="13243"/>
                    <a:pt x="14104" y="13243"/>
                  </a:cubicBezTo>
                  <a:cubicBezTo>
                    <a:pt x="13768" y="13580"/>
                    <a:pt x="13432" y="14979"/>
                    <a:pt x="13178" y="16714"/>
                  </a:cubicBezTo>
                  <a:cubicBezTo>
                    <a:pt x="12885" y="18466"/>
                    <a:pt x="12589" y="19511"/>
                    <a:pt x="12254" y="19864"/>
                  </a:cubicBezTo>
                  <a:cubicBezTo>
                    <a:pt x="11916" y="19864"/>
                    <a:pt x="11580" y="18820"/>
                    <a:pt x="11285" y="17421"/>
                  </a:cubicBezTo>
                  <a:cubicBezTo>
                    <a:pt x="10989" y="15670"/>
                    <a:pt x="10653" y="14979"/>
                    <a:pt x="10315" y="14625"/>
                  </a:cubicBezTo>
                  <a:cubicBezTo>
                    <a:pt x="9937" y="14625"/>
                    <a:pt x="9601" y="15670"/>
                    <a:pt x="9306" y="17068"/>
                  </a:cubicBezTo>
                  <a:cubicBezTo>
                    <a:pt x="9061" y="18788"/>
                    <a:pt x="8768" y="19591"/>
                    <a:pt x="8471" y="19591"/>
                  </a:cubicBezTo>
                  <a:cubicBezTo>
                    <a:pt x="8104" y="19591"/>
                    <a:pt x="7733" y="18338"/>
                    <a:pt x="7453" y="16023"/>
                  </a:cubicBezTo>
                  <a:cubicBezTo>
                    <a:pt x="7158" y="14288"/>
                    <a:pt x="6863" y="12889"/>
                    <a:pt x="6484" y="12198"/>
                  </a:cubicBezTo>
                  <a:cubicBezTo>
                    <a:pt x="6148" y="12198"/>
                    <a:pt x="5810" y="12889"/>
                    <a:pt x="5474" y="13934"/>
                  </a:cubicBezTo>
                  <a:cubicBezTo>
                    <a:pt x="5179" y="15332"/>
                    <a:pt x="4843" y="15670"/>
                    <a:pt x="4505" y="15670"/>
                  </a:cubicBezTo>
                  <a:cubicBezTo>
                    <a:pt x="4169" y="14625"/>
                    <a:pt x="3874" y="13243"/>
                    <a:pt x="3622" y="11154"/>
                  </a:cubicBezTo>
                  <a:cubicBezTo>
                    <a:pt x="3299" y="8004"/>
                    <a:pt x="2835" y="6364"/>
                    <a:pt x="2356" y="6364"/>
                  </a:cubicBezTo>
                  <a:cubicBezTo>
                    <a:pt x="2146" y="6364"/>
                    <a:pt x="1932" y="6670"/>
                    <a:pt x="1726" y="7313"/>
                  </a:cubicBezTo>
                  <a:cubicBezTo>
                    <a:pt x="1509" y="7988"/>
                    <a:pt x="1291" y="8373"/>
                    <a:pt x="1074" y="8373"/>
                  </a:cubicBezTo>
                  <a:cubicBezTo>
                    <a:pt x="955" y="8373"/>
                    <a:pt x="835" y="8261"/>
                    <a:pt x="717" y="8004"/>
                  </a:cubicBezTo>
                  <a:cubicBezTo>
                    <a:pt x="421" y="6959"/>
                    <a:pt x="169" y="5577"/>
                    <a:pt x="0" y="3488"/>
                  </a:cubicBezTo>
                  <a:cubicBezTo>
                    <a:pt x="0" y="4179"/>
                    <a:pt x="43" y="5223"/>
                    <a:pt x="43" y="5914"/>
                  </a:cubicBezTo>
                  <a:cubicBezTo>
                    <a:pt x="212" y="7313"/>
                    <a:pt x="421" y="8711"/>
                    <a:pt x="674" y="9402"/>
                  </a:cubicBezTo>
                  <a:cubicBezTo>
                    <a:pt x="808" y="9659"/>
                    <a:pt x="938" y="9771"/>
                    <a:pt x="1064" y="9771"/>
                  </a:cubicBezTo>
                  <a:cubicBezTo>
                    <a:pt x="1297" y="9771"/>
                    <a:pt x="1524" y="9386"/>
                    <a:pt x="1769" y="8711"/>
                  </a:cubicBezTo>
                  <a:cubicBezTo>
                    <a:pt x="1985" y="8196"/>
                    <a:pt x="2224" y="7875"/>
                    <a:pt x="2451" y="7875"/>
                  </a:cubicBezTo>
                  <a:cubicBezTo>
                    <a:pt x="2534" y="7875"/>
                    <a:pt x="2616" y="7923"/>
                    <a:pt x="2695" y="8004"/>
                  </a:cubicBezTo>
                  <a:cubicBezTo>
                    <a:pt x="3031" y="9048"/>
                    <a:pt x="3286" y="10446"/>
                    <a:pt x="3538" y="12536"/>
                  </a:cubicBezTo>
                  <a:cubicBezTo>
                    <a:pt x="3826" y="15573"/>
                    <a:pt x="4278" y="17261"/>
                    <a:pt x="4740" y="17261"/>
                  </a:cubicBezTo>
                  <a:cubicBezTo>
                    <a:pt x="5020" y="17261"/>
                    <a:pt x="5303" y="16650"/>
                    <a:pt x="5558" y="15332"/>
                  </a:cubicBezTo>
                  <a:cubicBezTo>
                    <a:pt x="5853" y="14288"/>
                    <a:pt x="6148" y="13934"/>
                    <a:pt x="6484" y="13934"/>
                  </a:cubicBezTo>
                  <a:cubicBezTo>
                    <a:pt x="6779" y="14288"/>
                    <a:pt x="7074" y="15670"/>
                    <a:pt x="7370" y="17421"/>
                  </a:cubicBezTo>
                  <a:cubicBezTo>
                    <a:pt x="7622" y="19157"/>
                    <a:pt x="7958" y="20555"/>
                    <a:pt x="8337" y="20909"/>
                  </a:cubicBezTo>
                  <a:cubicBezTo>
                    <a:pt x="8715" y="20909"/>
                    <a:pt x="9094" y="20202"/>
                    <a:pt x="9389" y="18466"/>
                  </a:cubicBezTo>
                  <a:cubicBezTo>
                    <a:pt x="9684" y="17068"/>
                    <a:pt x="9980" y="16023"/>
                    <a:pt x="10315" y="16023"/>
                  </a:cubicBezTo>
                  <a:cubicBezTo>
                    <a:pt x="10653" y="16377"/>
                    <a:pt x="10947" y="17068"/>
                    <a:pt x="11199" y="18820"/>
                  </a:cubicBezTo>
                  <a:cubicBezTo>
                    <a:pt x="11537" y="20202"/>
                    <a:pt x="11873" y="21246"/>
                    <a:pt x="12211" y="21600"/>
                  </a:cubicBezTo>
                  <a:lnTo>
                    <a:pt x="12254" y="21600"/>
                  </a:lnTo>
                  <a:cubicBezTo>
                    <a:pt x="12632" y="20909"/>
                    <a:pt x="12968" y="19864"/>
                    <a:pt x="13263" y="17775"/>
                  </a:cubicBezTo>
                  <a:cubicBezTo>
                    <a:pt x="13516" y="16377"/>
                    <a:pt x="13811" y="15332"/>
                    <a:pt x="14147" y="14625"/>
                  </a:cubicBezTo>
                  <a:cubicBezTo>
                    <a:pt x="14442" y="14625"/>
                    <a:pt x="14778" y="15332"/>
                    <a:pt x="15073" y="16377"/>
                  </a:cubicBezTo>
                  <a:cubicBezTo>
                    <a:pt x="15411" y="17775"/>
                    <a:pt x="15747" y="18466"/>
                    <a:pt x="16126" y="18466"/>
                  </a:cubicBezTo>
                  <a:cubicBezTo>
                    <a:pt x="16464" y="17421"/>
                    <a:pt x="16800" y="16023"/>
                    <a:pt x="17095" y="13934"/>
                  </a:cubicBezTo>
                  <a:cubicBezTo>
                    <a:pt x="17304" y="12198"/>
                    <a:pt x="17600" y="10800"/>
                    <a:pt x="17895" y="9755"/>
                  </a:cubicBezTo>
                  <a:cubicBezTo>
                    <a:pt x="18231" y="9755"/>
                    <a:pt x="18526" y="10109"/>
                    <a:pt x="18862" y="10800"/>
                  </a:cubicBezTo>
                  <a:cubicBezTo>
                    <a:pt x="19077" y="11684"/>
                    <a:pt x="19310" y="12118"/>
                    <a:pt x="19540" y="12118"/>
                  </a:cubicBezTo>
                  <a:cubicBezTo>
                    <a:pt x="20031" y="12118"/>
                    <a:pt x="20513" y="10173"/>
                    <a:pt x="20800" y="6621"/>
                  </a:cubicBezTo>
                  <a:cubicBezTo>
                    <a:pt x="21010" y="4532"/>
                    <a:pt x="21262" y="2780"/>
                    <a:pt x="21557" y="1736"/>
                  </a:cubicBezTo>
                  <a:cubicBezTo>
                    <a:pt x="21600" y="1398"/>
                    <a:pt x="21600" y="691"/>
                    <a:pt x="21600" y="338"/>
                  </a:cubicBezTo>
                  <a:lnTo>
                    <a:pt x="21557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76" name="Google Shape;1681;p41"/>
            <p:cNvSpPr/>
            <p:nvPr/>
          </p:nvSpPr>
          <p:spPr>
            <a:xfrm>
              <a:off x="246423" y="1970890"/>
              <a:ext cx="956566" cy="143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20818" y="2988"/>
                    <a:pt x="20201" y="6696"/>
                    <a:pt x="19698" y="11538"/>
                  </a:cubicBezTo>
                  <a:cubicBezTo>
                    <a:pt x="19530" y="7452"/>
                    <a:pt x="18972" y="4104"/>
                    <a:pt x="18299" y="2988"/>
                  </a:cubicBezTo>
                  <a:cubicBezTo>
                    <a:pt x="18177" y="2850"/>
                    <a:pt x="18051" y="2799"/>
                    <a:pt x="17927" y="2799"/>
                  </a:cubicBezTo>
                  <a:cubicBezTo>
                    <a:pt x="17313" y="2799"/>
                    <a:pt x="16693" y="4293"/>
                    <a:pt x="16228" y="7074"/>
                  </a:cubicBezTo>
                  <a:cubicBezTo>
                    <a:pt x="15725" y="10062"/>
                    <a:pt x="15333" y="13410"/>
                    <a:pt x="15054" y="17496"/>
                  </a:cubicBezTo>
                  <a:cubicBezTo>
                    <a:pt x="14615" y="8190"/>
                    <a:pt x="13410" y="3623"/>
                    <a:pt x="12202" y="3623"/>
                  </a:cubicBezTo>
                  <a:cubicBezTo>
                    <a:pt x="10947" y="3623"/>
                    <a:pt x="9687" y="8568"/>
                    <a:pt x="9290" y="18252"/>
                  </a:cubicBezTo>
                  <a:cubicBezTo>
                    <a:pt x="8954" y="13770"/>
                    <a:pt x="8451" y="9684"/>
                    <a:pt x="7834" y="7074"/>
                  </a:cubicBezTo>
                  <a:cubicBezTo>
                    <a:pt x="7331" y="4928"/>
                    <a:pt x="6758" y="3846"/>
                    <a:pt x="6190" y="3846"/>
                  </a:cubicBezTo>
                  <a:cubicBezTo>
                    <a:pt x="5875" y="3846"/>
                    <a:pt x="5560" y="4172"/>
                    <a:pt x="5261" y="4842"/>
                  </a:cubicBezTo>
                  <a:cubicBezTo>
                    <a:pt x="4533" y="6696"/>
                    <a:pt x="4029" y="10800"/>
                    <a:pt x="3805" y="15642"/>
                  </a:cubicBezTo>
                  <a:cubicBezTo>
                    <a:pt x="3358" y="10062"/>
                    <a:pt x="2574" y="6336"/>
                    <a:pt x="1678" y="5220"/>
                  </a:cubicBezTo>
                  <a:cubicBezTo>
                    <a:pt x="1546" y="5134"/>
                    <a:pt x="1412" y="5082"/>
                    <a:pt x="1275" y="5082"/>
                  </a:cubicBezTo>
                  <a:cubicBezTo>
                    <a:pt x="834" y="5082"/>
                    <a:pt x="385" y="5563"/>
                    <a:pt x="0" y="6696"/>
                  </a:cubicBezTo>
                  <a:lnTo>
                    <a:pt x="111" y="8190"/>
                  </a:lnTo>
                  <a:cubicBezTo>
                    <a:pt x="496" y="7057"/>
                    <a:pt x="880" y="6576"/>
                    <a:pt x="1265" y="6576"/>
                  </a:cubicBezTo>
                  <a:cubicBezTo>
                    <a:pt x="1384" y="6576"/>
                    <a:pt x="1502" y="6610"/>
                    <a:pt x="1624" y="6696"/>
                  </a:cubicBezTo>
                  <a:cubicBezTo>
                    <a:pt x="2630" y="7812"/>
                    <a:pt x="3412" y="12654"/>
                    <a:pt x="3805" y="18612"/>
                  </a:cubicBezTo>
                  <a:cubicBezTo>
                    <a:pt x="3805" y="18990"/>
                    <a:pt x="3862" y="19368"/>
                    <a:pt x="3916" y="19368"/>
                  </a:cubicBezTo>
                  <a:cubicBezTo>
                    <a:pt x="3973" y="18990"/>
                    <a:pt x="4029" y="18612"/>
                    <a:pt x="4029" y="18612"/>
                  </a:cubicBezTo>
                  <a:cubicBezTo>
                    <a:pt x="4029" y="13032"/>
                    <a:pt x="4589" y="8190"/>
                    <a:pt x="5372" y="6336"/>
                  </a:cubicBezTo>
                  <a:cubicBezTo>
                    <a:pt x="5658" y="5649"/>
                    <a:pt x="5955" y="5323"/>
                    <a:pt x="6247" y="5323"/>
                  </a:cubicBezTo>
                  <a:cubicBezTo>
                    <a:pt x="6747" y="5323"/>
                    <a:pt x="7240" y="6301"/>
                    <a:pt x="7666" y="8190"/>
                  </a:cubicBezTo>
                  <a:cubicBezTo>
                    <a:pt x="8394" y="11538"/>
                    <a:pt x="8898" y="15642"/>
                    <a:pt x="9233" y="20845"/>
                  </a:cubicBezTo>
                  <a:cubicBezTo>
                    <a:pt x="9290" y="21222"/>
                    <a:pt x="9290" y="21222"/>
                    <a:pt x="9344" y="21600"/>
                  </a:cubicBezTo>
                  <a:cubicBezTo>
                    <a:pt x="9401" y="21222"/>
                    <a:pt x="9458" y="21222"/>
                    <a:pt x="9458" y="20845"/>
                  </a:cubicBezTo>
                  <a:cubicBezTo>
                    <a:pt x="9744" y="10748"/>
                    <a:pt x="10983" y="5632"/>
                    <a:pt x="12215" y="5632"/>
                  </a:cubicBezTo>
                  <a:cubicBezTo>
                    <a:pt x="13389" y="5632"/>
                    <a:pt x="14558" y="10285"/>
                    <a:pt x="14886" y="19728"/>
                  </a:cubicBezTo>
                  <a:cubicBezTo>
                    <a:pt x="14940" y="20106"/>
                    <a:pt x="14940" y="20484"/>
                    <a:pt x="14997" y="20484"/>
                  </a:cubicBezTo>
                  <a:cubicBezTo>
                    <a:pt x="15054" y="20484"/>
                    <a:pt x="15111" y="20106"/>
                    <a:pt x="15111" y="20106"/>
                  </a:cubicBezTo>
                  <a:cubicBezTo>
                    <a:pt x="15389" y="15642"/>
                    <a:pt x="15782" y="11538"/>
                    <a:pt x="16342" y="8568"/>
                  </a:cubicBezTo>
                  <a:cubicBezTo>
                    <a:pt x="16760" y="5786"/>
                    <a:pt x="17333" y="4275"/>
                    <a:pt x="17898" y="4275"/>
                  </a:cubicBezTo>
                  <a:cubicBezTo>
                    <a:pt x="18015" y="4275"/>
                    <a:pt x="18131" y="4344"/>
                    <a:pt x="18244" y="4464"/>
                  </a:cubicBezTo>
                  <a:cubicBezTo>
                    <a:pt x="18915" y="5580"/>
                    <a:pt x="19419" y="9306"/>
                    <a:pt x="19530" y="13770"/>
                  </a:cubicBezTo>
                  <a:cubicBezTo>
                    <a:pt x="19530" y="14148"/>
                    <a:pt x="19530" y="14526"/>
                    <a:pt x="19587" y="14526"/>
                  </a:cubicBezTo>
                  <a:cubicBezTo>
                    <a:pt x="19602" y="14629"/>
                    <a:pt x="19620" y="14680"/>
                    <a:pt x="19633" y="14680"/>
                  </a:cubicBezTo>
                  <a:cubicBezTo>
                    <a:pt x="19672" y="14680"/>
                    <a:pt x="19698" y="14406"/>
                    <a:pt x="19698" y="14148"/>
                  </a:cubicBezTo>
                  <a:cubicBezTo>
                    <a:pt x="20147" y="9306"/>
                    <a:pt x="20707" y="5220"/>
                    <a:pt x="21432" y="2232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77" name="Google Shape;1682;p41"/>
            <p:cNvSpPr/>
            <p:nvPr/>
          </p:nvSpPr>
          <p:spPr>
            <a:xfrm>
              <a:off x="92785" y="1195154"/>
              <a:ext cx="1241668" cy="1933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78" y="0"/>
                  </a:moveTo>
                  <a:cubicBezTo>
                    <a:pt x="4828" y="0"/>
                    <a:pt x="0" y="4982"/>
                    <a:pt x="0" y="10806"/>
                  </a:cubicBezTo>
                  <a:cubicBezTo>
                    <a:pt x="0" y="11637"/>
                    <a:pt x="42" y="12186"/>
                    <a:pt x="129" y="12467"/>
                  </a:cubicBezTo>
                  <a:cubicBezTo>
                    <a:pt x="949" y="17730"/>
                    <a:pt x="5345" y="21600"/>
                    <a:pt x="10778" y="21600"/>
                  </a:cubicBezTo>
                  <a:cubicBezTo>
                    <a:pt x="16253" y="21600"/>
                    <a:pt x="20781" y="17730"/>
                    <a:pt x="21513" y="12467"/>
                  </a:cubicBezTo>
                  <a:cubicBezTo>
                    <a:pt x="21556" y="11905"/>
                    <a:pt x="21600" y="11356"/>
                    <a:pt x="21600" y="10806"/>
                  </a:cubicBezTo>
                  <a:cubicBezTo>
                    <a:pt x="21600" y="4982"/>
                    <a:pt x="16770" y="0"/>
                    <a:pt x="10778" y="0"/>
                  </a:cubicBezTo>
                  <a:close/>
                </a:path>
              </a:pathLst>
            </a:custGeom>
            <a:solidFill>
              <a:srgbClr val="4E404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78" name="Google Shape;1683;p41"/>
            <p:cNvSpPr/>
            <p:nvPr/>
          </p:nvSpPr>
          <p:spPr>
            <a:xfrm>
              <a:off x="883379" y="1247167"/>
              <a:ext cx="446050" cy="138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921" y="0"/>
                  </a:moveTo>
                  <a:cubicBezTo>
                    <a:pt x="6958" y="3858"/>
                    <a:pt x="6001" y="6951"/>
                    <a:pt x="5037" y="10027"/>
                  </a:cubicBezTo>
                  <a:cubicBezTo>
                    <a:pt x="3476" y="14649"/>
                    <a:pt x="1799" y="18116"/>
                    <a:pt x="0" y="21600"/>
                  </a:cubicBezTo>
                  <a:cubicBezTo>
                    <a:pt x="11282" y="20053"/>
                    <a:pt x="19923" y="15040"/>
                    <a:pt x="21600" y="9262"/>
                  </a:cubicBezTo>
                  <a:cubicBezTo>
                    <a:pt x="20161" y="5404"/>
                    <a:pt x="15118" y="1938"/>
                    <a:pt x="792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79" name="Google Shape;1684;p41"/>
            <p:cNvSpPr/>
            <p:nvPr/>
          </p:nvSpPr>
          <p:spPr>
            <a:xfrm>
              <a:off x="100215" y="1236650"/>
              <a:ext cx="946741" cy="151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481" y="0"/>
                  </a:moveTo>
                  <a:cubicBezTo>
                    <a:pt x="14999" y="0"/>
                    <a:pt x="14514" y="33"/>
                    <a:pt x="14021" y="98"/>
                  </a:cubicBezTo>
                  <a:lnTo>
                    <a:pt x="12722" y="98"/>
                  </a:lnTo>
                  <a:cubicBezTo>
                    <a:pt x="12443" y="65"/>
                    <a:pt x="12164" y="49"/>
                    <a:pt x="11885" y="49"/>
                  </a:cubicBezTo>
                  <a:cubicBezTo>
                    <a:pt x="8883" y="49"/>
                    <a:pt x="5884" y="1740"/>
                    <a:pt x="2882" y="4327"/>
                  </a:cubicBezTo>
                  <a:cubicBezTo>
                    <a:pt x="1356" y="6083"/>
                    <a:pt x="339" y="7856"/>
                    <a:pt x="0" y="9970"/>
                  </a:cubicBezTo>
                  <a:cubicBezTo>
                    <a:pt x="563" y="13842"/>
                    <a:pt x="2543" y="16672"/>
                    <a:pt x="5370" y="18786"/>
                  </a:cubicBezTo>
                  <a:cubicBezTo>
                    <a:pt x="7407" y="20543"/>
                    <a:pt x="9895" y="21258"/>
                    <a:pt x="12553" y="21600"/>
                  </a:cubicBezTo>
                  <a:lnTo>
                    <a:pt x="13966" y="21600"/>
                  </a:lnTo>
                  <a:cubicBezTo>
                    <a:pt x="15322" y="21600"/>
                    <a:pt x="16624" y="21600"/>
                    <a:pt x="17868" y="21258"/>
                  </a:cubicBezTo>
                  <a:cubicBezTo>
                    <a:pt x="18715" y="18070"/>
                    <a:pt x="19506" y="14899"/>
                    <a:pt x="20241" y="10670"/>
                  </a:cubicBezTo>
                  <a:cubicBezTo>
                    <a:pt x="20695" y="7856"/>
                    <a:pt x="21146" y="5026"/>
                    <a:pt x="21600" y="1496"/>
                  </a:cubicBezTo>
                  <a:cubicBezTo>
                    <a:pt x="19832" y="634"/>
                    <a:pt x="17719" y="0"/>
                    <a:pt x="1548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80" name="Google Shape;1685;p41"/>
            <p:cNvSpPr/>
            <p:nvPr/>
          </p:nvSpPr>
          <p:spPr>
            <a:xfrm>
              <a:off x="1303854" y="957952"/>
              <a:ext cx="471109" cy="4676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6" h="21600" fill="norm" stroke="1" extrusionOk="0">
                  <a:moveTo>
                    <a:pt x="4041" y="0"/>
                  </a:moveTo>
                  <a:cubicBezTo>
                    <a:pt x="3907" y="0"/>
                    <a:pt x="3767" y="26"/>
                    <a:pt x="3618" y="84"/>
                  </a:cubicBezTo>
                  <a:cubicBezTo>
                    <a:pt x="2498" y="539"/>
                    <a:pt x="1491" y="1457"/>
                    <a:pt x="933" y="2487"/>
                  </a:cubicBezTo>
                  <a:cubicBezTo>
                    <a:pt x="35" y="3860"/>
                    <a:pt x="-187" y="5465"/>
                    <a:pt x="149" y="6948"/>
                  </a:cubicBezTo>
                  <a:cubicBezTo>
                    <a:pt x="484" y="8437"/>
                    <a:pt x="1155" y="9810"/>
                    <a:pt x="2054" y="11072"/>
                  </a:cubicBezTo>
                  <a:cubicBezTo>
                    <a:pt x="3504" y="13358"/>
                    <a:pt x="4960" y="15650"/>
                    <a:pt x="6307" y="17941"/>
                  </a:cubicBezTo>
                  <a:cubicBezTo>
                    <a:pt x="6865" y="18738"/>
                    <a:pt x="7423" y="19541"/>
                    <a:pt x="8094" y="20227"/>
                  </a:cubicBezTo>
                  <a:cubicBezTo>
                    <a:pt x="8321" y="20460"/>
                    <a:pt x="8543" y="20687"/>
                    <a:pt x="8765" y="20914"/>
                  </a:cubicBezTo>
                  <a:cubicBezTo>
                    <a:pt x="9106" y="21030"/>
                    <a:pt x="9441" y="21257"/>
                    <a:pt x="9777" y="21373"/>
                  </a:cubicBezTo>
                  <a:cubicBezTo>
                    <a:pt x="10334" y="21489"/>
                    <a:pt x="10892" y="21489"/>
                    <a:pt x="11341" y="21489"/>
                  </a:cubicBezTo>
                  <a:lnTo>
                    <a:pt x="11676" y="21489"/>
                  </a:lnTo>
                  <a:cubicBezTo>
                    <a:pt x="12239" y="21373"/>
                    <a:pt x="12683" y="21373"/>
                    <a:pt x="13246" y="21373"/>
                  </a:cubicBezTo>
                  <a:lnTo>
                    <a:pt x="13803" y="21373"/>
                  </a:lnTo>
                  <a:cubicBezTo>
                    <a:pt x="15037" y="21373"/>
                    <a:pt x="16152" y="21600"/>
                    <a:pt x="17273" y="21600"/>
                  </a:cubicBezTo>
                  <a:lnTo>
                    <a:pt x="17608" y="21600"/>
                  </a:lnTo>
                  <a:cubicBezTo>
                    <a:pt x="18057" y="21600"/>
                    <a:pt x="18506" y="21600"/>
                    <a:pt x="18950" y="21489"/>
                  </a:cubicBezTo>
                  <a:cubicBezTo>
                    <a:pt x="19513" y="21373"/>
                    <a:pt x="19962" y="21146"/>
                    <a:pt x="20406" y="20914"/>
                  </a:cubicBezTo>
                  <a:lnTo>
                    <a:pt x="20633" y="20687"/>
                  </a:lnTo>
                  <a:cubicBezTo>
                    <a:pt x="20855" y="20460"/>
                    <a:pt x="21077" y="20227"/>
                    <a:pt x="21191" y="19884"/>
                  </a:cubicBezTo>
                  <a:cubicBezTo>
                    <a:pt x="21413" y="18854"/>
                    <a:pt x="21191" y="17825"/>
                    <a:pt x="20633" y="17022"/>
                  </a:cubicBezTo>
                  <a:lnTo>
                    <a:pt x="20406" y="16795"/>
                  </a:lnTo>
                  <a:cubicBezTo>
                    <a:pt x="20298" y="16568"/>
                    <a:pt x="20184" y="16336"/>
                    <a:pt x="19962" y="16109"/>
                  </a:cubicBezTo>
                  <a:cubicBezTo>
                    <a:pt x="18728" y="14620"/>
                    <a:pt x="17386" y="13358"/>
                    <a:pt x="15930" y="12101"/>
                  </a:cubicBezTo>
                  <a:cubicBezTo>
                    <a:pt x="14702" y="11072"/>
                    <a:pt x="13468" y="9926"/>
                    <a:pt x="12239" y="8670"/>
                  </a:cubicBezTo>
                  <a:cubicBezTo>
                    <a:pt x="10112" y="6605"/>
                    <a:pt x="8094" y="4319"/>
                    <a:pt x="6194" y="2027"/>
                  </a:cubicBezTo>
                  <a:cubicBezTo>
                    <a:pt x="5605" y="1325"/>
                    <a:pt x="5012" y="0"/>
                    <a:pt x="4041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81" name="Google Shape;1686;p41"/>
            <p:cNvSpPr/>
            <p:nvPr/>
          </p:nvSpPr>
          <p:spPr>
            <a:xfrm>
              <a:off x="1336861" y="1091128"/>
              <a:ext cx="225541" cy="3320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5463" y="7896"/>
                    <a:pt x="12579" y="15153"/>
                    <a:pt x="20888" y="21600"/>
                  </a:cubicBezTo>
                  <a:lnTo>
                    <a:pt x="21600" y="21600"/>
                  </a:lnTo>
                  <a:cubicBezTo>
                    <a:pt x="13061" y="15153"/>
                    <a:pt x="5934" y="7733"/>
                    <a:pt x="48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82" name="Google Shape;1687;p41"/>
            <p:cNvSpPr/>
            <p:nvPr/>
          </p:nvSpPr>
          <p:spPr>
            <a:xfrm>
              <a:off x="1369098" y="1058892"/>
              <a:ext cx="240401" cy="361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42" y="0"/>
                  </a:moveTo>
                  <a:lnTo>
                    <a:pt x="0" y="143"/>
                  </a:lnTo>
                  <a:cubicBezTo>
                    <a:pt x="5567" y="7691"/>
                    <a:pt x="12695" y="14946"/>
                    <a:pt x="20932" y="21600"/>
                  </a:cubicBezTo>
                  <a:lnTo>
                    <a:pt x="21600" y="21600"/>
                  </a:lnTo>
                  <a:cubicBezTo>
                    <a:pt x="13363" y="14946"/>
                    <a:pt x="6235" y="7691"/>
                    <a:pt x="44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83" name="Google Shape;1688;p41"/>
            <p:cNvSpPr/>
            <p:nvPr/>
          </p:nvSpPr>
          <p:spPr>
            <a:xfrm>
              <a:off x="1386473" y="1034086"/>
              <a:ext cx="309789" cy="3915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43" y="0"/>
                  </a:moveTo>
                  <a:lnTo>
                    <a:pt x="0" y="139"/>
                  </a:lnTo>
                  <a:cubicBezTo>
                    <a:pt x="3627" y="4648"/>
                    <a:pt x="7253" y="9296"/>
                    <a:pt x="11406" y="13534"/>
                  </a:cubicBezTo>
                  <a:cubicBezTo>
                    <a:pt x="14339" y="16410"/>
                    <a:pt x="17455" y="19140"/>
                    <a:pt x="20907" y="21600"/>
                  </a:cubicBezTo>
                  <a:lnTo>
                    <a:pt x="21600" y="21600"/>
                  </a:lnTo>
                  <a:cubicBezTo>
                    <a:pt x="17973" y="19140"/>
                    <a:pt x="14690" y="16410"/>
                    <a:pt x="11748" y="13401"/>
                  </a:cubicBezTo>
                  <a:cubicBezTo>
                    <a:pt x="7604" y="9025"/>
                    <a:pt x="3802" y="4648"/>
                    <a:pt x="34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84" name="Google Shape;1689;p41"/>
            <p:cNvSpPr/>
            <p:nvPr/>
          </p:nvSpPr>
          <p:spPr>
            <a:xfrm>
              <a:off x="1304625" y="1088613"/>
              <a:ext cx="193304" cy="3221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62" y="0"/>
                  </a:moveTo>
                  <a:lnTo>
                    <a:pt x="0" y="169"/>
                  </a:lnTo>
                  <a:cubicBezTo>
                    <a:pt x="5263" y="7481"/>
                    <a:pt x="11918" y="14288"/>
                    <a:pt x="19939" y="20604"/>
                  </a:cubicBezTo>
                  <a:cubicBezTo>
                    <a:pt x="20501" y="20941"/>
                    <a:pt x="21051" y="21270"/>
                    <a:pt x="21600" y="21600"/>
                  </a:cubicBezTo>
                  <a:cubicBezTo>
                    <a:pt x="13297" y="14954"/>
                    <a:pt x="6093" y="7642"/>
                    <a:pt x="56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85" name="Google Shape;1690;p41"/>
            <p:cNvSpPr/>
            <p:nvPr/>
          </p:nvSpPr>
          <p:spPr>
            <a:xfrm>
              <a:off x="905670" y="1086099"/>
              <a:ext cx="12347" cy="595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3000" y="912"/>
                  </a:lnTo>
                  <a:cubicBezTo>
                    <a:pt x="13000" y="1824"/>
                    <a:pt x="13000" y="2695"/>
                    <a:pt x="13000" y="2695"/>
                  </a:cubicBezTo>
                  <a:cubicBezTo>
                    <a:pt x="13000" y="8084"/>
                    <a:pt x="4200" y="14386"/>
                    <a:pt x="0" y="19776"/>
                  </a:cubicBezTo>
                  <a:lnTo>
                    <a:pt x="0" y="20688"/>
                  </a:lnTo>
                  <a:cubicBezTo>
                    <a:pt x="0" y="20688"/>
                    <a:pt x="0" y="20688"/>
                    <a:pt x="0" y="21600"/>
                  </a:cubicBezTo>
                  <a:lnTo>
                    <a:pt x="4200" y="21600"/>
                  </a:lnTo>
                  <a:cubicBezTo>
                    <a:pt x="8600" y="20688"/>
                    <a:pt x="8600" y="20688"/>
                    <a:pt x="8600" y="20688"/>
                  </a:cubicBezTo>
                  <a:lnTo>
                    <a:pt x="8600" y="17993"/>
                  </a:lnTo>
                  <a:cubicBezTo>
                    <a:pt x="17400" y="13474"/>
                    <a:pt x="17400" y="7214"/>
                    <a:pt x="21600" y="1824"/>
                  </a:cubicBezTo>
                  <a:cubicBezTo>
                    <a:pt x="21600" y="912"/>
                    <a:pt x="21600" y="912"/>
                    <a:pt x="21600" y="0"/>
                  </a:cubicBezTo>
                  <a:close/>
                </a:path>
              </a:pathLst>
            </a:custGeom>
            <a:solidFill>
              <a:srgbClr val="FFBB5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86" name="Google Shape;1691;p41"/>
            <p:cNvSpPr/>
            <p:nvPr/>
          </p:nvSpPr>
          <p:spPr>
            <a:xfrm>
              <a:off x="804045" y="1137197"/>
              <a:ext cx="106541" cy="778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19" y="0"/>
                  </a:moveTo>
                  <a:cubicBezTo>
                    <a:pt x="20650" y="0"/>
                    <a:pt x="20603" y="63"/>
                    <a:pt x="20603" y="285"/>
                  </a:cubicBezTo>
                  <a:cubicBezTo>
                    <a:pt x="16571" y="2347"/>
                    <a:pt x="12561" y="4409"/>
                    <a:pt x="9039" y="7137"/>
                  </a:cubicBezTo>
                  <a:cubicBezTo>
                    <a:pt x="5029" y="10594"/>
                    <a:pt x="2016" y="14717"/>
                    <a:pt x="0" y="20204"/>
                  </a:cubicBezTo>
                  <a:cubicBezTo>
                    <a:pt x="0" y="20902"/>
                    <a:pt x="0" y="21600"/>
                    <a:pt x="510" y="21600"/>
                  </a:cubicBezTo>
                  <a:lnTo>
                    <a:pt x="997" y="21600"/>
                  </a:lnTo>
                  <a:cubicBezTo>
                    <a:pt x="997" y="21600"/>
                    <a:pt x="1506" y="21600"/>
                    <a:pt x="1506" y="20902"/>
                  </a:cubicBezTo>
                  <a:cubicBezTo>
                    <a:pt x="3523" y="16081"/>
                    <a:pt x="6026" y="11958"/>
                    <a:pt x="9548" y="9198"/>
                  </a:cubicBezTo>
                  <a:cubicBezTo>
                    <a:pt x="13071" y="6470"/>
                    <a:pt x="17081" y="3711"/>
                    <a:pt x="21090" y="2347"/>
                  </a:cubicBezTo>
                  <a:cubicBezTo>
                    <a:pt x="21090" y="1649"/>
                    <a:pt x="21600" y="1649"/>
                    <a:pt x="21600" y="952"/>
                  </a:cubicBezTo>
                  <a:cubicBezTo>
                    <a:pt x="21252" y="476"/>
                    <a:pt x="20905" y="0"/>
                    <a:pt x="20719" y="0"/>
                  </a:cubicBezTo>
                  <a:close/>
                </a:path>
              </a:pathLst>
            </a:custGeom>
            <a:solidFill>
              <a:srgbClr val="FFBB5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87" name="Google Shape;1692;p41"/>
            <p:cNvSpPr/>
            <p:nvPr/>
          </p:nvSpPr>
          <p:spPr>
            <a:xfrm>
              <a:off x="781754" y="1138225"/>
              <a:ext cx="128832" cy="587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76" y="0"/>
                  </a:moveTo>
                  <a:cubicBezTo>
                    <a:pt x="12880" y="0"/>
                    <a:pt x="5807" y="7270"/>
                    <a:pt x="0" y="19121"/>
                  </a:cubicBezTo>
                  <a:cubicBezTo>
                    <a:pt x="0" y="20045"/>
                    <a:pt x="0" y="20928"/>
                    <a:pt x="0" y="20928"/>
                  </a:cubicBezTo>
                  <a:lnTo>
                    <a:pt x="402" y="20928"/>
                  </a:lnTo>
                  <a:cubicBezTo>
                    <a:pt x="613" y="21390"/>
                    <a:pt x="728" y="21600"/>
                    <a:pt x="824" y="21600"/>
                  </a:cubicBezTo>
                  <a:cubicBezTo>
                    <a:pt x="939" y="21600"/>
                    <a:pt x="1035" y="21390"/>
                    <a:pt x="1246" y="20928"/>
                  </a:cubicBezTo>
                  <a:cubicBezTo>
                    <a:pt x="6651" y="10002"/>
                    <a:pt x="13301" y="3614"/>
                    <a:pt x="20776" y="2732"/>
                  </a:cubicBezTo>
                  <a:cubicBezTo>
                    <a:pt x="21178" y="2732"/>
                    <a:pt x="21600" y="1807"/>
                    <a:pt x="21600" y="882"/>
                  </a:cubicBezTo>
                  <a:cubicBezTo>
                    <a:pt x="21600" y="0"/>
                    <a:pt x="21178" y="0"/>
                    <a:pt x="20776" y="0"/>
                  </a:cubicBezTo>
                  <a:close/>
                </a:path>
              </a:pathLst>
            </a:custGeom>
            <a:solidFill>
              <a:srgbClr val="FFBB5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88" name="Google Shape;1693;p41"/>
            <p:cNvSpPr/>
            <p:nvPr/>
          </p:nvSpPr>
          <p:spPr>
            <a:xfrm>
              <a:off x="903155" y="1130452"/>
              <a:ext cx="128947" cy="226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211" y="0"/>
                  </a:moveTo>
                  <a:cubicBezTo>
                    <a:pt x="6300" y="0"/>
                    <a:pt x="3351" y="2400"/>
                    <a:pt x="421" y="7418"/>
                  </a:cubicBezTo>
                  <a:cubicBezTo>
                    <a:pt x="0" y="7418"/>
                    <a:pt x="0" y="9709"/>
                    <a:pt x="0" y="12109"/>
                  </a:cubicBezTo>
                  <a:cubicBezTo>
                    <a:pt x="0" y="12109"/>
                    <a:pt x="421" y="14509"/>
                    <a:pt x="823" y="14509"/>
                  </a:cubicBezTo>
                  <a:cubicBezTo>
                    <a:pt x="3600" y="9491"/>
                    <a:pt x="6434" y="7091"/>
                    <a:pt x="9268" y="7091"/>
                  </a:cubicBezTo>
                  <a:cubicBezTo>
                    <a:pt x="13213" y="7091"/>
                    <a:pt x="17119" y="11891"/>
                    <a:pt x="20757" y="21600"/>
                  </a:cubicBezTo>
                  <a:cubicBezTo>
                    <a:pt x="20757" y="21600"/>
                    <a:pt x="21179" y="21600"/>
                    <a:pt x="21600" y="19200"/>
                  </a:cubicBezTo>
                  <a:cubicBezTo>
                    <a:pt x="21600" y="16800"/>
                    <a:pt x="21600" y="16800"/>
                    <a:pt x="21179" y="14509"/>
                  </a:cubicBezTo>
                  <a:cubicBezTo>
                    <a:pt x="17291" y="4800"/>
                    <a:pt x="13289" y="0"/>
                    <a:pt x="9211" y="0"/>
                  </a:cubicBezTo>
                  <a:close/>
                </a:path>
              </a:pathLst>
            </a:custGeom>
            <a:solidFill>
              <a:srgbClr val="FFBB5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89" name="Google Shape;1694;p41"/>
            <p:cNvSpPr/>
            <p:nvPr/>
          </p:nvSpPr>
          <p:spPr>
            <a:xfrm>
              <a:off x="706504" y="0"/>
              <a:ext cx="751869" cy="11941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5" h="21600" fill="norm" stroke="1" extrusionOk="0">
                  <a:moveTo>
                    <a:pt x="7804" y="0"/>
                  </a:moveTo>
                  <a:cubicBezTo>
                    <a:pt x="5985" y="0"/>
                    <a:pt x="4261" y="488"/>
                    <a:pt x="3081" y="1356"/>
                  </a:cubicBezTo>
                  <a:cubicBezTo>
                    <a:pt x="1872" y="2297"/>
                    <a:pt x="1092" y="3507"/>
                    <a:pt x="879" y="4719"/>
                  </a:cubicBezTo>
                  <a:cubicBezTo>
                    <a:pt x="522" y="6108"/>
                    <a:pt x="663" y="7543"/>
                    <a:pt x="381" y="8933"/>
                  </a:cubicBezTo>
                  <a:cubicBezTo>
                    <a:pt x="24" y="10411"/>
                    <a:pt x="-45" y="11935"/>
                    <a:pt x="24" y="13416"/>
                  </a:cubicBezTo>
                  <a:cubicBezTo>
                    <a:pt x="96" y="14940"/>
                    <a:pt x="735" y="16418"/>
                    <a:pt x="1872" y="17764"/>
                  </a:cubicBezTo>
                  <a:cubicBezTo>
                    <a:pt x="3081" y="19019"/>
                    <a:pt x="4858" y="19960"/>
                    <a:pt x="6988" y="20543"/>
                  </a:cubicBezTo>
                  <a:cubicBezTo>
                    <a:pt x="9262" y="21170"/>
                    <a:pt x="11750" y="21530"/>
                    <a:pt x="14306" y="21575"/>
                  </a:cubicBezTo>
                  <a:cubicBezTo>
                    <a:pt x="14542" y="21592"/>
                    <a:pt x="14784" y="21600"/>
                    <a:pt x="15024" y="21600"/>
                  </a:cubicBezTo>
                  <a:cubicBezTo>
                    <a:pt x="16010" y="21600"/>
                    <a:pt x="17016" y="21451"/>
                    <a:pt x="17930" y="21126"/>
                  </a:cubicBezTo>
                  <a:cubicBezTo>
                    <a:pt x="18923" y="20589"/>
                    <a:pt x="19707" y="19871"/>
                    <a:pt x="20133" y="19063"/>
                  </a:cubicBezTo>
                  <a:cubicBezTo>
                    <a:pt x="20205" y="18974"/>
                    <a:pt x="20274" y="18885"/>
                    <a:pt x="20346" y="18794"/>
                  </a:cubicBezTo>
                  <a:cubicBezTo>
                    <a:pt x="20346" y="18751"/>
                    <a:pt x="20346" y="18751"/>
                    <a:pt x="20346" y="18705"/>
                  </a:cubicBezTo>
                  <a:cubicBezTo>
                    <a:pt x="20772" y="17988"/>
                    <a:pt x="21129" y="17227"/>
                    <a:pt x="21342" y="16464"/>
                  </a:cubicBezTo>
                  <a:cubicBezTo>
                    <a:pt x="21483" y="15792"/>
                    <a:pt x="21555" y="15120"/>
                    <a:pt x="21555" y="14445"/>
                  </a:cubicBezTo>
                  <a:lnTo>
                    <a:pt x="21555" y="13953"/>
                  </a:lnTo>
                  <a:cubicBezTo>
                    <a:pt x="21411" y="12653"/>
                    <a:pt x="20844" y="11443"/>
                    <a:pt x="19920" y="10322"/>
                  </a:cubicBezTo>
                  <a:cubicBezTo>
                    <a:pt x="18855" y="9156"/>
                    <a:pt x="17360" y="8215"/>
                    <a:pt x="15584" y="7543"/>
                  </a:cubicBezTo>
                  <a:cubicBezTo>
                    <a:pt x="14876" y="7318"/>
                    <a:pt x="14165" y="7095"/>
                    <a:pt x="13313" y="7004"/>
                  </a:cubicBezTo>
                  <a:cubicBezTo>
                    <a:pt x="14450" y="5614"/>
                    <a:pt x="14591" y="4001"/>
                    <a:pt x="13739" y="2566"/>
                  </a:cubicBezTo>
                  <a:cubicBezTo>
                    <a:pt x="12743" y="1177"/>
                    <a:pt x="10753" y="236"/>
                    <a:pt x="8410" y="10"/>
                  </a:cubicBezTo>
                  <a:lnTo>
                    <a:pt x="8266" y="10"/>
                  </a:lnTo>
                  <a:cubicBezTo>
                    <a:pt x="8112" y="4"/>
                    <a:pt x="7958" y="0"/>
                    <a:pt x="780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90" name="Google Shape;1695;p41"/>
            <p:cNvSpPr/>
            <p:nvPr/>
          </p:nvSpPr>
          <p:spPr>
            <a:xfrm>
              <a:off x="672778" y="15432"/>
              <a:ext cx="235292" cy="3736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4" h="21600" fill="norm" stroke="1" extrusionOk="0">
                  <a:moveTo>
                    <a:pt x="21364" y="0"/>
                  </a:moveTo>
                  <a:cubicBezTo>
                    <a:pt x="13943" y="1718"/>
                    <a:pt x="7414" y="4731"/>
                    <a:pt x="2691" y="8742"/>
                  </a:cubicBezTo>
                  <a:cubicBezTo>
                    <a:pt x="2016" y="9317"/>
                    <a:pt x="1570" y="9885"/>
                    <a:pt x="1342" y="10605"/>
                  </a:cubicBezTo>
                  <a:cubicBezTo>
                    <a:pt x="895" y="11173"/>
                    <a:pt x="1113" y="11894"/>
                    <a:pt x="2016" y="12323"/>
                  </a:cubicBezTo>
                  <a:cubicBezTo>
                    <a:pt x="2286" y="12488"/>
                    <a:pt x="2650" y="12574"/>
                    <a:pt x="3044" y="12574"/>
                  </a:cubicBezTo>
                  <a:cubicBezTo>
                    <a:pt x="3584" y="12574"/>
                    <a:pt x="4165" y="12422"/>
                    <a:pt x="4580" y="12145"/>
                  </a:cubicBezTo>
                  <a:cubicBezTo>
                    <a:pt x="2182" y="13982"/>
                    <a:pt x="657" y="16089"/>
                    <a:pt x="221" y="18481"/>
                  </a:cubicBezTo>
                  <a:cubicBezTo>
                    <a:pt x="-236" y="19486"/>
                    <a:pt x="-8" y="20490"/>
                    <a:pt x="1113" y="21204"/>
                  </a:cubicBezTo>
                  <a:cubicBezTo>
                    <a:pt x="1715" y="21474"/>
                    <a:pt x="2400" y="21600"/>
                    <a:pt x="3096" y="21600"/>
                  </a:cubicBezTo>
                  <a:cubicBezTo>
                    <a:pt x="4227" y="21600"/>
                    <a:pt x="5369" y="21256"/>
                    <a:pt x="6064" y="20629"/>
                  </a:cubicBezTo>
                  <a:cubicBezTo>
                    <a:pt x="7870" y="19195"/>
                    <a:pt x="8991" y="17477"/>
                    <a:pt x="9220" y="15614"/>
                  </a:cubicBezTo>
                  <a:cubicBezTo>
                    <a:pt x="9666" y="12607"/>
                    <a:pt x="10798" y="9601"/>
                    <a:pt x="12147" y="6594"/>
                  </a:cubicBezTo>
                  <a:cubicBezTo>
                    <a:pt x="13496" y="3581"/>
                    <a:pt x="16870" y="1150"/>
                    <a:pt x="2136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91" name="Google Shape;1696;p41"/>
            <p:cNvSpPr/>
            <p:nvPr/>
          </p:nvSpPr>
          <p:spPr>
            <a:xfrm>
              <a:off x="792868" y="3086"/>
              <a:ext cx="457227" cy="5343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7" h="21600" fill="norm" stroke="1" extrusionOk="0">
                  <a:moveTo>
                    <a:pt x="9465" y="0"/>
                  </a:moveTo>
                  <a:cubicBezTo>
                    <a:pt x="6448" y="601"/>
                    <a:pt x="3657" y="2204"/>
                    <a:pt x="1798" y="4506"/>
                  </a:cubicBezTo>
                  <a:cubicBezTo>
                    <a:pt x="1338" y="5009"/>
                    <a:pt x="1102" y="5712"/>
                    <a:pt x="989" y="6410"/>
                  </a:cubicBezTo>
                  <a:cubicBezTo>
                    <a:pt x="989" y="7112"/>
                    <a:pt x="1568" y="7713"/>
                    <a:pt x="2382" y="7916"/>
                  </a:cubicBezTo>
                  <a:cubicBezTo>
                    <a:pt x="1798" y="8415"/>
                    <a:pt x="1338" y="9016"/>
                    <a:pt x="872" y="9719"/>
                  </a:cubicBezTo>
                  <a:cubicBezTo>
                    <a:pt x="406" y="10620"/>
                    <a:pt x="57" y="11623"/>
                    <a:pt x="57" y="12625"/>
                  </a:cubicBezTo>
                  <a:cubicBezTo>
                    <a:pt x="-173" y="13624"/>
                    <a:pt x="293" y="14728"/>
                    <a:pt x="1338" y="15431"/>
                  </a:cubicBezTo>
                  <a:cubicBezTo>
                    <a:pt x="1975" y="15703"/>
                    <a:pt x="2682" y="15860"/>
                    <a:pt x="3384" y="15860"/>
                  </a:cubicBezTo>
                  <a:cubicBezTo>
                    <a:pt x="3957" y="15860"/>
                    <a:pt x="4531" y="15754"/>
                    <a:pt x="5050" y="15528"/>
                  </a:cubicBezTo>
                  <a:cubicBezTo>
                    <a:pt x="5168" y="17432"/>
                    <a:pt x="6100" y="19239"/>
                    <a:pt x="7723" y="20537"/>
                  </a:cubicBezTo>
                  <a:cubicBezTo>
                    <a:pt x="8377" y="21263"/>
                    <a:pt x="9406" y="21600"/>
                    <a:pt x="10450" y="21600"/>
                  </a:cubicBezTo>
                  <a:cubicBezTo>
                    <a:pt x="10702" y="21600"/>
                    <a:pt x="10959" y="21582"/>
                    <a:pt x="11211" y="21540"/>
                  </a:cubicBezTo>
                  <a:cubicBezTo>
                    <a:pt x="12486" y="21240"/>
                    <a:pt x="13182" y="19936"/>
                    <a:pt x="13766" y="18836"/>
                  </a:cubicBezTo>
                  <a:cubicBezTo>
                    <a:pt x="14345" y="19738"/>
                    <a:pt x="15272" y="20440"/>
                    <a:pt x="16316" y="20939"/>
                  </a:cubicBezTo>
                  <a:cubicBezTo>
                    <a:pt x="16820" y="21179"/>
                    <a:pt x="17398" y="21304"/>
                    <a:pt x="17966" y="21304"/>
                  </a:cubicBezTo>
                  <a:cubicBezTo>
                    <a:pt x="18588" y="21304"/>
                    <a:pt x="19204" y="21152"/>
                    <a:pt x="19686" y="20837"/>
                  </a:cubicBezTo>
                  <a:cubicBezTo>
                    <a:pt x="20500" y="20140"/>
                    <a:pt x="20966" y="19336"/>
                    <a:pt x="21079" y="18434"/>
                  </a:cubicBezTo>
                  <a:cubicBezTo>
                    <a:pt x="21197" y="17935"/>
                    <a:pt x="21315" y="17432"/>
                    <a:pt x="21427" y="16932"/>
                  </a:cubicBezTo>
                  <a:cubicBezTo>
                    <a:pt x="20618" y="16530"/>
                    <a:pt x="19686" y="16230"/>
                    <a:pt x="18872" y="15930"/>
                  </a:cubicBezTo>
                  <a:cubicBezTo>
                    <a:pt x="18523" y="15828"/>
                    <a:pt x="18063" y="15731"/>
                    <a:pt x="17715" y="15629"/>
                  </a:cubicBezTo>
                  <a:cubicBezTo>
                    <a:pt x="19573" y="12524"/>
                    <a:pt x="19804" y="8915"/>
                    <a:pt x="18293" y="5712"/>
                  </a:cubicBezTo>
                  <a:cubicBezTo>
                    <a:pt x="17131" y="3508"/>
                    <a:pt x="15159" y="1701"/>
                    <a:pt x="12604" y="799"/>
                  </a:cubicBezTo>
                  <a:cubicBezTo>
                    <a:pt x="11559" y="402"/>
                    <a:pt x="10627" y="102"/>
                    <a:pt x="946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92" name="Google Shape;1697;p41"/>
            <p:cNvSpPr/>
            <p:nvPr/>
          </p:nvSpPr>
          <p:spPr>
            <a:xfrm>
              <a:off x="811475" y="3086"/>
              <a:ext cx="251243" cy="2470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1" h="21600" fill="norm" stroke="1" extrusionOk="0">
                  <a:moveTo>
                    <a:pt x="15670" y="0"/>
                  </a:moveTo>
                  <a:cubicBezTo>
                    <a:pt x="10170" y="1299"/>
                    <a:pt x="5080" y="4768"/>
                    <a:pt x="1690" y="9745"/>
                  </a:cubicBezTo>
                  <a:cubicBezTo>
                    <a:pt x="850" y="10835"/>
                    <a:pt x="420" y="12354"/>
                    <a:pt x="215" y="13864"/>
                  </a:cubicBezTo>
                  <a:cubicBezTo>
                    <a:pt x="215" y="15383"/>
                    <a:pt x="1270" y="16682"/>
                    <a:pt x="2755" y="17122"/>
                  </a:cubicBezTo>
                  <a:cubicBezTo>
                    <a:pt x="1690" y="18202"/>
                    <a:pt x="850" y="19501"/>
                    <a:pt x="0" y="21020"/>
                  </a:cubicBezTo>
                  <a:cubicBezTo>
                    <a:pt x="1133" y="21410"/>
                    <a:pt x="2296" y="21600"/>
                    <a:pt x="3449" y="21600"/>
                  </a:cubicBezTo>
                  <a:cubicBezTo>
                    <a:pt x="5520" y="21600"/>
                    <a:pt x="7552" y="20970"/>
                    <a:pt x="9320" y="19721"/>
                  </a:cubicBezTo>
                  <a:cubicBezTo>
                    <a:pt x="12495" y="17552"/>
                    <a:pt x="14400" y="13654"/>
                    <a:pt x="14195" y="9745"/>
                  </a:cubicBezTo>
                  <a:cubicBezTo>
                    <a:pt x="16735" y="9745"/>
                    <a:pt x="19275" y="8236"/>
                    <a:pt x="20760" y="6067"/>
                  </a:cubicBezTo>
                  <a:cubicBezTo>
                    <a:pt x="21395" y="4768"/>
                    <a:pt x="21600" y="3248"/>
                    <a:pt x="21395" y="1729"/>
                  </a:cubicBezTo>
                  <a:cubicBezTo>
                    <a:pt x="19490" y="870"/>
                    <a:pt x="17790" y="220"/>
                    <a:pt x="1567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93" name="Google Shape;1698;p41"/>
            <p:cNvSpPr/>
            <p:nvPr/>
          </p:nvSpPr>
          <p:spPr>
            <a:xfrm>
              <a:off x="905360" y="161640"/>
              <a:ext cx="84559" cy="827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29" h="21600" fill="norm" stroke="1" extrusionOk="0">
                  <a:moveTo>
                    <a:pt x="9236" y="0"/>
                  </a:moveTo>
                  <a:cubicBezTo>
                    <a:pt x="1139" y="0"/>
                    <a:pt x="-3171" y="11009"/>
                    <a:pt x="2758" y="18109"/>
                  </a:cubicBezTo>
                  <a:cubicBezTo>
                    <a:pt x="4577" y="20526"/>
                    <a:pt x="6894" y="21600"/>
                    <a:pt x="9186" y="21600"/>
                  </a:cubicBezTo>
                  <a:cubicBezTo>
                    <a:pt x="13671" y="21600"/>
                    <a:pt x="18080" y="17453"/>
                    <a:pt x="18429" y="11009"/>
                  </a:cubicBezTo>
                  <a:cubicBezTo>
                    <a:pt x="18429" y="5191"/>
                    <a:pt x="14119" y="0"/>
                    <a:pt x="923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94" name="Google Shape;1699;p41"/>
            <p:cNvSpPr/>
            <p:nvPr/>
          </p:nvSpPr>
          <p:spPr>
            <a:xfrm>
              <a:off x="1039531" y="389697"/>
              <a:ext cx="158553" cy="47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563" y="0"/>
                  </a:moveTo>
                  <a:cubicBezTo>
                    <a:pt x="15869" y="4561"/>
                    <a:pt x="12817" y="7969"/>
                    <a:pt x="10123" y="10223"/>
                  </a:cubicBezTo>
                  <a:cubicBezTo>
                    <a:pt x="7646" y="11901"/>
                    <a:pt x="5186" y="12950"/>
                    <a:pt x="2710" y="12950"/>
                  </a:cubicBezTo>
                  <a:cubicBezTo>
                    <a:pt x="1806" y="12950"/>
                    <a:pt x="903" y="12792"/>
                    <a:pt x="0" y="12530"/>
                  </a:cubicBezTo>
                  <a:cubicBezTo>
                    <a:pt x="2352" y="18192"/>
                    <a:pt x="5388" y="21600"/>
                    <a:pt x="8441" y="21600"/>
                  </a:cubicBezTo>
                  <a:cubicBezTo>
                    <a:pt x="13159" y="21600"/>
                    <a:pt x="18221" y="15938"/>
                    <a:pt x="21600" y="3408"/>
                  </a:cubicBezTo>
                  <a:cubicBezTo>
                    <a:pt x="20245" y="2254"/>
                    <a:pt x="19233" y="1153"/>
                    <a:pt x="1856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95" name="Google Shape;1700;p41"/>
            <p:cNvSpPr/>
            <p:nvPr/>
          </p:nvSpPr>
          <p:spPr>
            <a:xfrm>
              <a:off x="1058319" y="67560"/>
              <a:ext cx="164543" cy="1864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3" h="21600" fill="norm" stroke="1" extrusionOk="0">
                  <a:moveTo>
                    <a:pt x="6694" y="0"/>
                  </a:moveTo>
                  <a:cubicBezTo>
                    <a:pt x="5135" y="569"/>
                    <a:pt x="3879" y="1430"/>
                    <a:pt x="3258" y="2861"/>
                  </a:cubicBezTo>
                  <a:cubicBezTo>
                    <a:pt x="2002" y="4874"/>
                    <a:pt x="1381" y="7178"/>
                    <a:pt x="746" y="9469"/>
                  </a:cubicBezTo>
                  <a:cubicBezTo>
                    <a:pt x="125" y="10899"/>
                    <a:pt x="-193" y="12634"/>
                    <a:pt x="125" y="14356"/>
                  </a:cubicBezTo>
                  <a:cubicBezTo>
                    <a:pt x="1063" y="15786"/>
                    <a:pt x="2623" y="16938"/>
                    <a:pt x="4514" y="16938"/>
                  </a:cubicBezTo>
                  <a:cubicBezTo>
                    <a:pt x="6073" y="16647"/>
                    <a:pt x="7950" y="16647"/>
                    <a:pt x="9827" y="16077"/>
                  </a:cubicBezTo>
                  <a:cubicBezTo>
                    <a:pt x="10679" y="15919"/>
                    <a:pt x="11820" y="15667"/>
                    <a:pt x="12831" y="15667"/>
                  </a:cubicBezTo>
                  <a:cubicBezTo>
                    <a:pt x="13668" y="15667"/>
                    <a:pt x="14419" y="15839"/>
                    <a:pt x="14837" y="16356"/>
                  </a:cubicBezTo>
                  <a:cubicBezTo>
                    <a:pt x="16094" y="17508"/>
                    <a:pt x="16094" y="19229"/>
                    <a:pt x="16714" y="20673"/>
                  </a:cubicBezTo>
                  <a:cubicBezTo>
                    <a:pt x="16974" y="21136"/>
                    <a:pt x="17436" y="21600"/>
                    <a:pt x="17942" y="21600"/>
                  </a:cubicBezTo>
                  <a:cubicBezTo>
                    <a:pt x="18057" y="21600"/>
                    <a:pt x="18173" y="21587"/>
                    <a:pt x="18274" y="21534"/>
                  </a:cubicBezTo>
                  <a:cubicBezTo>
                    <a:pt x="18591" y="21534"/>
                    <a:pt x="18909" y="21242"/>
                    <a:pt x="18909" y="20951"/>
                  </a:cubicBezTo>
                  <a:cubicBezTo>
                    <a:pt x="21407" y="16647"/>
                    <a:pt x="21407" y="11482"/>
                    <a:pt x="18909" y="7178"/>
                  </a:cubicBezTo>
                  <a:cubicBezTo>
                    <a:pt x="16714" y="2861"/>
                    <a:pt x="12022" y="0"/>
                    <a:pt x="6694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96" name="Google Shape;1701;p41"/>
            <p:cNvSpPr/>
            <p:nvPr/>
          </p:nvSpPr>
          <p:spPr>
            <a:xfrm>
              <a:off x="1081599" y="168270"/>
              <a:ext cx="103135" cy="811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2" h="21600" fill="norm" stroke="1" extrusionOk="0">
                  <a:moveTo>
                    <a:pt x="12306" y="0"/>
                  </a:moveTo>
                  <a:cubicBezTo>
                    <a:pt x="9437" y="0"/>
                    <a:pt x="6473" y="852"/>
                    <a:pt x="4126" y="2860"/>
                  </a:cubicBezTo>
                  <a:cubicBezTo>
                    <a:pt x="2063" y="4198"/>
                    <a:pt x="0" y="7484"/>
                    <a:pt x="0" y="10131"/>
                  </a:cubicBezTo>
                  <a:cubicBezTo>
                    <a:pt x="0" y="13416"/>
                    <a:pt x="2584" y="16063"/>
                    <a:pt x="4126" y="17371"/>
                  </a:cubicBezTo>
                  <a:cubicBezTo>
                    <a:pt x="5145" y="18710"/>
                    <a:pt x="6686" y="19349"/>
                    <a:pt x="7706" y="20018"/>
                  </a:cubicBezTo>
                  <a:cubicBezTo>
                    <a:pt x="8844" y="20992"/>
                    <a:pt x="9982" y="21600"/>
                    <a:pt x="11096" y="21600"/>
                  </a:cubicBezTo>
                  <a:cubicBezTo>
                    <a:pt x="11523" y="21600"/>
                    <a:pt x="11926" y="21509"/>
                    <a:pt x="12329" y="21326"/>
                  </a:cubicBezTo>
                  <a:cubicBezTo>
                    <a:pt x="13894" y="21326"/>
                    <a:pt x="15435" y="20018"/>
                    <a:pt x="16455" y="18710"/>
                  </a:cubicBezTo>
                  <a:cubicBezTo>
                    <a:pt x="17996" y="17371"/>
                    <a:pt x="19537" y="16063"/>
                    <a:pt x="20059" y="14086"/>
                  </a:cubicBezTo>
                  <a:cubicBezTo>
                    <a:pt x="21600" y="11439"/>
                    <a:pt x="21600" y="8792"/>
                    <a:pt x="21078" y="6815"/>
                  </a:cubicBezTo>
                  <a:cubicBezTo>
                    <a:pt x="20557" y="4837"/>
                    <a:pt x="20059" y="3529"/>
                    <a:pt x="18518" y="2860"/>
                  </a:cubicBezTo>
                  <a:cubicBezTo>
                    <a:pt x="17474" y="1552"/>
                    <a:pt x="16455" y="882"/>
                    <a:pt x="14914" y="213"/>
                  </a:cubicBezTo>
                  <a:cubicBezTo>
                    <a:pt x="14060" y="61"/>
                    <a:pt x="13183" y="0"/>
                    <a:pt x="1230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97" name="Google Shape;1702;p41"/>
            <p:cNvSpPr/>
            <p:nvPr/>
          </p:nvSpPr>
          <p:spPr>
            <a:xfrm>
              <a:off x="1079084" y="199506"/>
              <a:ext cx="104140" cy="166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849" fill="norm" stroke="1" extrusionOk="0">
                  <a:moveTo>
                    <a:pt x="0" y="17845"/>
                  </a:moveTo>
                  <a:cubicBezTo>
                    <a:pt x="3604" y="20849"/>
                    <a:pt x="7208" y="17845"/>
                    <a:pt x="10812" y="11551"/>
                  </a:cubicBezTo>
                  <a:cubicBezTo>
                    <a:pt x="12353" y="8547"/>
                    <a:pt x="13373" y="5400"/>
                    <a:pt x="14914" y="2253"/>
                  </a:cubicBezTo>
                  <a:cubicBezTo>
                    <a:pt x="15957" y="-751"/>
                    <a:pt x="17498" y="-751"/>
                    <a:pt x="19039" y="2253"/>
                  </a:cubicBezTo>
                  <a:cubicBezTo>
                    <a:pt x="20059" y="5400"/>
                    <a:pt x="21078" y="11551"/>
                    <a:pt x="21600" y="20849"/>
                  </a:cubicBezTo>
                </a:path>
              </a:pathLst>
            </a:custGeom>
            <a:noFill/>
            <a:ln w="508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98" name="Google Shape;1703;p41"/>
            <p:cNvSpPr/>
            <p:nvPr/>
          </p:nvSpPr>
          <p:spPr>
            <a:xfrm>
              <a:off x="1193169" y="1175378"/>
              <a:ext cx="12347" cy="569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000" y="0"/>
                  </a:moveTo>
                  <a:cubicBezTo>
                    <a:pt x="13000" y="911"/>
                    <a:pt x="13000" y="1865"/>
                    <a:pt x="13000" y="1865"/>
                  </a:cubicBezTo>
                  <a:cubicBezTo>
                    <a:pt x="8600" y="8458"/>
                    <a:pt x="4200" y="14096"/>
                    <a:pt x="0" y="19735"/>
                  </a:cubicBezTo>
                  <a:cubicBezTo>
                    <a:pt x="0" y="19735"/>
                    <a:pt x="0" y="20689"/>
                    <a:pt x="0" y="20689"/>
                  </a:cubicBezTo>
                  <a:lnTo>
                    <a:pt x="0" y="21600"/>
                  </a:lnTo>
                  <a:lnTo>
                    <a:pt x="4200" y="21600"/>
                  </a:lnTo>
                  <a:cubicBezTo>
                    <a:pt x="4200" y="21600"/>
                    <a:pt x="8600" y="21600"/>
                    <a:pt x="8600" y="20689"/>
                  </a:cubicBezTo>
                  <a:lnTo>
                    <a:pt x="8600" y="18781"/>
                  </a:lnTo>
                  <a:cubicBezTo>
                    <a:pt x="13000" y="13142"/>
                    <a:pt x="17200" y="7504"/>
                    <a:pt x="21600" y="186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FFBB5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99" name="Google Shape;1704;p41"/>
            <p:cNvSpPr/>
            <p:nvPr/>
          </p:nvSpPr>
          <p:spPr>
            <a:xfrm>
              <a:off x="1091544" y="1227391"/>
              <a:ext cx="105070" cy="793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2" h="21600" fill="norm" stroke="1" extrusionOk="0">
                  <a:moveTo>
                    <a:pt x="20094" y="0"/>
                  </a:moveTo>
                  <a:cubicBezTo>
                    <a:pt x="16084" y="2023"/>
                    <a:pt x="12561" y="4731"/>
                    <a:pt x="9039" y="7439"/>
                  </a:cubicBezTo>
                  <a:cubicBezTo>
                    <a:pt x="5029" y="10115"/>
                    <a:pt x="2016" y="14846"/>
                    <a:pt x="0" y="19577"/>
                  </a:cubicBezTo>
                  <a:cubicBezTo>
                    <a:pt x="0" y="20231"/>
                    <a:pt x="0" y="20915"/>
                    <a:pt x="510" y="21600"/>
                  </a:cubicBezTo>
                  <a:cubicBezTo>
                    <a:pt x="997" y="21600"/>
                    <a:pt x="997" y="20915"/>
                    <a:pt x="1506" y="20915"/>
                  </a:cubicBezTo>
                  <a:cubicBezTo>
                    <a:pt x="3013" y="16184"/>
                    <a:pt x="6026" y="12138"/>
                    <a:pt x="9548" y="8777"/>
                  </a:cubicBezTo>
                  <a:cubicBezTo>
                    <a:pt x="13071" y="6069"/>
                    <a:pt x="17081" y="4046"/>
                    <a:pt x="20603" y="2023"/>
                  </a:cubicBezTo>
                  <a:cubicBezTo>
                    <a:pt x="21090" y="2023"/>
                    <a:pt x="21600" y="1338"/>
                    <a:pt x="21090" y="685"/>
                  </a:cubicBezTo>
                  <a:cubicBezTo>
                    <a:pt x="21090" y="0"/>
                    <a:pt x="20603" y="0"/>
                    <a:pt x="20094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00" name="Google Shape;1705;p41"/>
            <p:cNvSpPr/>
            <p:nvPr/>
          </p:nvSpPr>
          <p:spPr>
            <a:xfrm>
              <a:off x="1067367" y="1224876"/>
              <a:ext cx="130718" cy="595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7" h="21600" fill="norm" stroke="1" extrusionOk="0">
                  <a:moveTo>
                    <a:pt x="20689" y="0"/>
                  </a:moveTo>
                  <a:cubicBezTo>
                    <a:pt x="12943" y="912"/>
                    <a:pt x="5612" y="8084"/>
                    <a:pt x="311" y="19776"/>
                  </a:cubicBezTo>
                  <a:cubicBezTo>
                    <a:pt x="-103" y="19776"/>
                    <a:pt x="-103" y="20688"/>
                    <a:pt x="311" y="21600"/>
                  </a:cubicBezTo>
                  <a:lnTo>
                    <a:pt x="1533" y="21600"/>
                  </a:lnTo>
                  <a:cubicBezTo>
                    <a:pt x="6420" y="10821"/>
                    <a:pt x="13357" y="3607"/>
                    <a:pt x="20689" y="2695"/>
                  </a:cubicBezTo>
                  <a:cubicBezTo>
                    <a:pt x="20801" y="2985"/>
                    <a:pt x="20914" y="3068"/>
                    <a:pt x="21027" y="3068"/>
                  </a:cubicBezTo>
                  <a:cubicBezTo>
                    <a:pt x="21290" y="3068"/>
                    <a:pt x="21497" y="2446"/>
                    <a:pt x="21497" y="1824"/>
                  </a:cubicBezTo>
                  <a:cubicBezTo>
                    <a:pt x="21497" y="912"/>
                    <a:pt x="21083" y="0"/>
                    <a:pt x="2068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01" name="Google Shape;1706;p41"/>
            <p:cNvSpPr/>
            <p:nvPr/>
          </p:nvSpPr>
          <p:spPr>
            <a:xfrm>
              <a:off x="1187985" y="1220532"/>
              <a:ext cx="129100" cy="242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42" h="21600" fill="norm" stroke="1" extrusionOk="0">
                  <a:moveTo>
                    <a:pt x="8303" y="0"/>
                  </a:moveTo>
                  <a:cubicBezTo>
                    <a:pt x="5695" y="0"/>
                    <a:pt x="3068" y="1936"/>
                    <a:pt x="441" y="6113"/>
                  </a:cubicBezTo>
                  <a:cubicBezTo>
                    <a:pt x="-258" y="8049"/>
                    <a:pt x="-50" y="13143"/>
                    <a:pt x="536" y="13143"/>
                  </a:cubicBezTo>
                  <a:cubicBezTo>
                    <a:pt x="630" y="13143"/>
                    <a:pt x="744" y="13042"/>
                    <a:pt x="857" y="12736"/>
                  </a:cubicBezTo>
                  <a:cubicBezTo>
                    <a:pt x="3370" y="9374"/>
                    <a:pt x="5959" y="7540"/>
                    <a:pt x="8548" y="7540"/>
                  </a:cubicBezTo>
                  <a:cubicBezTo>
                    <a:pt x="12649" y="7540"/>
                    <a:pt x="16731" y="12023"/>
                    <a:pt x="20511" y="21600"/>
                  </a:cubicBezTo>
                  <a:cubicBezTo>
                    <a:pt x="20926" y="21600"/>
                    <a:pt x="21342" y="19358"/>
                    <a:pt x="21342" y="19358"/>
                  </a:cubicBezTo>
                  <a:cubicBezTo>
                    <a:pt x="21342" y="17117"/>
                    <a:pt x="21342" y="14977"/>
                    <a:pt x="20926" y="14977"/>
                  </a:cubicBezTo>
                  <a:cubicBezTo>
                    <a:pt x="16844" y="5298"/>
                    <a:pt x="12611" y="0"/>
                    <a:pt x="830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02" name="Google Shape;1707;p41"/>
            <p:cNvSpPr/>
            <p:nvPr/>
          </p:nvSpPr>
          <p:spPr>
            <a:xfrm>
              <a:off x="1150319" y="617753"/>
              <a:ext cx="268390" cy="4212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63" h="21600" fill="norm" stroke="1" extrusionOk="0">
                  <a:moveTo>
                    <a:pt x="252" y="0"/>
                  </a:moveTo>
                  <a:cubicBezTo>
                    <a:pt x="52" y="0"/>
                    <a:pt x="52" y="0"/>
                    <a:pt x="52" y="123"/>
                  </a:cubicBezTo>
                  <a:cubicBezTo>
                    <a:pt x="-337" y="4701"/>
                    <a:pt x="1429" y="9150"/>
                    <a:pt x="5160" y="13089"/>
                  </a:cubicBezTo>
                  <a:cubicBezTo>
                    <a:pt x="9091" y="16899"/>
                    <a:pt x="14588" y="19824"/>
                    <a:pt x="21064" y="21600"/>
                  </a:cubicBezTo>
                  <a:cubicBezTo>
                    <a:pt x="21064" y="21600"/>
                    <a:pt x="21064" y="21477"/>
                    <a:pt x="21064" y="21477"/>
                  </a:cubicBezTo>
                  <a:lnTo>
                    <a:pt x="21263" y="21348"/>
                  </a:lnTo>
                  <a:lnTo>
                    <a:pt x="20865" y="21219"/>
                  </a:lnTo>
                  <a:cubicBezTo>
                    <a:pt x="19298" y="20838"/>
                    <a:pt x="17921" y="20334"/>
                    <a:pt x="16545" y="19824"/>
                  </a:cubicBezTo>
                  <a:lnTo>
                    <a:pt x="16155" y="19695"/>
                  </a:lnTo>
                  <a:cubicBezTo>
                    <a:pt x="5749" y="15504"/>
                    <a:pt x="-337" y="8007"/>
                    <a:pt x="252" y="123"/>
                  </a:cubicBezTo>
                  <a:cubicBezTo>
                    <a:pt x="451" y="0"/>
                    <a:pt x="252" y="0"/>
                    <a:pt x="25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03" name="Google Shape;1708;p41"/>
            <p:cNvSpPr/>
            <p:nvPr/>
          </p:nvSpPr>
          <p:spPr>
            <a:xfrm>
              <a:off x="1242667" y="646332"/>
              <a:ext cx="114085" cy="3629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0" y="0"/>
                  </a:moveTo>
                  <a:cubicBezTo>
                    <a:pt x="65" y="0"/>
                    <a:pt x="0" y="20"/>
                    <a:pt x="0" y="68"/>
                  </a:cubicBezTo>
                  <a:cubicBezTo>
                    <a:pt x="0" y="68"/>
                    <a:pt x="0" y="211"/>
                    <a:pt x="0" y="211"/>
                  </a:cubicBezTo>
                  <a:cubicBezTo>
                    <a:pt x="8917" y="7143"/>
                    <a:pt x="15973" y="14225"/>
                    <a:pt x="20648" y="21450"/>
                  </a:cubicBezTo>
                  <a:cubicBezTo>
                    <a:pt x="20648" y="21450"/>
                    <a:pt x="20648" y="21600"/>
                    <a:pt x="21124" y="21600"/>
                  </a:cubicBezTo>
                  <a:cubicBezTo>
                    <a:pt x="21124" y="21600"/>
                    <a:pt x="21600" y="21450"/>
                    <a:pt x="21600" y="21307"/>
                  </a:cubicBezTo>
                  <a:cubicBezTo>
                    <a:pt x="16427" y="14076"/>
                    <a:pt x="9393" y="7000"/>
                    <a:pt x="476" y="68"/>
                  </a:cubicBezTo>
                  <a:cubicBezTo>
                    <a:pt x="476" y="68"/>
                    <a:pt x="260" y="0"/>
                    <a:pt x="13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04" name="Google Shape;1709;p41"/>
            <p:cNvSpPr/>
            <p:nvPr/>
          </p:nvSpPr>
          <p:spPr>
            <a:xfrm>
              <a:off x="1324516" y="619925"/>
              <a:ext cx="91679" cy="4141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1" y="0"/>
                  </a:moveTo>
                  <a:cubicBezTo>
                    <a:pt x="431" y="0"/>
                    <a:pt x="0" y="113"/>
                    <a:pt x="0" y="274"/>
                  </a:cubicBezTo>
                  <a:cubicBezTo>
                    <a:pt x="12847" y="6993"/>
                    <a:pt x="19849" y="14231"/>
                    <a:pt x="21007" y="21469"/>
                  </a:cubicBezTo>
                  <a:cubicBezTo>
                    <a:pt x="21007" y="21600"/>
                    <a:pt x="21007" y="21600"/>
                    <a:pt x="21600" y="21600"/>
                  </a:cubicBezTo>
                  <a:cubicBezTo>
                    <a:pt x="21007" y="14231"/>
                    <a:pt x="14005" y="6862"/>
                    <a:pt x="1158" y="143"/>
                  </a:cubicBezTo>
                  <a:cubicBezTo>
                    <a:pt x="1158" y="42"/>
                    <a:pt x="997" y="0"/>
                    <a:pt x="7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05" name="Google Shape;1710;p41"/>
            <p:cNvSpPr/>
            <p:nvPr/>
          </p:nvSpPr>
          <p:spPr>
            <a:xfrm>
              <a:off x="1395692" y="633986"/>
              <a:ext cx="62686" cy="1696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7" h="21600" fill="norm" stroke="1" extrusionOk="0">
                  <a:moveTo>
                    <a:pt x="1021" y="0"/>
                  </a:moveTo>
                  <a:cubicBezTo>
                    <a:pt x="285" y="0"/>
                    <a:pt x="-373" y="233"/>
                    <a:pt x="246" y="451"/>
                  </a:cubicBezTo>
                  <a:cubicBezTo>
                    <a:pt x="10311" y="7074"/>
                    <a:pt x="17008" y="14337"/>
                    <a:pt x="21227" y="21600"/>
                  </a:cubicBezTo>
                  <a:cubicBezTo>
                    <a:pt x="21227" y="20334"/>
                    <a:pt x="21227" y="19067"/>
                    <a:pt x="20375" y="17816"/>
                  </a:cubicBezTo>
                  <a:cubicBezTo>
                    <a:pt x="16195" y="11819"/>
                    <a:pt x="9459" y="5822"/>
                    <a:pt x="1911" y="131"/>
                  </a:cubicBezTo>
                  <a:cubicBezTo>
                    <a:pt x="1679" y="44"/>
                    <a:pt x="1330" y="0"/>
                    <a:pt x="1021" y="0"/>
                  </a:cubicBezTo>
                  <a:close/>
                </a:path>
              </a:pathLst>
            </a:custGeom>
            <a:solidFill>
              <a:srgbClr val="FCEAD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06" name="Google Shape;1711;p41"/>
            <p:cNvSpPr/>
            <p:nvPr/>
          </p:nvSpPr>
          <p:spPr>
            <a:xfrm>
              <a:off x="771179" y="642445"/>
              <a:ext cx="226657" cy="917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3" h="19030" fill="norm" stroke="1" extrusionOk="0">
                  <a:moveTo>
                    <a:pt x="1215" y="0"/>
                  </a:moveTo>
                  <a:cubicBezTo>
                    <a:pt x="519" y="2584"/>
                    <a:pt x="59" y="5667"/>
                    <a:pt x="59" y="8749"/>
                  </a:cubicBezTo>
                  <a:cubicBezTo>
                    <a:pt x="-177" y="11831"/>
                    <a:pt x="294" y="14914"/>
                    <a:pt x="1451" y="16977"/>
                  </a:cubicBezTo>
                  <a:cubicBezTo>
                    <a:pt x="2382" y="19039"/>
                    <a:pt x="4010" y="19537"/>
                    <a:pt x="5167" y="18518"/>
                  </a:cubicBezTo>
                  <a:cubicBezTo>
                    <a:pt x="6559" y="17498"/>
                    <a:pt x="7491" y="14914"/>
                    <a:pt x="7726" y="11831"/>
                  </a:cubicBezTo>
                  <a:cubicBezTo>
                    <a:pt x="9118" y="21600"/>
                    <a:pt x="15619" y="20580"/>
                    <a:pt x="16315" y="10290"/>
                  </a:cubicBezTo>
                  <a:cubicBezTo>
                    <a:pt x="17236" y="11831"/>
                    <a:pt x="18403" y="12353"/>
                    <a:pt x="19560" y="11310"/>
                  </a:cubicBezTo>
                  <a:cubicBezTo>
                    <a:pt x="20727" y="10290"/>
                    <a:pt x="21423" y="7730"/>
                    <a:pt x="21187" y="4647"/>
                  </a:cubicBezTo>
                </a:path>
              </a:pathLst>
            </a:custGeom>
            <a:noFill/>
            <a:ln w="76200" cap="rnd">
              <a:solidFill>
                <a:schemeClr val="accent2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07" name="Google Shape;1712;p41"/>
            <p:cNvSpPr/>
            <p:nvPr/>
          </p:nvSpPr>
          <p:spPr>
            <a:xfrm>
              <a:off x="923046" y="773907"/>
              <a:ext cx="148607" cy="576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7935" fill="norm" stroke="1" extrusionOk="0">
                  <a:moveTo>
                    <a:pt x="0" y="8469"/>
                  </a:moveTo>
                  <a:cubicBezTo>
                    <a:pt x="714" y="21600"/>
                    <a:pt x="9720" y="20817"/>
                    <a:pt x="10086" y="7686"/>
                  </a:cubicBezTo>
                  <a:cubicBezTo>
                    <a:pt x="12246" y="10782"/>
                    <a:pt x="14754" y="11565"/>
                    <a:pt x="17280" y="9999"/>
                  </a:cubicBezTo>
                  <a:cubicBezTo>
                    <a:pt x="19440" y="8469"/>
                    <a:pt x="21251" y="4626"/>
                    <a:pt x="21600" y="0"/>
                  </a:cubicBezTo>
                </a:path>
              </a:pathLst>
            </a:custGeom>
            <a:noFill/>
            <a:ln w="76200" cap="rnd">
              <a:solidFill>
                <a:schemeClr val="accent2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08" name="Google Shape;1713;p41"/>
            <p:cNvSpPr/>
            <p:nvPr/>
          </p:nvSpPr>
          <p:spPr>
            <a:xfrm>
              <a:off x="830650" y="897823"/>
              <a:ext cx="124517" cy="362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2" h="21098" fill="norm" stroke="1" extrusionOk="0">
                  <a:moveTo>
                    <a:pt x="102" y="0"/>
                  </a:moveTo>
                  <a:cubicBezTo>
                    <a:pt x="-308" y="7178"/>
                    <a:pt x="533" y="14356"/>
                    <a:pt x="2233" y="18676"/>
                  </a:cubicBezTo>
                  <a:cubicBezTo>
                    <a:pt x="3934" y="21600"/>
                    <a:pt x="6045" y="21600"/>
                    <a:pt x="8156" y="20138"/>
                  </a:cubicBezTo>
                  <a:cubicBezTo>
                    <a:pt x="9857" y="15818"/>
                    <a:pt x="11127" y="11498"/>
                    <a:pt x="11968" y="5716"/>
                  </a:cubicBezTo>
                  <a:cubicBezTo>
                    <a:pt x="12828" y="11498"/>
                    <a:pt x="14529" y="15818"/>
                    <a:pt x="16640" y="15818"/>
                  </a:cubicBezTo>
                  <a:cubicBezTo>
                    <a:pt x="18340" y="15818"/>
                    <a:pt x="20451" y="12960"/>
                    <a:pt x="21292" y="7178"/>
                  </a:cubicBezTo>
                </a:path>
              </a:pathLst>
            </a:custGeom>
            <a:noFill/>
            <a:ln w="76200" cap="rnd">
              <a:solidFill>
                <a:schemeClr val="accent2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09" name="Google Shape;1714;p41"/>
            <p:cNvSpPr/>
            <p:nvPr/>
          </p:nvSpPr>
          <p:spPr>
            <a:xfrm>
              <a:off x="1060746" y="934975"/>
              <a:ext cx="283545" cy="2453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7" h="21600" fill="norm" stroke="1" extrusionOk="0">
                  <a:moveTo>
                    <a:pt x="813" y="0"/>
                  </a:moveTo>
                  <a:cubicBezTo>
                    <a:pt x="634" y="0"/>
                    <a:pt x="634" y="0"/>
                    <a:pt x="634" y="211"/>
                  </a:cubicBezTo>
                  <a:cubicBezTo>
                    <a:pt x="-473" y="4358"/>
                    <a:pt x="-107" y="8948"/>
                    <a:pt x="1554" y="12873"/>
                  </a:cubicBezTo>
                  <a:cubicBezTo>
                    <a:pt x="3402" y="16799"/>
                    <a:pt x="6358" y="20070"/>
                    <a:pt x="10046" y="21600"/>
                  </a:cubicBezTo>
                  <a:lnTo>
                    <a:pt x="10787" y="21600"/>
                  </a:lnTo>
                  <a:cubicBezTo>
                    <a:pt x="13555" y="21167"/>
                    <a:pt x="15957" y="19637"/>
                    <a:pt x="17805" y="17242"/>
                  </a:cubicBezTo>
                  <a:cubicBezTo>
                    <a:pt x="19466" y="14403"/>
                    <a:pt x="20573" y="11122"/>
                    <a:pt x="21127" y="7851"/>
                  </a:cubicBezTo>
                  <a:cubicBezTo>
                    <a:pt x="21127" y="7640"/>
                    <a:pt x="21127" y="7640"/>
                    <a:pt x="21127" y="7640"/>
                  </a:cubicBezTo>
                  <a:cubicBezTo>
                    <a:pt x="21067" y="7559"/>
                    <a:pt x="21025" y="7539"/>
                    <a:pt x="20991" y="7539"/>
                  </a:cubicBezTo>
                  <a:cubicBezTo>
                    <a:pt x="20923" y="7539"/>
                    <a:pt x="20880" y="7640"/>
                    <a:pt x="20761" y="7640"/>
                  </a:cubicBezTo>
                  <a:cubicBezTo>
                    <a:pt x="20395" y="11122"/>
                    <a:pt x="19100" y="14182"/>
                    <a:pt x="17439" y="17020"/>
                  </a:cubicBezTo>
                  <a:cubicBezTo>
                    <a:pt x="15778" y="19204"/>
                    <a:pt x="13376" y="20724"/>
                    <a:pt x="10787" y="21167"/>
                  </a:cubicBezTo>
                  <a:lnTo>
                    <a:pt x="10233" y="21167"/>
                  </a:lnTo>
                  <a:cubicBezTo>
                    <a:pt x="6724" y="19637"/>
                    <a:pt x="3590" y="16577"/>
                    <a:pt x="1929" y="12652"/>
                  </a:cubicBezTo>
                  <a:cubicBezTo>
                    <a:pt x="259" y="8727"/>
                    <a:pt x="-107" y="4358"/>
                    <a:pt x="1001" y="211"/>
                  </a:cubicBezTo>
                  <a:cubicBezTo>
                    <a:pt x="1001" y="211"/>
                    <a:pt x="1001" y="0"/>
                    <a:pt x="81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10" name="Google Shape;1715;p41"/>
            <p:cNvSpPr/>
            <p:nvPr/>
          </p:nvSpPr>
          <p:spPr>
            <a:xfrm>
              <a:off x="1149100" y="86993"/>
              <a:ext cx="36640" cy="32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09" h="21600" fill="norm" stroke="1" extrusionOk="0">
                  <a:moveTo>
                    <a:pt x="4464" y="0"/>
                  </a:moveTo>
                  <a:cubicBezTo>
                    <a:pt x="-1591" y="0"/>
                    <a:pt x="-1154" y="7200"/>
                    <a:pt x="3778" y="11747"/>
                  </a:cubicBezTo>
                  <a:cubicBezTo>
                    <a:pt x="6462" y="15006"/>
                    <a:pt x="10520" y="18265"/>
                    <a:pt x="14578" y="21600"/>
                  </a:cubicBezTo>
                  <a:lnTo>
                    <a:pt x="20009" y="21600"/>
                  </a:lnTo>
                  <a:cubicBezTo>
                    <a:pt x="20009" y="18265"/>
                    <a:pt x="20009" y="16674"/>
                    <a:pt x="20009" y="15006"/>
                  </a:cubicBezTo>
                  <a:cubicBezTo>
                    <a:pt x="17262" y="6821"/>
                    <a:pt x="11893" y="1895"/>
                    <a:pt x="6462" y="227"/>
                  </a:cubicBezTo>
                  <a:cubicBezTo>
                    <a:pt x="5713" y="76"/>
                    <a:pt x="5089" y="0"/>
                    <a:pt x="4464" y="0"/>
                  </a:cubicBezTo>
                  <a:close/>
                </a:path>
              </a:pathLst>
            </a:custGeom>
            <a:solidFill>
              <a:srgbClr val="FCEDE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11" name="Google Shape;1716;p41"/>
            <p:cNvSpPr/>
            <p:nvPr/>
          </p:nvSpPr>
          <p:spPr>
            <a:xfrm>
              <a:off x="1187596" y="122087"/>
              <a:ext cx="13005" cy="123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00" h="21600" fill="norm" stroke="1" extrusionOk="0">
                  <a:moveTo>
                    <a:pt x="8100" y="0"/>
                  </a:moveTo>
                  <a:cubicBezTo>
                    <a:pt x="-2700" y="0"/>
                    <a:pt x="-2700" y="21600"/>
                    <a:pt x="8100" y="21600"/>
                  </a:cubicBezTo>
                  <a:cubicBezTo>
                    <a:pt x="11589" y="21600"/>
                    <a:pt x="15245" y="17200"/>
                    <a:pt x="18900" y="13000"/>
                  </a:cubicBezTo>
                  <a:cubicBezTo>
                    <a:pt x="15245" y="4200"/>
                    <a:pt x="11589" y="0"/>
                    <a:pt x="8100" y="0"/>
                  </a:cubicBezTo>
                  <a:close/>
                </a:path>
              </a:pathLst>
            </a:custGeom>
            <a:solidFill>
              <a:srgbClr val="FCEDE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12" name="Google Shape;1717;p41"/>
            <p:cNvSpPr/>
            <p:nvPr/>
          </p:nvSpPr>
          <p:spPr>
            <a:xfrm>
              <a:off x="-1" y="174557"/>
              <a:ext cx="658826" cy="12138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5018" y="0"/>
                  </a:moveTo>
                  <a:cubicBezTo>
                    <a:pt x="4462" y="0"/>
                    <a:pt x="3884" y="83"/>
                    <a:pt x="3350" y="212"/>
                  </a:cubicBezTo>
                  <a:lnTo>
                    <a:pt x="3107" y="256"/>
                  </a:lnTo>
                  <a:cubicBezTo>
                    <a:pt x="2219" y="521"/>
                    <a:pt x="1492" y="917"/>
                    <a:pt x="1006" y="1404"/>
                  </a:cubicBezTo>
                  <a:cubicBezTo>
                    <a:pt x="518" y="1888"/>
                    <a:pt x="197" y="2416"/>
                    <a:pt x="114" y="2945"/>
                  </a:cubicBezTo>
                  <a:lnTo>
                    <a:pt x="114" y="3078"/>
                  </a:lnTo>
                  <a:cubicBezTo>
                    <a:pt x="32" y="3519"/>
                    <a:pt x="-46" y="4005"/>
                    <a:pt x="32" y="4447"/>
                  </a:cubicBezTo>
                  <a:cubicBezTo>
                    <a:pt x="114" y="5240"/>
                    <a:pt x="275" y="6033"/>
                    <a:pt x="600" y="6784"/>
                  </a:cubicBezTo>
                  <a:cubicBezTo>
                    <a:pt x="600" y="6826"/>
                    <a:pt x="600" y="6871"/>
                    <a:pt x="682" y="6959"/>
                  </a:cubicBezTo>
                  <a:cubicBezTo>
                    <a:pt x="924" y="7622"/>
                    <a:pt x="1327" y="8283"/>
                    <a:pt x="1734" y="8899"/>
                  </a:cubicBezTo>
                  <a:lnTo>
                    <a:pt x="1812" y="9031"/>
                  </a:lnTo>
                  <a:lnTo>
                    <a:pt x="2055" y="9341"/>
                  </a:lnTo>
                  <a:cubicBezTo>
                    <a:pt x="2622" y="10046"/>
                    <a:pt x="3350" y="10840"/>
                    <a:pt x="2947" y="11590"/>
                  </a:cubicBezTo>
                  <a:cubicBezTo>
                    <a:pt x="2947" y="11633"/>
                    <a:pt x="2947" y="11678"/>
                    <a:pt x="2947" y="11678"/>
                  </a:cubicBezTo>
                  <a:cubicBezTo>
                    <a:pt x="2865" y="11722"/>
                    <a:pt x="2865" y="11767"/>
                    <a:pt x="2865" y="11810"/>
                  </a:cubicBezTo>
                  <a:cubicBezTo>
                    <a:pt x="2380" y="12384"/>
                    <a:pt x="1492" y="12870"/>
                    <a:pt x="1085" y="13399"/>
                  </a:cubicBezTo>
                  <a:cubicBezTo>
                    <a:pt x="682" y="13883"/>
                    <a:pt x="600" y="14412"/>
                    <a:pt x="764" y="14898"/>
                  </a:cubicBezTo>
                  <a:cubicBezTo>
                    <a:pt x="764" y="14942"/>
                    <a:pt x="764" y="14985"/>
                    <a:pt x="764" y="15030"/>
                  </a:cubicBezTo>
                  <a:cubicBezTo>
                    <a:pt x="924" y="15382"/>
                    <a:pt x="1167" y="15736"/>
                    <a:pt x="1492" y="16045"/>
                  </a:cubicBezTo>
                  <a:cubicBezTo>
                    <a:pt x="2380" y="16838"/>
                    <a:pt x="3514" y="17544"/>
                    <a:pt x="4727" y="18118"/>
                  </a:cubicBezTo>
                  <a:lnTo>
                    <a:pt x="4970" y="18205"/>
                  </a:lnTo>
                  <a:lnTo>
                    <a:pt x="5294" y="18382"/>
                  </a:lnTo>
                  <a:lnTo>
                    <a:pt x="7395" y="19440"/>
                  </a:lnTo>
                  <a:lnTo>
                    <a:pt x="10956" y="21248"/>
                  </a:lnTo>
                  <a:cubicBezTo>
                    <a:pt x="13142" y="21425"/>
                    <a:pt x="15729" y="21513"/>
                    <a:pt x="18561" y="21557"/>
                  </a:cubicBezTo>
                  <a:lnTo>
                    <a:pt x="18804" y="21557"/>
                  </a:lnTo>
                  <a:cubicBezTo>
                    <a:pt x="19613" y="21600"/>
                    <a:pt x="20505" y="21600"/>
                    <a:pt x="21394" y="21600"/>
                  </a:cubicBezTo>
                  <a:cubicBezTo>
                    <a:pt x="21476" y="21159"/>
                    <a:pt x="21554" y="20674"/>
                    <a:pt x="21476" y="20233"/>
                  </a:cubicBezTo>
                  <a:cubicBezTo>
                    <a:pt x="21476" y="19792"/>
                    <a:pt x="21476" y="19352"/>
                    <a:pt x="21394" y="18954"/>
                  </a:cubicBezTo>
                  <a:lnTo>
                    <a:pt x="21394" y="18205"/>
                  </a:lnTo>
                  <a:cubicBezTo>
                    <a:pt x="21394" y="17455"/>
                    <a:pt x="21311" y="16749"/>
                    <a:pt x="21233" y="16000"/>
                  </a:cubicBezTo>
                  <a:lnTo>
                    <a:pt x="21233" y="15778"/>
                  </a:lnTo>
                  <a:cubicBezTo>
                    <a:pt x="21069" y="14544"/>
                    <a:pt x="20826" y="13309"/>
                    <a:pt x="20505" y="12074"/>
                  </a:cubicBezTo>
                  <a:cubicBezTo>
                    <a:pt x="20505" y="11987"/>
                    <a:pt x="20505" y="11899"/>
                    <a:pt x="20505" y="11855"/>
                  </a:cubicBezTo>
                  <a:cubicBezTo>
                    <a:pt x="20181" y="10797"/>
                    <a:pt x="19856" y="9737"/>
                    <a:pt x="19531" y="8679"/>
                  </a:cubicBezTo>
                  <a:cubicBezTo>
                    <a:pt x="19453" y="8502"/>
                    <a:pt x="19453" y="8283"/>
                    <a:pt x="19289" y="8106"/>
                  </a:cubicBezTo>
                  <a:lnTo>
                    <a:pt x="19210" y="7929"/>
                  </a:lnTo>
                  <a:cubicBezTo>
                    <a:pt x="18804" y="7268"/>
                    <a:pt x="18158" y="6651"/>
                    <a:pt x="17024" y="6562"/>
                  </a:cubicBezTo>
                  <a:cubicBezTo>
                    <a:pt x="16871" y="6544"/>
                    <a:pt x="16714" y="6538"/>
                    <a:pt x="16553" y="6538"/>
                  </a:cubicBezTo>
                  <a:cubicBezTo>
                    <a:pt x="16117" y="6538"/>
                    <a:pt x="15665" y="6588"/>
                    <a:pt x="15228" y="6588"/>
                  </a:cubicBezTo>
                  <a:cubicBezTo>
                    <a:pt x="15072" y="6588"/>
                    <a:pt x="14915" y="6580"/>
                    <a:pt x="14758" y="6562"/>
                  </a:cubicBezTo>
                  <a:cubicBezTo>
                    <a:pt x="13948" y="6430"/>
                    <a:pt x="13303" y="6121"/>
                    <a:pt x="12978" y="5681"/>
                  </a:cubicBezTo>
                  <a:lnTo>
                    <a:pt x="12818" y="5549"/>
                  </a:lnTo>
                  <a:cubicBezTo>
                    <a:pt x="12657" y="5372"/>
                    <a:pt x="12493" y="5195"/>
                    <a:pt x="12333" y="5018"/>
                  </a:cubicBezTo>
                  <a:cubicBezTo>
                    <a:pt x="11683" y="4180"/>
                    <a:pt x="10956" y="3387"/>
                    <a:pt x="10146" y="2593"/>
                  </a:cubicBezTo>
                  <a:cubicBezTo>
                    <a:pt x="10067" y="2549"/>
                    <a:pt x="9985" y="2506"/>
                    <a:pt x="9985" y="2461"/>
                  </a:cubicBezTo>
                  <a:lnTo>
                    <a:pt x="9661" y="2107"/>
                  </a:lnTo>
                  <a:cubicBezTo>
                    <a:pt x="9258" y="1755"/>
                    <a:pt x="8854" y="1404"/>
                    <a:pt x="8448" y="1094"/>
                  </a:cubicBezTo>
                  <a:cubicBezTo>
                    <a:pt x="8369" y="1050"/>
                    <a:pt x="8287" y="1005"/>
                    <a:pt x="8205" y="962"/>
                  </a:cubicBezTo>
                  <a:cubicBezTo>
                    <a:pt x="7560" y="521"/>
                    <a:pt x="6668" y="169"/>
                    <a:pt x="5615" y="37"/>
                  </a:cubicBezTo>
                  <a:cubicBezTo>
                    <a:pt x="5421" y="12"/>
                    <a:pt x="5220" y="0"/>
                    <a:pt x="5018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13" name="Google Shape;1718;p41"/>
            <p:cNvSpPr/>
            <p:nvPr/>
          </p:nvSpPr>
          <p:spPr>
            <a:xfrm>
              <a:off x="95186" y="186446"/>
              <a:ext cx="480801" cy="1199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4" y="0"/>
                  </a:moveTo>
                  <a:lnTo>
                    <a:pt x="0" y="45"/>
                  </a:lnTo>
                  <a:cubicBezTo>
                    <a:pt x="1669" y="1249"/>
                    <a:pt x="3230" y="2410"/>
                    <a:pt x="4678" y="3614"/>
                  </a:cubicBezTo>
                  <a:lnTo>
                    <a:pt x="4899" y="3793"/>
                  </a:lnTo>
                  <a:cubicBezTo>
                    <a:pt x="6681" y="5222"/>
                    <a:pt x="8350" y="6694"/>
                    <a:pt x="9912" y="8122"/>
                  </a:cubicBezTo>
                  <a:lnTo>
                    <a:pt x="10025" y="8301"/>
                  </a:lnTo>
                  <a:cubicBezTo>
                    <a:pt x="10579" y="8748"/>
                    <a:pt x="11026" y="9149"/>
                    <a:pt x="11468" y="9596"/>
                  </a:cubicBezTo>
                  <a:cubicBezTo>
                    <a:pt x="11468" y="9639"/>
                    <a:pt x="11581" y="9684"/>
                    <a:pt x="11581" y="9730"/>
                  </a:cubicBezTo>
                  <a:cubicBezTo>
                    <a:pt x="12695" y="10800"/>
                    <a:pt x="13696" y="11827"/>
                    <a:pt x="14585" y="12897"/>
                  </a:cubicBezTo>
                  <a:cubicBezTo>
                    <a:pt x="14698" y="12943"/>
                    <a:pt x="14811" y="13031"/>
                    <a:pt x="14811" y="13077"/>
                  </a:cubicBezTo>
                  <a:cubicBezTo>
                    <a:pt x="15699" y="14058"/>
                    <a:pt x="16593" y="15083"/>
                    <a:pt x="17368" y="16110"/>
                  </a:cubicBezTo>
                  <a:cubicBezTo>
                    <a:pt x="17481" y="16199"/>
                    <a:pt x="17481" y="16244"/>
                    <a:pt x="17481" y="16290"/>
                  </a:cubicBezTo>
                  <a:cubicBezTo>
                    <a:pt x="18262" y="17271"/>
                    <a:pt x="19043" y="18296"/>
                    <a:pt x="19818" y="19278"/>
                  </a:cubicBezTo>
                  <a:cubicBezTo>
                    <a:pt x="19818" y="19369"/>
                    <a:pt x="19931" y="19412"/>
                    <a:pt x="19931" y="19457"/>
                  </a:cubicBezTo>
                  <a:cubicBezTo>
                    <a:pt x="20378" y="20172"/>
                    <a:pt x="20825" y="20886"/>
                    <a:pt x="21266" y="21600"/>
                  </a:cubicBezTo>
                  <a:lnTo>
                    <a:pt x="21600" y="21600"/>
                  </a:lnTo>
                  <a:cubicBezTo>
                    <a:pt x="21492" y="21332"/>
                    <a:pt x="21266" y="21108"/>
                    <a:pt x="21158" y="20840"/>
                  </a:cubicBezTo>
                  <a:lnTo>
                    <a:pt x="21045" y="20661"/>
                  </a:lnTo>
                  <a:cubicBezTo>
                    <a:pt x="20825" y="20217"/>
                    <a:pt x="20486" y="19813"/>
                    <a:pt x="20152" y="19412"/>
                  </a:cubicBezTo>
                  <a:cubicBezTo>
                    <a:pt x="20152" y="19323"/>
                    <a:pt x="20044" y="19278"/>
                    <a:pt x="20044" y="19235"/>
                  </a:cubicBezTo>
                  <a:cubicBezTo>
                    <a:pt x="19376" y="18208"/>
                    <a:pt x="18596" y="17181"/>
                    <a:pt x="17815" y="16199"/>
                  </a:cubicBezTo>
                  <a:cubicBezTo>
                    <a:pt x="17702" y="16156"/>
                    <a:pt x="17594" y="16065"/>
                    <a:pt x="17594" y="16022"/>
                  </a:cubicBezTo>
                  <a:cubicBezTo>
                    <a:pt x="16814" y="15040"/>
                    <a:pt x="16033" y="14058"/>
                    <a:pt x="15145" y="13120"/>
                  </a:cubicBezTo>
                  <a:cubicBezTo>
                    <a:pt x="15032" y="13031"/>
                    <a:pt x="14919" y="12986"/>
                    <a:pt x="14919" y="12943"/>
                  </a:cubicBezTo>
                  <a:cubicBezTo>
                    <a:pt x="13476" y="11335"/>
                    <a:pt x="11914" y="9730"/>
                    <a:pt x="10245" y="8122"/>
                  </a:cubicBezTo>
                  <a:lnTo>
                    <a:pt x="10132" y="7988"/>
                  </a:lnTo>
                  <a:cubicBezTo>
                    <a:pt x="8910" y="6827"/>
                    <a:pt x="7575" y="5669"/>
                    <a:pt x="6235" y="4553"/>
                  </a:cubicBezTo>
                  <a:lnTo>
                    <a:pt x="6127" y="4462"/>
                  </a:lnTo>
                  <a:cubicBezTo>
                    <a:pt x="5793" y="4195"/>
                    <a:pt x="5459" y="3927"/>
                    <a:pt x="5125" y="3660"/>
                  </a:cubicBezTo>
                  <a:lnTo>
                    <a:pt x="4899" y="3481"/>
                  </a:lnTo>
                  <a:cubicBezTo>
                    <a:pt x="3451" y="2322"/>
                    <a:pt x="1895" y="1161"/>
                    <a:pt x="33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14" name="Google Shape;1719;p41"/>
            <p:cNvSpPr/>
            <p:nvPr/>
          </p:nvSpPr>
          <p:spPr>
            <a:xfrm>
              <a:off x="3506" y="228628"/>
              <a:ext cx="255262" cy="1684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184" y="0"/>
                  </a:moveTo>
                  <a:cubicBezTo>
                    <a:pt x="20555" y="2858"/>
                    <a:pt x="19927" y="5393"/>
                    <a:pt x="19501" y="7942"/>
                  </a:cubicBezTo>
                  <a:cubicBezTo>
                    <a:pt x="18669" y="11753"/>
                    <a:pt x="17827" y="15563"/>
                    <a:pt x="16986" y="19373"/>
                  </a:cubicBezTo>
                  <a:lnTo>
                    <a:pt x="16783" y="20647"/>
                  </a:lnTo>
                  <a:lnTo>
                    <a:pt x="16570" y="20647"/>
                  </a:lnTo>
                  <a:cubicBezTo>
                    <a:pt x="11327" y="17468"/>
                    <a:pt x="5659" y="15563"/>
                    <a:pt x="0" y="14288"/>
                  </a:cubicBezTo>
                  <a:lnTo>
                    <a:pt x="0" y="15240"/>
                  </a:lnTo>
                  <a:cubicBezTo>
                    <a:pt x="5872" y="16515"/>
                    <a:pt x="11540" y="18742"/>
                    <a:pt x="16986" y="21600"/>
                  </a:cubicBezTo>
                  <a:lnTo>
                    <a:pt x="17199" y="21600"/>
                  </a:lnTo>
                  <a:lnTo>
                    <a:pt x="17199" y="21278"/>
                  </a:lnTo>
                  <a:lnTo>
                    <a:pt x="17412" y="20647"/>
                  </a:lnTo>
                  <a:cubicBezTo>
                    <a:pt x="18243" y="16515"/>
                    <a:pt x="19085" y="12383"/>
                    <a:pt x="19927" y="8250"/>
                  </a:cubicBezTo>
                  <a:cubicBezTo>
                    <a:pt x="20343" y="5715"/>
                    <a:pt x="20971" y="3488"/>
                    <a:pt x="21600" y="953"/>
                  </a:cubicBezTo>
                  <a:cubicBezTo>
                    <a:pt x="21397" y="630"/>
                    <a:pt x="21184" y="308"/>
                    <a:pt x="2118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15" name="Google Shape;1720;p41"/>
            <p:cNvSpPr/>
            <p:nvPr/>
          </p:nvSpPr>
          <p:spPr>
            <a:xfrm>
              <a:off x="53118" y="674682"/>
              <a:ext cx="302359" cy="52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71" y="3079"/>
                  </a:lnTo>
                  <a:cubicBezTo>
                    <a:pt x="7260" y="11321"/>
                    <a:pt x="14340" y="17479"/>
                    <a:pt x="21420" y="21600"/>
                  </a:cubicBezTo>
                  <a:lnTo>
                    <a:pt x="21600" y="21600"/>
                  </a:lnTo>
                  <a:lnTo>
                    <a:pt x="21600" y="18521"/>
                  </a:lnTo>
                  <a:lnTo>
                    <a:pt x="21241" y="18521"/>
                  </a:lnTo>
                  <a:cubicBezTo>
                    <a:pt x="14160" y="13358"/>
                    <a:pt x="7080" y="720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16" name="Google Shape;1721;p41"/>
            <p:cNvSpPr/>
            <p:nvPr/>
          </p:nvSpPr>
          <p:spPr>
            <a:xfrm>
              <a:off x="25797" y="838265"/>
              <a:ext cx="602316" cy="2528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9821" y="7412"/>
                  </a:lnTo>
                  <a:cubicBezTo>
                    <a:pt x="18755" y="11650"/>
                    <a:pt x="17689" y="16093"/>
                    <a:pt x="16619" y="20331"/>
                  </a:cubicBezTo>
                  <a:cubicBezTo>
                    <a:pt x="16533" y="20536"/>
                    <a:pt x="16533" y="20750"/>
                    <a:pt x="16443" y="20750"/>
                  </a:cubicBezTo>
                  <a:lnTo>
                    <a:pt x="16353" y="20750"/>
                  </a:lnTo>
                  <a:cubicBezTo>
                    <a:pt x="11023" y="18417"/>
                    <a:pt x="5424" y="16307"/>
                    <a:pt x="0" y="14823"/>
                  </a:cubicBezTo>
                  <a:cubicBezTo>
                    <a:pt x="0" y="15038"/>
                    <a:pt x="0" y="15243"/>
                    <a:pt x="0" y="15458"/>
                  </a:cubicBezTo>
                  <a:cubicBezTo>
                    <a:pt x="5510" y="16942"/>
                    <a:pt x="11023" y="19051"/>
                    <a:pt x="16443" y="21600"/>
                  </a:cubicBezTo>
                  <a:lnTo>
                    <a:pt x="16619" y="21600"/>
                  </a:lnTo>
                  <a:lnTo>
                    <a:pt x="16619" y="21170"/>
                  </a:lnTo>
                  <a:cubicBezTo>
                    <a:pt x="17775" y="16727"/>
                    <a:pt x="18841" y="12069"/>
                    <a:pt x="19997" y="7626"/>
                  </a:cubicBezTo>
                  <a:lnTo>
                    <a:pt x="21600" y="1064"/>
                  </a:lnTo>
                  <a:cubicBezTo>
                    <a:pt x="21600" y="635"/>
                    <a:pt x="21600" y="215"/>
                    <a:pt x="216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17" name="Google Shape;1722;p41"/>
            <p:cNvSpPr/>
            <p:nvPr/>
          </p:nvSpPr>
          <p:spPr>
            <a:xfrm>
              <a:off x="558728" y="1192754"/>
              <a:ext cx="99110" cy="1511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052" y="0"/>
                  </a:moveTo>
                  <a:cubicBezTo>
                    <a:pt x="14574" y="6715"/>
                    <a:pt x="7549" y="13447"/>
                    <a:pt x="1071" y="20179"/>
                  </a:cubicBezTo>
                  <a:lnTo>
                    <a:pt x="0" y="20897"/>
                  </a:lnTo>
                  <a:lnTo>
                    <a:pt x="1071" y="21600"/>
                  </a:lnTo>
                  <a:cubicBezTo>
                    <a:pt x="8097" y="15228"/>
                    <a:pt x="15122" y="8856"/>
                    <a:pt x="21600" y="2124"/>
                  </a:cubicBezTo>
                  <a:cubicBezTo>
                    <a:pt x="21600" y="1765"/>
                    <a:pt x="21600" y="1062"/>
                    <a:pt x="2105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3323" name="تجميع"/>
          <p:cNvGrpSpPr/>
          <p:nvPr/>
        </p:nvGrpSpPr>
        <p:grpSpPr>
          <a:xfrm>
            <a:off x="1807977" y="194311"/>
            <a:ext cx="4134887" cy="2165376"/>
            <a:chOff x="0" y="0"/>
            <a:chExt cx="4134886" cy="2165374"/>
          </a:xfrm>
        </p:grpSpPr>
        <p:grpSp>
          <p:nvGrpSpPr>
            <p:cNvPr id="3321" name="تجميع"/>
            <p:cNvGrpSpPr/>
            <p:nvPr/>
          </p:nvGrpSpPr>
          <p:grpSpPr>
            <a:xfrm>
              <a:off x="171289" y="0"/>
              <a:ext cx="3792308" cy="2165375"/>
              <a:chOff x="0" y="0"/>
              <a:chExt cx="3792307" cy="2165374"/>
            </a:xfrm>
          </p:grpSpPr>
          <p:sp>
            <p:nvSpPr>
              <p:cNvPr id="3319" name="Google Shape;1998;p46"/>
              <p:cNvSpPr/>
              <p:nvPr/>
            </p:nvSpPr>
            <p:spPr>
              <a:xfrm>
                <a:off x="0" y="0"/>
                <a:ext cx="3562775" cy="1950340"/>
              </a:xfrm>
              <a:prstGeom prst="roundRect">
                <a:avLst>
                  <a:gd name="adj" fmla="val 16117"/>
                </a:avLst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50800" dist="63500" dir="2700000">
                  <a:srgbClr val="000000">
                    <a:alpha val="50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320" name="Google Shape;2003;p46"/>
              <p:cNvSpPr/>
              <p:nvPr/>
            </p:nvSpPr>
            <p:spPr>
              <a:xfrm>
                <a:off x="254197" y="229181"/>
                <a:ext cx="3538111" cy="1936194"/>
              </a:xfrm>
              <a:prstGeom prst="roundRect">
                <a:avLst>
                  <a:gd name="adj" fmla="val 16248"/>
                </a:avLst>
              </a:prstGeom>
              <a:noFill/>
              <a:ln w="508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3322" name="مسائل…"/>
            <p:cNvSpPr/>
            <p:nvPr/>
          </p:nvSpPr>
          <p:spPr>
            <a:xfrm>
              <a:off x="0" y="153054"/>
              <a:ext cx="4134887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spAutoFit/>
            </a:bodyPr>
            <a:lstStyle/>
            <a:p>
              <a:pPr algn="ctr" rtl="0">
                <a:defRPr sz="6400">
                  <a:solidFill>
                    <a:srgbClr val="333333"/>
                  </a:solidFill>
                  <a:latin typeface="UKIJ Bom"/>
                  <a:ea typeface="UKIJ Bom"/>
                  <a:cs typeface="UKIJ Bom"/>
                  <a:sym typeface="UKIJ Bom"/>
                </a:defRPr>
              </a:pPr>
              <a:r>
                <a:t>مسائل</a:t>
              </a:r>
            </a:p>
            <a:p>
              <a:pPr algn="ctr" rtl="0">
                <a:defRPr sz="5000">
                  <a:solidFill>
                    <a:srgbClr val="333333"/>
                  </a:solidFill>
                  <a:latin typeface="Muna Bold"/>
                  <a:ea typeface="Muna Bold"/>
                  <a:cs typeface="Muna Bold"/>
                  <a:sym typeface="Muna Bold"/>
                </a:defRPr>
              </a:pPr>
              <a:r>
                <a:rPr sz="3600">
                  <a:latin typeface="Bahij Muna Black"/>
                  <a:ea typeface="Bahij Muna Black"/>
                  <a:cs typeface="Bahij Muna Black"/>
                  <a:sym typeface="Bahij Muna Black"/>
                </a:rPr>
                <a:t> </a:t>
              </a:r>
              <a:r>
                <a:rPr sz="3600">
                  <a:solidFill>
                    <a:srgbClr val="C83157"/>
                  </a:solidFill>
                  <a:latin typeface="Bahij Muna Black"/>
                  <a:ea typeface="Bahij Muna Black"/>
                  <a:cs typeface="Bahij Muna Black"/>
                  <a:sym typeface="Bahij Muna Black"/>
                </a:rPr>
                <a:t>مهارات التفكير العليا</a:t>
              </a:r>
              <a:r>
                <a:rPr sz="4400">
                  <a:solidFill>
                    <a:srgbClr val="C83157"/>
                  </a:solidFill>
                </a:rPr>
                <a:t> </a:t>
              </a:r>
            </a:p>
          </p:txBody>
        </p:sp>
      </p:grpSp>
      <p:graphicFrame>
        <p:nvGraphicFramePr>
          <p:cNvPr id="3324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3344" name="تجميع"/>
          <p:cNvGrpSpPr/>
          <p:nvPr/>
        </p:nvGrpSpPr>
        <p:grpSpPr>
          <a:xfrm>
            <a:off x="-65349" y="2500193"/>
            <a:ext cx="2002180" cy="9987005"/>
            <a:chOff x="0" y="0"/>
            <a:chExt cx="2002178" cy="9987003"/>
          </a:xfrm>
        </p:grpSpPr>
        <p:grpSp>
          <p:nvGrpSpPr>
            <p:cNvPr id="3342" name="تجميع"/>
            <p:cNvGrpSpPr/>
            <p:nvPr/>
          </p:nvGrpSpPr>
          <p:grpSpPr>
            <a:xfrm>
              <a:off x="0" y="0"/>
              <a:ext cx="2002179" cy="9987004"/>
              <a:chOff x="0" y="0"/>
              <a:chExt cx="2002178" cy="9987003"/>
            </a:xfrm>
          </p:grpSpPr>
          <p:grpSp>
            <p:nvGrpSpPr>
              <p:cNvPr id="3340" name="تجميع"/>
              <p:cNvGrpSpPr/>
              <p:nvPr/>
            </p:nvGrpSpPr>
            <p:grpSpPr>
              <a:xfrm>
                <a:off x="332186" y="0"/>
                <a:ext cx="1412424" cy="9987004"/>
                <a:chOff x="0" y="0"/>
                <a:chExt cx="1412422" cy="9987003"/>
              </a:xfrm>
            </p:grpSpPr>
            <p:grpSp>
              <p:nvGrpSpPr>
                <p:cNvPr id="3329" name="تجميع"/>
                <p:cNvGrpSpPr/>
                <p:nvPr/>
              </p:nvGrpSpPr>
              <p:grpSpPr>
                <a:xfrm>
                  <a:off x="0" y="0"/>
                  <a:ext cx="1412423" cy="9987004"/>
                  <a:chOff x="0" y="0"/>
                  <a:chExt cx="1412422" cy="9987003"/>
                </a:xfrm>
              </p:grpSpPr>
              <p:grpSp>
                <p:nvGrpSpPr>
                  <p:cNvPr id="3327" name="تجميع"/>
                  <p:cNvGrpSpPr/>
                  <p:nvPr/>
                </p:nvGrpSpPr>
                <p:grpSpPr>
                  <a:xfrm>
                    <a:off x="0" y="118481"/>
                    <a:ext cx="1412423" cy="9868523"/>
                    <a:chOff x="0" y="0"/>
                    <a:chExt cx="1412422" cy="9868522"/>
                  </a:xfrm>
                </p:grpSpPr>
                <p:sp>
                  <p:nvSpPr>
                    <p:cNvPr id="3325" name="مستطيل مستدير الزوايا"/>
                    <p:cNvSpPr/>
                    <p:nvPr/>
                  </p:nvSpPr>
                  <p:spPr>
                    <a:xfrm>
                      <a:off x="0" y="0"/>
                      <a:ext cx="1412423" cy="1049326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3326" name="مستطيل"/>
                    <p:cNvSpPr/>
                    <p:nvPr/>
                  </p:nvSpPr>
                  <p:spPr>
                    <a:xfrm>
                      <a:off x="64351" y="545213"/>
                      <a:ext cx="1279558" cy="932331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3328" name="أدوات"/>
                  <p:cNvSpPr txBox="1"/>
                  <p:nvPr/>
                </p:nvSpPr>
                <p:spPr>
                  <a:xfrm>
                    <a:off x="52658" y="0"/>
                    <a:ext cx="1328856" cy="79276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3330" name="IMG_4012.png" descr="IMG_4012.png">
                  <a:hlinkClick r:id="rId1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1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45755" y="759931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331" name="IMG_4015.jpeg" descr="IMG_4015.jpe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5755" y="9090023"/>
                  <a:ext cx="1105081" cy="85950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3334" name="تجميع"/>
                <p:cNvGrpSpPr/>
                <p:nvPr/>
              </p:nvGrpSpPr>
              <p:grpSpPr>
                <a:xfrm>
                  <a:off x="125529" y="3536368"/>
                  <a:ext cx="1113028" cy="2716172"/>
                  <a:chOff x="0" y="0"/>
                  <a:chExt cx="1113027" cy="2716170"/>
                </a:xfrm>
              </p:grpSpPr>
              <p:pic>
                <p:nvPicPr>
                  <p:cNvPr id="3332" name="IMG_4016.jpeg" descr="IMG_4016.jpeg">
                    <a:hlinkClick r:id="rId14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5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947" y="0"/>
                    <a:ext cx="1105081" cy="85950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3333" name="صورة 20" descr="صورة 20">
                    <a:hlinkClick r:id="rId16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7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856663"/>
                    <a:ext cx="1105081" cy="859508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3335" name="IMG_4017.jpeg" descr="IMG_4017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30515" y="6305983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336" name="IMG_4020.jpeg" descr="IMG_4020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tretch>
                  <a:fillRect/>
                </a:stretch>
              </p:blipFill>
              <p:spPr>
                <a:xfrm>
                  <a:off x="142425" y="7234871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337" name="IMG_4022.jpeg" descr="IMG_4022.jpe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9124" y="1685223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338" name="IMG_4023.png" descr="IMG_4023.png">
                  <a:hlinkClick r:id="rId2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2468" y="8166477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339" name="IMG_4024.jpeg" descr="IMG_4024.jpeg"/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3668" y="2611076"/>
                  <a:ext cx="1117360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3341" name="نشاط"/>
              <p:cNvSpPr txBox="1"/>
              <p:nvPr/>
            </p:nvSpPr>
            <p:spPr>
              <a:xfrm>
                <a:off x="0" y="9017109"/>
                <a:ext cx="2002179" cy="621764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3343" name="Picture 2" descr="Picture 2">
              <a:hlinkClick r:id="rId27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8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67515" y="4491364"/>
              <a:ext cx="1104851" cy="859329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3345" name="IMG_6583.png" descr="IMG_6583.png"/>
          <p:cNvPicPr>
            <a:picLocks noChangeAspect="1"/>
          </p:cNvPicPr>
          <p:nvPr/>
        </p:nvPicPr>
        <p:blipFill>
          <a:blip r:embed="rId29">
            <a:extLst/>
          </a:blip>
          <a:srcRect l="2512" t="23979" r="1177" b="20677"/>
          <a:stretch>
            <a:fillRect/>
          </a:stretch>
        </p:blipFill>
        <p:spPr>
          <a:xfrm>
            <a:off x="3646129" y="2359686"/>
            <a:ext cx="18814690" cy="591290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351" name="تجميع"/>
          <p:cNvGrpSpPr/>
          <p:nvPr/>
        </p:nvGrpSpPr>
        <p:grpSpPr>
          <a:xfrm>
            <a:off x="3409559" y="8272726"/>
            <a:ext cx="18665851" cy="3653369"/>
            <a:chOff x="0" y="0"/>
            <a:chExt cx="18665850" cy="3653367"/>
          </a:xfrm>
        </p:grpSpPr>
        <p:sp>
          <p:nvSpPr>
            <p:cNvPr id="3346" name="مشاري ؛…"/>
            <p:cNvSpPr txBox="1"/>
            <p:nvPr/>
          </p:nvSpPr>
          <p:spPr>
            <a:xfrm>
              <a:off x="196923" y="0"/>
              <a:ext cx="18468928" cy="3344724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spAutoFit/>
            </a:bodyPr>
            <a:lstStyle/>
            <a:p>
              <a:pPr algn="ctr" rtl="0">
                <a:lnSpc>
                  <a:spcPct val="150000"/>
                </a:lnSpc>
                <a:defRPr b="1" sz="5400">
                  <a:solidFill>
                    <a:srgbClr val="B92D5D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r>
                <a:t>مشاري ؛ </a:t>
              </a:r>
            </a:p>
            <a:p>
              <a:pPr algn="ctr" rtl="0">
                <a:lnSpc>
                  <a:spcPct val="150000"/>
                </a:lnSpc>
                <a:defRPr b="1" sz="5400">
                  <a:solidFill>
                    <a:srgbClr val="0061FE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r>
                <a:t>لأن عدد النواتج الممكنة ٤ </a:t>
              </a:r>
            </a:p>
            <a:p>
              <a:pPr algn="ctr" rtl="0">
                <a:lnSpc>
                  <a:spcPct val="150000"/>
                </a:lnSpc>
                <a:defRPr b="1" sz="5400">
                  <a:solidFill>
                    <a:srgbClr val="0061FE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r>
                <a:t>وهناك نتيجة واحدة لظهور الشعار مرتين ؛ إذن احتمال هذا الحدث</a:t>
              </a:r>
            </a:p>
          </p:txBody>
        </p:sp>
        <p:grpSp>
          <p:nvGrpSpPr>
            <p:cNvPr id="3350" name="تجميع"/>
            <p:cNvGrpSpPr/>
            <p:nvPr/>
          </p:nvGrpSpPr>
          <p:grpSpPr>
            <a:xfrm>
              <a:off x="0" y="1900849"/>
              <a:ext cx="1898992" cy="1752519"/>
              <a:chOff x="0" y="0"/>
              <a:chExt cx="1898991" cy="1752517"/>
            </a:xfrm>
          </p:grpSpPr>
          <p:sp>
            <p:nvSpPr>
              <p:cNvPr id="3347" name="١"/>
              <p:cNvSpPr txBox="1"/>
              <p:nvPr/>
            </p:nvSpPr>
            <p:spPr>
              <a:xfrm>
                <a:off x="0" y="0"/>
                <a:ext cx="1898992" cy="1244442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>
                  <a:lnSpc>
                    <a:spcPct val="150000"/>
                  </a:lnSpc>
                  <a:defRPr b="1" sz="6500">
                    <a:solidFill>
                      <a:srgbClr val="0056D6"/>
                    </a:solidFill>
                    <a:latin typeface="Al Nile"/>
                    <a:ea typeface="Al Nile"/>
                    <a:cs typeface="Al Nile"/>
                    <a:sym typeface="Al Nile"/>
                  </a:defRPr>
                </a:lvl1pPr>
              </a:lstStyle>
              <a:p>
                <a:pPr rtl="0">
                  <a:defRPr/>
                </a:pPr>
                <a:r>
                  <a:t>١</a:t>
                </a:r>
              </a:p>
            </p:txBody>
          </p:sp>
          <p:sp>
            <p:nvSpPr>
              <p:cNvPr id="3348" name="٤"/>
              <p:cNvSpPr txBox="1"/>
              <p:nvPr/>
            </p:nvSpPr>
            <p:spPr>
              <a:xfrm>
                <a:off x="159523" y="736364"/>
                <a:ext cx="1566937" cy="1016154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>
                  <a:lnSpc>
                    <a:spcPct val="150000"/>
                  </a:lnSpc>
                  <a:defRPr b="1" sz="6500">
                    <a:solidFill>
                      <a:srgbClr val="0056D6"/>
                    </a:solidFill>
                    <a:latin typeface="Al Nile"/>
                    <a:ea typeface="Al Nile"/>
                    <a:cs typeface="Al Nile"/>
                    <a:sym typeface="Al Nile"/>
                  </a:defRPr>
                </a:lvl1pPr>
              </a:lstStyle>
              <a:p>
                <a:pPr rtl="0">
                  <a:defRPr/>
                </a:pPr>
                <a:r>
                  <a:t>٤</a:t>
                </a:r>
              </a:p>
            </p:txBody>
          </p:sp>
          <p:sp>
            <p:nvSpPr>
              <p:cNvPr id="3349" name="خط"/>
              <p:cNvSpPr/>
              <p:nvPr/>
            </p:nvSpPr>
            <p:spPr>
              <a:xfrm>
                <a:off x="378866" y="943522"/>
                <a:ext cx="1128251" cy="1"/>
              </a:xfrm>
              <a:prstGeom prst="line">
                <a:avLst/>
              </a:prstGeom>
              <a:noFill/>
              <a:ln w="63500" cap="flat">
                <a:solidFill>
                  <a:srgbClr val="0061FE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</p:grpSp>
      </p:grpSp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353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3399" name="Google Shape;1677;p41"/>
          <p:cNvGrpSpPr/>
          <p:nvPr/>
        </p:nvGrpSpPr>
        <p:grpSpPr>
          <a:xfrm>
            <a:off x="21830399" y="10649294"/>
            <a:ext cx="1774963" cy="2169673"/>
            <a:chOff x="0" y="0"/>
            <a:chExt cx="1774962" cy="2169672"/>
          </a:xfrm>
        </p:grpSpPr>
        <p:sp>
          <p:nvSpPr>
            <p:cNvPr id="3354" name="Google Shape;1678;p41"/>
            <p:cNvSpPr/>
            <p:nvPr/>
          </p:nvSpPr>
          <p:spPr>
            <a:xfrm>
              <a:off x="53118" y="1170348"/>
              <a:ext cx="1311414" cy="9993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6" h="21600" fill="norm" stroke="1" extrusionOk="0">
                  <a:moveTo>
                    <a:pt x="10800" y="0"/>
                  </a:moveTo>
                  <a:cubicBezTo>
                    <a:pt x="3871" y="0"/>
                    <a:pt x="1263" y="1394"/>
                    <a:pt x="408" y="2090"/>
                  </a:cubicBezTo>
                  <a:cubicBezTo>
                    <a:pt x="122" y="2305"/>
                    <a:pt x="0" y="2678"/>
                    <a:pt x="0" y="3108"/>
                  </a:cubicBezTo>
                  <a:cubicBezTo>
                    <a:pt x="39" y="3215"/>
                    <a:pt x="39" y="3430"/>
                    <a:pt x="39" y="3536"/>
                  </a:cubicBezTo>
                  <a:lnTo>
                    <a:pt x="39" y="3805"/>
                  </a:lnTo>
                  <a:cubicBezTo>
                    <a:pt x="81" y="4393"/>
                    <a:pt x="162" y="5144"/>
                    <a:pt x="244" y="6054"/>
                  </a:cubicBezTo>
                  <a:cubicBezTo>
                    <a:pt x="244" y="6162"/>
                    <a:pt x="284" y="6268"/>
                    <a:pt x="284" y="6429"/>
                  </a:cubicBezTo>
                  <a:cubicBezTo>
                    <a:pt x="652" y="10019"/>
                    <a:pt x="1508" y="15322"/>
                    <a:pt x="3138" y="18267"/>
                  </a:cubicBezTo>
                  <a:lnTo>
                    <a:pt x="3260" y="18427"/>
                  </a:lnTo>
                  <a:cubicBezTo>
                    <a:pt x="3709" y="19285"/>
                    <a:pt x="4320" y="19875"/>
                    <a:pt x="5053" y="20251"/>
                  </a:cubicBezTo>
                  <a:cubicBezTo>
                    <a:pt x="6984" y="21103"/>
                    <a:pt x="9484" y="21600"/>
                    <a:pt x="11810" y="21600"/>
                  </a:cubicBezTo>
                  <a:cubicBezTo>
                    <a:pt x="14737" y="21600"/>
                    <a:pt x="17391" y="20814"/>
                    <a:pt x="18299" y="18964"/>
                  </a:cubicBezTo>
                  <a:cubicBezTo>
                    <a:pt x="18504" y="18536"/>
                    <a:pt x="18665" y="18106"/>
                    <a:pt x="18788" y="17624"/>
                  </a:cubicBezTo>
                  <a:lnTo>
                    <a:pt x="18910" y="17303"/>
                  </a:lnTo>
                  <a:cubicBezTo>
                    <a:pt x="19807" y="14304"/>
                    <a:pt x="20664" y="9162"/>
                    <a:pt x="21153" y="5732"/>
                  </a:cubicBezTo>
                  <a:cubicBezTo>
                    <a:pt x="21194" y="5680"/>
                    <a:pt x="21194" y="5572"/>
                    <a:pt x="21194" y="5517"/>
                  </a:cubicBezTo>
                  <a:cubicBezTo>
                    <a:pt x="21316" y="4823"/>
                    <a:pt x="21397" y="4178"/>
                    <a:pt x="21478" y="3696"/>
                  </a:cubicBezTo>
                  <a:cubicBezTo>
                    <a:pt x="21478" y="3590"/>
                    <a:pt x="21478" y="3536"/>
                    <a:pt x="21519" y="3430"/>
                  </a:cubicBezTo>
                  <a:cubicBezTo>
                    <a:pt x="21561" y="3269"/>
                    <a:pt x="21561" y="3163"/>
                    <a:pt x="21561" y="3108"/>
                  </a:cubicBezTo>
                  <a:cubicBezTo>
                    <a:pt x="21600" y="2626"/>
                    <a:pt x="21438" y="2145"/>
                    <a:pt x="21153" y="1930"/>
                  </a:cubicBezTo>
                  <a:cubicBezTo>
                    <a:pt x="20175" y="1233"/>
                    <a:pt x="17566" y="0"/>
                    <a:pt x="108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55" name="Google Shape;1679;p41"/>
            <p:cNvSpPr/>
            <p:nvPr/>
          </p:nvSpPr>
          <p:spPr>
            <a:xfrm>
              <a:off x="55519" y="1329016"/>
              <a:ext cx="1306140" cy="991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20534" y="7549"/>
                    <a:pt x="17789" y="19433"/>
                    <a:pt x="11231" y="19433"/>
                  </a:cubicBezTo>
                  <a:cubicBezTo>
                    <a:pt x="3894" y="19433"/>
                    <a:pt x="985" y="7026"/>
                    <a:pt x="0" y="1071"/>
                  </a:cubicBezTo>
                  <a:lnTo>
                    <a:pt x="0" y="3787"/>
                  </a:lnTo>
                  <a:cubicBezTo>
                    <a:pt x="1108" y="10264"/>
                    <a:pt x="4059" y="21600"/>
                    <a:pt x="11231" y="21600"/>
                  </a:cubicBezTo>
                  <a:cubicBezTo>
                    <a:pt x="17583" y="21600"/>
                    <a:pt x="20371" y="10812"/>
                    <a:pt x="21558" y="2691"/>
                  </a:cubicBezTo>
                  <a:cubicBezTo>
                    <a:pt x="21558" y="1619"/>
                    <a:pt x="21600" y="548"/>
                    <a:pt x="216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56" name="Google Shape;1680;p41"/>
            <p:cNvSpPr/>
            <p:nvPr/>
          </p:nvSpPr>
          <p:spPr>
            <a:xfrm>
              <a:off x="70379" y="1423211"/>
              <a:ext cx="1271504" cy="1536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557" y="0"/>
                  </a:moveTo>
                  <a:cubicBezTo>
                    <a:pt x="21262" y="1045"/>
                    <a:pt x="20967" y="2780"/>
                    <a:pt x="20757" y="4870"/>
                  </a:cubicBezTo>
                  <a:cubicBezTo>
                    <a:pt x="20505" y="7313"/>
                    <a:pt x="20252" y="8711"/>
                    <a:pt x="19914" y="10109"/>
                  </a:cubicBezTo>
                  <a:cubicBezTo>
                    <a:pt x="19831" y="10189"/>
                    <a:pt x="19747" y="10237"/>
                    <a:pt x="19662" y="10237"/>
                  </a:cubicBezTo>
                  <a:cubicBezTo>
                    <a:pt x="19410" y="10237"/>
                    <a:pt x="19157" y="9836"/>
                    <a:pt x="18905" y="9048"/>
                  </a:cubicBezTo>
                  <a:cubicBezTo>
                    <a:pt x="18652" y="8277"/>
                    <a:pt x="18400" y="7875"/>
                    <a:pt x="18130" y="7875"/>
                  </a:cubicBezTo>
                  <a:cubicBezTo>
                    <a:pt x="18039" y="7875"/>
                    <a:pt x="17947" y="7923"/>
                    <a:pt x="17852" y="8004"/>
                  </a:cubicBezTo>
                  <a:cubicBezTo>
                    <a:pt x="17516" y="9048"/>
                    <a:pt x="17221" y="10446"/>
                    <a:pt x="16969" y="12536"/>
                  </a:cubicBezTo>
                  <a:cubicBezTo>
                    <a:pt x="16716" y="14625"/>
                    <a:pt x="16421" y="16023"/>
                    <a:pt x="16083" y="16714"/>
                  </a:cubicBezTo>
                  <a:cubicBezTo>
                    <a:pt x="16027" y="16779"/>
                    <a:pt x="15968" y="16811"/>
                    <a:pt x="15910" y="16811"/>
                  </a:cubicBezTo>
                  <a:cubicBezTo>
                    <a:pt x="15632" y="16811"/>
                    <a:pt x="15361" y="16136"/>
                    <a:pt x="15116" y="14979"/>
                  </a:cubicBezTo>
                  <a:cubicBezTo>
                    <a:pt x="14778" y="13934"/>
                    <a:pt x="14442" y="13243"/>
                    <a:pt x="14104" y="13243"/>
                  </a:cubicBezTo>
                  <a:cubicBezTo>
                    <a:pt x="13768" y="13580"/>
                    <a:pt x="13432" y="14979"/>
                    <a:pt x="13178" y="16714"/>
                  </a:cubicBezTo>
                  <a:cubicBezTo>
                    <a:pt x="12885" y="18466"/>
                    <a:pt x="12589" y="19511"/>
                    <a:pt x="12254" y="19864"/>
                  </a:cubicBezTo>
                  <a:cubicBezTo>
                    <a:pt x="11916" y="19864"/>
                    <a:pt x="11580" y="18820"/>
                    <a:pt x="11285" y="17421"/>
                  </a:cubicBezTo>
                  <a:cubicBezTo>
                    <a:pt x="10989" y="15670"/>
                    <a:pt x="10653" y="14979"/>
                    <a:pt x="10315" y="14625"/>
                  </a:cubicBezTo>
                  <a:cubicBezTo>
                    <a:pt x="9937" y="14625"/>
                    <a:pt x="9601" y="15670"/>
                    <a:pt x="9306" y="17068"/>
                  </a:cubicBezTo>
                  <a:cubicBezTo>
                    <a:pt x="9061" y="18788"/>
                    <a:pt x="8768" y="19591"/>
                    <a:pt x="8471" y="19591"/>
                  </a:cubicBezTo>
                  <a:cubicBezTo>
                    <a:pt x="8104" y="19591"/>
                    <a:pt x="7733" y="18338"/>
                    <a:pt x="7453" y="16023"/>
                  </a:cubicBezTo>
                  <a:cubicBezTo>
                    <a:pt x="7158" y="14288"/>
                    <a:pt x="6863" y="12889"/>
                    <a:pt x="6484" y="12198"/>
                  </a:cubicBezTo>
                  <a:cubicBezTo>
                    <a:pt x="6148" y="12198"/>
                    <a:pt x="5810" y="12889"/>
                    <a:pt x="5474" y="13934"/>
                  </a:cubicBezTo>
                  <a:cubicBezTo>
                    <a:pt x="5179" y="15332"/>
                    <a:pt x="4843" y="15670"/>
                    <a:pt x="4505" y="15670"/>
                  </a:cubicBezTo>
                  <a:cubicBezTo>
                    <a:pt x="4169" y="14625"/>
                    <a:pt x="3874" y="13243"/>
                    <a:pt x="3622" y="11154"/>
                  </a:cubicBezTo>
                  <a:cubicBezTo>
                    <a:pt x="3299" y="8004"/>
                    <a:pt x="2835" y="6364"/>
                    <a:pt x="2356" y="6364"/>
                  </a:cubicBezTo>
                  <a:cubicBezTo>
                    <a:pt x="2146" y="6364"/>
                    <a:pt x="1932" y="6670"/>
                    <a:pt x="1726" y="7313"/>
                  </a:cubicBezTo>
                  <a:cubicBezTo>
                    <a:pt x="1509" y="7988"/>
                    <a:pt x="1291" y="8373"/>
                    <a:pt x="1074" y="8373"/>
                  </a:cubicBezTo>
                  <a:cubicBezTo>
                    <a:pt x="955" y="8373"/>
                    <a:pt x="835" y="8261"/>
                    <a:pt x="717" y="8004"/>
                  </a:cubicBezTo>
                  <a:cubicBezTo>
                    <a:pt x="421" y="6959"/>
                    <a:pt x="169" y="5577"/>
                    <a:pt x="0" y="3488"/>
                  </a:cubicBezTo>
                  <a:cubicBezTo>
                    <a:pt x="0" y="4179"/>
                    <a:pt x="43" y="5223"/>
                    <a:pt x="43" y="5914"/>
                  </a:cubicBezTo>
                  <a:cubicBezTo>
                    <a:pt x="212" y="7313"/>
                    <a:pt x="421" y="8711"/>
                    <a:pt x="674" y="9402"/>
                  </a:cubicBezTo>
                  <a:cubicBezTo>
                    <a:pt x="808" y="9659"/>
                    <a:pt x="938" y="9771"/>
                    <a:pt x="1064" y="9771"/>
                  </a:cubicBezTo>
                  <a:cubicBezTo>
                    <a:pt x="1297" y="9771"/>
                    <a:pt x="1524" y="9386"/>
                    <a:pt x="1769" y="8711"/>
                  </a:cubicBezTo>
                  <a:cubicBezTo>
                    <a:pt x="1985" y="8196"/>
                    <a:pt x="2224" y="7875"/>
                    <a:pt x="2451" y="7875"/>
                  </a:cubicBezTo>
                  <a:cubicBezTo>
                    <a:pt x="2534" y="7875"/>
                    <a:pt x="2616" y="7923"/>
                    <a:pt x="2695" y="8004"/>
                  </a:cubicBezTo>
                  <a:cubicBezTo>
                    <a:pt x="3031" y="9048"/>
                    <a:pt x="3286" y="10446"/>
                    <a:pt x="3538" y="12536"/>
                  </a:cubicBezTo>
                  <a:cubicBezTo>
                    <a:pt x="3826" y="15573"/>
                    <a:pt x="4278" y="17261"/>
                    <a:pt x="4740" y="17261"/>
                  </a:cubicBezTo>
                  <a:cubicBezTo>
                    <a:pt x="5020" y="17261"/>
                    <a:pt x="5303" y="16650"/>
                    <a:pt x="5558" y="15332"/>
                  </a:cubicBezTo>
                  <a:cubicBezTo>
                    <a:pt x="5853" y="14288"/>
                    <a:pt x="6148" y="13934"/>
                    <a:pt x="6484" y="13934"/>
                  </a:cubicBezTo>
                  <a:cubicBezTo>
                    <a:pt x="6779" y="14288"/>
                    <a:pt x="7074" y="15670"/>
                    <a:pt x="7370" y="17421"/>
                  </a:cubicBezTo>
                  <a:cubicBezTo>
                    <a:pt x="7622" y="19157"/>
                    <a:pt x="7958" y="20555"/>
                    <a:pt x="8337" y="20909"/>
                  </a:cubicBezTo>
                  <a:cubicBezTo>
                    <a:pt x="8715" y="20909"/>
                    <a:pt x="9094" y="20202"/>
                    <a:pt x="9389" y="18466"/>
                  </a:cubicBezTo>
                  <a:cubicBezTo>
                    <a:pt x="9684" y="17068"/>
                    <a:pt x="9980" y="16023"/>
                    <a:pt x="10315" y="16023"/>
                  </a:cubicBezTo>
                  <a:cubicBezTo>
                    <a:pt x="10653" y="16377"/>
                    <a:pt x="10947" y="17068"/>
                    <a:pt x="11199" y="18820"/>
                  </a:cubicBezTo>
                  <a:cubicBezTo>
                    <a:pt x="11537" y="20202"/>
                    <a:pt x="11873" y="21246"/>
                    <a:pt x="12211" y="21600"/>
                  </a:cubicBezTo>
                  <a:lnTo>
                    <a:pt x="12254" y="21600"/>
                  </a:lnTo>
                  <a:cubicBezTo>
                    <a:pt x="12632" y="20909"/>
                    <a:pt x="12968" y="19864"/>
                    <a:pt x="13263" y="17775"/>
                  </a:cubicBezTo>
                  <a:cubicBezTo>
                    <a:pt x="13516" y="16377"/>
                    <a:pt x="13811" y="15332"/>
                    <a:pt x="14147" y="14625"/>
                  </a:cubicBezTo>
                  <a:cubicBezTo>
                    <a:pt x="14442" y="14625"/>
                    <a:pt x="14778" y="15332"/>
                    <a:pt x="15073" y="16377"/>
                  </a:cubicBezTo>
                  <a:cubicBezTo>
                    <a:pt x="15411" y="17775"/>
                    <a:pt x="15747" y="18466"/>
                    <a:pt x="16126" y="18466"/>
                  </a:cubicBezTo>
                  <a:cubicBezTo>
                    <a:pt x="16464" y="17421"/>
                    <a:pt x="16800" y="16023"/>
                    <a:pt x="17095" y="13934"/>
                  </a:cubicBezTo>
                  <a:cubicBezTo>
                    <a:pt x="17304" y="12198"/>
                    <a:pt x="17600" y="10800"/>
                    <a:pt x="17895" y="9755"/>
                  </a:cubicBezTo>
                  <a:cubicBezTo>
                    <a:pt x="18231" y="9755"/>
                    <a:pt x="18526" y="10109"/>
                    <a:pt x="18862" y="10800"/>
                  </a:cubicBezTo>
                  <a:cubicBezTo>
                    <a:pt x="19077" y="11684"/>
                    <a:pt x="19310" y="12118"/>
                    <a:pt x="19540" y="12118"/>
                  </a:cubicBezTo>
                  <a:cubicBezTo>
                    <a:pt x="20031" y="12118"/>
                    <a:pt x="20513" y="10173"/>
                    <a:pt x="20800" y="6621"/>
                  </a:cubicBezTo>
                  <a:cubicBezTo>
                    <a:pt x="21010" y="4532"/>
                    <a:pt x="21262" y="2780"/>
                    <a:pt x="21557" y="1736"/>
                  </a:cubicBezTo>
                  <a:cubicBezTo>
                    <a:pt x="21600" y="1398"/>
                    <a:pt x="21600" y="691"/>
                    <a:pt x="21600" y="338"/>
                  </a:cubicBezTo>
                  <a:lnTo>
                    <a:pt x="21557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57" name="Google Shape;1681;p41"/>
            <p:cNvSpPr/>
            <p:nvPr/>
          </p:nvSpPr>
          <p:spPr>
            <a:xfrm>
              <a:off x="246423" y="1970890"/>
              <a:ext cx="956566" cy="143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20818" y="2988"/>
                    <a:pt x="20201" y="6696"/>
                    <a:pt x="19698" y="11538"/>
                  </a:cubicBezTo>
                  <a:cubicBezTo>
                    <a:pt x="19530" y="7452"/>
                    <a:pt x="18972" y="4104"/>
                    <a:pt x="18299" y="2988"/>
                  </a:cubicBezTo>
                  <a:cubicBezTo>
                    <a:pt x="18177" y="2850"/>
                    <a:pt x="18051" y="2799"/>
                    <a:pt x="17927" y="2799"/>
                  </a:cubicBezTo>
                  <a:cubicBezTo>
                    <a:pt x="17313" y="2799"/>
                    <a:pt x="16693" y="4293"/>
                    <a:pt x="16228" y="7074"/>
                  </a:cubicBezTo>
                  <a:cubicBezTo>
                    <a:pt x="15725" y="10062"/>
                    <a:pt x="15333" y="13410"/>
                    <a:pt x="15054" y="17496"/>
                  </a:cubicBezTo>
                  <a:cubicBezTo>
                    <a:pt x="14615" y="8190"/>
                    <a:pt x="13410" y="3623"/>
                    <a:pt x="12202" y="3623"/>
                  </a:cubicBezTo>
                  <a:cubicBezTo>
                    <a:pt x="10947" y="3623"/>
                    <a:pt x="9687" y="8568"/>
                    <a:pt x="9290" y="18252"/>
                  </a:cubicBezTo>
                  <a:cubicBezTo>
                    <a:pt x="8954" y="13770"/>
                    <a:pt x="8451" y="9684"/>
                    <a:pt x="7834" y="7074"/>
                  </a:cubicBezTo>
                  <a:cubicBezTo>
                    <a:pt x="7331" y="4928"/>
                    <a:pt x="6758" y="3846"/>
                    <a:pt x="6190" y="3846"/>
                  </a:cubicBezTo>
                  <a:cubicBezTo>
                    <a:pt x="5875" y="3846"/>
                    <a:pt x="5560" y="4172"/>
                    <a:pt x="5261" y="4842"/>
                  </a:cubicBezTo>
                  <a:cubicBezTo>
                    <a:pt x="4533" y="6696"/>
                    <a:pt x="4029" y="10800"/>
                    <a:pt x="3805" y="15642"/>
                  </a:cubicBezTo>
                  <a:cubicBezTo>
                    <a:pt x="3358" y="10062"/>
                    <a:pt x="2574" y="6336"/>
                    <a:pt x="1678" y="5220"/>
                  </a:cubicBezTo>
                  <a:cubicBezTo>
                    <a:pt x="1546" y="5134"/>
                    <a:pt x="1412" y="5082"/>
                    <a:pt x="1275" y="5082"/>
                  </a:cubicBezTo>
                  <a:cubicBezTo>
                    <a:pt x="834" y="5082"/>
                    <a:pt x="385" y="5563"/>
                    <a:pt x="0" y="6696"/>
                  </a:cubicBezTo>
                  <a:lnTo>
                    <a:pt x="111" y="8190"/>
                  </a:lnTo>
                  <a:cubicBezTo>
                    <a:pt x="496" y="7057"/>
                    <a:pt x="880" y="6576"/>
                    <a:pt x="1265" y="6576"/>
                  </a:cubicBezTo>
                  <a:cubicBezTo>
                    <a:pt x="1384" y="6576"/>
                    <a:pt x="1502" y="6610"/>
                    <a:pt x="1624" y="6696"/>
                  </a:cubicBezTo>
                  <a:cubicBezTo>
                    <a:pt x="2630" y="7812"/>
                    <a:pt x="3412" y="12654"/>
                    <a:pt x="3805" y="18612"/>
                  </a:cubicBezTo>
                  <a:cubicBezTo>
                    <a:pt x="3805" y="18990"/>
                    <a:pt x="3862" y="19368"/>
                    <a:pt x="3916" y="19368"/>
                  </a:cubicBezTo>
                  <a:cubicBezTo>
                    <a:pt x="3973" y="18990"/>
                    <a:pt x="4029" y="18612"/>
                    <a:pt x="4029" y="18612"/>
                  </a:cubicBezTo>
                  <a:cubicBezTo>
                    <a:pt x="4029" y="13032"/>
                    <a:pt x="4589" y="8190"/>
                    <a:pt x="5372" y="6336"/>
                  </a:cubicBezTo>
                  <a:cubicBezTo>
                    <a:pt x="5658" y="5649"/>
                    <a:pt x="5955" y="5323"/>
                    <a:pt x="6247" y="5323"/>
                  </a:cubicBezTo>
                  <a:cubicBezTo>
                    <a:pt x="6747" y="5323"/>
                    <a:pt x="7240" y="6301"/>
                    <a:pt x="7666" y="8190"/>
                  </a:cubicBezTo>
                  <a:cubicBezTo>
                    <a:pt x="8394" y="11538"/>
                    <a:pt x="8898" y="15642"/>
                    <a:pt x="9233" y="20845"/>
                  </a:cubicBezTo>
                  <a:cubicBezTo>
                    <a:pt x="9290" y="21222"/>
                    <a:pt x="9290" y="21222"/>
                    <a:pt x="9344" y="21600"/>
                  </a:cubicBezTo>
                  <a:cubicBezTo>
                    <a:pt x="9401" y="21222"/>
                    <a:pt x="9458" y="21222"/>
                    <a:pt x="9458" y="20845"/>
                  </a:cubicBezTo>
                  <a:cubicBezTo>
                    <a:pt x="9744" y="10748"/>
                    <a:pt x="10983" y="5632"/>
                    <a:pt x="12215" y="5632"/>
                  </a:cubicBezTo>
                  <a:cubicBezTo>
                    <a:pt x="13389" y="5632"/>
                    <a:pt x="14558" y="10285"/>
                    <a:pt x="14886" y="19728"/>
                  </a:cubicBezTo>
                  <a:cubicBezTo>
                    <a:pt x="14940" y="20106"/>
                    <a:pt x="14940" y="20484"/>
                    <a:pt x="14997" y="20484"/>
                  </a:cubicBezTo>
                  <a:cubicBezTo>
                    <a:pt x="15054" y="20484"/>
                    <a:pt x="15111" y="20106"/>
                    <a:pt x="15111" y="20106"/>
                  </a:cubicBezTo>
                  <a:cubicBezTo>
                    <a:pt x="15389" y="15642"/>
                    <a:pt x="15782" y="11538"/>
                    <a:pt x="16342" y="8568"/>
                  </a:cubicBezTo>
                  <a:cubicBezTo>
                    <a:pt x="16760" y="5786"/>
                    <a:pt x="17333" y="4275"/>
                    <a:pt x="17898" y="4275"/>
                  </a:cubicBezTo>
                  <a:cubicBezTo>
                    <a:pt x="18015" y="4275"/>
                    <a:pt x="18131" y="4344"/>
                    <a:pt x="18244" y="4464"/>
                  </a:cubicBezTo>
                  <a:cubicBezTo>
                    <a:pt x="18915" y="5580"/>
                    <a:pt x="19419" y="9306"/>
                    <a:pt x="19530" y="13770"/>
                  </a:cubicBezTo>
                  <a:cubicBezTo>
                    <a:pt x="19530" y="14148"/>
                    <a:pt x="19530" y="14526"/>
                    <a:pt x="19587" y="14526"/>
                  </a:cubicBezTo>
                  <a:cubicBezTo>
                    <a:pt x="19602" y="14629"/>
                    <a:pt x="19620" y="14680"/>
                    <a:pt x="19633" y="14680"/>
                  </a:cubicBezTo>
                  <a:cubicBezTo>
                    <a:pt x="19672" y="14680"/>
                    <a:pt x="19698" y="14406"/>
                    <a:pt x="19698" y="14148"/>
                  </a:cubicBezTo>
                  <a:cubicBezTo>
                    <a:pt x="20147" y="9306"/>
                    <a:pt x="20707" y="5220"/>
                    <a:pt x="21432" y="2232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58" name="Google Shape;1682;p41"/>
            <p:cNvSpPr/>
            <p:nvPr/>
          </p:nvSpPr>
          <p:spPr>
            <a:xfrm>
              <a:off x="92785" y="1195154"/>
              <a:ext cx="1241668" cy="1933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78" y="0"/>
                  </a:moveTo>
                  <a:cubicBezTo>
                    <a:pt x="4828" y="0"/>
                    <a:pt x="0" y="4982"/>
                    <a:pt x="0" y="10806"/>
                  </a:cubicBezTo>
                  <a:cubicBezTo>
                    <a:pt x="0" y="11637"/>
                    <a:pt x="42" y="12186"/>
                    <a:pt x="129" y="12467"/>
                  </a:cubicBezTo>
                  <a:cubicBezTo>
                    <a:pt x="949" y="17730"/>
                    <a:pt x="5345" y="21600"/>
                    <a:pt x="10778" y="21600"/>
                  </a:cubicBezTo>
                  <a:cubicBezTo>
                    <a:pt x="16253" y="21600"/>
                    <a:pt x="20781" y="17730"/>
                    <a:pt x="21513" y="12467"/>
                  </a:cubicBezTo>
                  <a:cubicBezTo>
                    <a:pt x="21556" y="11905"/>
                    <a:pt x="21600" y="11356"/>
                    <a:pt x="21600" y="10806"/>
                  </a:cubicBezTo>
                  <a:cubicBezTo>
                    <a:pt x="21600" y="4982"/>
                    <a:pt x="16770" y="0"/>
                    <a:pt x="10778" y="0"/>
                  </a:cubicBezTo>
                  <a:close/>
                </a:path>
              </a:pathLst>
            </a:custGeom>
            <a:solidFill>
              <a:srgbClr val="4E404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59" name="Google Shape;1683;p41"/>
            <p:cNvSpPr/>
            <p:nvPr/>
          </p:nvSpPr>
          <p:spPr>
            <a:xfrm>
              <a:off x="883379" y="1247167"/>
              <a:ext cx="446050" cy="138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921" y="0"/>
                  </a:moveTo>
                  <a:cubicBezTo>
                    <a:pt x="6958" y="3858"/>
                    <a:pt x="6001" y="6951"/>
                    <a:pt x="5037" y="10027"/>
                  </a:cubicBezTo>
                  <a:cubicBezTo>
                    <a:pt x="3476" y="14649"/>
                    <a:pt x="1799" y="18116"/>
                    <a:pt x="0" y="21600"/>
                  </a:cubicBezTo>
                  <a:cubicBezTo>
                    <a:pt x="11282" y="20053"/>
                    <a:pt x="19923" y="15040"/>
                    <a:pt x="21600" y="9262"/>
                  </a:cubicBezTo>
                  <a:cubicBezTo>
                    <a:pt x="20161" y="5404"/>
                    <a:pt x="15118" y="1938"/>
                    <a:pt x="792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60" name="Google Shape;1684;p41"/>
            <p:cNvSpPr/>
            <p:nvPr/>
          </p:nvSpPr>
          <p:spPr>
            <a:xfrm>
              <a:off x="100215" y="1236650"/>
              <a:ext cx="946741" cy="151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481" y="0"/>
                  </a:moveTo>
                  <a:cubicBezTo>
                    <a:pt x="14999" y="0"/>
                    <a:pt x="14514" y="33"/>
                    <a:pt x="14021" y="98"/>
                  </a:cubicBezTo>
                  <a:lnTo>
                    <a:pt x="12722" y="98"/>
                  </a:lnTo>
                  <a:cubicBezTo>
                    <a:pt x="12443" y="65"/>
                    <a:pt x="12164" y="49"/>
                    <a:pt x="11885" y="49"/>
                  </a:cubicBezTo>
                  <a:cubicBezTo>
                    <a:pt x="8883" y="49"/>
                    <a:pt x="5884" y="1740"/>
                    <a:pt x="2882" y="4327"/>
                  </a:cubicBezTo>
                  <a:cubicBezTo>
                    <a:pt x="1356" y="6083"/>
                    <a:pt x="339" y="7856"/>
                    <a:pt x="0" y="9970"/>
                  </a:cubicBezTo>
                  <a:cubicBezTo>
                    <a:pt x="563" y="13842"/>
                    <a:pt x="2543" y="16672"/>
                    <a:pt x="5370" y="18786"/>
                  </a:cubicBezTo>
                  <a:cubicBezTo>
                    <a:pt x="7407" y="20543"/>
                    <a:pt x="9895" y="21258"/>
                    <a:pt x="12553" y="21600"/>
                  </a:cubicBezTo>
                  <a:lnTo>
                    <a:pt x="13966" y="21600"/>
                  </a:lnTo>
                  <a:cubicBezTo>
                    <a:pt x="15322" y="21600"/>
                    <a:pt x="16624" y="21600"/>
                    <a:pt x="17868" y="21258"/>
                  </a:cubicBezTo>
                  <a:cubicBezTo>
                    <a:pt x="18715" y="18070"/>
                    <a:pt x="19506" y="14899"/>
                    <a:pt x="20241" y="10670"/>
                  </a:cubicBezTo>
                  <a:cubicBezTo>
                    <a:pt x="20695" y="7856"/>
                    <a:pt x="21146" y="5026"/>
                    <a:pt x="21600" y="1496"/>
                  </a:cubicBezTo>
                  <a:cubicBezTo>
                    <a:pt x="19832" y="634"/>
                    <a:pt x="17719" y="0"/>
                    <a:pt x="1548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61" name="Google Shape;1685;p41"/>
            <p:cNvSpPr/>
            <p:nvPr/>
          </p:nvSpPr>
          <p:spPr>
            <a:xfrm>
              <a:off x="1303854" y="957952"/>
              <a:ext cx="471109" cy="4676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6" h="21600" fill="norm" stroke="1" extrusionOk="0">
                  <a:moveTo>
                    <a:pt x="4041" y="0"/>
                  </a:moveTo>
                  <a:cubicBezTo>
                    <a:pt x="3907" y="0"/>
                    <a:pt x="3767" y="26"/>
                    <a:pt x="3618" y="84"/>
                  </a:cubicBezTo>
                  <a:cubicBezTo>
                    <a:pt x="2498" y="539"/>
                    <a:pt x="1491" y="1457"/>
                    <a:pt x="933" y="2487"/>
                  </a:cubicBezTo>
                  <a:cubicBezTo>
                    <a:pt x="35" y="3860"/>
                    <a:pt x="-187" y="5465"/>
                    <a:pt x="149" y="6948"/>
                  </a:cubicBezTo>
                  <a:cubicBezTo>
                    <a:pt x="484" y="8437"/>
                    <a:pt x="1155" y="9810"/>
                    <a:pt x="2054" y="11072"/>
                  </a:cubicBezTo>
                  <a:cubicBezTo>
                    <a:pt x="3504" y="13358"/>
                    <a:pt x="4960" y="15650"/>
                    <a:pt x="6307" y="17941"/>
                  </a:cubicBezTo>
                  <a:cubicBezTo>
                    <a:pt x="6865" y="18738"/>
                    <a:pt x="7423" y="19541"/>
                    <a:pt x="8094" y="20227"/>
                  </a:cubicBezTo>
                  <a:cubicBezTo>
                    <a:pt x="8321" y="20460"/>
                    <a:pt x="8543" y="20687"/>
                    <a:pt x="8765" y="20914"/>
                  </a:cubicBezTo>
                  <a:cubicBezTo>
                    <a:pt x="9106" y="21030"/>
                    <a:pt x="9441" y="21257"/>
                    <a:pt x="9777" y="21373"/>
                  </a:cubicBezTo>
                  <a:cubicBezTo>
                    <a:pt x="10334" y="21489"/>
                    <a:pt x="10892" y="21489"/>
                    <a:pt x="11341" y="21489"/>
                  </a:cubicBezTo>
                  <a:lnTo>
                    <a:pt x="11676" y="21489"/>
                  </a:lnTo>
                  <a:cubicBezTo>
                    <a:pt x="12239" y="21373"/>
                    <a:pt x="12683" y="21373"/>
                    <a:pt x="13246" y="21373"/>
                  </a:cubicBezTo>
                  <a:lnTo>
                    <a:pt x="13803" y="21373"/>
                  </a:lnTo>
                  <a:cubicBezTo>
                    <a:pt x="15037" y="21373"/>
                    <a:pt x="16152" y="21600"/>
                    <a:pt x="17273" y="21600"/>
                  </a:cubicBezTo>
                  <a:lnTo>
                    <a:pt x="17608" y="21600"/>
                  </a:lnTo>
                  <a:cubicBezTo>
                    <a:pt x="18057" y="21600"/>
                    <a:pt x="18506" y="21600"/>
                    <a:pt x="18950" y="21489"/>
                  </a:cubicBezTo>
                  <a:cubicBezTo>
                    <a:pt x="19513" y="21373"/>
                    <a:pt x="19962" y="21146"/>
                    <a:pt x="20406" y="20914"/>
                  </a:cubicBezTo>
                  <a:lnTo>
                    <a:pt x="20633" y="20687"/>
                  </a:lnTo>
                  <a:cubicBezTo>
                    <a:pt x="20855" y="20460"/>
                    <a:pt x="21077" y="20227"/>
                    <a:pt x="21191" y="19884"/>
                  </a:cubicBezTo>
                  <a:cubicBezTo>
                    <a:pt x="21413" y="18854"/>
                    <a:pt x="21191" y="17825"/>
                    <a:pt x="20633" y="17022"/>
                  </a:cubicBezTo>
                  <a:lnTo>
                    <a:pt x="20406" y="16795"/>
                  </a:lnTo>
                  <a:cubicBezTo>
                    <a:pt x="20298" y="16568"/>
                    <a:pt x="20184" y="16336"/>
                    <a:pt x="19962" y="16109"/>
                  </a:cubicBezTo>
                  <a:cubicBezTo>
                    <a:pt x="18728" y="14620"/>
                    <a:pt x="17386" y="13358"/>
                    <a:pt x="15930" y="12101"/>
                  </a:cubicBezTo>
                  <a:cubicBezTo>
                    <a:pt x="14702" y="11072"/>
                    <a:pt x="13468" y="9926"/>
                    <a:pt x="12239" y="8670"/>
                  </a:cubicBezTo>
                  <a:cubicBezTo>
                    <a:pt x="10112" y="6605"/>
                    <a:pt x="8094" y="4319"/>
                    <a:pt x="6194" y="2027"/>
                  </a:cubicBezTo>
                  <a:cubicBezTo>
                    <a:pt x="5605" y="1325"/>
                    <a:pt x="5012" y="0"/>
                    <a:pt x="4041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62" name="Google Shape;1686;p41"/>
            <p:cNvSpPr/>
            <p:nvPr/>
          </p:nvSpPr>
          <p:spPr>
            <a:xfrm>
              <a:off x="1336861" y="1091128"/>
              <a:ext cx="225541" cy="3320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5463" y="7896"/>
                    <a:pt x="12579" y="15153"/>
                    <a:pt x="20888" y="21600"/>
                  </a:cubicBezTo>
                  <a:lnTo>
                    <a:pt x="21600" y="21600"/>
                  </a:lnTo>
                  <a:cubicBezTo>
                    <a:pt x="13061" y="15153"/>
                    <a:pt x="5934" y="7733"/>
                    <a:pt x="48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63" name="Google Shape;1687;p41"/>
            <p:cNvSpPr/>
            <p:nvPr/>
          </p:nvSpPr>
          <p:spPr>
            <a:xfrm>
              <a:off x="1369098" y="1058892"/>
              <a:ext cx="240401" cy="361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42" y="0"/>
                  </a:moveTo>
                  <a:lnTo>
                    <a:pt x="0" y="143"/>
                  </a:lnTo>
                  <a:cubicBezTo>
                    <a:pt x="5567" y="7691"/>
                    <a:pt x="12695" y="14946"/>
                    <a:pt x="20932" y="21600"/>
                  </a:cubicBezTo>
                  <a:lnTo>
                    <a:pt x="21600" y="21600"/>
                  </a:lnTo>
                  <a:cubicBezTo>
                    <a:pt x="13363" y="14946"/>
                    <a:pt x="6235" y="7691"/>
                    <a:pt x="44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64" name="Google Shape;1688;p41"/>
            <p:cNvSpPr/>
            <p:nvPr/>
          </p:nvSpPr>
          <p:spPr>
            <a:xfrm>
              <a:off x="1386473" y="1034086"/>
              <a:ext cx="309789" cy="3915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43" y="0"/>
                  </a:moveTo>
                  <a:lnTo>
                    <a:pt x="0" y="139"/>
                  </a:lnTo>
                  <a:cubicBezTo>
                    <a:pt x="3627" y="4648"/>
                    <a:pt x="7253" y="9296"/>
                    <a:pt x="11406" y="13534"/>
                  </a:cubicBezTo>
                  <a:cubicBezTo>
                    <a:pt x="14339" y="16410"/>
                    <a:pt x="17455" y="19140"/>
                    <a:pt x="20907" y="21600"/>
                  </a:cubicBezTo>
                  <a:lnTo>
                    <a:pt x="21600" y="21600"/>
                  </a:lnTo>
                  <a:cubicBezTo>
                    <a:pt x="17973" y="19140"/>
                    <a:pt x="14690" y="16410"/>
                    <a:pt x="11748" y="13401"/>
                  </a:cubicBezTo>
                  <a:cubicBezTo>
                    <a:pt x="7604" y="9025"/>
                    <a:pt x="3802" y="4648"/>
                    <a:pt x="34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65" name="Google Shape;1689;p41"/>
            <p:cNvSpPr/>
            <p:nvPr/>
          </p:nvSpPr>
          <p:spPr>
            <a:xfrm>
              <a:off x="1304625" y="1088613"/>
              <a:ext cx="193304" cy="3221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62" y="0"/>
                  </a:moveTo>
                  <a:lnTo>
                    <a:pt x="0" y="169"/>
                  </a:lnTo>
                  <a:cubicBezTo>
                    <a:pt x="5263" y="7481"/>
                    <a:pt x="11918" y="14288"/>
                    <a:pt x="19939" y="20604"/>
                  </a:cubicBezTo>
                  <a:cubicBezTo>
                    <a:pt x="20501" y="20941"/>
                    <a:pt x="21051" y="21270"/>
                    <a:pt x="21600" y="21600"/>
                  </a:cubicBezTo>
                  <a:cubicBezTo>
                    <a:pt x="13297" y="14954"/>
                    <a:pt x="6093" y="7642"/>
                    <a:pt x="56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66" name="Google Shape;1690;p41"/>
            <p:cNvSpPr/>
            <p:nvPr/>
          </p:nvSpPr>
          <p:spPr>
            <a:xfrm>
              <a:off x="905670" y="1086099"/>
              <a:ext cx="12347" cy="595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3000" y="912"/>
                  </a:lnTo>
                  <a:cubicBezTo>
                    <a:pt x="13000" y="1824"/>
                    <a:pt x="13000" y="2695"/>
                    <a:pt x="13000" y="2695"/>
                  </a:cubicBezTo>
                  <a:cubicBezTo>
                    <a:pt x="13000" y="8084"/>
                    <a:pt x="4200" y="14386"/>
                    <a:pt x="0" y="19776"/>
                  </a:cubicBezTo>
                  <a:lnTo>
                    <a:pt x="0" y="20688"/>
                  </a:lnTo>
                  <a:cubicBezTo>
                    <a:pt x="0" y="20688"/>
                    <a:pt x="0" y="20688"/>
                    <a:pt x="0" y="21600"/>
                  </a:cubicBezTo>
                  <a:lnTo>
                    <a:pt x="4200" y="21600"/>
                  </a:lnTo>
                  <a:cubicBezTo>
                    <a:pt x="8600" y="20688"/>
                    <a:pt x="8600" y="20688"/>
                    <a:pt x="8600" y="20688"/>
                  </a:cubicBezTo>
                  <a:lnTo>
                    <a:pt x="8600" y="17993"/>
                  </a:lnTo>
                  <a:cubicBezTo>
                    <a:pt x="17400" y="13474"/>
                    <a:pt x="17400" y="7214"/>
                    <a:pt x="21600" y="1824"/>
                  </a:cubicBezTo>
                  <a:cubicBezTo>
                    <a:pt x="21600" y="912"/>
                    <a:pt x="21600" y="912"/>
                    <a:pt x="21600" y="0"/>
                  </a:cubicBezTo>
                  <a:close/>
                </a:path>
              </a:pathLst>
            </a:custGeom>
            <a:solidFill>
              <a:srgbClr val="FFBB5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67" name="Google Shape;1691;p41"/>
            <p:cNvSpPr/>
            <p:nvPr/>
          </p:nvSpPr>
          <p:spPr>
            <a:xfrm>
              <a:off x="804045" y="1137197"/>
              <a:ext cx="106541" cy="778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19" y="0"/>
                  </a:moveTo>
                  <a:cubicBezTo>
                    <a:pt x="20650" y="0"/>
                    <a:pt x="20603" y="63"/>
                    <a:pt x="20603" y="285"/>
                  </a:cubicBezTo>
                  <a:cubicBezTo>
                    <a:pt x="16571" y="2347"/>
                    <a:pt x="12561" y="4409"/>
                    <a:pt x="9039" y="7137"/>
                  </a:cubicBezTo>
                  <a:cubicBezTo>
                    <a:pt x="5029" y="10594"/>
                    <a:pt x="2016" y="14717"/>
                    <a:pt x="0" y="20204"/>
                  </a:cubicBezTo>
                  <a:cubicBezTo>
                    <a:pt x="0" y="20902"/>
                    <a:pt x="0" y="21600"/>
                    <a:pt x="510" y="21600"/>
                  </a:cubicBezTo>
                  <a:lnTo>
                    <a:pt x="997" y="21600"/>
                  </a:lnTo>
                  <a:cubicBezTo>
                    <a:pt x="997" y="21600"/>
                    <a:pt x="1506" y="21600"/>
                    <a:pt x="1506" y="20902"/>
                  </a:cubicBezTo>
                  <a:cubicBezTo>
                    <a:pt x="3523" y="16081"/>
                    <a:pt x="6026" y="11958"/>
                    <a:pt x="9548" y="9198"/>
                  </a:cubicBezTo>
                  <a:cubicBezTo>
                    <a:pt x="13071" y="6470"/>
                    <a:pt x="17081" y="3711"/>
                    <a:pt x="21090" y="2347"/>
                  </a:cubicBezTo>
                  <a:cubicBezTo>
                    <a:pt x="21090" y="1649"/>
                    <a:pt x="21600" y="1649"/>
                    <a:pt x="21600" y="952"/>
                  </a:cubicBezTo>
                  <a:cubicBezTo>
                    <a:pt x="21252" y="476"/>
                    <a:pt x="20905" y="0"/>
                    <a:pt x="20719" y="0"/>
                  </a:cubicBezTo>
                  <a:close/>
                </a:path>
              </a:pathLst>
            </a:custGeom>
            <a:solidFill>
              <a:srgbClr val="FFBB5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68" name="Google Shape;1692;p41"/>
            <p:cNvSpPr/>
            <p:nvPr/>
          </p:nvSpPr>
          <p:spPr>
            <a:xfrm>
              <a:off x="781754" y="1138225"/>
              <a:ext cx="128832" cy="587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76" y="0"/>
                  </a:moveTo>
                  <a:cubicBezTo>
                    <a:pt x="12880" y="0"/>
                    <a:pt x="5807" y="7270"/>
                    <a:pt x="0" y="19121"/>
                  </a:cubicBezTo>
                  <a:cubicBezTo>
                    <a:pt x="0" y="20045"/>
                    <a:pt x="0" y="20928"/>
                    <a:pt x="0" y="20928"/>
                  </a:cubicBezTo>
                  <a:lnTo>
                    <a:pt x="402" y="20928"/>
                  </a:lnTo>
                  <a:cubicBezTo>
                    <a:pt x="613" y="21390"/>
                    <a:pt x="728" y="21600"/>
                    <a:pt x="824" y="21600"/>
                  </a:cubicBezTo>
                  <a:cubicBezTo>
                    <a:pt x="939" y="21600"/>
                    <a:pt x="1035" y="21390"/>
                    <a:pt x="1246" y="20928"/>
                  </a:cubicBezTo>
                  <a:cubicBezTo>
                    <a:pt x="6651" y="10002"/>
                    <a:pt x="13301" y="3614"/>
                    <a:pt x="20776" y="2732"/>
                  </a:cubicBezTo>
                  <a:cubicBezTo>
                    <a:pt x="21178" y="2732"/>
                    <a:pt x="21600" y="1807"/>
                    <a:pt x="21600" y="882"/>
                  </a:cubicBezTo>
                  <a:cubicBezTo>
                    <a:pt x="21600" y="0"/>
                    <a:pt x="21178" y="0"/>
                    <a:pt x="20776" y="0"/>
                  </a:cubicBezTo>
                  <a:close/>
                </a:path>
              </a:pathLst>
            </a:custGeom>
            <a:solidFill>
              <a:srgbClr val="FFBB5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69" name="Google Shape;1693;p41"/>
            <p:cNvSpPr/>
            <p:nvPr/>
          </p:nvSpPr>
          <p:spPr>
            <a:xfrm>
              <a:off x="903155" y="1130452"/>
              <a:ext cx="128947" cy="226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211" y="0"/>
                  </a:moveTo>
                  <a:cubicBezTo>
                    <a:pt x="6300" y="0"/>
                    <a:pt x="3351" y="2400"/>
                    <a:pt x="421" y="7418"/>
                  </a:cubicBezTo>
                  <a:cubicBezTo>
                    <a:pt x="0" y="7418"/>
                    <a:pt x="0" y="9709"/>
                    <a:pt x="0" y="12109"/>
                  </a:cubicBezTo>
                  <a:cubicBezTo>
                    <a:pt x="0" y="12109"/>
                    <a:pt x="421" y="14509"/>
                    <a:pt x="823" y="14509"/>
                  </a:cubicBezTo>
                  <a:cubicBezTo>
                    <a:pt x="3600" y="9491"/>
                    <a:pt x="6434" y="7091"/>
                    <a:pt x="9268" y="7091"/>
                  </a:cubicBezTo>
                  <a:cubicBezTo>
                    <a:pt x="13213" y="7091"/>
                    <a:pt x="17119" y="11891"/>
                    <a:pt x="20757" y="21600"/>
                  </a:cubicBezTo>
                  <a:cubicBezTo>
                    <a:pt x="20757" y="21600"/>
                    <a:pt x="21179" y="21600"/>
                    <a:pt x="21600" y="19200"/>
                  </a:cubicBezTo>
                  <a:cubicBezTo>
                    <a:pt x="21600" y="16800"/>
                    <a:pt x="21600" y="16800"/>
                    <a:pt x="21179" y="14509"/>
                  </a:cubicBezTo>
                  <a:cubicBezTo>
                    <a:pt x="17291" y="4800"/>
                    <a:pt x="13289" y="0"/>
                    <a:pt x="9211" y="0"/>
                  </a:cubicBezTo>
                  <a:close/>
                </a:path>
              </a:pathLst>
            </a:custGeom>
            <a:solidFill>
              <a:srgbClr val="FFBB5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70" name="Google Shape;1694;p41"/>
            <p:cNvSpPr/>
            <p:nvPr/>
          </p:nvSpPr>
          <p:spPr>
            <a:xfrm>
              <a:off x="706504" y="0"/>
              <a:ext cx="751869" cy="11941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5" h="21600" fill="norm" stroke="1" extrusionOk="0">
                  <a:moveTo>
                    <a:pt x="7804" y="0"/>
                  </a:moveTo>
                  <a:cubicBezTo>
                    <a:pt x="5985" y="0"/>
                    <a:pt x="4261" y="488"/>
                    <a:pt x="3081" y="1356"/>
                  </a:cubicBezTo>
                  <a:cubicBezTo>
                    <a:pt x="1872" y="2297"/>
                    <a:pt x="1092" y="3507"/>
                    <a:pt x="879" y="4719"/>
                  </a:cubicBezTo>
                  <a:cubicBezTo>
                    <a:pt x="522" y="6108"/>
                    <a:pt x="663" y="7543"/>
                    <a:pt x="381" y="8933"/>
                  </a:cubicBezTo>
                  <a:cubicBezTo>
                    <a:pt x="24" y="10411"/>
                    <a:pt x="-45" y="11935"/>
                    <a:pt x="24" y="13416"/>
                  </a:cubicBezTo>
                  <a:cubicBezTo>
                    <a:pt x="96" y="14940"/>
                    <a:pt x="735" y="16418"/>
                    <a:pt x="1872" y="17764"/>
                  </a:cubicBezTo>
                  <a:cubicBezTo>
                    <a:pt x="3081" y="19019"/>
                    <a:pt x="4858" y="19960"/>
                    <a:pt x="6988" y="20543"/>
                  </a:cubicBezTo>
                  <a:cubicBezTo>
                    <a:pt x="9262" y="21170"/>
                    <a:pt x="11750" y="21530"/>
                    <a:pt x="14306" y="21575"/>
                  </a:cubicBezTo>
                  <a:cubicBezTo>
                    <a:pt x="14542" y="21592"/>
                    <a:pt x="14784" y="21600"/>
                    <a:pt x="15024" y="21600"/>
                  </a:cubicBezTo>
                  <a:cubicBezTo>
                    <a:pt x="16010" y="21600"/>
                    <a:pt x="17016" y="21451"/>
                    <a:pt x="17930" y="21126"/>
                  </a:cubicBezTo>
                  <a:cubicBezTo>
                    <a:pt x="18923" y="20589"/>
                    <a:pt x="19707" y="19871"/>
                    <a:pt x="20133" y="19063"/>
                  </a:cubicBezTo>
                  <a:cubicBezTo>
                    <a:pt x="20205" y="18974"/>
                    <a:pt x="20274" y="18885"/>
                    <a:pt x="20346" y="18794"/>
                  </a:cubicBezTo>
                  <a:cubicBezTo>
                    <a:pt x="20346" y="18751"/>
                    <a:pt x="20346" y="18751"/>
                    <a:pt x="20346" y="18705"/>
                  </a:cubicBezTo>
                  <a:cubicBezTo>
                    <a:pt x="20772" y="17988"/>
                    <a:pt x="21129" y="17227"/>
                    <a:pt x="21342" y="16464"/>
                  </a:cubicBezTo>
                  <a:cubicBezTo>
                    <a:pt x="21483" y="15792"/>
                    <a:pt x="21555" y="15120"/>
                    <a:pt x="21555" y="14445"/>
                  </a:cubicBezTo>
                  <a:lnTo>
                    <a:pt x="21555" y="13953"/>
                  </a:lnTo>
                  <a:cubicBezTo>
                    <a:pt x="21411" y="12653"/>
                    <a:pt x="20844" y="11443"/>
                    <a:pt x="19920" y="10322"/>
                  </a:cubicBezTo>
                  <a:cubicBezTo>
                    <a:pt x="18855" y="9156"/>
                    <a:pt x="17360" y="8215"/>
                    <a:pt x="15584" y="7543"/>
                  </a:cubicBezTo>
                  <a:cubicBezTo>
                    <a:pt x="14876" y="7318"/>
                    <a:pt x="14165" y="7095"/>
                    <a:pt x="13313" y="7004"/>
                  </a:cubicBezTo>
                  <a:cubicBezTo>
                    <a:pt x="14450" y="5614"/>
                    <a:pt x="14591" y="4001"/>
                    <a:pt x="13739" y="2566"/>
                  </a:cubicBezTo>
                  <a:cubicBezTo>
                    <a:pt x="12743" y="1177"/>
                    <a:pt x="10753" y="236"/>
                    <a:pt x="8410" y="10"/>
                  </a:cubicBezTo>
                  <a:lnTo>
                    <a:pt x="8266" y="10"/>
                  </a:lnTo>
                  <a:cubicBezTo>
                    <a:pt x="8112" y="4"/>
                    <a:pt x="7958" y="0"/>
                    <a:pt x="780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71" name="Google Shape;1695;p41"/>
            <p:cNvSpPr/>
            <p:nvPr/>
          </p:nvSpPr>
          <p:spPr>
            <a:xfrm>
              <a:off x="672778" y="15432"/>
              <a:ext cx="235292" cy="3736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4" h="21600" fill="norm" stroke="1" extrusionOk="0">
                  <a:moveTo>
                    <a:pt x="21364" y="0"/>
                  </a:moveTo>
                  <a:cubicBezTo>
                    <a:pt x="13943" y="1718"/>
                    <a:pt x="7414" y="4731"/>
                    <a:pt x="2691" y="8742"/>
                  </a:cubicBezTo>
                  <a:cubicBezTo>
                    <a:pt x="2016" y="9317"/>
                    <a:pt x="1570" y="9885"/>
                    <a:pt x="1342" y="10605"/>
                  </a:cubicBezTo>
                  <a:cubicBezTo>
                    <a:pt x="895" y="11173"/>
                    <a:pt x="1113" y="11894"/>
                    <a:pt x="2016" y="12323"/>
                  </a:cubicBezTo>
                  <a:cubicBezTo>
                    <a:pt x="2286" y="12488"/>
                    <a:pt x="2650" y="12574"/>
                    <a:pt x="3044" y="12574"/>
                  </a:cubicBezTo>
                  <a:cubicBezTo>
                    <a:pt x="3584" y="12574"/>
                    <a:pt x="4165" y="12422"/>
                    <a:pt x="4580" y="12145"/>
                  </a:cubicBezTo>
                  <a:cubicBezTo>
                    <a:pt x="2182" y="13982"/>
                    <a:pt x="657" y="16089"/>
                    <a:pt x="221" y="18481"/>
                  </a:cubicBezTo>
                  <a:cubicBezTo>
                    <a:pt x="-236" y="19486"/>
                    <a:pt x="-8" y="20490"/>
                    <a:pt x="1113" y="21204"/>
                  </a:cubicBezTo>
                  <a:cubicBezTo>
                    <a:pt x="1715" y="21474"/>
                    <a:pt x="2400" y="21600"/>
                    <a:pt x="3096" y="21600"/>
                  </a:cubicBezTo>
                  <a:cubicBezTo>
                    <a:pt x="4227" y="21600"/>
                    <a:pt x="5369" y="21256"/>
                    <a:pt x="6064" y="20629"/>
                  </a:cubicBezTo>
                  <a:cubicBezTo>
                    <a:pt x="7870" y="19195"/>
                    <a:pt x="8991" y="17477"/>
                    <a:pt x="9220" y="15614"/>
                  </a:cubicBezTo>
                  <a:cubicBezTo>
                    <a:pt x="9666" y="12607"/>
                    <a:pt x="10798" y="9601"/>
                    <a:pt x="12147" y="6594"/>
                  </a:cubicBezTo>
                  <a:cubicBezTo>
                    <a:pt x="13496" y="3581"/>
                    <a:pt x="16870" y="1150"/>
                    <a:pt x="2136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72" name="Google Shape;1696;p41"/>
            <p:cNvSpPr/>
            <p:nvPr/>
          </p:nvSpPr>
          <p:spPr>
            <a:xfrm>
              <a:off x="792868" y="3086"/>
              <a:ext cx="457227" cy="5343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7" h="21600" fill="norm" stroke="1" extrusionOk="0">
                  <a:moveTo>
                    <a:pt x="9465" y="0"/>
                  </a:moveTo>
                  <a:cubicBezTo>
                    <a:pt x="6448" y="601"/>
                    <a:pt x="3657" y="2204"/>
                    <a:pt x="1798" y="4506"/>
                  </a:cubicBezTo>
                  <a:cubicBezTo>
                    <a:pt x="1338" y="5009"/>
                    <a:pt x="1102" y="5712"/>
                    <a:pt x="989" y="6410"/>
                  </a:cubicBezTo>
                  <a:cubicBezTo>
                    <a:pt x="989" y="7112"/>
                    <a:pt x="1568" y="7713"/>
                    <a:pt x="2382" y="7916"/>
                  </a:cubicBezTo>
                  <a:cubicBezTo>
                    <a:pt x="1798" y="8415"/>
                    <a:pt x="1338" y="9016"/>
                    <a:pt x="872" y="9719"/>
                  </a:cubicBezTo>
                  <a:cubicBezTo>
                    <a:pt x="406" y="10620"/>
                    <a:pt x="57" y="11623"/>
                    <a:pt x="57" y="12625"/>
                  </a:cubicBezTo>
                  <a:cubicBezTo>
                    <a:pt x="-173" y="13624"/>
                    <a:pt x="293" y="14728"/>
                    <a:pt x="1338" y="15431"/>
                  </a:cubicBezTo>
                  <a:cubicBezTo>
                    <a:pt x="1975" y="15703"/>
                    <a:pt x="2682" y="15860"/>
                    <a:pt x="3384" y="15860"/>
                  </a:cubicBezTo>
                  <a:cubicBezTo>
                    <a:pt x="3957" y="15860"/>
                    <a:pt x="4531" y="15754"/>
                    <a:pt x="5050" y="15528"/>
                  </a:cubicBezTo>
                  <a:cubicBezTo>
                    <a:pt x="5168" y="17432"/>
                    <a:pt x="6100" y="19239"/>
                    <a:pt x="7723" y="20537"/>
                  </a:cubicBezTo>
                  <a:cubicBezTo>
                    <a:pt x="8377" y="21263"/>
                    <a:pt x="9406" y="21600"/>
                    <a:pt x="10450" y="21600"/>
                  </a:cubicBezTo>
                  <a:cubicBezTo>
                    <a:pt x="10702" y="21600"/>
                    <a:pt x="10959" y="21582"/>
                    <a:pt x="11211" y="21540"/>
                  </a:cubicBezTo>
                  <a:cubicBezTo>
                    <a:pt x="12486" y="21240"/>
                    <a:pt x="13182" y="19936"/>
                    <a:pt x="13766" y="18836"/>
                  </a:cubicBezTo>
                  <a:cubicBezTo>
                    <a:pt x="14345" y="19738"/>
                    <a:pt x="15272" y="20440"/>
                    <a:pt x="16316" y="20939"/>
                  </a:cubicBezTo>
                  <a:cubicBezTo>
                    <a:pt x="16820" y="21179"/>
                    <a:pt x="17398" y="21304"/>
                    <a:pt x="17966" y="21304"/>
                  </a:cubicBezTo>
                  <a:cubicBezTo>
                    <a:pt x="18588" y="21304"/>
                    <a:pt x="19204" y="21152"/>
                    <a:pt x="19686" y="20837"/>
                  </a:cubicBezTo>
                  <a:cubicBezTo>
                    <a:pt x="20500" y="20140"/>
                    <a:pt x="20966" y="19336"/>
                    <a:pt x="21079" y="18434"/>
                  </a:cubicBezTo>
                  <a:cubicBezTo>
                    <a:pt x="21197" y="17935"/>
                    <a:pt x="21315" y="17432"/>
                    <a:pt x="21427" y="16932"/>
                  </a:cubicBezTo>
                  <a:cubicBezTo>
                    <a:pt x="20618" y="16530"/>
                    <a:pt x="19686" y="16230"/>
                    <a:pt x="18872" y="15930"/>
                  </a:cubicBezTo>
                  <a:cubicBezTo>
                    <a:pt x="18523" y="15828"/>
                    <a:pt x="18063" y="15731"/>
                    <a:pt x="17715" y="15629"/>
                  </a:cubicBezTo>
                  <a:cubicBezTo>
                    <a:pt x="19573" y="12524"/>
                    <a:pt x="19804" y="8915"/>
                    <a:pt x="18293" y="5712"/>
                  </a:cubicBezTo>
                  <a:cubicBezTo>
                    <a:pt x="17131" y="3508"/>
                    <a:pt x="15159" y="1701"/>
                    <a:pt x="12604" y="799"/>
                  </a:cubicBezTo>
                  <a:cubicBezTo>
                    <a:pt x="11559" y="402"/>
                    <a:pt x="10627" y="102"/>
                    <a:pt x="946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73" name="Google Shape;1697;p41"/>
            <p:cNvSpPr/>
            <p:nvPr/>
          </p:nvSpPr>
          <p:spPr>
            <a:xfrm>
              <a:off x="811475" y="3086"/>
              <a:ext cx="251243" cy="2470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1" h="21600" fill="norm" stroke="1" extrusionOk="0">
                  <a:moveTo>
                    <a:pt x="15670" y="0"/>
                  </a:moveTo>
                  <a:cubicBezTo>
                    <a:pt x="10170" y="1299"/>
                    <a:pt x="5080" y="4768"/>
                    <a:pt x="1690" y="9745"/>
                  </a:cubicBezTo>
                  <a:cubicBezTo>
                    <a:pt x="850" y="10835"/>
                    <a:pt x="420" y="12354"/>
                    <a:pt x="215" y="13864"/>
                  </a:cubicBezTo>
                  <a:cubicBezTo>
                    <a:pt x="215" y="15383"/>
                    <a:pt x="1270" y="16682"/>
                    <a:pt x="2755" y="17122"/>
                  </a:cubicBezTo>
                  <a:cubicBezTo>
                    <a:pt x="1690" y="18202"/>
                    <a:pt x="850" y="19501"/>
                    <a:pt x="0" y="21020"/>
                  </a:cubicBezTo>
                  <a:cubicBezTo>
                    <a:pt x="1133" y="21410"/>
                    <a:pt x="2296" y="21600"/>
                    <a:pt x="3449" y="21600"/>
                  </a:cubicBezTo>
                  <a:cubicBezTo>
                    <a:pt x="5520" y="21600"/>
                    <a:pt x="7552" y="20970"/>
                    <a:pt x="9320" y="19721"/>
                  </a:cubicBezTo>
                  <a:cubicBezTo>
                    <a:pt x="12495" y="17552"/>
                    <a:pt x="14400" y="13654"/>
                    <a:pt x="14195" y="9745"/>
                  </a:cubicBezTo>
                  <a:cubicBezTo>
                    <a:pt x="16735" y="9745"/>
                    <a:pt x="19275" y="8236"/>
                    <a:pt x="20760" y="6067"/>
                  </a:cubicBezTo>
                  <a:cubicBezTo>
                    <a:pt x="21395" y="4768"/>
                    <a:pt x="21600" y="3248"/>
                    <a:pt x="21395" y="1729"/>
                  </a:cubicBezTo>
                  <a:cubicBezTo>
                    <a:pt x="19490" y="870"/>
                    <a:pt x="17790" y="220"/>
                    <a:pt x="1567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74" name="Google Shape;1698;p41"/>
            <p:cNvSpPr/>
            <p:nvPr/>
          </p:nvSpPr>
          <p:spPr>
            <a:xfrm>
              <a:off x="905360" y="161640"/>
              <a:ext cx="84559" cy="827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29" h="21600" fill="norm" stroke="1" extrusionOk="0">
                  <a:moveTo>
                    <a:pt x="9236" y="0"/>
                  </a:moveTo>
                  <a:cubicBezTo>
                    <a:pt x="1139" y="0"/>
                    <a:pt x="-3171" y="11009"/>
                    <a:pt x="2758" y="18109"/>
                  </a:cubicBezTo>
                  <a:cubicBezTo>
                    <a:pt x="4577" y="20526"/>
                    <a:pt x="6894" y="21600"/>
                    <a:pt x="9186" y="21600"/>
                  </a:cubicBezTo>
                  <a:cubicBezTo>
                    <a:pt x="13671" y="21600"/>
                    <a:pt x="18080" y="17453"/>
                    <a:pt x="18429" y="11009"/>
                  </a:cubicBezTo>
                  <a:cubicBezTo>
                    <a:pt x="18429" y="5191"/>
                    <a:pt x="14119" y="0"/>
                    <a:pt x="923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75" name="Google Shape;1699;p41"/>
            <p:cNvSpPr/>
            <p:nvPr/>
          </p:nvSpPr>
          <p:spPr>
            <a:xfrm>
              <a:off x="1039531" y="389697"/>
              <a:ext cx="158553" cy="47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563" y="0"/>
                  </a:moveTo>
                  <a:cubicBezTo>
                    <a:pt x="15869" y="4561"/>
                    <a:pt x="12817" y="7969"/>
                    <a:pt x="10123" y="10223"/>
                  </a:cubicBezTo>
                  <a:cubicBezTo>
                    <a:pt x="7646" y="11901"/>
                    <a:pt x="5186" y="12950"/>
                    <a:pt x="2710" y="12950"/>
                  </a:cubicBezTo>
                  <a:cubicBezTo>
                    <a:pt x="1806" y="12950"/>
                    <a:pt x="903" y="12792"/>
                    <a:pt x="0" y="12530"/>
                  </a:cubicBezTo>
                  <a:cubicBezTo>
                    <a:pt x="2352" y="18192"/>
                    <a:pt x="5388" y="21600"/>
                    <a:pt x="8441" y="21600"/>
                  </a:cubicBezTo>
                  <a:cubicBezTo>
                    <a:pt x="13159" y="21600"/>
                    <a:pt x="18221" y="15938"/>
                    <a:pt x="21600" y="3408"/>
                  </a:cubicBezTo>
                  <a:cubicBezTo>
                    <a:pt x="20245" y="2254"/>
                    <a:pt x="19233" y="1153"/>
                    <a:pt x="1856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76" name="Google Shape;1700;p41"/>
            <p:cNvSpPr/>
            <p:nvPr/>
          </p:nvSpPr>
          <p:spPr>
            <a:xfrm>
              <a:off x="1058319" y="67560"/>
              <a:ext cx="164543" cy="1864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3" h="21600" fill="norm" stroke="1" extrusionOk="0">
                  <a:moveTo>
                    <a:pt x="6694" y="0"/>
                  </a:moveTo>
                  <a:cubicBezTo>
                    <a:pt x="5135" y="569"/>
                    <a:pt x="3879" y="1430"/>
                    <a:pt x="3258" y="2861"/>
                  </a:cubicBezTo>
                  <a:cubicBezTo>
                    <a:pt x="2002" y="4874"/>
                    <a:pt x="1381" y="7178"/>
                    <a:pt x="746" y="9469"/>
                  </a:cubicBezTo>
                  <a:cubicBezTo>
                    <a:pt x="125" y="10899"/>
                    <a:pt x="-193" y="12634"/>
                    <a:pt x="125" y="14356"/>
                  </a:cubicBezTo>
                  <a:cubicBezTo>
                    <a:pt x="1063" y="15786"/>
                    <a:pt x="2623" y="16938"/>
                    <a:pt x="4514" y="16938"/>
                  </a:cubicBezTo>
                  <a:cubicBezTo>
                    <a:pt x="6073" y="16647"/>
                    <a:pt x="7950" y="16647"/>
                    <a:pt x="9827" y="16077"/>
                  </a:cubicBezTo>
                  <a:cubicBezTo>
                    <a:pt x="10679" y="15919"/>
                    <a:pt x="11820" y="15667"/>
                    <a:pt x="12831" y="15667"/>
                  </a:cubicBezTo>
                  <a:cubicBezTo>
                    <a:pt x="13668" y="15667"/>
                    <a:pt x="14419" y="15839"/>
                    <a:pt x="14837" y="16356"/>
                  </a:cubicBezTo>
                  <a:cubicBezTo>
                    <a:pt x="16094" y="17508"/>
                    <a:pt x="16094" y="19229"/>
                    <a:pt x="16714" y="20673"/>
                  </a:cubicBezTo>
                  <a:cubicBezTo>
                    <a:pt x="16974" y="21136"/>
                    <a:pt x="17436" y="21600"/>
                    <a:pt x="17942" y="21600"/>
                  </a:cubicBezTo>
                  <a:cubicBezTo>
                    <a:pt x="18057" y="21600"/>
                    <a:pt x="18173" y="21587"/>
                    <a:pt x="18274" y="21534"/>
                  </a:cubicBezTo>
                  <a:cubicBezTo>
                    <a:pt x="18591" y="21534"/>
                    <a:pt x="18909" y="21242"/>
                    <a:pt x="18909" y="20951"/>
                  </a:cubicBezTo>
                  <a:cubicBezTo>
                    <a:pt x="21407" y="16647"/>
                    <a:pt x="21407" y="11482"/>
                    <a:pt x="18909" y="7178"/>
                  </a:cubicBezTo>
                  <a:cubicBezTo>
                    <a:pt x="16714" y="2861"/>
                    <a:pt x="12022" y="0"/>
                    <a:pt x="6694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77" name="Google Shape;1701;p41"/>
            <p:cNvSpPr/>
            <p:nvPr/>
          </p:nvSpPr>
          <p:spPr>
            <a:xfrm>
              <a:off x="1081599" y="168270"/>
              <a:ext cx="103135" cy="811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2" h="21600" fill="norm" stroke="1" extrusionOk="0">
                  <a:moveTo>
                    <a:pt x="12306" y="0"/>
                  </a:moveTo>
                  <a:cubicBezTo>
                    <a:pt x="9437" y="0"/>
                    <a:pt x="6473" y="852"/>
                    <a:pt x="4126" y="2860"/>
                  </a:cubicBezTo>
                  <a:cubicBezTo>
                    <a:pt x="2063" y="4198"/>
                    <a:pt x="0" y="7484"/>
                    <a:pt x="0" y="10131"/>
                  </a:cubicBezTo>
                  <a:cubicBezTo>
                    <a:pt x="0" y="13416"/>
                    <a:pt x="2584" y="16063"/>
                    <a:pt x="4126" y="17371"/>
                  </a:cubicBezTo>
                  <a:cubicBezTo>
                    <a:pt x="5145" y="18710"/>
                    <a:pt x="6686" y="19349"/>
                    <a:pt x="7706" y="20018"/>
                  </a:cubicBezTo>
                  <a:cubicBezTo>
                    <a:pt x="8844" y="20992"/>
                    <a:pt x="9982" y="21600"/>
                    <a:pt x="11096" y="21600"/>
                  </a:cubicBezTo>
                  <a:cubicBezTo>
                    <a:pt x="11523" y="21600"/>
                    <a:pt x="11926" y="21509"/>
                    <a:pt x="12329" y="21326"/>
                  </a:cubicBezTo>
                  <a:cubicBezTo>
                    <a:pt x="13894" y="21326"/>
                    <a:pt x="15435" y="20018"/>
                    <a:pt x="16455" y="18710"/>
                  </a:cubicBezTo>
                  <a:cubicBezTo>
                    <a:pt x="17996" y="17371"/>
                    <a:pt x="19537" y="16063"/>
                    <a:pt x="20059" y="14086"/>
                  </a:cubicBezTo>
                  <a:cubicBezTo>
                    <a:pt x="21600" y="11439"/>
                    <a:pt x="21600" y="8792"/>
                    <a:pt x="21078" y="6815"/>
                  </a:cubicBezTo>
                  <a:cubicBezTo>
                    <a:pt x="20557" y="4837"/>
                    <a:pt x="20059" y="3529"/>
                    <a:pt x="18518" y="2860"/>
                  </a:cubicBezTo>
                  <a:cubicBezTo>
                    <a:pt x="17474" y="1552"/>
                    <a:pt x="16455" y="882"/>
                    <a:pt x="14914" y="213"/>
                  </a:cubicBezTo>
                  <a:cubicBezTo>
                    <a:pt x="14060" y="61"/>
                    <a:pt x="13183" y="0"/>
                    <a:pt x="1230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78" name="Google Shape;1702;p41"/>
            <p:cNvSpPr/>
            <p:nvPr/>
          </p:nvSpPr>
          <p:spPr>
            <a:xfrm>
              <a:off x="1079084" y="199506"/>
              <a:ext cx="104140" cy="166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849" fill="norm" stroke="1" extrusionOk="0">
                  <a:moveTo>
                    <a:pt x="0" y="17845"/>
                  </a:moveTo>
                  <a:cubicBezTo>
                    <a:pt x="3604" y="20849"/>
                    <a:pt x="7208" y="17845"/>
                    <a:pt x="10812" y="11551"/>
                  </a:cubicBezTo>
                  <a:cubicBezTo>
                    <a:pt x="12353" y="8547"/>
                    <a:pt x="13373" y="5400"/>
                    <a:pt x="14914" y="2253"/>
                  </a:cubicBezTo>
                  <a:cubicBezTo>
                    <a:pt x="15957" y="-751"/>
                    <a:pt x="17498" y="-751"/>
                    <a:pt x="19039" y="2253"/>
                  </a:cubicBezTo>
                  <a:cubicBezTo>
                    <a:pt x="20059" y="5400"/>
                    <a:pt x="21078" y="11551"/>
                    <a:pt x="21600" y="20849"/>
                  </a:cubicBezTo>
                </a:path>
              </a:pathLst>
            </a:custGeom>
            <a:noFill/>
            <a:ln w="508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79" name="Google Shape;1703;p41"/>
            <p:cNvSpPr/>
            <p:nvPr/>
          </p:nvSpPr>
          <p:spPr>
            <a:xfrm>
              <a:off x="1193169" y="1175378"/>
              <a:ext cx="12347" cy="569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000" y="0"/>
                  </a:moveTo>
                  <a:cubicBezTo>
                    <a:pt x="13000" y="911"/>
                    <a:pt x="13000" y="1865"/>
                    <a:pt x="13000" y="1865"/>
                  </a:cubicBezTo>
                  <a:cubicBezTo>
                    <a:pt x="8600" y="8458"/>
                    <a:pt x="4200" y="14096"/>
                    <a:pt x="0" y="19735"/>
                  </a:cubicBezTo>
                  <a:cubicBezTo>
                    <a:pt x="0" y="19735"/>
                    <a:pt x="0" y="20689"/>
                    <a:pt x="0" y="20689"/>
                  </a:cubicBezTo>
                  <a:lnTo>
                    <a:pt x="0" y="21600"/>
                  </a:lnTo>
                  <a:lnTo>
                    <a:pt x="4200" y="21600"/>
                  </a:lnTo>
                  <a:cubicBezTo>
                    <a:pt x="4200" y="21600"/>
                    <a:pt x="8600" y="21600"/>
                    <a:pt x="8600" y="20689"/>
                  </a:cubicBezTo>
                  <a:lnTo>
                    <a:pt x="8600" y="18781"/>
                  </a:lnTo>
                  <a:cubicBezTo>
                    <a:pt x="13000" y="13142"/>
                    <a:pt x="17200" y="7504"/>
                    <a:pt x="21600" y="186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FFBB5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80" name="Google Shape;1704;p41"/>
            <p:cNvSpPr/>
            <p:nvPr/>
          </p:nvSpPr>
          <p:spPr>
            <a:xfrm>
              <a:off x="1091544" y="1227391"/>
              <a:ext cx="105070" cy="793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2" h="21600" fill="norm" stroke="1" extrusionOk="0">
                  <a:moveTo>
                    <a:pt x="20094" y="0"/>
                  </a:moveTo>
                  <a:cubicBezTo>
                    <a:pt x="16084" y="2023"/>
                    <a:pt x="12561" y="4731"/>
                    <a:pt x="9039" y="7439"/>
                  </a:cubicBezTo>
                  <a:cubicBezTo>
                    <a:pt x="5029" y="10115"/>
                    <a:pt x="2016" y="14846"/>
                    <a:pt x="0" y="19577"/>
                  </a:cubicBezTo>
                  <a:cubicBezTo>
                    <a:pt x="0" y="20231"/>
                    <a:pt x="0" y="20915"/>
                    <a:pt x="510" y="21600"/>
                  </a:cubicBezTo>
                  <a:cubicBezTo>
                    <a:pt x="997" y="21600"/>
                    <a:pt x="997" y="20915"/>
                    <a:pt x="1506" y="20915"/>
                  </a:cubicBezTo>
                  <a:cubicBezTo>
                    <a:pt x="3013" y="16184"/>
                    <a:pt x="6026" y="12138"/>
                    <a:pt x="9548" y="8777"/>
                  </a:cubicBezTo>
                  <a:cubicBezTo>
                    <a:pt x="13071" y="6069"/>
                    <a:pt x="17081" y="4046"/>
                    <a:pt x="20603" y="2023"/>
                  </a:cubicBezTo>
                  <a:cubicBezTo>
                    <a:pt x="21090" y="2023"/>
                    <a:pt x="21600" y="1338"/>
                    <a:pt x="21090" y="685"/>
                  </a:cubicBezTo>
                  <a:cubicBezTo>
                    <a:pt x="21090" y="0"/>
                    <a:pt x="20603" y="0"/>
                    <a:pt x="20094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81" name="Google Shape;1705;p41"/>
            <p:cNvSpPr/>
            <p:nvPr/>
          </p:nvSpPr>
          <p:spPr>
            <a:xfrm>
              <a:off x="1067367" y="1224876"/>
              <a:ext cx="130718" cy="595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7" h="21600" fill="norm" stroke="1" extrusionOk="0">
                  <a:moveTo>
                    <a:pt x="20689" y="0"/>
                  </a:moveTo>
                  <a:cubicBezTo>
                    <a:pt x="12943" y="912"/>
                    <a:pt x="5612" y="8084"/>
                    <a:pt x="311" y="19776"/>
                  </a:cubicBezTo>
                  <a:cubicBezTo>
                    <a:pt x="-103" y="19776"/>
                    <a:pt x="-103" y="20688"/>
                    <a:pt x="311" y="21600"/>
                  </a:cubicBezTo>
                  <a:lnTo>
                    <a:pt x="1533" y="21600"/>
                  </a:lnTo>
                  <a:cubicBezTo>
                    <a:pt x="6420" y="10821"/>
                    <a:pt x="13357" y="3607"/>
                    <a:pt x="20689" y="2695"/>
                  </a:cubicBezTo>
                  <a:cubicBezTo>
                    <a:pt x="20801" y="2985"/>
                    <a:pt x="20914" y="3068"/>
                    <a:pt x="21027" y="3068"/>
                  </a:cubicBezTo>
                  <a:cubicBezTo>
                    <a:pt x="21290" y="3068"/>
                    <a:pt x="21497" y="2446"/>
                    <a:pt x="21497" y="1824"/>
                  </a:cubicBezTo>
                  <a:cubicBezTo>
                    <a:pt x="21497" y="912"/>
                    <a:pt x="21083" y="0"/>
                    <a:pt x="2068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82" name="Google Shape;1706;p41"/>
            <p:cNvSpPr/>
            <p:nvPr/>
          </p:nvSpPr>
          <p:spPr>
            <a:xfrm>
              <a:off x="1187985" y="1220532"/>
              <a:ext cx="129100" cy="242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42" h="21600" fill="norm" stroke="1" extrusionOk="0">
                  <a:moveTo>
                    <a:pt x="8303" y="0"/>
                  </a:moveTo>
                  <a:cubicBezTo>
                    <a:pt x="5695" y="0"/>
                    <a:pt x="3068" y="1936"/>
                    <a:pt x="441" y="6113"/>
                  </a:cubicBezTo>
                  <a:cubicBezTo>
                    <a:pt x="-258" y="8049"/>
                    <a:pt x="-50" y="13143"/>
                    <a:pt x="536" y="13143"/>
                  </a:cubicBezTo>
                  <a:cubicBezTo>
                    <a:pt x="630" y="13143"/>
                    <a:pt x="744" y="13042"/>
                    <a:pt x="857" y="12736"/>
                  </a:cubicBezTo>
                  <a:cubicBezTo>
                    <a:pt x="3370" y="9374"/>
                    <a:pt x="5959" y="7540"/>
                    <a:pt x="8548" y="7540"/>
                  </a:cubicBezTo>
                  <a:cubicBezTo>
                    <a:pt x="12649" y="7540"/>
                    <a:pt x="16731" y="12023"/>
                    <a:pt x="20511" y="21600"/>
                  </a:cubicBezTo>
                  <a:cubicBezTo>
                    <a:pt x="20926" y="21600"/>
                    <a:pt x="21342" y="19358"/>
                    <a:pt x="21342" y="19358"/>
                  </a:cubicBezTo>
                  <a:cubicBezTo>
                    <a:pt x="21342" y="17117"/>
                    <a:pt x="21342" y="14977"/>
                    <a:pt x="20926" y="14977"/>
                  </a:cubicBezTo>
                  <a:cubicBezTo>
                    <a:pt x="16844" y="5298"/>
                    <a:pt x="12611" y="0"/>
                    <a:pt x="830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83" name="Google Shape;1707;p41"/>
            <p:cNvSpPr/>
            <p:nvPr/>
          </p:nvSpPr>
          <p:spPr>
            <a:xfrm>
              <a:off x="1150319" y="617753"/>
              <a:ext cx="268390" cy="4212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63" h="21600" fill="norm" stroke="1" extrusionOk="0">
                  <a:moveTo>
                    <a:pt x="252" y="0"/>
                  </a:moveTo>
                  <a:cubicBezTo>
                    <a:pt x="52" y="0"/>
                    <a:pt x="52" y="0"/>
                    <a:pt x="52" y="123"/>
                  </a:cubicBezTo>
                  <a:cubicBezTo>
                    <a:pt x="-337" y="4701"/>
                    <a:pt x="1429" y="9150"/>
                    <a:pt x="5160" y="13089"/>
                  </a:cubicBezTo>
                  <a:cubicBezTo>
                    <a:pt x="9091" y="16899"/>
                    <a:pt x="14588" y="19824"/>
                    <a:pt x="21064" y="21600"/>
                  </a:cubicBezTo>
                  <a:cubicBezTo>
                    <a:pt x="21064" y="21600"/>
                    <a:pt x="21064" y="21477"/>
                    <a:pt x="21064" y="21477"/>
                  </a:cubicBezTo>
                  <a:lnTo>
                    <a:pt x="21263" y="21348"/>
                  </a:lnTo>
                  <a:lnTo>
                    <a:pt x="20865" y="21219"/>
                  </a:lnTo>
                  <a:cubicBezTo>
                    <a:pt x="19298" y="20838"/>
                    <a:pt x="17921" y="20334"/>
                    <a:pt x="16545" y="19824"/>
                  </a:cubicBezTo>
                  <a:lnTo>
                    <a:pt x="16155" y="19695"/>
                  </a:lnTo>
                  <a:cubicBezTo>
                    <a:pt x="5749" y="15504"/>
                    <a:pt x="-337" y="8007"/>
                    <a:pt x="252" y="123"/>
                  </a:cubicBezTo>
                  <a:cubicBezTo>
                    <a:pt x="451" y="0"/>
                    <a:pt x="252" y="0"/>
                    <a:pt x="25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84" name="Google Shape;1708;p41"/>
            <p:cNvSpPr/>
            <p:nvPr/>
          </p:nvSpPr>
          <p:spPr>
            <a:xfrm>
              <a:off x="1242667" y="646332"/>
              <a:ext cx="114085" cy="3629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0" y="0"/>
                  </a:moveTo>
                  <a:cubicBezTo>
                    <a:pt x="65" y="0"/>
                    <a:pt x="0" y="20"/>
                    <a:pt x="0" y="68"/>
                  </a:cubicBezTo>
                  <a:cubicBezTo>
                    <a:pt x="0" y="68"/>
                    <a:pt x="0" y="211"/>
                    <a:pt x="0" y="211"/>
                  </a:cubicBezTo>
                  <a:cubicBezTo>
                    <a:pt x="8917" y="7143"/>
                    <a:pt x="15973" y="14225"/>
                    <a:pt x="20648" y="21450"/>
                  </a:cubicBezTo>
                  <a:cubicBezTo>
                    <a:pt x="20648" y="21450"/>
                    <a:pt x="20648" y="21600"/>
                    <a:pt x="21124" y="21600"/>
                  </a:cubicBezTo>
                  <a:cubicBezTo>
                    <a:pt x="21124" y="21600"/>
                    <a:pt x="21600" y="21450"/>
                    <a:pt x="21600" y="21307"/>
                  </a:cubicBezTo>
                  <a:cubicBezTo>
                    <a:pt x="16427" y="14076"/>
                    <a:pt x="9393" y="7000"/>
                    <a:pt x="476" y="68"/>
                  </a:cubicBezTo>
                  <a:cubicBezTo>
                    <a:pt x="476" y="68"/>
                    <a:pt x="260" y="0"/>
                    <a:pt x="13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85" name="Google Shape;1709;p41"/>
            <p:cNvSpPr/>
            <p:nvPr/>
          </p:nvSpPr>
          <p:spPr>
            <a:xfrm>
              <a:off x="1324516" y="619925"/>
              <a:ext cx="91679" cy="4141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1" y="0"/>
                  </a:moveTo>
                  <a:cubicBezTo>
                    <a:pt x="431" y="0"/>
                    <a:pt x="0" y="113"/>
                    <a:pt x="0" y="274"/>
                  </a:cubicBezTo>
                  <a:cubicBezTo>
                    <a:pt x="12847" y="6993"/>
                    <a:pt x="19849" y="14231"/>
                    <a:pt x="21007" y="21469"/>
                  </a:cubicBezTo>
                  <a:cubicBezTo>
                    <a:pt x="21007" y="21600"/>
                    <a:pt x="21007" y="21600"/>
                    <a:pt x="21600" y="21600"/>
                  </a:cubicBezTo>
                  <a:cubicBezTo>
                    <a:pt x="21007" y="14231"/>
                    <a:pt x="14005" y="6862"/>
                    <a:pt x="1158" y="143"/>
                  </a:cubicBezTo>
                  <a:cubicBezTo>
                    <a:pt x="1158" y="42"/>
                    <a:pt x="997" y="0"/>
                    <a:pt x="7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86" name="Google Shape;1710;p41"/>
            <p:cNvSpPr/>
            <p:nvPr/>
          </p:nvSpPr>
          <p:spPr>
            <a:xfrm>
              <a:off x="1395692" y="633986"/>
              <a:ext cx="62686" cy="1696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7" h="21600" fill="norm" stroke="1" extrusionOk="0">
                  <a:moveTo>
                    <a:pt x="1021" y="0"/>
                  </a:moveTo>
                  <a:cubicBezTo>
                    <a:pt x="285" y="0"/>
                    <a:pt x="-373" y="233"/>
                    <a:pt x="246" y="451"/>
                  </a:cubicBezTo>
                  <a:cubicBezTo>
                    <a:pt x="10311" y="7074"/>
                    <a:pt x="17008" y="14337"/>
                    <a:pt x="21227" y="21600"/>
                  </a:cubicBezTo>
                  <a:cubicBezTo>
                    <a:pt x="21227" y="20334"/>
                    <a:pt x="21227" y="19067"/>
                    <a:pt x="20375" y="17816"/>
                  </a:cubicBezTo>
                  <a:cubicBezTo>
                    <a:pt x="16195" y="11819"/>
                    <a:pt x="9459" y="5822"/>
                    <a:pt x="1911" y="131"/>
                  </a:cubicBezTo>
                  <a:cubicBezTo>
                    <a:pt x="1679" y="44"/>
                    <a:pt x="1330" y="0"/>
                    <a:pt x="1021" y="0"/>
                  </a:cubicBezTo>
                  <a:close/>
                </a:path>
              </a:pathLst>
            </a:custGeom>
            <a:solidFill>
              <a:srgbClr val="FCEAD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87" name="Google Shape;1711;p41"/>
            <p:cNvSpPr/>
            <p:nvPr/>
          </p:nvSpPr>
          <p:spPr>
            <a:xfrm>
              <a:off x="771179" y="642445"/>
              <a:ext cx="226657" cy="917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3" h="19030" fill="norm" stroke="1" extrusionOk="0">
                  <a:moveTo>
                    <a:pt x="1215" y="0"/>
                  </a:moveTo>
                  <a:cubicBezTo>
                    <a:pt x="519" y="2584"/>
                    <a:pt x="59" y="5667"/>
                    <a:pt x="59" y="8749"/>
                  </a:cubicBezTo>
                  <a:cubicBezTo>
                    <a:pt x="-177" y="11831"/>
                    <a:pt x="294" y="14914"/>
                    <a:pt x="1451" y="16977"/>
                  </a:cubicBezTo>
                  <a:cubicBezTo>
                    <a:pt x="2382" y="19039"/>
                    <a:pt x="4010" y="19537"/>
                    <a:pt x="5167" y="18518"/>
                  </a:cubicBezTo>
                  <a:cubicBezTo>
                    <a:pt x="6559" y="17498"/>
                    <a:pt x="7491" y="14914"/>
                    <a:pt x="7726" y="11831"/>
                  </a:cubicBezTo>
                  <a:cubicBezTo>
                    <a:pt x="9118" y="21600"/>
                    <a:pt x="15619" y="20580"/>
                    <a:pt x="16315" y="10290"/>
                  </a:cubicBezTo>
                  <a:cubicBezTo>
                    <a:pt x="17236" y="11831"/>
                    <a:pt x="18403" y="12353"/>
                    <a:pt x="19560" y="11310"/>
                  </a:cubicBezTo>
                  <a:cubicBezTo>
                    <a:pt x="20727" y="10290"/>
                    <a:pt x="21423" y="7730"/>
                    <a:pt x="21187" y="4647"/>
                  </a:cubicBezTo>
                </a:path>
              </a:pathLst>
            </a:custGeom>
            <a:noFill/>
            <a:ln w="76200" cap="rnd">
              <a:solidFill>
                <a:schemeClr val="accent2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88" name="Google Shape;1712;p41"/>
            <p:cNvSpPr/>
            <p:nvPr/>
          </p:nvSpPr>
          <p:spPr>
            <a:xfrm>
              <a:off x="923046" y="773907"/>
              <a:ext cx="148607" cy="576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7935" fill="norm" stroke="1" extrusionOk="0">
                  <a:moveTo>
                    <a:pt x="0" y="8469"/>
                  </a:moveTo>
                  <a:cubicBezTo>
                    <a:pt x="714" y="21600"/>
                    <a:pt x="9720" y="20817"/>
                    <a:pt x="10086" y="7686"/>
                  </a:cubicBezTo>
                  <a:cubicBezTo>
                    <a:pt x="12246" y="10782"/>
                    <a:pt x="14754" y="11565"/>
                    <a:pt x="17280" y="9999"/>
                  </a:cubicBezTo>
                  <a:cubicBezTo>
                    <a:pt x="19440" y="8469"/>
                    <a:pt x="21251" y="4626"/>
                    <a:pt x="21600" y="0"/>
                  </a:cubicBezTo>
                </a:path>
              </a:pathLst>
            </a:custGeom>
            <a:noFill/>
            <a:ln w="76200" cap="rnd">
              <a:solidFill>
                <a:schemeClr val="accent2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89" name="Google Shape;1713;p41"/>
            <p:cNvSpPr/>
            <p:nvPr/>
          </p:nvSpPr>
          <p:spPr>
            <a:xfrm>
              <a:off x="830650" y="897823"/>
              <a:ext cx="124517" cy="362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2" h="21098" fill="norm" stroke="1" extrusionOk="0">
                  <a:moveTo>
                    <a:pt x="102" y="0"/>
                  </a:moveTo>
                  <a:cubicBezTo>
                    <a:pt x="-308" y="7178"/>
                    <a:pt x="533" y="14356"/>
                    <a:pt x="2233" y="18676"/>
                  </a:cubicBezTo>
                  <a:cubicBezTo>
                    <a:pt x="3934" y="21600"/>
                    <a:pt x="6045" y="21600"/>
                    <a:pt x="8156" y="20138"/>
                  </a:cubicBezTo>
                  <a:cubicBezTo>
                    <a:pt x="9857" y="15818"/>
                    <a:pt x="11127" y="11498"/>
                    <a:pt x="11968" y="5716"/>
                  </a:cubicBezTo>
                  <a:cubicBezTo>
                    <a:pt x="12828" y="11498"/>
                    <a:pt x="14529" y="15818"/>
                    <a:pt x="16640" y="15818"/>
                  </a:cubicBezTo>
                  <a:cubicBezTo>
                    <a:pt x="18340" y="15818"/>
                    <a:pt x="20451" y="12960"/>
                    <a:pt x="21292" y="7178"/>
                  </a:cubicBezTo>
                </a:path>
              </a:pathLst>
            </a:custGeom>
            <a:noFill/>
            <a:ln w="76200" cap="rnd">
              <a:solidFill>
                <a:schemeClr val="accent2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90" name="Google Shape;1714;p41"/>
            <p:cNvSpPr/>
            <p:nvPr/>
          </p:nvSpPr>
          <p:spPr>
            <a:xfrm>
              <a:off x="1060746" y="934975"/>
              <a:ext cx="283545" cy="2453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7" h="21600" fill="norm" stroke="1" extrusionOk="0">
                  <a:moveTo>
                    <a:pt x="813" y="0"/>
                  </a:moveTo>
                  <a:cubicBezTo>
                    <a:pt x="634" y="0"/>
                    <a:pt x="634" y="0"/>
                    <a:pt x="634" y="211"/>
                  </a:cubicBezTo>
                  <a:cubicBezTo>
                    <a:pt x="-473" y="4358"/>
                    <a:pt x="-107" y="8948"/>
                    <a:pt x="1554" y="12873"/>
                  </a:cubicBezTo>
                  <a:cubicBezTo>
                    <a:pt x="3402" y="16799"/>
                    <a:pt x="6358" y="20070"/>
                    <a:pt x="10046" y="21600"/>
                  </a:cubicBezTo>
                  <a:lnTo>
                    <a:pt x="10787" y="21600"/>
                  </a:lnTo>
                  <a:cubicBezTo>
                    <a:pt x="13555" y="21167"/>
                    <a:pt x="15957" y="19637"/>
                    <a:pt x="17805" y="17242"/>
                  </a:cubicBezTo>
                  <a:cubicBezTo>
                    <a:pt x="19466" y="14403"/>
                    <a:pt x="20573" y="11122"/>
                    <a:pt x="21127" y="7851"/>
                  </a:cubicBezTo>
                  <a:cubicBezTo>
                    <a:pt x="21127" y="7640"/>
                    <a:pt x="21127" y="7640"/>
                    <a:pt x="21127" y="7640"/>
                  </a:cubicBezTo>
                  <a:cubicBezTo>
                    <a:pt x="21067" y="7559"/>
                    <a:pt x="21025" y="7539"/>
                    <a:pt x="20991" y="7539"/>
                  </a:cubicBezTo>
                  <a:cubicBezTo>
                    <a:pt x="20923" y="7539"/>
                    <a:pt x="20880" y="7640"/>
                    <a:pt x="20761" y="7640"/>
                  </a:cubicBezTo>
                  <a:cubicBezTo>
                    <a:pt x="20395" y="11122"/>
                    <a:pt x="19100" y="14182"/>
                    <a:pt x="17439" y="17020"/>
                  </a:cubicBezTo>
                  <a:cubicBezTo>
                    <a:pt x="15778" y="19204"/>
                    <a:pt x="13376" y="20724"/>
                    <a:pt x="10787" y="21167"/>
                  </a:cubicBezTo>
                  <a:lnTo>
                    <a:pt x="10233" y="21167"/>
                  </a:lnTo>
                  <a:cubicBezTo>
                    <a:pt x="6724" y="19637"/>
                    <a:pt x="3590" y="16577"/>
                    <a:pt x="1929" y="12652"/>
                  </a:cubicBezTo>
                  <a:cubicBezTo>
                    <a:pt x="259" y="8727"/>
                    <a:pt x="-107" y="4358"/>
                    <a:pt x="1001" y="211"/>
                  </a:cubicBezTo>
                  <a:cubicBezTo>
                    <a:pt x="1001" y="211"/>
                    <a:pt x="1001" y="0"/>
                    <a:pt x="81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91" name="Google Shape;1715;p41"/>
            <p:cNvSpPr/>
            <p:nvPr/>
          </p:nvSpPr>
          <p:spPr>
            <a:xfrm>
              <a:off x="1149100" y="86993"/>
              <a:ext cx="36640" cy="32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09" h="21600" fill="norm" stroke="1" extrusionOk="0">
                  <a:moveTo>
                    <a:pt x="4464" y="0"/>
                  </a:moveTo>
                  <a:cubicBezTo>
                    <a:pt x="-1591" y="0"/>
                    <a:pt x="-1154" y="7200"/>
                    <a:pt x="3778" y="11747"/>
                  </a:cubicBezTo>
                  <a:cubicBezTo>
                    <a:pt x="6462" y="15006"/>
                    <a:pt x="10520" y="18265"/>
                    <a:pt x="14578" y="21600"/>
                  </a:cubicBezTo>
                  <a:lnTo>
                    <a:pt x="20009" y="21600"/>
                  </a:lnTo>
                  <a:cubicBezTo>
                    <a:pt x="20009" y="18265"/>
                    <a:pt x="20009" y="16674"/>
                    <a:pt x="20009" y="15006"/>
                  </a:cubicBezTo>
                  <a:cubicBezTo>
                    <a:pt x="17262" y="6821"/>
                    <a:pt x="11893" y="1895"/>
                    <a:pt x="6462" y="227"/>
                  </a:cubicBezTo>
                  <a:cubicBezTo>
                    <a:pt x="5713" y="76"/>
                    <a:pt x="5089" y="0"/>
                    <a:pt x="4464" y="0"/>
                  </a:cubicBezTo>
                  <a:close/>
                </a:path>
              </a:pathLst>
            </a:custGeom>
            <a:solidFill>
              <a:srgbClr val="FCEDE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92" name="Google Shape;1716;p41"/>
            <p:cNvSpPr/>
            <p:nvPr/>
          </p:nvSpPr>
          <p:spPr>
            <a:xfrm>
              <a:off x="1187596" y="122087"/>
              <a:ext cx="13005" cy="123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00" h="21600" fill="norm" stroke="1" extrusionOk="0">
                  <a:moveTo>
                    <a:pt x="8100" y="0"/>
                  </a:moveTo>
                  <a:cubicBezTo>
                    <a:pt x="-2700" y="0"/>
                    <a:pt x="-2700" y="21600"/>
                    <a:pt x="8100" y="21600"/>
                  </a:cubicBezTo>
                  <a:cubicBezTo>
                    <a:pt x="11589" y="21600"/>
                    <a:pt x="15245" y="17200"/>
                    <a:pt x="18900" y="13000"/>
                  </a:cubicBezTo>
                  <a:cubicBezTo>
                    <a:pt x="15245" y="4200"/>
                    <a:pt x="11589" y="0"/>
                    <a:pt x="8100" y="0"/>
                  </a:cubicBezTo>
                  <a:close/>
                </a:path>
              </a:pathLst>
            </a:custGeom>
            <a:solidFill>
              <a:srgbClr val="FCEDE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93" name="Google Shape;1717;p41"/>
            <p:cNvSpPr/>
            <p:nvPr/>
          </p:nvSpPr>
          <p:spPr>
            <a:xfrm>
              <a:off x="-1" y="174557"/>
              <a:ext cx="658826" cy="12138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5018" y="0"/>
                  </a:moveTo>
                  <a:cubicBezTo>
                    <a:pt x="4462" y="0"/>
                    <a:pt x="3884" y="83"/>
                    <a:pt x="3350" y="212"/>
                  </a:cubicBezTo>
                  <a:lnTo>
                    <a:pt x="3107" y="256"/>
                  </a:lnTo>
                  <a:cubicBezTo>
                    <a:pt x="2219" y="521"/>
                    <a:pt x="1492" y="917"/>
                    <a:pt x="1006" y="1404"/>
                  </a:cubicBezTo>
                  <a:cubicBezTo>
                    <a:pt x="518" y="1888"/>
                    <a:pt x="197" y="2416"/>
                    <a:pt x="114" y="2945"/>
                  </a:cubicBezTo>
                  <a:lnTo>
                    <a:pt x="114" y="3078"/>
                  </a:lnTo>
                  <a:cubicBezTo>
                    <a:pt x="32" y="3519"/>
                    <a:pt x="-46" y="4005"/>
                    <a:pt x="32" y="4447"/>
                  </a:cubicBezTo>
                  <a:cubicBezTo>
                    <a:pt x="114" y="5240"/>
                    <a:pt x="275" y="6033"/>
                    <a:pt x="600" y="6784"/>
                  </a:cubicBezTo>
                  <a:cubicBezTo>
                    <a:pt x="600" y="6826"/>
                    <a:pt x="600" y="6871"/>
                    <a:pt x="682" y="6959"/>
                  </a:cubicBezTo>
                  <a:cubicBezTo>
                    <a:pt x="924" y="7622"/>
                    <a:pt x="1327" y="8283"/>
                    <a:pt x="1734" y="8899"/>
                  </a:cubicBezTo>
                  <a:lnTo>
                    <a:pt x="1812" y="9031"/>
                  </a:lnTo>
                  <a:lnTo>
                    <a:pt x="2055" y="9341"/>
                  </a:lnTo>
                  <a:cubicBezTo>
                    <a:pt x="2622" y="10046"/>
                    <a:pt x="3350" y="10840"/>
                    <a:pt x="2947" y="11590"/>
                  </a:cubicBezTo>
                  <a:cubicBezTo>
                    <a:pt x="2947" y="11633"/>
                    <a:pt x="2947" y="11678"/>
                    <a:pt x="2947" y="11678"/>
                  </a:cubicBezTo>
                  <a:cubicBezTo>
                    <a:pt x="2865" y="11722"/>
                    <a:pt x="2865" y="11767"/>
                    <a:pt x="2865" y="11810"/>
                  </a:cubicBezTo>
                  <a:cubicBezTo>
                    <a:pt x="2380" y="12384"/>
                    <a:pt x="1492" y="12870"/>
                    <a:pt x="1085" y="13399"/>
                  </a:cubicBezTo>
                  <a:cubicBezTo>
                    <a:pt x="682" y="13883"/>
                    <a:pt x="600" y="14412"/>
                    <a:pt x="764" y="14898"/>
                  </a:cubicBezTo>
                  <a:cubicBezTo>
                    <a:pt x="764" y="14942"/>
                    <a:pt x="764" y="14985"/>
                    <a:pt x="764" y="15030"/>
                  </a:cubicBezTo>
                  <a:cubicBezTo>
                    <a:pt x="924" y="15382"/>
                    <a:pt x="1167" y="15736"/>
                    <a:pt x="1492" y="16045"/>
                  </a:cubicBezTo>
                  <a:cubicBezTo>
                    <a:pt x="2380" y="16838"/>
                    <a:pt x="3514" y="17544"/>
                    <a:pt x="4727" y="18118"/>
                  </a:cubicBezTo>
                  <a:lnTo>
                    <a:pt x="4970" y="18205"/>
                  </a:lnTo>
                  <a:lnTo>
                    <a:pt x="5294" y="18382"/>
                  </a:lnTo>
                  <a:lnTo>
                    <a:pt x="7395" y="19440"/>
                  </a:lnTo>
                  <a:lnTo>
                    <a:pt x="10956" y="21248"/>
                  </a:lnTo>
                  <a:cubicBezTo>
                    <a:pt x="13142" y="21425"/>
                    <a:pt x="15729" y="21513"/>
                    <a:pt x="18561" y="21557"/>
                  </a:cubicBezTo>
                  <a:lnTo>
                    <a:pt x="18804" y="21557"/>
                  </a:lnTo>
                  <a:cubicBezTo>
                    <a:pt x="19613" y="21600"/>
                    <a:pt x="20505" y="21600"/>
                    <a:pt x="21394" y="21600"/>
                  </a:cubicBezTo>
                  <a:cubicBezTo>
                    <a:pt x="21476" y="21159"/>
                    <a:pt x="21554" y="20674"/>
                    <a:pt x="21476" y="20233"/>
                  </a:cubicBezTo>
                  <a:cubicBezTo>
                    <a:pt x="21476" y="19792"/>
                    <a:pt x="21476" y="19352"/>
                    <a:pt x="21394" y="18954"/>
                  </a:cubicBezTo>
                  <a:lnTo>
                    <a:pt x="21394" y="18205"/>
                  </a:lnTo>
                  <a:cubicBezTo>
                    <a:pt x="21394" y="17455"/>
                    <a:pt x="21311" y="16749"/>
                    <a:pt x="21233" y="16000"/>
                  </a:cubicBezTo>
                  <a:lnTo>
                    <a:pt x="21233" y="15778"/>
                  </a:lnTo>
                  <a:cubicBezTo>
                    <a:pt x="21069" y="14544"/>
                    <a:pt x="20826" y="13309"/>
                    <a:pt x="20505" y="12074"/>
                  </a:cubicBezTo>
                  <a:cubicBezTo>
                    <a:pt x="20505" y="11987"/>
                    <a:pt x="20505" y="11899"/>
                    <a:pt x="20505" y="11855"/>
                  </a:cubicBezTo>
                  <a:cubicBezTo>
                    <a:pt x="20181" y="10797"/>
                    <a:pt x="19856" y="9737"/>
                    <a:pt x="19531" y="8679"/>
                  </a:cubicBezTo>
                  <a:cubicBezTo>
                    <a:pt x="19453" y="8502"/>
                    <a:pt x="19453" y="8283"/>
                    <a:pt x="19289" y="8106"/>
                  </a:cubicBezTo>
                  <a:lnTo>
                    <a:pt x="19210" y="7929"/>
                  </a:lnTo>
                  <a:cubicBezTo>
                    <a:pt x="18804" y="7268"/>
                    <a:pt x="18158" y="6651"/>
                    <a:pt x="17024" y="6562"/>
                  </a:cubicBezTo>
                  <a:cubicBezTo>
                    <a:pt x="16871" y="6544"/>
                    <a:pt x="16714" y="6538"/>
                    <a:pt x="16553" y="6538"/>
                  </a:cubicBezTo>
                  <a:cubicBezTo>
                    <a:pt x="16117" y="6538"/>
                    <a:pt x="15665" y="6588"/>
                    <a:pt x="15228" y="6588"/>
                  </a:cubicBezTo>
                  <a:cubicBezTo>
                    <a:pt x="15072" y="6588"/>
                    <a:pt x="14915" y="6580"/>
                    <a:pt x="14758" y="6562"/>
                  </a:cubicBezTo>
                  <a:cubicBezTo>
                    <a:pt x="13948" y="6430"/>
                    <a:pt x="13303" y="6121"/>
                    <a:pt x="12978" y="5681"/>
                  </a:cubicBezTo>
                  <a:lnTo>
                    <a:pt x="12818" y="5549"/>
                  </a:lnTo>
                  <a:cubicBezTo>
                    <a:pt x="12657" y="5372"/>
                    <a:pt x="12493" y="5195"/>
                    <a:pt x="12333" y="5018"/>
                  </a:cubicBezTo>
                  <a:cubicBezTo>
                    <a:pt x="11683" y="4180"/>
                    <a:pt x="10956" y="3387"/>
                    <a:pt x="10146" y="2593"/>
                  </a:cubicBezTo>
                  <a:cubicBezTo>
                    <a:pt x="10067" y="2549"/>
                    <a:pt x="9985" y="2506"/>
                    <a:pt x="9985" y="2461"/>
                  </a:cubicBezTo>
                  <a:lnTo>
                    <a:pt x="9661" y="2107"/>
                  </a:lnTo>
                  <a:cubicBezTo>
                    <a:pt x="9258" y="1755"/>
                    <a:pt x="8854" y="1404"/>
                    <a:pt x="8448" y="1094"/>
                  </a:cubicBezTo>
                  <a:cubicBezTo>
                    <a:pt x="8369" y="1050"/>
                    <a:pt x="8287" y="1005"/>
                    <a:pt x="8205" y="962"/>
                  </a:cubicBezTo>
                  <a:cubicBezTo>
                    <a:pt x="7560" y="521"/>
                    <a:pt x="6668" y="169"/>
                    <a:pt x="5615" y="37"/>
                  </a:cubicBezTo>
                  <a:cubicBezTo>
                    <a:pt x="5421" y="12"/>
                    <a:pt x="5220" y="0"/>
                    <a:pt x="5018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94" name="Google Shape;1718;p41"/>
            <p:cNvSpPr/>
            <p:nvPr/>
          </p:nvSpPr>
          <p:spPr>
            <a:xfrm>
              <a:off x="95186" y="186446"/>
              <a:ext cx="480801" cy="1199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4" y="0"/>
                  </a:moveTo>
                  <a:lnTo>
                    <a:pt x="0" y="45"/>
                  </a:lnTo>
                  <a:cubicBezTo>
                    <a:pt x="1669" y="1249"/>
                    <a:pt x="3230" y="2410"/>
                    <a:pt x="4678" y="3614"/>
                  </a:cubicBezTo>
                  <a:lnTo>
                    <a:pt x="4899" y="3793"/>
                  </a:lnTo>
                  <a:cubicBezTo>
                    <a:pt x="6681" y="5222"/>
                    <a:pt x="8350" y="6694"/>
                    <a:pt x="9912" y="8122"/>
                  </a:cubicBezTo>
                  <a:lnTo>
                    <a:pt x="10025" y="8301"/>
                  </a:lnTo>
                  <a:cubicBezTo>
                    <a:pt x="10579" y="8748"/>
                    <a:pt x="11026" y="9149"/>
                    <a:pt x="11468" y="9596"/>
                  </a:cubicBezTo>
                  <a:cubicBezTo>
                    <a:pt x="11468" y="9639"/>
                    <a:pt x="11581" y="9684"/>
                    <a:pt x="11581" y="9730"/>
                  </a:cubicBezTo>
                  <a:cubicBezTo>
                    <a:pt x="12695" y="10800"/>
                    <a:pt x="13696" y="11827"/>
                    <a:pt x="14585" y="12897"/>
                  </a:cubicBezTo>
                  <a:cubicBezTo>
                    <a:pt x="14698" y="12943"/>
                    <a:pt x="14811" y="13031"/>
                    <a:pt x="14811" y="13077"/>
                  </a:cubicBezTo>
                  <a:cubicBezTo>
                    <a:pt x="15699" y="14058"/>
                    <a:pt x="16593" y="15083"/>
                    <a:pt x="17368" y="16110"/>
                  </a:cubicBezTo>
                  <a:cubicBezTo>
                    <a:pt x="17481" y="16199"/>
                    <a:pt x="17481" y="16244"/>
                    <a:pt x="17481" y="16290"/>
                  </a:cubicBezTo>
                  <a:cubicBezTo>
                    <a:pt x="18262" y="17271"/>
                    <a:pt x="19043" y="18296"/>
                    <a:pt x="19818" y="19278"/>
                  </a:cubicBezTo>
                  <a:cubicBezTo>
                    <a:pt x="19818" y="19369"/>
                    <a:pt x="19931" y="19412"/>
                    <a:pt x="19931" y="19457"/>
                  </a:cubicBezTo>
                  <a:cubicBezTo>
                    <a:pt x="20378" y="20172"/>
                    <a:pt x="20825" y="20886"/>
                    <a:pt x="21266" y="21600"/>
                  </a:cubicBezTo>
                  <a:lnTo>
                    <a:pt x="21600" y="21600"/>
                  </a:lnTo>
                  <a:cubicBezTo>
                    <a:pt x="21492" y="21332"/>
                    <a:pt x="21266" y="21108"/>
                    <a:pt x="21158" y="20840"/>
                  </a:cubicBezTo>
                  <a:lnTo>
                    <a:pt x="21045" y="20661"/>
                  </a:lnTo>
                  <a:cubicBezTo>
                    <a:pt x="20825" y="20217"/>
                    <a:pt x="20486" y="19813"/>
                    <a:pt x="20152" y="19412"/>
                  </a:cubicBezTo>
                  <a:cubicBezTo>
                    <a:pt x="20152" y="19323"/>
                    <a:pt x="20044" y="19278"/>
                    <a:pt x="20044" y="19235"/>
                  </a:cubicBezTo>
                  <a:cubicBezTo>
                    <a:pt x="19376" y="18208"/>
                    <a:pt x="18596" y="17181"/>
                    <a:pt x="17815" y="16199"/>
                  </a:cubicBezTo>
                  <a:cubicBezTo>
                    <a:pt x="17702" y="16156"/>
                    <a:pt x="17594" y="16065"/>
                    <a:pt x="17594" y="16022"/>
                  </a:cubicBezTo>
                  <a:cubicBezTo>
                    <a:pt x="16814" y="15040"/>
                    <a:pt x="16033" y="14058"/>
                    <a:pt x="15145" y="13120"/>
                  </a:cubicBezTo>
                  <a:cubicBezTo>
                    <a:pt x="15032" y="13031"/>
                    <a:pt x="14919" y="12986"/>
                    <a:pt x="14919" y="12943"/>
                  </a:cubicBezTo>
                  <a:cubicBezTo>
                    <a:pt x="13476" y="11335"/>
                    <a:pt x="11914" y="9730"/>
                    <a:pt x="10245" y="8122"/>
                  </a:cubicBezTo>
                  <a:lnTo>
                    <a:pt x="10132" y="7988"/>
                  </a:lnTo>
                  <a:cubicBezTo>
                    <a:pt x="8910" y="6827"/>
                    <a:pt x="7575" y="5669"/>
                    <a:pt x="6235" y="4553"/>
                  </a:cubicBezTo>
                  <a:lnTo>
                    <a:pt x="6127" y="4462"/>
                  </a:lnTo>
                  <a:cubicBezTo>
                    <a:pt x="5793" y="4195"/>
                    <a:pt x="5459" y="3927"/>
                    <a:pt x="5125" y="3660"/>
                  </a:cubicBezTo>
                  <a:lnTo>
                    <a:pt x="4899" y="3481"/>
                  </a:lnTo>
                  <a:cubicBezTo>
                    <a:pt x="3451" y="2322"/>
                    <a:pt x="1895" y="1161"/>
                    <a:pt x="33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95" name="Google Shape;1719;p41"/>
            <p:cNvSpPr/>
            <p:nvPr/>
          </p:nvSpPr>
          <p:spPr>
            <a:xfrm>
              <a:off x="3506" y="228628"/>
              <a:ext cx="255262" cy="1684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184" y="0"/>
                  </a:moveTo>
                  <a:cubicBezTo>
                    <a:pt x="20555" y="2858"/>
                    <a:pt x="19927" y="5393"/>
                    <a:pt x="19501" y="7942"/>
                  </a:cubicBezTo>
                  <a:cubicBezTo>
                    <a:pt x="18669" y="11753"/>
                    <a:pt x="17827" y="15563"/>
                    <a:pt x="16986" y="19373"/>
                  </a:cubicBezTo>
                  <a:lnTo>
                    <a:pt x="16783" y="20647"/>
                  </a:lnTo>
                  <a:lnTo>
                    <a:pt x="16570" y="20647"/>
                  </a:lnTo>
                  <a:cubicBezTo>
                    <a:pt x="11327" y="17468"/>
                    <a:pt x="5659" y="15563"/>
                    <a:pt x="0" y="14288"/>
                  </a:cubicBezTo>
                  <a:lnTo>
                    <a:pt x="0" y="15240"/>
                  </a:lnTo>
                  <a:cubicBezTo>
                    <a:pt x="5872" y="16515"/>
                    <a:pt x="11540" y="18742"/>
                    <a:pt x="16986" y="21600"/>
                  </a:cubicBezTo>
                  <a:lnTo>
                    <a:pt x="17199" y="21600"/>
                  </a:lnTo>
                  <a:lnTo>
                    <a:pt x="17199" y="21278"/>
                  </a:lnTo>
                  <a:lnTo>
                    <a:pt x="17412" y="20647"/>
                  </a:lnTo>
                  <a:cubicBezTo>
                    <a:pt x="18243" y="16515"/>
                    <a:pt x="19085" y="12383"/>
                    <a:pt x="19927" y="8250"/>
                  </a:cubicBezTo>
                  <a:cubicBezTo>
                    <a:pt x="20343" y="5715"/>
                    <a:pt x="20971" y="3488"/>
                    <a:pt x="21600" y="953"/>
                  </a:cubicBezTo>
                  <a:cubicBezTo>
                    <a:pt x="21397" y="630"/>
                    <a:pt x="21184" y="308"/>
                    <a:pt x="2118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96" name="Google Shape;1720;p41"/>
            <p:cNvSpPr/>
            <p:nvPr/>
          </p:nvSpPr>
          <p:spPr>
            <a:xfrm>
              <a:off x="53118" y="674682"/>
              <a:ext cx="302359" cy="52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71" y="3079"/>
                  </a:lnTo>
                  <a:cubicBezTo>
                    <a:pt x="7260" y="11321"/>
                    <a:pt x="14340" y="17479"/>
                    <a:pt x="21420" y="21600"/>
                  </a:cubicBezTo>
                  <a:lnTo>
                    <a:pt x="21600" y="21600"/>
                  </a:lnTo>
                  <a:lnTo>
                    <a:pt x="21600" y="18521"/>
                  </a:lnTo>
                  <a:lnTo>
                    <a:pt x="21241" y="18521"/>
                  </a:lnTo>
                  <a:cubicBezTo>
                    <a:pt x="14160" y="13358"/>
                    <a:pt x="7080" y="720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97" name="Google Shape;1721;p41"/>
            <p:cNvSpPr/>
            <p:nvPr/>
          </p:nvSpPr>
          <p:spPr>
            <a:xfrm>
              <a:off x="25797" y="838265"/>
              <a:ext cx="602316" cy="2528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9821" y="7412"/>
                  </a:lnTo>
                  <a:cubicBezTo>
                    <a:pt x="18755" y="11650"/>
                    <a:pt x="17689" y="16093"/>
                    <a:pt x="16619" y="20331"/>
                  </a:cubicBezTo>
                  <a:cubicBezTo>
                    <a:pt x="16533" y="20536"/>
                    <a:pt x="16533" y="20750"/>
                    <a:pt x="16443" y="20750"/>
                  </a:cubicBezTo>
                  <a:lnTo>
                    <a:pt x="16353" y="20750"/>
                  </a:lnTo>
                  <a:cubicBezTo>
                    <a:pt x="11023" y="18417"/>
                    <a:pt x="5424" y="16307"/>
                    <a:pt x="0" y="14823"/>
                  </a:cubicBezTo>
                  <a:cubicBezTo>
                    <a:pt x="0" y="15038"/>
                    <a:pt x="0" y="15243"/>
                    <a:pt x="0" y="15458"/>
                  </a:cubicBezTo>
                  <a:cubicBezTo>
                    <a:pt x="5510" y="16942"/>
                    <a:pt x="11023" y="19051"/>
                    <a:pt x="16443" y="21600"/>
                  </a:cubicBezTo>
                  <a:lnTo>
                    <a:pt x="16619" y="21600"/>
                  </a:lnTo>
                  <a:lnTo>
                    <a:pt x="16619" y="21170"/>
                  </a:lnTo>
                  <a:cubicBezTo>
                    <a:pt x="17775" y="16727"/>
                    <a:pt x="18841" y="12069"/>
                    <a:pt x="19997" y="7626"/>
                  </a:cubicBezTo>
                  <a:lnTo>
                    <a:pt x="21600" y="1064"/>
                  </a:lnTo>
                  <a:cubicBezTo>
                    <a:pt x="21600" y="635"/>
                    <a:pt x="21600" y="215"/>
                    <a:pt x="216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98" name="Google Shape;1722;p41"/>
            <p:cNvSpPr/>
            <p:nvPr/>
          </p:nvSpPr>
          <p:spPr>
            <a:xfrm>
              <a:off x="558728" y="1192754"/>
              <a:ext cx="99110" cy="1511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052" y="0"/>
                  </a:moveTo>
                  <a:cubicBezTo>
                    <a:pt x="14574" y="6715"/>
                    <a:pt x="7549" y="13447"/>
                    <a:pt x="1071" y="20179"/>
                  </a:cubicBezTo>
                  <a:lnTo>
                    <a:pt x="0" y="20897"/>
                  </a:lnTo>
                  <a:lnTo>
                    <a:pt x="1071" y="21600"/>
                  </a:lnTo>
                  <a:cubicBezTo>
                    <a:pt x="8097" y="15228"/>
                    <a:pt x="15122" y="8856"/>
                    <a:pt x="21600" y="2124"/>
                  </a:cubicBezTo>
                  <a:cubicBezTo>
                    <a:pt x="21600" y="1765"/>
                    <a:pt x="21600" y="1062"/>
                    <a:pt x="2105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3406" name="تجميع"/>
          <p:cNvGrpSpPr/>
          <p:nvPr/>
        </p:nvGrpSpPr>
        <p:grpSpPr>
          <a:xfrm>
            <a:off x="4946389" y="2056584"/>
            <a:ext cx="13502414" cy="10430614"/>
            <a:chOff x="0" y="0"/>
            <a:chExt cx="13502413" cy="10430612"/>
          </a:xfrm>
        </p:grpSpPr>
        <p:pic>
          <p:nvPicPr>
            <p:cNvPr id="3400" name="IMG_2583.png" descr="IMG_2583.png"/>
            <p:cNvPicPr>
              <a:picLocks noChangeAspect="1"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0" y="0"/>
              <a:ext cx="13502414" cy="1043061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401" name="خط"/>
            <p:cNvSpPr/>
            <p:nvPr/>
          </p:nvSpPr>
          <p:spPr>
            <a:xfrm flipV="1">
              <a:off x="9103183" y="4460674"/>
              <a:ext cx="1" cy="5668144"/>
            </a:xfrm>
            <a:prstGeom prst="line">
              <a:avLst/>
            </a:prstGeom>
            <a:noFill/>
            <a:ln w="25400" cap="flat">
              <a:solidFill>
                <a:srgbClr val="B06C79"/>
              </a:solidFill>
              <a:prstDash val="solid"/>
              <a:round/>
            </a:ln>
            <a:effectLst>
              <a:outerShdw sx="100000" sy="100000" kx="0" ky="0" algn="b" rotWithShape="0" blurRad="63500" dist="25400" dir="5400000">
                <a:srgbClr val="000000">
                  <a:alpha val="38000"/>
                </a:srgbClr>
              </a:outerShdw>
            </a:effectLst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 rtl="0">
                <a:defRPr sz="2600">
                  <a:solidFill>
                    <a:srgbClr val="4A545E"/>
                  </a:solidFill>
                </a:defRPr>
              </a:pPr>
            </a:p>
          </p:txBody>
        </p:sp>
        <p:sp>
          <p:nvSpPr>
            <p:cNvPr id="3402" name="خط"/>
            <p:cNvSpPr/>
            <p:nvPr/>
          </p:nvSpPr>
          <p:spPr>
            <a:xfrm flipV="1">
              <a:off x="4350738" y="4460674"/>
              <a:ext cx="1" cy="5668144"/>
            </a:xfrm>
            <a:prstGeom prst="line">
              <a:avLst/>
            </a:prstGeom>
            <a:noFill/>
            <a:ln w="25400" cap="flat">
              <a:solidFill>
                <a:srgbClr val="B06C79"/>
              </a:solidFill>
              <a:prstDash val="solid"/>
              <a:round/>
            </a:ln>
            <a:effectLst>
              <a:outerShdw sx="100000" sy="100000" kx="0" ky="0" algn="b" rotWithShape="0" blurRad="63500" dist="25400" dir="5400000">
                <a:srgbClr val="000000">
                  <a:alpha val="38000"/>
                </a:srgbClr>
              </a:outerShdw>
            </a:effectLst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 rtl="0">
                <a:defRPr sz="2600">
                  <a:solidFill>
                    <a:srgbClr val="4A545E"/>
                  </a:solidFill>
                </a:defRPr>
              </a:pPr>
            </a:p>
          </p:txBody>
        </p:sp>
        <p:sp>
          <p:nvSpPr>
            <p:cNvPr id="3403" name="مستطيل مستدير الزوايا"/>
            <p:cNvSpPr/>
            <p:nvPr/>
          </p:nvSpPr>
          <p:spPr>
            <a:xfrm>
              <a:off x="9528913" y="3565580"/>
              <a:ext cx="3322653" cy="1044194"/>
            </a:xfrm>
            <a:prstGeom prst="roundRect">
              <a:avLst>
                <a:gd name="adj" fmla="val 50000"/>
              </a:avLst>
            </a:prstGeom>
            <a:solidFill>
              <a:srgbClr val="F5D8DD"/>
            </a:solidFill>
            <a:ln w="254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 sz="2600"/>
              </a:pPr>
            </a:p>
          </p:txBody>
        </p:sp>
        <p:sp>
          <p:nvSpPr>
            <p:cNvPr id="3404" name="مستطيل مستدير الزوايا"/>
            <p:cNvSpPr/>
            <p:nvPr/>
          </p:nvSpPr>
          <p:spPr>
            <a:xfrm>
              <a:off x="495173" y="3565580"/>
              <a:ext cx="3322653" cy="1044194"/>
            </a:xfrm>
            <a:prstGeom prst="roundRect">
              <a:avLst>
                <a:gd name="adj" fmla="val 50000"/>
              </a:avLst>
            </a:prstGeom>
            <a:solidFill>
              <a:srgbClr val="F5D8DD"/>
            </a:solidFill>
            <a:ln w="254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 sz="2600"/>
              </a:pPr>
            </a:p>
          </p:txBody>
        </p:sp>
        <p:sp>
          <p:nvSpPr>
            <p:cNvPr id="3405" name="مستطيل مستدير الزوايا"/>
            <p:cNvSpPr/>
            <p:nvPr/>
          </p:nvSpPr>
          <p:spPr>
            <a:xfrm>
              <a:off x="5089880" y="3565580"/>
              <a:ext cx="3322653" cy="1044194"/>
            </a:xfrm>
            <a:prstGeom prst="roundRect">
              <a:avLst>
                <a:gd name="adj" fmla="val 50000"/>
              </a:avLst>
            </a:prstGeom>
            <a:solidFill>
              <a:srgbClr val="F5D8DD"/>
            </a:solidFill>
            <a:ln w="254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 sz="2600"/>
              </a:pPr>
            </a:p>
          </p:txBody>
        </p:sp>
      </p:grpSp>
      <p:sp>
        <p:nvSpPr>
          <p:cNvPr id="3407" name="ماذا أعرف"/>
          <p:cNvSpPr txBox="1"/>
          <p:nvPr/>
        </p:nvSpPr>
        <p:spPr>
          <a:xfrm>
            <a:off x="15145152" y="5601970"/>
            <a:ext cx="2130595" cy="12496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9" tIns="91439" rIns="91439" bIns="91439">
            <a:spAutoFit/>
          </a:bodyPr>
          <a:lstStyle>
            <a:lvl1pPr algn="ctr" defTabSz="1828800">
              <a:defRPr sz="5800">
                <a:solidFill>
                  <a:srgbClr val="A14059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ماذا أعرف</a:t>
            </a:r>
          </a:p>
        </p:txBody>
      </p:sp>
      <p:sp>
        <p:nvSpPr>
          <p:cNvPr id="3408" name="ماذا أريد أن أعرف"/>
          <p:cNvSpPr txBox="1"/>
          <p:nvPr/>
        </p:nvSpPr>
        <p:spPr>
          <a:xfrm>
            <a:off x="9760492" y="5608320"/>
            <a:ext cx="3917450" cy="11353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9" tIns="91439" rIns="91439" bIns="91439">
            <a:spAutoFit/>
          </a:bodyPr>
          <a:lstStyle>
            <a:lvl1pPr algn="ctr" defTabSz="1828800">
              <a:defRPr sz="5200">
                <a:solidFill>
                  <a:srgbClr val="A14059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ماذا أريد أن أعرف</a:t>
            </a:r>
          </a:p>
        </p:txBody>
      </p:sp>
      <p:sp>
        <p:nvSpPr>
          <p:cNvPr id="3409" name="ماذا تعلمت"/>
          <p:cNvSpPr txBox="1"/>
          <p:nvPr/>
        </p:nvSpPr>
        <p:spPr>
          <a:xfrm>
            <a:off x="6070611" y="5608320"/>
            <a:ext cx="2222670" cy="12496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9" tIns="91439" rIns="91439" bIns="91439">
            <a:spAutoFit/>
          </a:bodyPr>
          <a:lstStyle>
            <a:lvl1pPr algn="ctr" defTabSz="1828800">
              <a:defRPr sz="5800">
                <a:solidFill>
                  <a:srgbClr val="A14059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ماذا تعلمت</a:t>
            </a:r>
          </a:p>
        </p:txBody>
      </p:sp>
      <p:grpSp>
        <p:nvGrpSpPr>
          <p:cNvPr id="3412" name="تجميع"/>
          <p:cNvGrpSpPr/>
          <p:nvPr/>
        </p:nvGrpSpPr>
        <p:grpSpPr>
          <a:xfrm>
            <a:off x="19272625" y="4789287"/>
            <a:ext cx="3445256" cy="3170372"/>
            <a:chOff x="0" y="0"/>
            <a:chExt cx="3445255" cy="3170370"/>
          </a:xfrm>
        </p:grpSpPr>
        <p:sp>
          <p:nvSpPr>
            <p:cNvPr id="3410" name="Google Shape;1998;p46"/>
            <p:cNvSpPr/>
            <p:nvPr/>
          </p:nvSpPr>
          <p:spPr>
            <a:xfrm>
              <a:off x="0" y="0"/>
              <a:ext cx="2893056" cy="2893056"/>
            </a:xfrm>
            <a:prstGeom prst="roundRect">
              <a:avLst>
                <a:gd name="adj" fmla="val 10839"/>
              </a:avLst>
            </a:prstGeom>
            <a:solidFill>
              <a:srgbClr val="B4D5C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11" name="Google Shape;2003;p46"/>
            <p:cNvSpPr/>
            <p:nvPr/>
          </p:nvSpPr>
          <p:spPr>
            <a:xfrm>
              <a:off x="549821" y="274936"/>
              <a:ext cx="2895435" cy="2895435"/>
            </a:xfrm>
            <a:prstGeom prst="roundRect">
              <a:avLst>
                <a:gd name="adj" fmla="val 10839"/>
              </a:avLst>
            </a:prstGeom>
            <a:noFill/>
            <a:ln w="508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3413" name="جدول التعلم"/>
          <p:cNvSpPr txBox="1"/>
          <p:nvPr/>
        </p:nvSpPr>
        <p:spPr>
          <a:xfrm>
            <a:off x="19532034" y="5034698"/>
            <a:ext cx="2679550" cy="267955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9" tIns="91439" rIns="91439" bIns="91439"/>
          <a:lstStyle>
            <a:lvl1pPr algn="ctr" defTabSz="1828800">
              <a:defRPr sz="6900"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جدول التعلم</a:t>
            </a:r>
          </a:p>
        </p:txBody>
      </p:sp>
      <p:grpSp>
        <p:nvGrpSpPr>
          <p:cNvPr id="3435" name="تجميع"/>
          <p:cNvGrpSpPr/>
          <p:nvPr/>
        </p:nvGrpSpPr>
        <p:grpSpPr>
          <a:xfrm>
            <a:off x="222924" y="-1"/>
            <a:ext cx="8732938" cy="3030838"/>
            <a:chOff x="0" y="0"/>
            <a:chExt cx="8732937" cy="3030836"/>
          </a:xfrm>
        </p:grpSpPr>
        <p:grpSp>
          <p:nvGrpSpPr>
            <p:cNvPr id="3422" name="Google Shape;525;p13"/>
            <p:cNvGrpSpPr/>
            <p:nvPr/>
          </p:nvGrpSpPr>
          <p:grpSpPr>
            <a:xfrm>
              <a:off x="4476982" y="437006"/>
              <a:ext cx="4255956" cy="1428127"/>
              <a:chOff x="0" y="0"/>
              <a:chExt cx="4255955" cy="1428126"/>
            </a:xfrm>
          </p:grpSpPr>
          <p:sp>
            <p:nvSpPr>
              <p:cNvPr id="3414" name="Google Shape;526;p13"/>
              <p:cNvSpPr/>
              <p:nvPr/>
            </p:nvSpPr>
            <p:spPr>
              <a:xfrm>
                <a:off x="4009865" y="444348"/>
                <a:ext cx="246091" cy="2197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470" y="0"/>
                    </a:moveTo>
                    <a:cubicBezTo>
                      <a:pt x="626" y="0"/>
                      <a:pt x="165" y="2944"/>
                      <a:pt x="1580" y="3753"/>
                    </a:cubicBezTo>
                    <a:cubicBezTo>
                      <a:pt x="7178" y="6403"/>
                      <a:pt x="13599" y="9089"/>
                      <a:pt x="16793" y="10892"/>
                    </a:cubicBezTo>
                    <a:lnTo>
                      <a:pt x="0" y="18031"/>
                    </a:lnTo>
                    <a:lnTo>
                      <a:pt x="1580" y="21600"/>
                    </a:lnTo>
                    <a:lnTo>
                      <a:pt x="19987" y="12658"/>
                    </a:lnTo>
                    <a:cubicBezTo>
                      <a:pt x="20777" y="12658"/>
                      <a:pt x="21600" y="11775"/>
                      <a:pt x="21600" y="10892"/>
                    </a:cubicBezTo>
                    <a:cubicBezTo>
                      <a:pt x="21600" y="10009"/>
                      <a:pt x="21600" y="8206"/>
                      <a:pt x="3194" y="147"/>
                    </a:cubicBezTo>
                    <a:cubicBezTo>
                      <a:pt x="2930" y="74"/>
                      <a:pt x="2667" y="0"/>
                      <a:pt x="2470" y="0"/>
                    </a:cubicBezTo>
                    <a:close/>
                  </a:path>
                </a:pathLst>
              </a:custGeom>
              <a:solidFill>
                <a:srgbClr val="261C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415" name="Google Shape;527;p13"/>
              <p:cNvSpPr/>
              <p:nvPr/>
            </p:nvSpPr>
            <p:spPr>
              <a:xfrm>
                <a:off x="3210522" y="0"/>
                <a:ext cx="890712" cy="10915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230" h="21600" fill="norm" stroke="1" extrusionOk="0">
                    <a:moveTo>
                      <a:pt x="2698" y="0"/>
                    </a:moveTo>
                    <a:cubicBezTo>
                      <a:pt x="1407" y="0"/>
                      <a:pt x="-3221" y="8207"/>
                      <a:pt x="3772" y="13141"/>
                    </a:cubicBezTo>
                    <a:lnTo>
                      <a:pt x="286" y="13867"/>
                    </a:lnTo>
                    <a:cubicBezTo>
                      <a:pt x="286" y="13867"/>
                      <a:pt x="778" y="21600"/>
                      <a:pt x="7586" y="21600"/>
                    </a:cubicBezTo>
                    <a:cubicBezTo>
                      <a:pt x="14230" y="21600"/>
                      <a:pt x="18379" y="9363"/>
                      <a:pt x="15064" y="5585"/>
                    </a:cubicBezTo>
                    <a:cubicBezTo>
                      <a:pt x="14387" y="4896"/>
                      <a:pt x="13792" y="4615"/>
                      <a:pt x="13266" y="4615"/>
                    </a:cubicBezTo>
                    <a:cubicBezTo>
                      <a:pt x="11051" y="4615"/>
                      <a:pt x="10081" y="9548"/>
                      <a:pt x="10081" y="9548"/>
                    </a:cubicBezTo>
                    <a:cubicBezTo>
                      <a:pt x="10081" y="9548"/>
                      <a:pt x="3936" y="370"/>
                      <a:pt x="2774" y="7"/>
                    </a:cubicBezTo>
                    <a:cubicBezTo>
                      <a:pt x="2746" y="0"/>
                      <a:pt x="2726" y="0"/>
                      <a:pt x="269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416" name="Google Shape;528;p13"/>
              <p:cNvSpPr/>
              <p:nvPr/>
            </p:nvSpPr>
            <p:spPr>
              <a:xfrm>
                <a:off x="3344112" y="182308"/>
                <a:ext cx="335250" cy="4544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13" h="21600" fill="norm" stroke="1" extrusionOk="0">
                    <a:moveTo>
                      <a:pt x="2871" y="0"/>
                    </a:moveTo>
                    <a:cubicBezTo>
                      <a:pt x="2286" y="0"/>
                      <a:pt x="2286" y="427"/>
                      <a:pt x="1724" y="854"/>
                    </a:cubicBezTo>
                    <a:cubicBezTo>
                      <a:pt x="601" y="2153"/>
                      <a:pt x="2286" y="4751"/>
                      <a:pt x="4579" y="7775"/>
                    </a:cubicBezTo>
                    <a:cubicBezTo>
                      <a:pt x="3994" y="7348"/>
                      <a:pt x="2871" y="6921"/>
                      <a:pt x="1724" y="6921"/>
                    </a:cubicBezTo>
                    <a:cubicBezTo>
                      <a:pt x="1162" y="6921"/>
                      <a:pt x="601" y="7348"/>
                      <a:pt x="601" y="7775"/>
                    </a:cubicBezTo>
                    <a:cubicBezTo>
                      <a:pt x="-546" y="10373"/>
                      <a:pt x="16" y="12971"/>
                      <a:pt x="1724" y="15124"/>
                    </a:cubicBezTo>
                    <a:cubicBezTo>
                      <a:pt x="4579" y="19020"/>
                      <a:pt x="9681" y="21600"/>
                      <a:pt x="15929" y="21600"/>
                    </a:cubicBezTo>
                    <a:cubicBezTo>
                      <a:pt x="16514" y="21600"/>
                      <a:pt x="17076" y="21600"/>
                      <a:pt x="17076" y="21173"/>
                    </a:cubicBezTo>
                    <a:cubicBezTo>
                      <a:pt x="17076" y="20319"/>
                      <a:pt x="17076" y="19874"/>
                      <a:pt x="15929" y="19874"/>
                    </a:cubicBezTo>
                    <a:cubicBezTo>
                      <a:pt x="11389" y="19874"/>
                      <a:pt x="6849" y="17721"/>
                      <a:pt x="4579" y="14697"/>
                    </a:cubicBezTo>
                    <a:cubicBezTo>
                      <a:pt x="2871" y="12971"/>
                      <a:pt x="2286" y="11227"/>
                      <a:pt x="2871" y="9074"/>
                    </a:cubicBezTo>
                    <a:cubicBezTo>
                      <a:pt x="5702" y="10800"/>
                      <a:pt x="8557" y="12526"/>
                      <a:pt x="10827" y="14697"/>
                    </a:cubicBezTo>
                    <a:cubicBezTo>
                      <a:pt x="11108" y="14910"/>
                      <a:pt x="11389" y="15017"/>
                      <a:pt x="11670" y="15017"/>
                    </a:cubicBezTo>
                    <a:cubicBezTo>
                      <a:pt x="11951" y="15017"/>
                      <a:pt x="12255" y="14910"/>
                      <a:pt x="12536" y="14697"/>
                    </a:cubicBezTo>
                    <a:cubicBezTo>
                      <a:pt x="12536" y="14270"/>
                      <a:pt x="12536" y="13825"/>
                      <a:pt x="12536" y="13398"/>
                    </a:cubicBezTo>
                    <a:cubicBezTo>
                      <a:pt x="9119" y="9946"/>
                      <a:pt x="6287" y="6476"/>
                      <a:pt x="3994" y="2153"/>
                    </a:cubicBezTo>
                    <a:cubicBezTo>
                      <a:pt x="9681" y="6049"/>
                      <a:pt x="14244" y="9946"/>
                      <a:pt x="18784" y="14697"/>
                    </a:cubicBezTo>
                    <a:lnTo>
                      <a:pt x="20492" y="14697"/>
                    </a:lnTo>
                    <a:cubicBezTo>
                      <a:pt x="21054" y="14270"/>
                      <a:pt x="21054" y="13398"/>
                      <a:pt x="20492" y="13398"/>
                    </a:cubicBezTo>
                    <a:cubicBezTo>
                      <a:pt x="15367" y="8202"/>
                      <a:pt x="6287" y="0"/>
                      <a:pt x="2871" y="0"/>
                    </a:cubicBezTo>
                    <a:close/>
                  </a:path>
                </a:pathLst>
              </a:custGeom>
              <a:solidFill>
                <a:srgbClr val="261C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417" name="Google Shape;529;p13"/>
              <p:cNvSpPr/>
              <p:nvPr/>
            </p:nvSpPr>
            <p:spPr>
              <a:xfrm>
                <a:off x="3860200" y="360493"/>
                <a:ext cx="149656" cy="1489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65" h="21600" fill="norm" stroke="1" extrusionOk="0">
                    <a:moveTo>
                      <a:pt x="3135" y="0"/>
                    </a:moveTo>
                    <a:cubicBezTo>
                      <a:pt x="2665" y="0"/>
                      <a:pt x="2142" y="163"/>
                      <a:pt x="1775" y="543"/>
                    </a:cubicBezTo>
                    <a:cubicBezTo>
                      <a:pt x="520" y="543"/>
                      <a:pt x="-735" y="1845"/>
                      <a:pt x="520" y="3148"/>
                    </a:cubicBezTo>
                    <a:cubicBezTo>
                      <a:pt x="3083" y="16336"/>
                      <a:pt x="5593" y="21600"/>
                      <a:pt x="9411" y="21600"/>
                    </a:cubicBezTo>
                    <a:cubicBezTo>
                      <a:pt x="15740" y="21600"/>
                      <a:pt x="19557" y="9769"/>
                      <a:pt x="20865" y="3148"/>
                    </a:cubicBezTo>
                    <a:cubicBezTo>
                      <a:pt x="20865" y="1845"/>
                      <a:pt x="19557" y="543"/>
                      <a:pt x="18302" y="543"/>
                    </a:cubicBezTo>
                    <a:cubicBezTo>
                      <a:pt x="17936" y="163"/>
                      <a:pt x="17570" y="0"/>
                      <a:pt x="17204" y="0"/>
                    </a:cubicBezTo>
                    <a:cubicBezTo>
                      <a:pt x="16419" y="0"/>
                      <a:pt x="15740" y="923"/>
                      <a:pt x="15740" y="1845"/>
                    </a:cubicBezTo>
                    <a:cubicBezTo>
                      <a:pt x="14484" y="7110"/>
                      <a:pt x="13229" y="12374"/>
                      <a:pt x="10666" y="16336"/>
                    </a:cubicBezTo>
                    <a:cubicBezTo>
                      <a:pt x="10666" y="16336"/>
                      <a:pt x="8156" y="15033"/>
                      <a:pt x="5593" y="1845"/>
                    </a:cubicBezTo>
                    <a:cubicBezTo>
                      <a:pt x="5593" y="923"/>
                      <a:pt x="4338" y="0"/>
                      <a:pt x="3135" y="0"/>
                    </a:cubicBezTo>
                    <a:close/>
                  </a:path>
                </a:pathLst>
              </a:custGeom>
              <a:solidFill>
                <a:srgbClr val="261C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418" name="Google Shape;530;p13"/>
              <p:cNvSpPr/>
              <p:nvPr/>
            </p:nvSpPr>
            <p:spPr>
              <a:xfrm>
                <a:off x="3544090" y="930994"/>
                <a:ext cx="169914" cy="696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06" h="21600" fill="norm" stroke="1" extrusionOk="0">
                    <a:moveTo>
                      <a:pt x="16994" y="0"/>
                    </a:moveTo>
                    <a:cubicBezTo>
                      <a:pt x="16518" y="0"/>
                      <a:pt x="16128" y="581"/>
                      <a:pt x="15868" y="1858"/>
                    </a:cubicBezTo>
                    <a:cubicBezTo>
                      <a:pt x="12709" y="8245"/>
                      <a:pt x="9549" y="11381"/>
                      <a:pt x="5956" y="11381"/>
                    </a:cubicBezTo>
                    <a:cubicBezTo>
                      <a:pt x="4787" y="11381"/>
                      <a:pt x="3532" y="11032"/>
                      <a:pt x="2190" y="10335"/>
                    </a:cubicBezTo>
                    <a:cubicBezTo>
                      <a:pt x="112" y="10335"/>
                      <a:pt x="-970" y="21600"/>
                      <a:pt x="1151" y="21600"/>
                    </a:cubicBezTo>
                    <a:lnTo>
                      <a:pt x="5350" y="21600"/>
                    </a:lnTo>
                    <a:cubicBezTo>
                      <a:pt x="9549" y="21600"/>
                      <a:pt x="14830" y="18813"/>
                      <a:pt x="19028" y="10335"/>
                    </a:cubicBezTo>
                    <a:cubicBezTo>
                      <a:pt x="20630" y="6039"/>
                      <a:pt x="18552" y="0"/>
                      <a:pt x="16994" y="0"/>
                    </a:cubicBezTo>
                    <a:close/>
                  </a:path>
                </a:pathLst>
              </a:custGeom>
              <a:solidFill>
                <a:srgbClr val="261C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419" name="Google Shape;531;p13"/>
              <p:cNvSpPr/>
              <p:nvPr/>
            </p:nvSpPr>
            <p:spPr>
              <a:xfrm>
                <a:off x="3508671" y="784631"/>
                <a:ext cx="170691" cy="707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19" h="21600" fill="norm" stroke="1" extrusionOk="0">
                    <a:moveTo>
                      <a:pt x="18742" y="0"/>
                    </a:moveTo>
                    <a:cubicBezTo>
                      <a:pt x="18180" y="0"/>
                      <a:pt x="17617" y="686"/>
                      <a:pt x="17055" y="2057"/>
                    </a:cubicBezTo>
                    <a:cubicBezTo>
                      <a:pt x="14478" y="8343"/>
                      <a:pt x="10636" y="11429"/>
                      <a:pt x="6981" y="11429"/>
                    </a:cubicBezTo>
                    <a:cubicBezTo>
                      <a:pt x="5763" y="11429"/>
                      <a:pt x="4545" y="11086"/>
                      <a:pt x="3374" y="10400"/>
                    </a:cubicBezTo>
                    <a:cubicBezTo>
                      <a:pt x="1125" y="10400"/>
                      <a:pt x="0" y="13257"/>
                      <a:pt x="0" y="16000"/>
                    </a:cubicBezTo>
                    <a:cubicBezTo>
                      <a:pt x="0" y="18743"/>
                      <a:pt x="0" y="21600"/>
                      <a:pt x="2249" y="21600"/>
                    </a:cubicBezTo>
                    <a:lnTo>
                      <a:pt x="5669" y="21600"/>
                    </a:lnTo>
                    <a:cubicBezTo>
                      <a:pt x="11339" y="21600"/>
                      <a:pt x="15931" y="16000"/>
                      <a:pt x="20475" y="7657"/>
                    </a:cubicBezTo>
                    <a:cubicBezTo>
                      <a:pt x="21600" y="7657"/>
                      <a:pt x="21600" y="2057"/>
                      <a:pt x="20475" y="2057"/>
                    </a:cubicBezTo>
                    <a:cubicBezTo>
                      <a:pt x="19913" y="686"/>
                      <a:pt x="19351" y="0"/>
                      <a:pt x="18742" y="0"/>
                    </a:cubicBezTo>
                    <a:close/>
                  </a:path>
                </a:pathLst>
              </a:custGeom>
              <a:solidFill>
                <a:srgbClr val="261C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420" name="Google Shape;532;p13"/>
              <p:cNvSpPr/>
              <p:nvPr/>
            </p:nvSpPr>
            <p:spPr>
              <a:xfrm>
                <a:off x="3754395" y="784631"/>
                <a:ext cx="171066" cy="707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19" h="21600" fill="norm" stroke="1" extrusionOk="0">
                    <a:moveTo>
                      <a:pt x="18748" y="0"/>
                    </a:moveTo>
                    <a:cubicBezTo>
                      <a:pt x="18187" y="0"/>
                      <a:pt x="17626" y="686"/>
                      <a:pt x="17065" y="2057"/>
                    </a:cubicBezTo>
                    <a:cubicBezTo>
                      <a:pt x="13652" y="8343"/>
                      <a:pt x="10239" y="11429"/>
                      <a:pt x="6358" y="11429"/>
                    </a:cubicBezTo>
                    <a:cubicBezTo>
                      <a:pt x="5049" y="11429"/>
                      <a:pt x="3694" y="11086"/>
                      <a:pt x="2291" y="10400"/>
                    </a:cubicBezTo>
                    <a:cubicBezTo>
                      <a:pt x="1169" y="10400"/>
                      <a:pt x="0" y="13257"/>
                      <a:pt x="0" y="16000"/>
                    </a:cubicBezTo>
                    <a:cubicBezTo>
                      <a:pt x="0" y="18743"/>
                      <a:pt x="0" y="21600"/>
                      <a:pt x="1169" y="21600"/>
                    </a:cubicBezTo>
                    <a:lnTo>
                      <a:pt x="5704" y="21600"/>
                    </a:lnTo>
                    <a:cubicBezTo>
                      <a:pt x="11361" y="21600"/>
                      <a:pt x="15943" y="16000"/>
                      <a:pt x="20478" y="7657"/>
                    </a:cubicBezTo>
                    <a:cubicBezTo>
                      <a:pt x="21600" y="7657"/>
                      <a:pt x="21600" y="2057"/>
                      <a:pt x="20478" y="2057"/>
                    </a:cubicBezTo>
                    <a:cubicBezTo>
                      <a:pt x="19917" y="686"/>
                      <a:pt x="19309" y="0"/>
                      <a:pt x="18748" y="0"/>
                    </a:cubicBezTo>
                    <a:close/>
                  </a:path>
                </a:pathLst>
              </a:custGeom>
              <a:solidFill>
                <a:srgbClr val="261C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421" name="Google Shape;533;p13"/>
              <p:cNvSpPr/>
              <p:nvPr/>
            </p:nvSpPr>
            <p:spPr>
              <a:xfrm>
                <a:off x="0" y="850138"/>
                <a:ext cx="2925334" cy="57798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09" y="1553"/>
                    </a:moveTo>
                    <a:cubicBezTo>
                      <a:pt x="537" y="1553"/>
                      <a:pt x="338" y="1553"/>
                      <a:pt x="136" y="1889"/>
                    </a:cubicBezTo>
                    <a:cubicBezTo>
                      <a:pt x="0" y="1889"/>
                      <a:pt x="0" y="2224"/>
                      <a:pt x="0" y="2574"/>
                    </a:cubicBezTo>
                    <a:cubicBezTo>
                      <a:pt x="0" y="2910"/>
                      <a:pt x="66" y="3246"/>
                      <a:pt x="136" y="3246"/>
                    </a:cubicBezTo>
                    <a:lnTo>
                      <a:pt x="202" y="3246"/>
                    </a:lnTo>
                    <a:cubicBezTo>
                      <a:pt x="404" y="2910"/>
                      <a:pt x="607" y="2910"/>
                      <a:pt x="809" y="2910"/>
                    </a:cubicBezTo>
                    <a:cubicBezTo>
                      <a:pt x="875" y="2910"/>
                      <a:pt x="942" y="2574"/>
                      <a:pt x="942" y="2224"/>
                    </a:cubicBezTo>
                    <a:cubicBezTo>
                      <a:pt x="942" y="1889"/>
                      <a:pt x="875" y="1553"/>
                      <a:pt x="809" y="1553"/>
                    </a:cubicBezTo>
                    <a:close/>
                    <a:moveTo>
                      <a:pt x="1615" y="1889"/>
                    </a:moveTo>
                    <a:cubicBezTo>
                      <a:pt x="1548" y="1889"/>
                      <a:pt x="1479" y="1889"/>
                      <a:pt x="1479" y="2574"/>
                    </a:cubicBezTo>
                    <a:cubicBezTo>
                      <a:pt x="1479" y="2910"/>
                      <a:pt x="1479" y="3246"/>
                      <a:pt x="1615" y="3246"/>
                    </a:cubicBezTo>
                    <a:cubicBezTo>
                      <a:pt x="1817" y="3581"/>
                      <a:pt x="2086" y="3931"/>
                      <a:pt x="2354" y="4603"/>
                    </a:cubicBezTo>
                    <a:lnTo>
                      <a:pt x="2424" y="4603"/>
                    </a:lnTo>
                    <a:cubicBezTo>
                      <a:pt x="2557" y="4603"/>
                      <a:pt x="2623" y="3581"/>
                      <a:pt x="2490" y="3246"/>
                    </a:cubicBezTo>
                    <a:cubicBezTo>
                      <a:pt x="2221" y="2574"/>
                      <a:pt x="1953" y="2224"/>
                      <a:pt x="1615" y="1889"/>
                    </a:cubicBezTo>
                    <a:close/>
                    <a:moveTo>
                      <a:pt x="13645" y="0"/>
                    </a:moveTo>
                    <a:cubicBezTo>
                      <a:pt x="13528" y="0"/>
                      <a:pt x="13429" y="937"/>
                      <a:pt x="13592" y="1203"/>
                    </a:cubicBezTo>
                    <a:lnTo>
                      <a:pt x="13659" y="1553"/>
                    </a:lnTo>
                    <a:cubicBezTo>
                      <a:pt x="13794" y="2224"/>
                      <a:pt x="13861" y="3246"/>
                      <a:pt x="13930" y="4267"/>
                    </a:cubicBezTo>
                    <a:cubicBezTo>
                      <a:pt x="13930" y="4952"/>
                      <a:pt x="13997" y="4952"/>
                      <a:pt x="14063" y="4952"/>
                    </a:cubicBezTo>
                    <a:cubicBezTo>
                      <a:pt x="14129" y="4952"/>
                      <a:pt x="14199" y="4603"/>
                      <a:pt x="14199" y="4267"/>
                    </a:cubicBezTo>
                    <a:cubicBezTo>
                      <a:pt x="14129" y="2910"/>
                      <a:pt x="13997" y="1553"/>
                      <a:pt x="13861" y="532"/>
                    </a:cubicBezTo>
                    <a:cubicBezTo>
                      <a:pt x="13794" y="196"/>
                      <a:pt x="13794" y="196"/>
                      <a:pt x="13728" y="196"/>
                    </a:cubicBezTo>
                    <a:cubicBezTo>
                      <a:pt x="13700" y="56"/>
                      <a:pt x="13672" y="0"/>
                      <a:pt x="13645" y="0"/>
                    </a:cubicBezTo>
                    <a:close/>
                    <a:moveTo>
                      <a:pt x="12985" y="867"/>
                    </a:moveTo>
                    <a:cubicBezTo>
                      <a:pt x="12919" y="867"/>
                      <a:pt x="12853" y="867"/>
                      <a:pt x="12853" y="1203"/>
                    </a:cubicBezTo>
                    <a:cubicBezTo>
                      <a:pt x="12717" y="2224"/>
                      <a:pt x="12650" y="2910"/>
                      <a:pt x="12717" y="3931"/>
                    </a:cubicBezTo>
                    <a:cubicBezTo>
                      <a:pt x="12717" y="4603"/>
                      <a:pt x="12717" y="5288"/>
                      <a:pt x="12786" y="5960"/>
                    </a:cubicBezTo>
                    <a:cubicBezTo>
                      <a:pt x="12786" y="6211"/>
                      <a:pt x="12819" y="6449"/>
                      <a:pt x="12861" y="6449"/>
                    </a:cubicBezTo>
                    <a:cubicBezTo>
                      <a:pt x="12880" y="6449"/>
                      <a:pt x="12900" y="6407"/>
                      <a:pt x="12919" y="6309"/>
                    </a:cubicBezTo>
                    <a:cubicBezTo>
                      <a:pt x="12985" y="6309"/>
                      <a:pt x="13055" y="5960"/>
                      <a:pt x="13055" y="5624"/>
                    </a:cubicBezTo>
                    <a:cubicBezTo>
                      <a:pt x="12985" y="4952"/>
                      <a:pt x="12985" y="4603"/>
                      <a:pt x="12985" y="3931"/>
                    </a:cubicBezTo>
                    <a:cubicBezTo>
                      <a:pt x="12985" y="3246"/>
                      <a:pt x="12985" y="2574"/>
                      <a:pt x="13055" y="1889"/>
                    </a:cubicBezTo>
                    <a:cubicBezTo>
                      <a:pt x="13121" y="1553"/>
                      <a:pt x="13055" y="1203"/>
                      <a:pt x="12985" y="867"/>
                    </a:cubicBezTo>
                    <a:close/>
                    <a:moveTo>
                      <a:pt x="21464" y="1889"/>
                    </a:moveTo>
                    <a:cubicBezTo>
                      <a:pt x="21398" y="1889"/>
                      <a:pt x="21331" y="2224"/>
                      <a:pt x="21331" y="2574"/>
                    </a:cubicBezTo>
                    <a:cubicBezTo>
                      <a:pt x="21262" y="3931"/>
                      <a:pt x="21196" y="4952"/>
                      <a:pt x="21063" y="6309"/>
                    </a:cubicBezTo>
                    <a:cubicBezTo>
                      <a:pt x="20993" y="6309"/>
                      <a:pt x="20993" y="6981"/>
                      <a:pt x="21063" y="7331"/>
                    </a:cubicBezTo>
                    <a:lnTo>
                      <a:pt x="21129" y="7331"/>
                    </a:lnTo>
                    <a:lnTo>
                      <a:pt x="21129" y="6981"/>
                    </a:lnTo>
                    <a:lnTo>
                      <a:pt x="21262" y="6981"/>
                    </a:lnTo>
                    <a:cubicBezTo>
                      <a:pt x="21464" y="5624"/>
                      <a:pt x="21534" y="4267"/>
                      <a:pt x="21600" y="2574"/>
                    </a:cubicBezTo>
                    <a:cubicBezTo>
                      <a:pt x="21600" y="2224"/>
                      <a:pt x="21534" y="1889"/>
                      <a:pt x="21464" y="1889"/>
                    </a:cubicBezTo>
                    <a:close/>
                    <a:moveTo>
                      <a:pt x="3180" y="4882"/>
                    </a:moveTo>
                    <a:cubicBezTo>
                      <a:pt x="3080" y="4882"/>
                      <a:pt x="3047" y="5722"/>
                      <a:pt x="3163" y="6309"/>
                    </a:cubicBezTo>
                    <a:cubicBezTo>
                      <a:pt x="3365" y="6645"/>
                      <a:pt x="3634" y="7331"/>
                      <a:pt x="3903" y="8352"/>
                    </a:cubicBezTo>
                    <a:lnTo>
                      <a:pt x="3969" y="8352"/>
                    </a:lnTo>
                    <a:lnTo>
                      <a:pt x="3969" y="8002"/>
                    </a:lnTo>
                    <a:lnTo>
                      <a:pt x="4039" y="8002"/>
                    </a:lnTo>
                    <a:cubicBezTo>
                      <a:pt x="4105" y="7666"/>
                      <a:pt x="4105" y="7331"/>
                      <a:pt x="4039" y="6981"/>
                    </a:cubicBezTo>
                    <a:cubicBezTo>
                      <a:pt x="3767" y="6309"/>
                      <a:pt x="3498" y="5624"/>
                      <a:pt x="3230" y="4952"/>
                    </a:cubicBezTo>
                    <a:cubicBezTo>
                      <a:pt x="3210" y="4896"/>
                      <a:pt x="3194" y="4882"/>
                      <a:pt x="3180" y="4882"/>
                    </a:cubicBezTo>
                    <a:close/>
                    <a:moveTo>
                      <a:pt x="4778" y="9023"/>
                    </a:moveTo>
                    <a:cubicBezTo>
                      <a:pt x="4642" y="9023"/>
                      <a:pt x="4576" y="9023"/>
                      <a:pt x="4576" y="9359"/>
                    </a:cubicBezTo>
                    <a:cubicBezTo>
                      <a:pt x="4509" y="9709"/>
                      <a:pt x="4509" y="10045"/>
                      <a:pt x="4576" y="10380"/>
                    </a:cubicBezTo>
                    <a:lnTo>
                      <a:pt x="5316" y="12423"/>
                    </a:lnTo>
                    <a:lnTo>
                      <a:pt x="5382" y="12423"/>
                    </a:lnTo>
                    <a:cubicBezTo>
                      <a:pt x="5451" y="12423"/>
                      <a:pt x="5518" y="12423"/>
                      <a:pt x="5518" y="12087"/>
                    </a:cubicBezTo>
                    <a:cubicBezTo>
                      <a:pt x="5584" y="11737"/>
                      <a:pt x="5518" y="11402"/>
                      <a:pt x="5451" y="11402"/>
                    </a:cubicBezTo>
                    <a:lnTo>
                      <a:pt x="4778" y="9023"/>
                    </a:lnTo>
                    <a:close/>
                    <a:moveTo>
                      <a:pt x="20556" y="8799"/>
                    </a:moveTo>
                    <a:cubicBezTo>
                      <a:pt x="20522" y="8799"/>
                      <a:pt x="20486" y="8869"/>
                      <a:pt x="20456" y="9023"/>
                    </a:cubicBezTo>
                    <a:cubicBezTo>
                      <a:pt x="20254" y="9709"/>
                      <a:pt x="19985" y="10380"/>
                      <a:pt x="19783" y="11066"/>
                    </a:cubicBezTo>
                    <a:cubicBezTo>
                      <a:pt x="19716" y="11402"/>
                      <a:pt x="19647" y="11737"/>
                      <a:pt x="19716" y="12087"/>
                    </a:cubicBezTo>
                    <a:cubicBezTo>
                      <a:pt x="19716" y="12423"/>
                      <a:pt x="19783" y="12423"/>
                      <a:pt x="19849" y="12423"/>
                    </a:cubicBezTo>
                    <a:lnTo>
                      <a:pt x="19919" y="12423"/>
                    </a:lnTo>
                    <a:cubicBezTo>
                      <a:pt x="20187" y="11737"/>
                      <a:pt x="20390" y="11066"/>
                      <a:pt x="20658" y="10045"/>
                    </a:cubicBezTo>
                    <a:cubicBezTo>
                      <a:pt x="20761" y="9527"/>
                      <a:pt x="20667" y="8799"/>
                      <a:pt x="20556" y="8799"/>
                    </a:cubicBezTo>
                    <a:close/>
                    <a:moveTo>
                      <a:pt x="14063" y="7666"/>
                    </a:moveTo>
                    <a:cubicBezTo>
                      <a:pt x="13997" y="7666"/>
                      <a:pt x="13930" y="8002"/>
                      <a:pt x="13930" y="8352"/>
                    </a:cubicBezTo>
                    <a:cubicBezTo>
                      <a:pt x="13861" y="9023"/>
                      <a:pt x="13861" y="9359"/>
                      <a:pt x="13794" y="10045"/>
                    </a:cubicBezTo>
                    <a:cubicBezTo>
                      <a:pt x="13659" y="9709"/>
                      <a:pt x="13592" y="9023"/>
                      <a:pt x="13459" y="8688"/>
                    </a:cubicBezTo>
                    <a:cubicBezTo>
                      <a:pt x="13423" y="8520"/>
                      <a:pt x="13390" y="8436"/>
                      <a:pt x="13357" y="8436"/>
                    </a:cubicBezTo>
                    <a:cubicBezTo>
                      <a:pt x="13323" y="8436"/>
                      <a:pt x="13290" y="8520"/>
                      <a:pt x="13257" y="8688"/>
                    </a:cubicBezTo>
                    <a:cubicBezTo>
                      <a:pt x="13188" y="9023"/>
                      <a:pt x="13188" y="9359"/>
                      <a:pt x="13257" y="9709"/>
                    </a:cubicBezTo>
                    <a:cubicBezTo>
                      <a:pt x="13390" y="10380"/>
                      <a:pt x="13526" y="10730"/>
                      <a:pt x="13659" y="11066"/>
                    </a:cubicBezTo>
                    <a:lnTo>
                      <a:pt x="13592" y="12087"/>
                    </a:lnTo>
                    <a:cubicBezTo>
                      <a:pt x="13592" y="12423"/>
                      <a:pt x="13592" y="12759"/>
                      <a:pt x="13659" y="13108"/>
                    </a:cubicBezTo>
                    <a:lnTo>
                      <a:pt x="13728" y="13108"/>
                    </a:lnTo>
                    <a:lnTo>
                      <a:pt x="13728" y="12759"/>
                    </a:lnTo>
                    <a:cubicBezTo>
                      <a:pt x="13728" y="12926"/>
                      <a:pt x="13744" y="13024"/>
                      <a:pt x="13769" y="13024"/>
                    </a:cubicBezTo>
                    <a:cubicBezTo>
                      <a:pt x="13794" y="13024"/>
                      <a:pt x="13828" y="12926"/>
                      <a:pt x="13861" y="12759"/>
                    </a:cubicBezTo>
                    <a:lnTo>
                      <a:pt x="13930" y="12087"/>
                    </a:lnTo>
                    <a:lnTo>
                      <a:pt x="13997" y="12087"/>
                    </a:lnTo>
                    <a:cubicBezTo>
                      <a:pt x="14016" y="12185"/>
                      <a:pt x="14035" y="12227"/>
                      <a:pt x="14055" y="12227"/>
                    </a:cubicBezTo>
                    <a:cubicBezTo>
                      <a:pt x="14102" y="12227"/>
                      <a:pt x="14152" y="11989"/>
                      <a:pt x="14199" y="11737"/>
                    </a:cubicBezTo>
                    <a:cubicBezTo>
                      <a:pt x="14265" y="11402"/>
                      <a:pt x="14199" y="11066"/>
                      <a:pt x="14129" y="10730"/>
                    </a:cubicBezTo>
                    <a:lnTo>
                      <a:pt x="14063" y="10730"/>
                    </a:lnTo>
                    <a:cubicBezTo>
                      <a:pt x="14129" y="10045"/>
                      <a:pt x="14129" y="9359"/>
                      <a:pt x="14199" y="8688"/>
                    </a:cubicBezTo>
                    <a:cubicBezTo>
                      <a:pt x="14199" y="8352"/>
                      <a:pt x="14129" y="7666"/>
                      <a:pt x="14063" y="7666"/>
                    </a:cubicBezTo>
                    <a:close/>
                    <a:moveTo>
                      <a:pt x="14938" y="12087"/>
                    </a:moveTo>
                    <a:cubicBezTo>
                      <a:pt x="14872" y="12087"/>
                      <a:pt x="14736" y="12087"/>
                      <a:pt x="14736" y="12759"/>
                    </a:cubicBezTo>
                    <a:cubicBezTo>
                      <a:pt x="14736" y="13108"/>
                      <a:pt x="14803" y="13444"/>
                      <a:pt x="14872" y="13444"/>
                    </a:cubicBezTo>
                    <a:cubicBezTo>
                      <a:pt x="15140" y="13780"/>
                      <a:pt x="15409" y="14116"/>
                      <a:pt x="15678" y="14465"/>
                    </a:cubicBezTo>
                    <a:lnTo>
                      <a:pt x="15744" y="14465"/>
                    </a:lnTo>
                    <a:cubicBezTo>
                      <a:pt x="15880" y="14116"/>
                      <a:pt x="15880" y="13108"/>
                      <a:pt x="15744" y="13108"/>
                    </a:cubicBezTo>
                    <a:cubicBezTo>
                      <a:pt x="15476" y="12759"/>
                      <a:pt x="15207" y="12423"/>
                      <a:pt x="14938" y="12087"/>
                    </a:cubicBezTo>
                    <a:close/>
                    <a:moveTo>
                      <a:pt x="16553" y="13444"/>
                    </a:moveTo>
                    <a:cubicBezTo>
                      <a:pt x="16487" y="13444"/>
                      <a:pt x="16417" y="13780"/>
                      <a:pt x="16417" y="14116"/>
                    </a:cubicBezTo>
                    <a:cubicBezTo>
                      <a:pt x="16351" y="14465"/>
                      <a:pt x="16417" y="14801"/>
                      <a:pt x="16487" y="14801"/>
                    </a:cubicBezTo>
                    <a:lnTo>
                      <a:pt x="17359" y="14801"/>
                    </a:lnTo>
                    <a:cubicBezTo>
                      <a:pt x="17428" y="14801"/>
                      <a:pt x="17495" y="14801"/>
                      <a:pt x="17495" y="14116"/>
                    </a:cubicBezTo>
                    <a:cubicBezTo>
                      <a:pt x="17495" y="13780"/>
                      <a:pt x="17428" y="13444"/>
                      <a:pt x="17359" y="13444"/>
                    </a:cubicBezTo>
                    <a:close/>
                    <a:moveTo>
                      <a:pt x="19043" y="12423"/>
                    </a:moveTo>
                    <a:cubicBezTo>
                      <a:pt x="18775" y="12759"/>
                      <a:pt x="18503" y="13108"/>
                      <a:pt x="18168" y="13108"/>
                    </a:cubicBezTo>
                    <a:cubicBezTo>
                      <a:pt x="18102" y="13444"/>
                      <a:pt x="18032" y="13780"/>
                      <a:pt x="18102" y="14116"/>
                    </a:cubicBezTo>
                    <a:cubicBezTo>
                      <a:pt x="18102" y="14465"/>
                      <a:pt x="18168" y="14801"/>
                      <a:pt x="18235" y="14801"/>
                    </a:cubicBezTo>
                    <a:lnTo>
                      <a:pt x="18304" y="14801"/>
                    </a:lnTo>
                    <a:cubicBezTo>
                      <a:pt x="18572" y="14465"/>
                      <a:pt x="18841" y="14116"/>
                      <a:pt x="19110" y="13780"/>
                    </a:cubicBezTo>
                    <a:cubicBezTo>
                      <a:pt x="19176" y="13780"/>
                      <a:pt x="19246" y="13444"/>
                      <a:pt x="19246" y="13108"/>
                    </a:cubicBezTo>
                    <a:cubicBezTo>
                      <a:pt x="19176" y="12759"/>
                      <a:pt x="19110" y="12423"/>
                      <a:pt x="19043" y="12423"/>
                    </a:cubicBezTo>
                    <a:close/>
                    <a:moveTo>
                      <a:pt x="6191" y="13108"/>
                    </a:moveTo>
                    <a:cubicBezTo>
                      <a:pt x="6124" y="13108"/>
                      <a:pt x="6055" y="13108"/>
                      <a:pt x="5989" y="13444"/>
                    </a:cubicBezTo>
                    <a:cubicBezTo>
                      <a:pt x="5989" y="13780"/>
                      <a:pt x="5989" y="14116"/>
                      <a:pt x="6055" y="14465"/>
                    </a:cubicBezTo>
                    <a:cubicBezTo>
                      <a:pt x="6327" y="15137"/>
                      <a:pt x="6595" y="15822"/>
                      <a:pt x="6797" y="16508"/>
                    </a:cubicBezTo>
                    <a:lnTo>
                      <a:pt x="6864" y="16508"/>
                    </a:lnTo>
                    <a:cubicBezTo>
                      <a:pt x="6930" y="16508"/>
                      <a:pt x="6997" y="16508"/>
                      <a:pt x="6997" y="16158"/>
                    </a:cubicBezTo>
                    <a:cubicBezTo>
                      <a:pt x="7066" y="15822"/>
                      <a:pt x="6997" y="15487"/>
                      <a:pt x="6930" y="15137"/>
                    </a:cubicBezTo>
                    <a:lnTo>
                      <a:pt x="6191" y="13108"/>
                    </a:lnTo>
                    <a:close/>
                    <a:moveTo>
                      <a:pt x="13168" y="15053"/>
                    </a:moveTo>
                    <a:cubicBezTo>
                      <a:pt x="13152" y="15053"/>
                      <a:pt x="13132" y="15081"/>
                      <a:pt x="13121" y="15137"/>
                    </a:cubicBezTo>
                    <a:cubicBezTo>
                      <a:pt x="12919" y="16158"/>
                      <a:pt x="12650" y="16844"/>
                      <a:pt x="12448" y="17515"/>
                    </a:cubicBezTo>
                    <a:cubicBezTo>
                      <a:pt x="12382" y="17865"/>
                      <a:pt x="12315" y="18201"/>
                      <a:pt x="12382" y="18536"/>
                    </a:cubicBezTo>
                    <a:cubicBezTo>
                      <a:pt x="12382" y="18886"/>
                      <a:pt x="12448" y="18886"/>
                      <a:pt x="12515" y="18886"/>
                    </a:cubicBezTo>
                    <a:lnTo>
                      <a:pt x="12584" y="18886"/>
                    </a:lnTo>
                    <a:cubicBezTo>
                      <a:pt x="12853" y="18201"/>
                      <a:pt x="13055" y="17179"/>
                      <a:pt x="13257" y="16158"/>
                    </a:cubicBezTo>
                    <a:cubicBezTo>
                      <a:pt x="13365" y="15612"/>
                      <a:pt x="13251" y="15053"/>
                      <a:pt x="13168" y="15053"/>
                    </a:cubicBezTo>
                    <a:close/>
                    <a:moveTo>
                      <a:pt x="7678" y="17039"/>
                    </a:moveTo>
                    <a:cubicBezTo>
                      <a:pt x="7631" y="17039"/>
                      <a:pt x="7584" y="17277"/>
                      <a:pt x="7537" y="17515"/>
                    </a:cubicBezTo>
                    <a:cubicBezTo>
                      <a:pt x="7537" y="17865"/>
                      <a:pt x="7537" y="18201"/>
                      <a:pt x="7603" y="18536"/>
                    </a:cubicBezTo>
                    <a:cubicBezTo>
                      <a:pt x="7872" y="18886"/>
                      <a:pt x="8141" y="19558"/>
                      <a:pt x="8412" y="19893"/>
                    </a:cubicBezTo>
                    <a:lnTo>
                      <a:pt x="8479" y="19893"/>
                    </a:lnTo>
                    <a:cubicBezTo>
                      <a:pt x="8681" y="19893"/>
                      <a:pt x="8681" y="18536"/>
                      <a:pt x="8479" y="18536"/>
                    </a:cubicBezTo>
                    <a:cubicBezTo>
                      <a:pt x="8277" y="18201"/>
                      <a:pt x="8008" y="17515"/>
                      <a:pt x="7739" y="17179"/>
                    </a:cubicBezTo>
                    <a:cubicBezTo>
                      <a:pt x="7720" y="17081"/>
                      <a:pt x="7698" y="17039"/>
                      <a:pt x="7678" y="17039"/>
                    </a:cubicBezTo>
                    <a:close/>
                    <a:moveTo>
                      <a:pt x="9252" y="19516"/>
                    </a:moveTo>
                    <a:cubicBezTo>
                      <a:pt x="9141" y="19516"/>
                      <a:pt x="9102" y="20915"/>
                      <a:pt x="9285" y="20915"/>
                    </a:cubicBezTo>
                    <a:cubicBezTo>
                      <a:pt x="9556" y="21264"/>
                      <a:pt x="9825" y="21264"/>
                      <a:pt x="10094" y="21600"/>
                    </a:cubicBezTo>
                    <a:cubicBezTo>
                      <a:pt x="10160" y="21600"/>
                      <a:pt x="10296" y="21264"/>
                      <a:pt x="10296" y="20915"/>
                    </a:cubicBezTo>
                    <a:cubicBezTo>
                      <a:pt x="10296" y="20243"/>
                      <a:pt x="10227" y="20243"/>
                      <a:pt x="10160" y="19893"/>
                    </a:cubicBezTo>
                    <a:cubicBezTo>
                      <a:pt x="9891" y="19893"/>
                      <a:pt x="9623" y="19893"/>
                      <a:pt x="9285" y="19558"/>
                    </a:cubicBezTo>
                    <a:cubicBezTo>
                      <a:pt x="9274" y="19530"/>
                      <a:pt x="9263" y="19516"/>
                      <a:pt x="9252" y="19516"/>
                    </a:cubicBezTo>
                    <a:close/>
                    <a:moveTo>
                      <a:pt x="11775" y="19222"/>
                    </a:moveTo>
                    <a:cubicBezTo>
                      <a:pt x="11506" y="19558"/>
                      <a:pt x="11171" y="19893"/>
                      <a:pt x="10900" y="19893"/>
                    </a:cubicBezTo>
                    <a:cubicBezTo>
                      <a:pt x="10833" y="20243"/>
                      <a:pt x="10767" y="20579"/>
                      <a:pt x="10833" y="20915"/>
                    </a:cubicBezTo>
                    <a:cubicBezTo>
                      <a:pt x="10833" y="21264"/>
                      <a:pt x="10833" y="21600"/>
                      <a:pt x="10969" y="21600"/>
                    </a:cubicBezTo>
                    <a:cubicBezTo>
                      <a:pt x="11304" y="21264"/>
                      <a:pt x="11573" y="20915"/>
                      <a:pt x="11841" y="20579"/>
                    </a:cubicBezTo>
                    <a:cubicBezTo>
                      <a:pt x="11911" y="20579"/>
                      <a:pt x="11977" y="20243"/>
                      <a:pt x="11911" y="19558"/>
                    </a:cubicBezTo>
                    <a:cubicBezTo>
                      <a:pt x="11911" y="19222"/>
                      <a:pt x="11841" y="19222"/>
                      <a:pt x="11775" y="192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3434" name="Google Shape;359;p9"/>
            <p:cNvGrpSpPr/>
            <p:nvPr/>
          </p:nvGrpSpPr>
          <p:grpSpPr>
            <a:xfrm>
              <a:off x="0" y="-1"/>
              <a:ext cx="4723466" cy="3030838"/>
              <a:chOff x="0" y="0"/>
              <a:chExt cx="4723465" cy="3030836"/>
            </a:xfrm>
          </p:grpSpPr>
          <p:grpSp>
            <p:nvGrpSpPr>
              <p:cNvPr id="3432" name="Google Shape;360;p9"/>
              <p:cNvGrpSpPr/>
              <p:nvPr/>
            </p:nvGrpSpPr>
            <p:grpSpPr>
              <a:xfrm>
                <a:off x="171781" y="0"/>
                <a:ext cx="4551685" cy="2919484"/>
                <a:chOff x="0" y="9"/>
                <a:chExt cx="4551684" cy="2919483"/>
              </a:xfrm>
            </p:grpSpPr>
            <p:grpSp>
              <p:nvGrpSpPr>
                <p:cNvPr id="3429" name="Google Shape;361;p9"/>
                <p:cNvGrpSpPr/>
                <p:nvPr/>
              </p:nvGrpSpPr>
              <p:grpSpPr>
                <a:xfrm>
                  <a:off x="-1" y="9"/>
                  <a:ext cx="4551686" cy="2919485"/>
                  <a:chOff x="0" y="9"/>
                  <a:chExt cx="4551684" cy="2919483"/>
                </a:xfrm>
              </p:grpSpPr>
              <p:sp>
                <p:nvSpPr>
                  <p:cNvPr id="3423" name="Google Shape;362;p9"/>
                  <p:cNvSpPr/>
                  <p:nvPr/>
                </p:nvSpPr>
                <p:spPr>
                  <a:xfrm rot="20118682">
                    <a:off x="900759" y="178061"/>
                    <a:ext cx="1189345" cy="1538914"/>
                  </a:xfrm>
                  <a:prstGeom prst="ellipse">
                    <a:avLst/>
                  </a:prstGeom>
                  <a:solidFill>
                    <a:srgbClr val="BCDBF1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424" name="Google Shape;363;p9"/>
                  <p:cNvSpPr/>
                  <p:nvPr/>
                </p:nvSpPr>
                <p:spPr>
                  <a:xfrm>
                    <a:off x="1808396" y="383283"/>
                    <a:ext cx="1541738" cy="1361775"/>
                  </a:xfrm>
                  <a:prstGeom prst="ellipse">
                    <a:avLst/>
                  </a:prstGeom>
                  <a:solidFill>
                    <a:srgbClr val="BCDBF1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425" name="Google Shape;364;p9"/>
                  <p:cNvSpPr/>
                  <p:nvPr/>
                </p:nvSpPr>
                <p:spPr>
                  <a:xfrm>
                    <a:off x="-1" y="875816"/>
                    <a:ext cx="1361775" cy="1361774"/>
                  </a:xfrm>
                  <a:prstGeom prst="ellipse">
                    <a:avLst/>
                  </a:prstGeom>
                  <a:solidFill>
                    <a:srgbClr val="BCDBF1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426" name="Google Shape;365;p9"/>
                  <p:cNvSpPr/>
                  <p:nvPr/>
                </p:nvSpPr>
                <p:spPr>
                  <a:xfrm>
                    <a:off x="382011" y="1502759"/>
                    <a:ext cx="1297913" cy="1297913"/>
                  </a:xfrm>
                  <a:prstGeom prst="ellipse">
                    <a:avLst/>
                  </a:prstGeom>
                  <a:solidFill>
                    <a:srgbClr val="BCDBF1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427" name="Google Shape;366;p9"/>
                  <p:cNvSpPr/>
                  <p:nvPr/>
                </p:nvSpPr>
                <p:spPr>
                  <a:xfrm>
                    <a:off x="1353339" y="1470840"/>
                    <a:ext cx="1361775" cy="1361775"/>
                  </a:xfrm>
                  <a:prstGeom prst="ellipse">
                    <a:avLst/>
                  </a:prstGeom>
                  <a:solidFill>
                    <a:srgbClr val="BCDBF1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428" name="Google Shape;367;p9"/>
                  <p:cNvSpPr/>
                  <p:nvPr/>
                </p:nvSpPr>
                <p:spPr>
                  <a:xfrm rot="18632664">
                    <a:off x="2614152" y="1141665"/>
                    <a:ext cx="1721098" cy="1362267"/>
                  </a:xfrm>
                  <a:prstGeom prst="ellipse">
                    <a:avLst/>
                  </a:prstGeom>
                  <a:solidFill>
                    <a:srgbClr val="BCDBF1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</p:grpSp>
            <p:sp>
              <p:nvSpPr>
                <p:cNvPr id="3430" name="Google Shape;368;p9"/>
                <p:cNvSpPr/>
                <p:nvPr/>
              </p:nvSpPr>
              <p:spPr>
                <a:xfrm>
                  <a:off x="1010634" y="1090016"/>
                  <a:ext cx="1361746" cy="1361747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431" name="Google Shape;369;p9"/>
                <p:cNvSpPr/>
                <p:nvPr/>
              </p:nvSpPr>
              <p:spPr>
                <a:xfrm>
                  <a:off x="1886483" y="1090016"/>
                  <a:ext cx="1361746" cy="1361747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3433" name="Google Shape;370;p9"/>
              <p:cNvSpPr/>
              <p:nvPr/>
            </p:nvSpPr>
            <p:spPr>
              <a:xfrm>
                <a:off x="0" y="523220"/>
                <a:ext cx="4175684" cy="25076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51" h="21600" fill="norm" stroke="1" extrusionOk="0">
                    <a:moveTo>
                      <a:pt x="5148" y="5289"/>
                    </a:moveTo>
                    <a:cubicBezTo>
                      <a:pt x="5571" y="5474"/>
                      <a:pt x="5680" y="5651"/>
                      <a:pt x="5785" y="6005"/>
                    </a:cubicBezTo>
                    <a:cubicBezTo>
                      <a:pt x="5785" y="6189"/>
                      <a:pt x="5571" y="6543"/>
                      <a:pt x="5466" y="6728"/>
                    </a:cubicBezTo>
                    <a:cubicBezTo>
                      <a:pt x="5362" y="6728"/>
                      <a:pt x="5362" y="6905"/>
                      <a:pt x="5148" y="6905"/>
                    </a:cubicBezTo>
                    <a:cubicBezTo>
                      <a:pt x="5148" y="6366"/>
                      <a:pt x="5148" y="6005"/>
                      <a:pt x="5148" y="5474"/>
                    </a:cubicBezTo>
                    <a:lnTo>
                      <a:pt x="5148" y="5289"/>
                    </a:lnTo>
                    <a:close/>
                    <a:moveTo>
                      <a:pt x="10867" y="3497"/>
                    </a:moveTo>
                    <a:cubicBezTo>
                      <a:pt x="11290" y="4397"/>
                      <a:pt x="11504" y="5651"/>
                      <a:pt x="11290" y="6905"/>
                    </a:cubicBezTo>
                    <a:cubicBezTo>
                      <a:pt x="11190" y="7244"/>
                      <a:pt x="11042" y="7421"/>
                      <a:pt x="10881" y="7421"/>
                    </a:cubicBezTo>
                    <a:cubicBezTo>
                      <a:pt x="10702" y="7421"/>
                      <a:pt x="10506" y="7200"/>
                      <a:pt x="10336" y="6728"/>
                    </a:cubicBezTo>
                    <a:cubicBezTo>
                      <a:pt x="10022" y="5651"/>
                      <a:pt x="10231" y="4220"/>
                      <a:pt x="10867" y="3497"/>
                    </a:cubicBezTo>
                    <a:close/>
                    <a:moveTo>
                      <a:pt x="17219" y="7443"/>
                    </a:moveTo>
                    <a:cubicBezTo>
                      <a:pt x="17328" y="8159"/>
                      <a:pt x="17219" y="9052"/>
                      <a:pt x="17010" y="9775"/>
                    </a:cubicBezTo>
                    <a:cubicBezTo>
                      <a:pt x="16905" y="9952"/>
                      <a:pt x="16905" y="9952"/>
                      <a:pt x="16796" y="9952"/>
                    </a:cubicBezTo>
                    <a:cubicBezTo>
                      <a:pt x="16691" y="9952"/>
                      <a:pt x="16587" y="9775"/>
                      <a:pt x="16478" y="9775"/>
                    </a:cubicBezTo>
                    <a:cubicBezTo>
                      <a:pt x="16269" y="9413"/>
                      <a:pt x="16269" y="9413"/>
                      <a:pt x="16269" y="8875"/>
                    </a:cubicBezTo>
                    <a:cubicBezTo>
                      <a:pt x="16373" y="8336"/>
                      <a:pt x="16691" y="7798"/>
                      <a:pt x="17219" y="7443"/>
                    </a:cubicBezTo>
                    <a:close/>
                    <a:moveTo>
                      <a:pt x="4407" y="13714"/>
                    </a:moveTo>
                    <a:cubicBezTo>
                      <a:pt x="3984" y="14430"/>
                      <a:pt x="3561" y="14968"/>
                      <a:pt x="3139" y="15330"/>
                    </a:cubicBezTo>
                    <a:cubicBezTo>
                      <a:pt x="3243" y="14614"/>
                      <a:pt x="3666" y="14075"/>
                      <a:pt x="4089" y="13714"/>
                    </a:cubicBezTo>
                    <a:close/>
                    <a:moveTo>
                      <a:pt x="13622" y="14430"/>
                    </a:moveTo>
                    <a:cubicBezTo>
                      <a:pt x="13622" y="14430"/>
                      <a:pt x="13727" y="14430"/>
                      <a:pt x="13936" y="14791"/>
                    </a:cubicBezTo>
                    <a:cubicBezTo>
                      <a:pt x="14150" y="15145"/>
                      <a:pt x="14255" y="15868"/>
                      <a:pt x="14150" y="16399"/>
                    </a:cubicBezTo>
                    <a:cubicBezTo>
                      <a:pt x="13622" y="15684"/>
                      <a:pt x="13622" y="14791"/>
                      <a:pt x="13622" y="14430"/>
                    </a:cubicBezTo>
                    <a:close/>
                    <a:moveTo>
                      <a:pt x="7267" y="14968"/>
                    </a:moveTo>
                    <a:cubicBezTo>
                      <a:pt x="7480" y="15145"/>
                      <a:pt x="7690" y="15330"/>
                      <a:pt x="7794" y="15684"/>
                    </a:cubicBezTo>
                    <a:cubicBezTo>
                      <a:pt x="7903" y="16584"/>
                      <a:pt x="7794" y="17299"/>
                      <a:pt x="7585" y="18015"/>
                    </a:cubicBezTo>
                    <a:cubicBezTo>
                      <a:pt x="7162" y="17299"/>
                      <a:pt x="6948" y="16222"/>
                      <a:pt x="7053" y="15145"/>
                    </a:cubicBezTo>
                    <a:cubicBezTo>
                      <a:pt x="7053" y="14968"/>
                      <a:pt x="7162" y="14968"/>
                      <a:pt x="7162" y="14968"/>
                    </a:cubicBezTo>
                    <a:close/>
                    <a:moveTo>
                      <a:pt x="7210" y="848"/>
                    </a:moveTo>
                    <a:cubicBezTo>
                      <a:pt x="7681" y="848"/>
                      <a:pt x="8234" y="1025"/>
                      <a:pt x="8853" y="1350"/>
                    </a:cubicBezTo>
                    <a:cubicBezTo>
                      <a:pt x="9490" y="1704"/>
                      <a:pt x="10022" y="2243"/>
                      <a:pt x="10549" y="3143"/>
                    </a:cubicBezTo>
                    <a:cubicBezTo>
                      <a:pt x="9808" y="4035"/>
                      <a:pt x="9595" y="5828"/>
                      <a:pt x="10022" y="7082"/>
                    </a:cubicBezTo>
                    <a:cubicBezTo>
                      <a:pt x="10445" y="7982"/>
                      <a:pt x="10763" y="8336"/>
                      <a:pt x="10972" y="8336"/>
                    </a:cubicBezTo>
                    <a:cubicBezTo>
                      <a:pt x="11395" y="8159"/>
                      <a:pt x="11713" y="7798"/>
                      <a:pt x="11822" y="7266"/>
                    </a:cubicBezTo>
                    <a:cubicBezTo>
                      <a:pt x="12031" y="5828"/>
                      <a:pt x="11822" y="4220"/>
                      <a:pt x="11290" y="3143"/>
                    </a:cubicBezTo>
                    <a:cubicBezTo>
                      <a:pt x="12136" y="2243"/>
                      <a:pt x="13195" y="1704"/>
                      <a:pt x="14255" y="1704"/>
                    </a:cubicBezTo>
                    <a:lnTo>
                      <a:pt x="14891" y="1704"/>
                    </a:lnTo>
                    <a:cubicBezTo>
                      <a:pt x="16164" y="2427"/>
                      <a:pt x="17114" y="4397"/>
                      <a:pt x="17219" y="6543"/>
                    </a:cubicBezTo>
                    <a:cubicBezTo>
                      <a:pt x="16587" y="6905"/>
                      <a:pt x="16055" y="7620"/>
                      <a:pt x="15950" y="8698"/>
                    </a:cubicBezTo>
                    <a:cubicBezTo>
                      <a:pt x="15846" y="9413"/>
                      <a:pt x="15950" y="9952"/>
                      <a:pt x="16269" y="10490"/>
                    </a:cubicBezTo>
                    <a:cubicBezTo>
                      <a:pt x="16425" y="10756"/>
                      <a:pt x="16613" y="10889"/>
                      <a:pt x="16796" y="10889"/>
                    </a:cubicBezTo>
                    <a:cubicBezTo>
                      <a:pt x="16983" y="10889"/>
                      <a:pt x="17167" y="10756"/>
                      <a:pt x="17328" y="10490"/>
                    </a:cubicBezTo>
                    <a:cubicBezTo>
                      <a:pt x="17646" y="9413"/>
                      <a:pt x="17751" y="8336"/>
                      <a:pt x="17646" y="7266"/>
                    </a:cubicBezTo>
                    <a:cubicBezTo>
                      <a:pt x="17855" y="7266"/>
                      <a:pt x="18173" y="7082"/>
                      <a:pt x="18387" y="7082"/>
                    </a:cubicBezTo>
                    <a:cubicBezTo>
                      <a:pt x="19337" y="7082"/>
                      <a:pt x="20078" y="7982"/>
                      <a:pt x="20506" y="9413"/>
                    </a:cubicBezTo>
                    <a:cubicBezTo>
                      <a:pt x="20929" y="11383"/>
                      <a:pt x="20820" y="13537"/>
                      <a:pt x="20187" y="15330"/>
                    </a:cubicBezTo>
                    <a:cubicBezTo>
                      <a:pt x="19394" y="17262"/>
                      <a:pt x="18165" y="18332"/>
                      <a:pt x="16861" y="18332"/>
                    </a:cubicBezTo>
                    <a:cubicBezTo>
                      <a:pt x="16595" y="18332"/>
                      <a:pt x="16325" y="18288"/>
                      <a:pt x="16055" y="18192"/>
                    </a:cubicBezTo>
                    <a:cubicBezTo>
                      <a:pt x="15423" y="18015"/>
                      <a:pt x="14891" y="17476"/>
                      <a:pt x="14468" y="16938"/>
                    </a:cubicBezTo>
                    <a:cubicBezTo>
                      <a:pt x="14677" y="16045"/>
                      <a:pt x="14573" y="14968"/>
                      <a:pt x="14255" y="14252"/>
                    </a:cubicBezTo>
                    <a:cubicBezTo>
                      <a:pt x="13993" y="13891"/>
                      <a:pt x="13753" y="13714"/>
                      <a:pt x="13553" y="13714"/>
                    </a:cubicBezTo>
                    <a:cubicBezTo>
                      <a:pt x="13357" y="13714"/>
                      <a:pt x="13195" y="13891"/>
                      <a:pt x="13091" y="14252"/>
                    </a:cubicBezTo>
                    <a:cubicBezTo>
                      <a:pt x="13091" y="15507"/>
                      <a:pt x="13304" y="16584"/>
                      <a:pt x="13936" y="17122"/>
                    </a:cubicBezTo>
                    <a:cubicBezTo>
                      <a:pt x="13239" y="19320"/>
                      <a:pt x="11975" y="20715"/>
                      <a:pt x="10497" y="20715"/>
                    </a:cubicBezTo>
                    <a:cubicBezTo>
                      <a:pt x="10410" y="20715"/>
                      <a:pt x="10323" y="20715"/>
                      <a:pt x="10231" y="20700"/>
                    </a:cubicBezTo>
                    <a:cubicBezTo>
                      <a:pt x="9385" y="20700"/>
                      <a:pt x="8431" y="19807"/>
                      <a:pt x="7903" y="18553"/>
                    </a:cubicBezTo>
                    <a:cubicBezTo>
                      <a:pt x="8221" y="17653"/>
                      <a:pt x="8431" y="16584"/>
                      <a:pt x="8221" y="15507"/>
                    </a:cubicBezTo>
                    <a:cubicBezTo>
                      <a:pt x="8112" y="14968"/>
                      <a:pt x="7794" y="14430"/>
                      <a:pt x="7371" y="14252"/>
                    </a:cubicBezTo>
                    <a:cubicBezTo>
                      <a:pt x="7315" y="14216"/>
                      <a:pt x="7258" y="14201"/>
                      <a:pt x="7197" y="14201"/>
                    </a:cubicBezTo>
                    <a:cubicBezTo>
                      <a:pt x="6944" y="14201"/>
                      <a:pt x="6717" y="14496"/>
                      <a:pt x="6630" y="14791"/>
                    </a:cubicBezTo>
                    <a:cubicBezTo>
                      <a:pt x="6526" y="16222"/>
                      <a:pt x="6739" y="17653"/>
                      <a:pt x="7371" y="18730"/>
                    </a:cubicBezTo>
                    <a:cubicBezTo>
                      <a:pt x="6844" y="19630"/>
                      <a:pt x="6103" y="20169"/>
                      <a:pt x="5362" y="20346"/>
                    </a:cubicBezTo>
                    <a:lnTo>
                      <a:pt x="5043" y="20346"/>
                    </a:lnTo>
                    <a:cubicBezTo>
                      <a:pt x="4407" y="20346"/>
                      <a:pt x="3880" y="19807"/>
                      <a:pt x="3452" y="19092"/>
                    </a:cubicBezTo>
                    <a:cubicBezTo>
                      <a:pt x="3030" y="18192"/>
                      <a:pt x="2925" y="17299"/>
                      <a:pt x="3030" y="16399"/>
                    </a:cubicBezTo>
                    <a:cubicBezTo>
                      <a:pt x="3880" y="15868"/>
                      <a:pt x="4939" y="14430"/>
                      <a:pt x="4830" y="13537"/>
                    </a:cubicBezTo>
                    <a:cubicBezTo>
                      <a:pt x="4830" y="13279"/>
                      <a:pt x="4725" y="13028"/>
                      <a:pt x="4438" y="13028"/>
                    </a:cubicBezTo>
                    <a:cubicBezTo>
                      <a:pt x="4320" y="13028"/>
                      <a:pt x="4172" y="13072"/>
                      <a:pt x="3984" y="13175"/>
                    </a:cubicBezTo>
                    <a:cubicBezTo>
                      <a:pt x="3348" y="13537"/>
                      <a:pt x="2820" y="14614"/>
                      <a:pt x="2711" y="15868"/>
                    </a:cubicBezTo>
                    <a:cubicBezTo>
                      <a:pt x="2633" y="15883"/>
                      <a:pt x="2559" y="15890"/>
                      <a:pt x="2480" y="15890"/>
                    </a:cubicBezTo>
                    <a:cubicBezTo>
                      <a:pt x="1656" y="15890"/>
                      <a:pt x="1098" y="14983"/>
                      <a:pt x="806" y="13175"/>
                    </a:cubicBezTo>
                    <a:cubicBezTo>
                      <a:pt x="279" y="11206"/>
                      <a:pt x="383" y="9052"/>
                      <a:pt x="911" y="7082"/>
                    </a:cubicBezTo>
                    <a:cubicBezTo>
                      <a:pt x="1547" y="5828"/>
                      <a:pt x="2502" y="5112"/>
                      <a:pt x="3561" y="5112"/>
                    </a:cubicBezTo>
                    <a:lnTo>
                      <a:pt x="4830" y="5112"/>
                    </a:lnTo>
                    <a:lnTo>
                      <a:pt x="4830" y="5474"/>
                    </a:lnTo>
                    <a:cubicBezTo>
                      <a:pt x="4725" y="6189"/>
                      <a:pt x="4830" y="6905"/>
                      <a:pt x="5043" y="7443"/>
                    </a:cubicBezTo>
                    <a:cubicBezTo>
                      <a:pt x="5100" y="7635"/>
                      <a:pt x="5222" y="7783"/>
                      <a:pt x="5392" y="7783"/>
                    </a:cubicBezTo>
                    <a:cubicBezTo>
                      <a:pt x="5527" y="7783"/>
                      <a:pt x="5697" y="7687"/>
                      <a:pt x="5889" y="7443"/>
                    </a:cubicBezTo>
                    <a:cubicBezTo>
                      <a:pt x="6312" y="6728"/>
                      <a:pt x="6421" y="6543"/>
                      <a:pt x="6312" y="5828"/>
                    </a:cubicBezTo>
                    <a:cubicBezTo>
                      <a:pt x="6207" y="5289"/>
                      <a:pt x="5889" y="4751"/>
                      <a:pt x="5253" y="4574"/>
                    </a:cubicBezTo>
                    <a:cubicBezTo>
                      <a:pt x="5253" y="3497"/>
                      <a:pt x="5466" y="2427"/>
                      <a:pt x="5889" y="1704"/>
                    </a:cubicBezTo>
                    <a:cubicBezTo>
                      <a:pt x="6181" y="1114"/>
                      <a:pt x="6635" y="848"/>
                      <a:pt x="7210" y="848"/>
                    </a:cubicBezTo>
                    <a:close/>
                    <a:moveTo>
                      <a:pt x="7044" y="0"/>
                    </a:moveTo>
                    <a:cubicBezTo>
                      <a:pt x="6395" y="0"/>
                      <a:pt x="5867" y="310"/>
                      <a:pt x="5466" y="989"/>
                    </a:cubicBezTo>
                    <a:cubicBezTo>
                      <a:pt x="5043" y="1889"/>
                      <a:pt x="4725" y="3143"/>
                      <a:pt x="4725" y="4397"/>
                    </a:cubicBezTo>
                    <a:cubicBezTo>
                      <a:pt x="4512" y="4308"/>
                      <a:pt x="4302" y="4264"/>
                      <a:pt x="4089" y="4264"/>
                    </a:cubicBezTo>
                    <a:cubicBezTo>
                      <a:pt x="3880" y="4264"/>
                      <a:pt x="3666" y="4308"/>
                      <a:pt x="3452" y="4397"/>
                    </a:cubicBezTo>
                    <a:cubicBezTo>
                      <a:pt x="2288" y="4397"/>
                      <a:pt x="1229" y="5112"/>
                      <a:pt x="488" y="6543"/>
                    </a:cubicBezTo>
                    <a:cubicBezTo>
                      <a:pt x="-144" y="8698"/>
                      <a:pt x="-144" y="11206"/>
                      <a:pt x="383" y="13352"/>
                    </a:cubicBezTo>
                    <a:cubicBezTo>
                      <a:pt x="806" y="15868"/>
                      <a:pt x="1656" y="16399"/>
                      <a:pt x="2288" y="16399"/>
                    </a:cubicBezTo>
                    <a:lnTo>
                      <a:pt x="2502" y="16399"/>
                    </a:lnTo>
                    <a:cubicBezTo>
                      <a:pt x="2502" y="17653"/>
                      <a:pt x="2711" y="18730"/>
                      <a:pt x="3139" y="19446"/>
                    </a:cubicBezTo>
                    <a:cubicBezTo>
                      <a:pt x="3561" y="20523"/>
                      <a:pt x="4302" y="21061"/>
                      <a:pt x="5043" y="21061"/>
                    </a:cubicBezTo>
                    <a:lnTo>
                      <a:pt x="5362" y="21061"/>
                    </a:lnTo>
                    <a:cubicBezTo>
                      <a:pt x="6207" y="20884"/>
                      <a:pt x="7053" y="20346"/>
                      <a:pt x="7585" y="19269"/>
                    </a:cubicBezTo>
                    <a:cubicBezTo>
                      <a:pt x="8326" y="20523"/>
                      <a:pt x="9281" y="21423"/>
                      <a:pt x="10231" y="21600"/>
                    </a:cubicBezTo>
                    <a:lnTo>
                      <a:pt x="10445" y="21600"/>
                    </a:lnTo>
                    <a:cubicBezTo>
                      <a:pt x="12031" y="21423"/>
                      <a:pt x="13513" y="19984"/>
                      <a:pt x="14255" y="17653"/>
                    </a:cubicBezTo>
                    <a:cubicBezTo>
                      <a:pt x="14786" y="18192"/>
                      <a:pt x="15314" y="18553"/>
                      <a:pt x="15950" y="18730"/>
                    </a:cubicBezTo>
                    <a:cubicBezTo>
                      <a:pt x="16269" y="18870"/>
                      <a:pt x="16595" y="18930"/>
                      <a:pt x="16922" y="18930"/>
                    </a:cubicBezTo>
                    <a:cubicBezTo>
                      <a:pt x="18330" y="18930"/>
                      <a:pt x="19730" y="17720"/>
                      <a:pt x="20506" y="15684"/>
                    </a:cubicBezTo>
                    <a:cubicBezTo>
                      <a:pt x="21351" y="13714"/>
                      <a:pt x="21456" y="11029"/>
                      <a:pt x="20929" y="8875"/>
                    </a:cubicBezTo>
                    <a:cubicBezTo>
                      <a:pt x="20506" y="7266"/>
                      <a:pt x="19446" y="6189"/>
                      <a:pt x="18387" y="6189"/>
                    </a:cubicBezTo>
                    <a:cubicBezTo>
                      <a:pt x="18173" y="6189"/>
                      <a:pt x="17855" y="6189"/>
                      <a:pt x="17537" y="6366"/>
                    </a:cubicBezTo>
                    <a:cubicBezTo>
                      <a:pt x="17432" y="3681"/>
                      <a:pt x="16373" y="1704"/>
                      <a:pt x="14891" y="989"/>
                    </a:cubicBezTo>
                    <a:cubicBezTo>
                      <a:pt x="14786" y="900"/>
                      <a:pt x="14651" y="856"/>
                      <a:pt x="14520" y="856"/>
                    </a:cubicBezTo>
                    <a:cubicBezTo>
                      <a:pt x="14390" y="856"/>
                      <a:pt x="14255" y="900"/>
                      <a:pt x="14150" y="989"/>
                    </a:cubicBezTo>
                    <a:cubicBezTo>
                      <a:pt x="12986" y="989"/>
                      <a:pt x="11822" y="1527"/>
                      <a:pt x="10867" y="2427"/>
                    </a:cubicBezTo>
                    <a:cubicBezTo>
                      <a:pt x="10336" y="1704"/>
                      <a:pt x="9595" y="989"/>
                      <a:pt x="8962" y="634"/>
                    </a:cubicBezTo>
                    <a:cubicBezTo>
                      <a:pt x="8234" y="221"/>
                      <a:pt x="7594" y="0"/>
                      <a:pt x="7044" y="0"/>
                    </a:cubicBezTo>
                    <a:close/>
                  </a:path>
                </a:pathLst>
              </a:custGeom>
              <a:solidFill>
                <a:srgbClr val="261C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</p:grpSp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47" name="تجميع">
            <a:hlinkClick r:id="rId2" invalidUrl="" action="" tgtFrame="" tooltip="" history="1" highlightClick="0" endSnd="0"/>
          </p:cNvPr>
          <p:cNvGrpSpPr/>
          <p:nvPr/>
        </p:nvGrpSpPr>
        <p:grpSpPr>
          <a:xfrm>
            <a:off x="16997660" y="3814277"/>
            <a:ext cx="6494581" cy="5154257"/>
            <a:chOff x="0" y="0"/>
            <a:chExt cx="6494580" cy="5154256"/>
          </a:xfrm>
        </p:grpSpPr>
        <p:grpSp>
          <p:nvGrpSpPr>
            <p:cNvPr id="3444" name="Google Shape;4631;p79"/>
            <p:cNvGrpSpPr/>
            <p:nvPr/>
          </p:nvGrpSpPr>
          <p:grpSpPr>
            <a:xfrm>
              <a:off x="106590" y="134707"/>
              <a:ext cx="6387991" cy="5019550"/>
              <a:chOff x="0" y="0"/>
              <a:chExt cx="6387989" cy="5019549"/>
            </a:xfrm>
          </p:grpSpPr>
          <p:sp>
            <p:nvSpPr>
              <p:cNvPr id="3437" name="Google Shape;4632;p79"/>
              <p:cNvSpPr/>
              <p:nvPr/>
            </p:nvSpPr>
            <p:spPr>
              <a:xfrm>
                <a:off x="2400591" y="4269272"/>
                <a:ext cx="1586732" cy="69709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153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8448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438" name="Google Shape;4633;p79"/>
              <p:cNvSpPr/>
              <p:nvPr/>
            </p:nvSpPr>
            <p:spPr>
              <a:xfrm>
                <a:off x="2446650" y="4269272"/>
                <a:ext cx="1412720" cy="55724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837" y="0"/>
                    </a:moveTo>
                    <a:lnTo>
                      <a:pt x="0" y="21600"/>
                    </a:lnTo>
                    <a:cubicBezTo>
                      <a:pt x="7200" y="18462"/>
                      <a:pt x="14400" y="15192"/>
                      <a:pt x="21600" y="12144"/>
                    </a:cubicBezTo>
                    <a:lnTo>
                      <a:pt x="20016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439" name="Google Shape;4634;p79"/>
              <p:cNvSpPr/>
              <p:nvPr/>
            </p:nvSpPr>
            <p:spPr>
              <a:xfrm>
                <a:off x="2281614" y="4910865"/>
                <a:ext cx="1824762" cy="1086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54" y="0"/>
                    </a:moveTo>
                    <a:cubicBezTo>
                      <a:pt x="197" y="0"/>
                      <a:pt x="0" y="3224"/>
                      <a:pt x="0" y="6896"/>
                    </a:cubicBez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6896"/>
                    </a:lnTo>
                    <a:cubicBezTo>
                      <a:pt x="21600" y="2986"/>
                      <a:pt x="21387" y="0"/>
                      <a:pt x="2114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440" name="Google Shape;4635;p79"/>
              <p:cNvSpPr/>
              <p:nvPr/>
            </p:nvSpPr>
            <p:spPr>
              <a:xfrm>
                <a:off x="0" y="285567"/>
                <a:ext cx="6387991" cy="412243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15" y="0"/>
                    </a:moveTo>
                    <a:cubicBezTo>
                      <a:pt x="186" y="0"/>
                      <a:pt x="0" y="254"/>
                      <a:pt x="0" y="575"/>
                    </a:cubicBezTo>
                    <a:lnTo>
                      <a:pt x="0" y="21025"/>
                    </a:lnTo>
                    <a:cubicBezTo>
                      <a:pt x="0" y="21346"/>
                      <a:pt x="186" y="21600"/>
                      <a:pt x="415" y="21600"/>
                    </a:cubicBezTo>
                    <a:lnTo>
                      <a:pt x="21185" y="21600"/>
                    </a:lnTo>
                    <a:cubicBezTo>
                      <a:pt x="21414" y="21600"/>
                      <a:pt x="21600" y="21346"/>
                      <a:pt x="21600" y="21025"/>
                    </a:cubicBezTo>
                    <a:lnTo>
                      <a:pt x="21600" y="575"/>
                    </a:lnTo>
                    <a:cubicBezTo>
                      <a:pt x="21600" y="254"/>
                      <a:pt x="21414" y="0"/>
                      <a:pt x="2118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441" name="Google Shape;4636;p79"/>
              <p:cNvSpPr/>
              <p:nvPr/>
            </p:nvSpPr>
            <p:spPr>
              <a:xfrm>
                <a:off x="0" y="-1"/>
                <a:ext cx="6387991" cy="39224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749" y="0"/>
                    </a:moveTo>
                    <a:cubicBezTo>
                      <a:pt x="338" y="0"/>
                      <a:pt x="0" y="497"/>
                      <a:pt x="0" y="1101"/>
                    </a:cubicBez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1101"/>
                    </a:lnTo>
                    <a:cubicBezTo>
                      <a:pt x="21600" y="497"/>
                      <a:pt x="21262" y="0"/>
                      <a:pt x="2084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442" name="Google Shape;4637;p79"/>
              <p:cNvSpPr/>
              <p:nvPr/>
            </p:nvSpPr>
            <p:spPr>
              <a:xfrm>
                <a:off x="337801" y="274000"/>
                <a:ext cx="5712312" cy="32160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6" y="0"/>
                    </a:moveTo>
                    <a:cubicBezTo>
                      <a:pt x="58" y="0"/>
                      <a:pt x="0" y="85"/>
                      <a:pt x="0" y="194"/>
                    </a:cubicBezTo>
                    <a:lnTo>
                      <a:pt x="0" y="21398"/>
                    </a:lnTo>
                    <a:cubicBezTo>
                      <a:pt x="0" y="21507"/>
                      <a:pt x="58" y="21600"/>
                      <a:pt x="126" y="21600"/>
                    </a:cubicBezTo>
                    <a:lnTo>
                      <a:pt x="21474" y="21600"/>
                    </a:lnTo>
                    <a:cubicBezTo>
                      <a:pt x="21542" y="21600"/>
                      <a:pt x="21600" y="21507"/>
                      <a:pt x="21600" y="21398"/>
                    </a:cubicBezTo>
                    <a:lnTo>
                      <a:pt x="21600" y="194"/>
                    </a:lnTo>
                    <a:cubicBezTo>
                      <a:pt x="21600" y="85"/>
                      <a:pt x="21542" y="0"/>
                      <a:pt x="2147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63500" cap="flat">
                <a:solidFill>
                  <a:schemeClr val="accent1"/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443" name="Google Shape;4638;p79"/>
              <p:cNvSpPr/>
              <p:nvPr/>
            </p:nvSpPr>
            <p:spPr>
              <a:xfrm>
                <a:off x="3093996" y="4048588"/>
                <a:ext cx="200015" cy="200015"/>
              </a:xfrm>
              <a:prstGeom prst="ellipse">
                <a:avLst/>
              </a:prstGeom>
              <a:noFill/>
              <a:ln w="50800" cap="flat">
                <a:solidFill>
                  <a:schemeClr val="accent6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3445" name="Google Shape;4639;p79"/>
            <p:cNvSpPr/>
            <p:nvPr/>
          </p:nvSpPr>
          <p:spPr>
            <a:xfrm>
              <a:off x="0" y="0"/>
              <a:ext cx="6277007" cy="4428552"/>
            </a:xfrm>
            <a:prstGeom prst="roundRect">
              <a:avLst>
                <a:gd name="adj" fmla="val 3044"/>
              </a:avLst>
            </a:prstGeom>
            <a:noFill/>
            <a:ln w="508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pic>
          <p:nvPicPr>
            <p:cNvPr id="3446" name="IMG_1141.png" descr="IMG_1141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0" t="7654" r="0" b="13309"/>
            <a:stretch>
              <a:fillRect/>
            </a:stretch>
          </p:blipFill>
          <p:spPr>
            <a:xfrm>
              <a:off x="313368" y="510741"/>
              <a:ext cx="5740584" cy="307791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3453" name="Google Shape;1160;p26"/>
          <p:cNvGrpSpPr/>
          <p:nvPr/>
        </p:nvGrpSpPr>
        <p:grpSpPr>
          <a:xfrm>
            <a:off x="14756658" y="8968533"/>
            <a:ext cx="6433253" cy="5590455"/>
            <a:chOff x="0" y="0"/>
            <a:chExt cx="6433251" cy="5590454"/>
          </a:xfrm>
        </p:grpSpPr>
        <p:sp>
          <p:nvSpPr>
            <p:cNvPr id="3448" name="Google Shape;1161;p26"/>
            <p:cNvSpPr/>
            <p:nvPr/>
          </p:nvSpPr>
          <p:spPr>
            <a:xfrm rot="2150482">
              <a:off x="5511610" y="702600"/>
              <a:ext cx="683237" cy="10352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835" h="21600" fill="norm" stroke="1" extrusionOk="0">
                  <a:moveTo>
                    <a:pt x="9464" y="0"/>
                  </a:moveTo>
                  <a:cubicBezTo>
                    <a:pt x="4655" y="0"/>
                    <a:pt x="835" y="7075"/>
                    <a:pt x="835" y="7075"/>
                  </a:cubicBezTo>
                  <a:cubicBezTo>
                    <a:pt x="-2203" y="17839"/>
                    <a:pt x="3705" y="21600"/>
                    <a:pt x="8066" y="21600"/>
                  </a:cubicBezTo>
                  <a:cubicBezTo>
                    <a:pt x="10209" y="21600"/>
                    <a:pt x="11998" y="20687"/>
                    <a:pt x="12147" y="19254"/>
                  </a:cubicBezTo>
                  <a:cubicBezTo>
                    <a:pt x="12595" y="14901"/>
                    <a:pt x="6724" y="13164"/>
                    <a:pt x="6724" y="13164"/>
                  </a:cubicBezTo>
                  <a:cubicBezTo>
                    <a:pt x="6724" y="13164"/>
                    <a:pt x="19397" y="7075"/>
                    <a:pt x="13061" y="1415"/>
                  </a:cubicBezTo>
                  <a:cubicBezTo>
                    <a:pt x="11830" y="394"/>
                    <a:pt x="10619" y="0"/>
                    <a:pt x="9464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49" name="Google Shape;1162;p26"/>
            <p:cNvSpPr/>
            <p:nvPr/>
          </p:nvSpPr>
          <p:spPr>
            <a:xfrm rot="2150482">
              <a:off x="4975892" y="253714"/>
              <a:ext cx="666547" cy="10189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290" h="21600" fill="norm" stroke="1" extrusionOk="0">
                  <a:moveTo>
                    <a:pt x="5723" y="0"/>
                  </a:moveTo>
                  <a:cubicBezTo>
                    <a:pt x="4601" y="0"/>
                    <a:pt x="3380" y="291"/>
                    <a:pt x="2120" y="1037"/>
                  </a:cubicBezTo>
                  <a:cubicBezTo>
                    <a:pt x="-5067" y="5459"/>
                    <a:pt x="8322" y="13411"/>
                    <a:pt x="8322" y="13411"/>
                  </a:cubicBezTo>
                  <a:cubicBezTo>
                    <a:pt x="8322" y="13411"/>
                    <a:pt x="1628" y="14740"/>
                    <a:pt x="1628" y="18725"/>
                  </a:cubicBezTo>
                  <a:cubicBezTo>
                    <a:pt x="1805" y="20363"/>
                    <a:pt x="4069" y="21600"/>
                    <a:pt x="6688" y="21600"/>
                  </a:cubicBezTo>
                  <a:cubicBezTo>
                    <a:pt x="11099" y="21600"/>
                    <a:pt x="16533" y="18179"/>
                    <a:pt x="15037" y="7661"/>
                  </a:cubicBezTo>
                  <a:cubicBezTo>
                    <a:pt x="15037" y="7661"/>
                    <a:pt x="11374" y="0"/>
                    <a:pt x="5723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50" name="Google Shape;1163;p26"/>
            <p:cNvSpPr/>
            <p:nvPr/>
          </p:nvSpPr>
          <p:spPr>
            <a:xfrm rot="2150482">
              <a:off x="5850881" y="427677"/>
              <a:ext cx="409297" cy="4583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52" h="21600" fill="norm" stroke="1" extrusionOk="0">
                  <a:moveTo>
                    <a:pt x="16895" y="0"/>
                  </a:moveTo>
                  <a:cubicBezTo>
                    <a:pt x="10031" y="971"/>
                    <a:pt x="-1758" y="7847"/>
                    <a:pt x="220" y="19658"/>
                  </a:cubicBezTo>
                  <a:cubicBezTo>
                    <a:pt x="220" y="20629"/>
                    <a:pt x="1189" y="21600"/>
                    <a:pt x="2158" y="21600"/>
                  </a:cubicBezTo>
                  <a:lnTo>
                    <a:pt x="3168" y="21600"/>
                  </a:lnTo>
                  <a:cubicBezTo>
                    <a:pt x="4137" y="21600"/>
                    <a:pt x="4137" y="20629"/>
                    <a:pt x="4137" y="19658"/>
                  </a:cubicBezTo>
                  <a:cubicBezTo>
                    <a:pt x="2158" y="6876"/>
                    <a:pt x="16895" y="3924"/>
                    <a:pt x="17864" y="3924"/>
                  </a:cubicBezTo>
                  <a:cubicBezTo>
                    <a:pt x="18833" y="2953"/>
                    <a:pt x="19842" y="1942"/>
                    <a:pt x="18833" y="971"/>
                  </a:cubicBezTo>
                  <a:cubicBezTo>
                    <a:pt x="18833" y="0"/>
                    <a:pt x="17864" y="0"/>
                    <a:pt x="1689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51" name="Google Shape;1164;p26"/>
            <p:cNvSpPr/>
            <p:nvPr/>
          </p:nvSpPr>
          <p:spPr>
            <a:xfrm rot="2150482">
              <a:off x="5565929" y="184078"/>
              <a:ext cx="375097" cy="4583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373" y="0"/>
                  </a:moveTo>
                  <a:cubicBezTo>
                    <a:pt x="0" y="0"/>
                    <a:pt x="0" y="971"/>
                    <a:pt x="0" y="1942"/>
                  </a:cubicBezTo>
                  <a:cubicBezTo>
                    <a:pt x="0" y="3924"/>
                    <a:pt x="1186" y="3924"/>
                    <a:pt x="2373" y="3924"/>
                  </a:cubicBezTo>
                  <a:cubicBezTo>
                    <a:pt x="4795" y="3924"/>
                    <a:pt x="7167" y="4894"/>
                    <a:pt x="9589" y="5865"/>
                  </a:cubicBezTo>
                  <a:cubicBezTo>
                    <a:pt x="14384" y="9789"/>
                    <a:pt x="16805" y="14724"/>
                    <a:pt x="16805" y="20629"/>
                  </a:cubicBezTo>
                  <a:cubicBezTo>
                    <a:pt x="16805" y="21600"/>
                    <a:pt x="17992" y="21600"/>
                    <a:pt x="19178" y="21600"/>
                  </a:cubicBezTo>
                  <a:cubicBezTo>
                    <a:pt x="20414" y="21600"/>
                    <a:pt x="21600" y="20629"/>
                    <a:pt x="21600" y="19618"/>
                  </a:cubicBezTo>
                  <a:cubicBezTo>
                    <a:pt x="21600" y="13753"/>
                    <a:pt x="17992" y="6876"/>
                    <a:pt x="11962" y="2912"/>
                  </a:cubicBezTo>
                  <a:cubicBezTo>
                    <a:pt x="9589" y="971"/>
                    <a:pt x="5981" y="0"/>
                    <a:pt x="237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52" name="Google Shape;1165;p26"/>
            <p:cNvSpPr/>
            <p:nvPr/>
          </p:nvSpPr>
          <p:spPr>
            <a:xfrm rot="2150482">
              <a:off x="1093512" y="438887"/>
              <a:ext cx="3023112" cy="47126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557" y="0"/>
                  </a:moveTo>
                  <a:cubicBezTo>
                    <a:pt x="20410" y="94"/>
                    <a:pt x="20410" y="189"/>
                    <a:pt x="20410" y="283"/>
                  </a:cubicBezTo>
                  <a:cubicBezTo>
                    <a:pt x="20557" y="476"/>
                    <a:pt x="20705" y="669"/>
                    <a:pt x="20705" y="956"/>
                  </a:cubicBezTo>
                  <a:cubicBezTo>
                    <a:pt x="20705" y="1050"/>
                    <a:pt x="20858" y="1050"/>
                    <a:pt x="21005" y="1050"/>
                  </a:cubicBezTo>
                  <a:cubicBezTo>
                    <a:pt x="21152" y="1050"/>
                    <a:pt x="21306" y="956"/>
                    <a:pt x="21306" y="858"/>
                  </a:cubicBezTo>
                  <a:cubicBezTo>
                    <a:pt x="21152" y="382"/>
                    <a:pt x="21005" y="94"/>
                    <a:pt x="21005" y="94"/>
                  </a:cubicBezTo>
                  <a:cubicBezTo>
                    <a:pt x="20858" y="0"/>
                    <a:pt x="20705" y="0"/>
                    <a:pt x="20557" y="0"/>
                  </a:cubicBezTo>
                  <a:close/>
                  <a:moveTo>
                    <a:pt x="21244" y="1479"/>
                  </a:moveTo>
                  <a:cubicBezTo>
                    <a:pt x="21079" y="1479"/>
                    <a:pt x="20932" y="1527"/>
                    <a:pt x="21005" y="1625"/>
                  </a:cubicBezTo>
                  <a:cubicBezTo>
                    <a:pt x="21005" y="1814"/>
                    <a:pt x="21005" y="2101"/>
                    <a:pt x="21005" y="2294"/>
                  </a:cubicBezTo>
                  <a:lnTo>
                    <a:pt x="21005" y="2388"/>
                  </a:lnTo>
                  <a:cubicBezTo>
                    <a:pt x="21005" y="2483"/>
                    <a:pt x="21152" y="2577"/>
                    <a:pt x="21306" y="2577"/>
                  </a:cubicBezTo>
                  <a:cubicBezTo>
                    <a:pt x="21453" y="2577"/>
                    <a:pt x="21453" y="2483"/>
                    <a:pt x="21600" y="2483"/>
                  </a:cubicBezTo>
                  <a:lnTo>
                    <a:pt x="21600" y="2294"/>
                  </a:lnTo>
                  <a:cubicBezTo>
                    <a:pt x="21600" y="2101"/>
                    <a:pt x="21600" y="1908"/>
                    <a:pt x="21600" y="1625"/>
                  </a:cubicBezTo>
                  <a:cubicBezTo>
                    <a:pt x="21600" y="1527"/>
                    <a:pt x="21416" y="1479"/>
                    <a:pt x="21244" y="1479"/>
                  </a:cubicBezTo>
                  <a:close/>
                  <a:moveTo>
                    <a:pt x="21152" y="2963"/>
                  </a:moveTo>
                  <a:cubicBezTo>
                    <a:pt x="21005" y="2963"/>
                    <a:pt x="20858" y="2963"/>
                    <a:pt x="20858" y="3057"/>
                  </a:cubicBezTo>
                  <a:cubicBezTo>
                    <a:pt x="20858" y="3344"/>
                    <a:pt x="20705" y="3533"/>
                    <a:pt x="20557" y="3726"/>
                  </a:cubicBezTo>
                  <a:cubicBezTo>
                    <a:pt x="20410" y="3820"/>
                    <a:pt x="20557" y="3919"/>
                    <a:pt x="20705" y="4013"/>
                  </a:cubicBezTo>
                  <a:lnTo>
                    <a:pt x="20858" y="4013"/>
                  </a:lnTo>
                  <a:cubicBezTo>
                    <a:pt x="21005" y="4013"/>
                    <a:pt x="21005" y="3919"/>
                    <a:pt x="21005" y="3919"/>
                  </a:cubicBezTo>
                  <a:cubicBezTo>
                    <a:pt x="21152" y="3631"/>
                    <a:pt x="21306" y="3439"/>
                    <a:pt x="21453" y="3151"/>
                  </a:cubicBezTo>
                  <a:cubicBezTo>
                    <a:pt x="21453" y="3057"/>
                    <a:pt x="21306" y="2963"/>
                    <a:pt x="21152" y="2963"/>
                  </a:cubicBezTo>
                  <a:close/>
                  <a:moveTo>
                    <a:pt x="15792" y="3533"/>
                  </a:moveTo>
                  <a:cubicBezTo>
                    <a:pt x="15344" y="3631"/>
                    <a:pt x="14897" y="3919"/>
                    <a:pt x="14750" y="4108"/>
                  </a:cubicBezTo>
                  <a:cubicBezTo>
                    <a:pt x="14750" y="4202"/>
                    <a:pt x="14750" y="4395"/>
                    <a:pt x="14897" y="4395"/>
                  </a:cubicBezTo>
                  <a:lnTo>
                    <a:pt x="15044" y="4395"/>
                  </a:lnTo>
                  <a:cubicBezTo>
                    <a:pt x="15197" y="4395"/>
                    <a:pt x="15197" y="4395"/>
                    <a:pt x="15344" y="4300"/>
                  </a:cubicBezTo>
                  <a:cubicBezTo>
                    <a:pt x="15344" y="4108"/>
                    <a:pt x="15639" y="4013"/>
                    <a:pt x="15939" y="3919"/>
                  </a:cubicBezTo>
                  <a:cubicBezTo>
                    <a:pt x="16240" y="3820"/>
                    <a:pt x="16087" y="3533"/>
                    <a:pt x="15792" y="3533"/>
                  </a:cubicBezTo>
                  <a:close/>
                  <a:moveTo>
                    <a:pt x="16688" y="3726"/>
                  </a:moveTo>
                  <a:cubicBezTo>
                    <a:pt x="16534" y="3820"/>
                    <a:pt x="16534" y="3919"/>
                    <a:pt x="16688" y="4013"/>
                  </a:cubicBezTo>
                  <a:cubicBezTo>
                    <a:pt x="16982" y="4108"/>
                    <a:pt x="17129" y="4300"/>
                    <a:pt x="17282" y="4489"/>
                  </a:cubicBezTo>
                  <a:cubicBezTo>
                    <a:pt x="17430" y="4588"/>
                    <a:pt x="17430" y="4588"/>
                    <a:pt x="17577" y="4588"/>
                  </a:cubicBezTo>
                  <a:lnTo>
                    <a:pt x="17877" y="4682"/>
                  </a:lnTo>
                  <a:cubicBezTo>
                    <a:pt x="17877" y="4588"/>
                    <a:pt x="18025" y="4489"/>
                    <a:pt x="17877" y="4395"/>
                  </a:cubicBezTo>
                  <a:cubicBezTo>
                    <a:pt x="17730" y="4108"/>
                    <a:pt x="17430" y="3919"/>
                    <a:pt x="17129" y="3726"/>
                  </a:cubicBezTo>
                  <a:close/>
                  <a:moveTo>
                    <a:pt x="20036" y="4237"/>
                  </a:moveTo>
                  <a:cubicBezTo>
                    <a:pt x="19963" y="4237"/>
                    <a:pt x="19883" y="4253"/>
                    <a:pt x="19815" y="4300"/>
                  </a:cubicBezTo>
                  <a:cubicBezTo>
                    <a:pt x="19662" y="4489"/>
                    <a:pt x="19368" y="4588"/>
                    <a:pt x="19067" y="4776"/>
                  </a:cubicBezTo>
                  <a:cubicBezTo>
                    <a:pt x="18920" y="4776"/>
                    <a:pt x="18920" y="4871"/>
                    <a:pt x="19067" y="4969"/>
                  </a:cubicBezTo>
                  <a:cubicBezTo>
                    <a:pt x="19067" y="5064"/>
                    <a:pt x="19214" y="5064"/>
                    <a:pt x="19368" y="5064"/>
                  </a:cubicBezTo>
                  <a:cubicBezTo>
                    <a:pt x="19662" y="4969"/>
                    <a:pt x="19963" y="4776"/>
                    <a:pt x="20263" y="4588"/>
                  </a:cubicBezTo>
                  <a:cubicBezTo>
                    <a:pt x="20490" y="4438"/>
                    <a:pt x="20281" y="4237"/>
                    <a:pt x="20036" y="4237"/>
                  </a:cubicBezTo>
                  <a:close/>
                  <a:moveTo>
                    <a:pt x="15136" y="4706"/>
                  </a:moveTo>
                  <a:cubicBezTo>
                    <a:pt x="15081" y="4706"/>
                    <a:pt x="15044" y="4729"/>
                    <a:pt x="15044" y="4776"/>
                  </a:cubicBezTo>
                  <a:cubicBezTo>
                    <a:pt x="14897" y="4776"/>
                    <a:pt x="14750" y="4969"/>
                    <a:pt x="14897" y="4969"/>
                  </a:cubicBezTo>
                  <a:cubicBezTo>
                    <a:pt x="15197" y="5256"/>
                    <a:pt x="15492" y="5445"/>
                    <a:pt x="15939" y="5445"/>
                  </a:cubicBezTo>
                  <a:lnTo>
                    <a:pt x="16087" y="5544"/>
                  </a:lnTo>
                  <a:cubicBezTo>
                    <a:pt x="16240" y="5544"/>
                    <a:pt x="16387" y="5445"/>
                    <a:pt x="16387" y="5351"/>
                  </a:cubicBezTo>
                  <a:cubicBezTo>
                    <a:pt x="16387" y="5256"/>
                    <a:pt x="16240" y="5064"/>
                    <a:pt x="16087" y="5064"/>
                  </a:cubicBezTo>
                  <a:cubicBezTo>
                    <a:pt x="15792" y="5064"/>
                    <a:pt x="15492" y="4969"/>
                    <a:pt x="15344" y="4776"/>
                  </a:cubicBezTo>
                  <a:cubicBezTo>
                    <a:pt x="15271" y="4729"/>
                    <a:pt x="15197" y="4706"/>
                    <a:pt x="15136" y="4706"/>
                  </a:cubicBezTo>
                  <a:close/>
                  <a:moveTo>
                    <a:pt x="18135" y="4926"/>
                  </a:moveTo>
                  <a:cubicBezTo>
                    <a:pt x="18110" y="4926"/>
                    <a:pt x="18074" y="4938"/>
                    <a:pt x="18025" y="4969"/>
                  </a:cubicBezTo>
                  <a:cubicBezTo>
                    <a:pt x="17877" y="4969"/>
                    <a:pt x="17730" y="4969"/>
                    <a:pt x="17730" y="5064"/>
                  </a:cubicBezTo>
                  <a:lnTo>
                    <a:pt x="17129" y="5158"/>
                  </a:lnTo>
                  <a:cubicBezTo>
                    <a:pt x="17105" y="5150"/>
                    <a:pt x="17080" y="5146"/>
                    <a:pt x="17056" y="5146"/>
                  </a:cubicBezTo>
                  <a:cubicBezTo>
                    <a:pt x="16835" y="5146"/>
                    <a:pt x="16859" y="5544"/>
                    <a:pt x="17129" y="5544"/>
                  </a:cubicBezTo>
                  <a:cubicBezTo>
                    <a:pt x="17430" y="5544"/>
                    <a:pt x="17577" y="5445"/>
                    <a:pt x="17877" y="5445"/>
                  </a:cubicBezTo>
                  <a:cubicBezTo>
                    <a:pt x="17877" y="5544"/>
                    <a:pt x="17877" y="5732"/>
                    <a:pt x="17877" y="5827"/>
                  </a:cubicBezTo>
                  <a:cubicBezTo>
                    <a:pt x="17877" y="5925"/>
                    <a:pt x="18025" y="6020"/>
                    <a:pt x="18172" y="6020"/>
                  </a:cubicBezTo>
                  <a:lnTo>
                    <a:pt x="18325" y="6020"/>
                  </a:lnTo>
                  <a:cubicBezTo>
                    <a:pt x="18472" y="6020"/>
                    <a:pt x="18619" y="5925"/>
                    <a:pt x="18619" y="5827"/>
                  </a:cubicBezTo>
                  <a:cubicBezTo>
                    <a:pt x="18472" y="5638"/>
                    <a:pt x="18472" y="5544"/>
                    <a:pt x="18472" y="5351"/>
                  </a:cubicBezTo>
                  <a:cubicBezTo>
                    <a:pt x="18619" y="5351"/>
                    <a:pt x="18619" y="5256"/>
                    <a:pt x="18619" y="5158"/>
                  </a:cubicBezTo>
                  <a:cubicBezTo>
                    <a:pt x="18472" y="5064"/>
                    <a:pt x="18472" y="4969"/>
                    <a:pt x="18325" y="4969"/>
                  </a:cubicBezTo>
                  <a:cubicBezTo>
                    <a:pt x="18227" y="4969"/>
                    <a:pt x="18190" y="4926"/>
                    <a:pt x="18135" y="4926"/>
                  </a:cubicBezTo>
                  <a:close/>
                  <a:moveTo>
                    <a:pt x="18325" y="6401"/>
                  </a:moveTo>
                  <a:cubicBezTo>
                    <a:pt x="18172" y="6401"/>
                    <a:pt x="18025" y="6496"/>
                    <a:pt x="18025" y="6594"/>
                  </a:cubicBezTo>
                  <a:cubicBezTo>
                    <a:pt x="17877" y="6783"/>
                    <a:pt x="17877" y="7070"/>
                    <a:pt x="17730" y="7263"/>
                  </a:cubicBezTo>
                  <a:cubicBezTo>
                    <a:pt x="17730" y="7357"/>
                    <a:pt x="17877" y="7452"/>
                    <a:pt x="18025" y="7452"/>
                  </a:cubicBezTo>
                  <a:cubicBezTo>
                    <a:pt x="18172" y="7452"/>
                    <a:pt x="18325" y="7452"/>
                    <a:pt x="18325" y="7357"/>
                  </a:cubicBezTo>
                  <a:cubicBezTo>
                    <a:pt x="18472" y="7070"/>
                    <a:pt x="18472" y="6881"/>
                    <a:pt x="18619" y="6594"/>
                  </a:cubicBezTo>
                  <a:cubicBezTo>
                    <a:pt x="18619" y="6496"/>
                    <a:pt x="18472" y="6401"/>
                    <a:pt x="18325" y="6401"/>
                  </a:cubicBezTo>
                  <a:close/>
                  <a:moveTo>
                    <a:pt x="9978" y="7837"/>
                  </a:moveTo>
                  <a:cubicBezTo>
                    <a:pt x="9831" y="7837"/>
                    <a:pt x="9684" y="7932"/>
                    <a:pt x="9684" y="8026"/>
                  </a:cubicBezTo>
                  <a:cubicBezTo>
                    <a:pt x="9684" y="8121"/>
                    <a:pt x="9831" y="8219"/>
                    <a:pt x="9978" y="8219"/>
                  </a:cubicBezTo>
                  <a:cubicBezTo>
                    <a:pt x="10279" y="8219"/>
                    <a:pt x="10579" y="8219"/>
                    <a:pt x="10726" y="8313"/>
                  </a:cubicBezTo>
                  <a:lnTo>
                    <a:pt x="11174" y="8313"/>
                  </a:lnTo>
                  <a:cubicBezTo>
                    <a:pt x="11174" y="8313"/>
                    <a:pt x="11321" y="8313"/>
                    <a:pt x="11321" y="8219"/>
                  </a:cubicBezTo>
                  <a:cubicBezTo>
                    <a:pt x="11321" y="8121"/>
                    <a:pt x="11321" y="8026"/>
                    <a:pt x="11174" y="7932"/>
                  </a:cubicBezTo>
                  <a:lnTo>
                    <a:pt x="11021" y="7932"/>
                  </a:lnTo>
                  <a:cubicBezTo>
                    <a:pt x="10726" y="7837"/>
                    <a:pt x="10279" y="7837"/>
                    <a:pt x="9978" y="7837"/>
                  </a:cubicBezTo>
                  <a:close/>
                  <a:moveTo>
                    <a:pt x="17730" y="7837"/>
                  </a:moveTo>
                  <a:cubicBezTo>
                    <a:pt x="17577" y="7837"/>
                    <a:pt x="17430" y="7837"/>
                    <a:pt x="17282" y="7932"/>
                  </a:cubicBezTo>
                  <a:cubicBezTo>
                    <a:pt x="17129" y="8121"/>
                    <a:pt x="16982" y="8313"/>
                    <a:pt x="16688" y="8506"/>
                  </a:cubicBezTo>
                  <a:cubicBezTo>
                    <a:pt x="16688" y="8601"/>
                    <a:pt x="16688" y="8695"/>
                    <a:pt x="16688" y="8790"/>
                  </a:cubicBezTo>
                  <a:lnTo>
                    <a:pt x="17129" y="8790"/>
                  </a:lnTo>
                  <a:cubicBezTo>
                    <a:pt x="17430" y="8601"/>
                    <a:pt x="17577" y="8313"/>
                    <a:pt x="17877" y="8121"/>
                  </a:cubicBezTo>
                  <a:cubicBezTo>
                    <a:pt x="17877" y="8026"/>
                    <a:pt x="17877" y="7932"/>
                    <a:pt x="17730" y="7837"/>
                  </a:cubicBezTo>
                  <a:close/>
                  <a:moveTo>
                    <a:pt x="12063" y="8431"/>
                  </a:moveTo>
                  <a:cubicBezTo>
                    <a:pt x="11990" y="8431"/>
                    <a:pt x="11916" y="8455"/>
                    <a:pt x="11916" y="8506"/>
                  </a:cubicBezTo>
                  <a:cubicBezTo>
                    <a:pt x="11769" y="8506"/>
                    <a:pt x="11769" y="8695"/>
                    <a:pt x="11916" y="8695"/>
                  </a:cubicBezTo>
                  <a:cubicBezTo>
                    <a:pt x="12217" y="8888"/>
                    <a:pt x="12364" y="8982"/>
                    <a:pt x="12664" y="9175"/>
                  </a:cubicBezTo>
                  <a:lnTo>
                    <a:pt x="12959" y="9175"/>
                  </a:lnTo>
                  <a:cubicBezTo>
                    <a:pt x="12959" y="9270"/>
                    <a:pt x="13112" y="9270"/>
                    <a:pt x="13112" y="9270"/>
                  </a:cubicBezTo>
                  <a:cubicBezTo>
                    <a:pt x="13259" y="9175"/>
                    <a:pt x="13259" y="9077"/>
                    <a:pt x="13112" y="8982"/>
                  </a:cubicBezTo>
                  <a:cubicBezTo>
                    <a:pt x="12959" y="8790"/>
                    <a:pt x="12664" y="8601"/>
                    <a:pt x="12217" y="8506"/>
                  </a:cubicBezTo>
                  <a:cubicBezTo>
                    <a:pt x="12217" y="8455"/>
                    <a:pt x="12143" y="8431"/>
                    <a:pt x="12063" y="8431"/>
                  </a:cubicBezTo>
                  <a:close/>
                  <a:moveTo>
                    <a:pt x="9383" y="8313"/>
                  </a:moveTo>
                  <a:cubicBezTo>
                    <a:pt x="9236" y="8313"/>
                    <a:pt x="9089" y="8408"/>
                    <a:pt x="9089" y="8506"/>
                  </a:cubicBezTo>
                  <a:cubicBezTo>
                    <a:pt x="9089" y="8790"/>
                    <a:pt x="9236" y="9077"/>
                    <a:pt x="9530" y="9270"/>
                  </a:cubicBezTo>
                  <a:cubicBezTo>
                    <a:pt x="9530" y="9270"/>
                    <a:pt x="9684" y="9364"/>
                    <a:pt x="9831" y="9364"/>
                  </a:cubicBezTo>
                  <a:cubicBezTo>
                    <a:pt x="9831" y="9364"/>
                    <a:pt x="9978" y="9364"/>
                    <a:pt x="9978" y="9270"/>
                  </a:cubicBezTo>
                  <a:cubicBezTo>
                    <a:pt x="10132" y="9270"/>
                    <a:pt x="10132" y="9077"/>
                    <a:pt x="9978" y="9077"/>
                  </a:cubicBezTo>
                  <a:cubicBezTo>
                    <a:pt x="9684" y="8888"/>
                    <a:pt x="9684" y="8695"/>
                    <a:pt x="9530" y="8506"/>
                  </a:cubicBezTo>
                  <a:cubicBezTo>
                    <a:pt x="9684" y="8408"/>
                    <a:pt x="9530" y="8313"/>
                    <a:pt x="9383" y="8313"/>
                  </a:cubicBezTo>
                  <a:close/>
                  <a:moveTo>
                    <a:pt x="16166" y="8911"/>
                  </a:moveTo>
                  <a:cubicBezTo>
                    <a:pt x="16087" y="8911"/>
                    <a:pt x="16013" y="8935"/>
                    <a:pt x="15939" y="8982"/>
                  </a:cubicBezTo>
                  <a:cubicBezTo>
                    <a:pt x="15639" y="9077"/>
                    <a:pt x="15344" y="9175"/>
                    <a:pt x="15044" y="9270"/>
                  </a:cubicBezTo>
                  <a:cubicBezTo>
                    <a:pt x="14750" y="9364"/>
                    <a:pt x="14750" y="9462"/>
                    <a:pt x="14897" y="9557"/>
                  </a:cubicBezTo>
                  <a:cubicBezTo>
                    <a:pt x="14897" y="9651"/>
                    <a:pt x="14897" y="9651"/>
                    <a:pt x="15044" y="9651"/>
                  </a:cubicBezTo>
                  <a:lnTo>
                    <a:pt x="15344" y="9557"/>
                  </a:lnTo>
                  <a:cubicBezTo>
                    <a:pt x="15639" y="9462"/>
                    <a:pt x="15939" y="9364"/>
                    <a:pt x="16387" y="9175"/>
                  </a:cubicBezTo>
                  <a:cubicBezTo>
                    <a:pt x="16387" y="9175"/>
                    <a:pt x="16387" y="8982"/>
                    <a:pt x="16387" y="8982"/>
                  </a:cubicBezTo>
                  <a:cubicBezTo>
                    <a:pt x="16313" y="8935"/>
                    <a:pt x="16240" y="8911"/>
                    <a:pt x="16166" y="8911"/>
                  </a:cubicBezTo>
                  <a:close/>
                  <a:moveTo>
                    <a:pt x="10714" y="9419"/>
                  </a:moveTo>
                  <a:cubicBezTo>
                    <a:pt x="10579" y="9419"/>
                    <a:pt x="10426" y="9490"/>
                    <a:pt x="10426" y="9557"/>
                  </a:cubicBezTo>
                  <a:cubicBezTo>
                    <a:pt x="10279" y="9651"/>
                    <a:pt x="10426" y="9746"/>
                    <a:pt x="10579" y="9746"/>
                  </a:cubicBezTo>
                  <a:cubicBezTo>
                    <a:pt x="10874" y="9938"/>
                    <a:pt x="11321" y="9938"/>
                    <a:pt x="11769" y="10033"/>
                  </a:cubicBezTo>
                  <a:cubicBezTo>
                    <a:pt x="12063" y="9938"/>
                    <a:pt x="12063" y="9746"/>
                    <a:pt x="11769" y="9651"/>
                  </a:cubicBezTo>
                  <a:cubicBezTo>
                    <a:pt x="11468" y="9651"/>
                    <a:pt x="11174" y="9557"/>
                    <a:pt x="10874" y="9462"/>
                  </a:cubicBezTo>
                  <a:cubicBezTo>
                    <a:pt x="10831" y="9431"/>
                    <a:pt x="10775" y="9419"/>
                    <a:pt x="10714" y="9419"/>
                  </a:cubicBezTo>
                  <a:close/>
                  <a:moveTo>
                    <a:pt x="13535" y="9419"/>
                  </a:moveTo>
                  <a:cubicBezTo>
                    <a:pt x="13492" y="9419"/>
                    <a:pt x="13449" y="9431"/>
                    <a:pt x="13406" y="9462"/>
                  </a:cubicBezTo>
                  <a:cubicBezTo>
                    <a:pt x="13259" y="9462"/>
                    <a:pt x="13112" y="9557"/>
                    <a:pt x="13112" y="9651"/>
                  </a:cubicBezTo>
                  <a:lnTo>
                    <a:pt x="12812" y="9651"/>
                  </a:lnTo>
                  <a:cubicBezTo>
                    <a:pt x="12664" y="9651"/>
                    <a:pt x="12511" y="9746"/>
                    <a:pt x="12511" y="9844"/>
                  </a:cubicBezTo>
                  <a:cubicBezTo>
                    <a:pt x="12511" y="9938"/>
                    <a:pt x="12664" y="10033"/>
                    <a:pt x="12812" y="10033"/>
                  </a:cubicBezTo>
                  <a:lnTo>
                    <a:pt x="13406" y="10033"/>
                  </a:lnTo>
                  <a:cubicBezTo>
                    <a:pt x="13406" y="10033"/>
                    <a:pt x="13406" y="10131"/>
                    <a:pt x="13406" y="10226"/>
                  </a:cubicBezTo>
                  <a:lnTo>
                    <a:pt x="13406" y="10320"/>
                  </a:lnTo>
                  <a:cubicBezTo>
                    <a:pt x="13259" y="10414"/>
                    <a:pt x="13406" y="10513"/>
                    <a:pt x="13554" y="10513"/>
                  </a:cubicBezTo>
                  <a:lnTo>
                    <a:pt x="13707" y="10513"/>
                  </a:lnTo>
                  <a:cubicBezTo>
                    <a:pt x="13854" y="10513"/>
                    <a:pt x="13854" y="10414"/>
                    <a:pt x="13854" y="10320"/>
                  </a:cubicBezTo>
                  <a:lnTo>
                    <a:pt x="13854" y="10226"/>
                  </a:lnTo>
                  <a:cubicBezTo>
                    <a:pt x="13854" y="10131"/>
                    <a:pt x="13854" y="10033"/>
                    <a:pt x="13854" y="9938"/>
                  </a:cubicBezTo>
                  <a:lnTo>
                    <a:pt x="14001" y="9938"/>
                  </a:lnTo>
                  <a:cubicBezTo>
                    <a:pt x="14302" y="9746"/>
                    <a:pt x="14155" y="9557"/>
                    <a:pt x="13854" y="9557"/>
                  </a:cubicBezTo>
                  <a:lnTo>
                    <a:pt x="13707" y="9557"/>
                  </a:lnTo>
                  <a:cubicBezTo>
                    <a:pt x="13707" y="9490"/>
                    <a:pt x="13633" y="9419"/>
                    <a:pt x="13535" y="9419"/>
                  </a:cubicBezTo>
                  <a:close/>
                  <a:moveTo>
                    <a:pt x="13229" y="10910"/>
                  </a:moveTo>
                  <a:cubicBezTo>
                    <a:pt x="13161" y="10910"/>
                    <a:pt x="13112" y="10934"/>
                    <a:pt x="13112" y="10989"/>
                  </a:cubicBezTo>
                  <a:cubicBezTo>
                    <a:pt x="12812" y="11182"/>
                    <a:pt x="12664" y="11370"/>
                    <a:pt x="12511" y="11563"/>
                  </a:cubicBezTo>
                  <a:cubicBezTo>
                    <a:pt x="12364" y="11658"/>
                    <a:pt x="12364" y="11756"/>
                    <a:pt x="12511" y="11850"/>
                  </a:cubicBezTo>
                  <a:lnTo>
                    <a:pt x="12812" y="11850"/>
                  </a:lnTo>
                  <a:cubicBezTo>
                    <a:pt x="13112" y="11658"/>
                    <a:pt x="13406" y="11469"/>
                    <a:pt x="13554" y="11182"/>
                  </a:cubicBezTo>
                  <a:cubicBezTo>
                    <a:pt x="13664" y="11044"/>
                    <a:pt x="13394" y="10910"/>
                    <a:pt x="13229" y="10910"/>
                  </a:cubicBezTo>
                  <a:close/>
                  <a:moveTo>
                    <a:pt x="11910" y="11976"/>
                  </a:moveTo>
                  <a:cubicBezTo>
                    <a:pt x="11855" y="11976"/>
                    <a:pt x="11806" y="11996"/>
                    <a:pt x="11769" y="12039"/>
                  </a:cubicBezTo>
                  <a:cubicBezTo>
                    <a:pt x="11468" y="12138"/>
                    <a:pt x="11021" y="12327"/>
                    <a:pt x="10726" y="12519"/>
                  </a:cubicBezTo>
                  <a:cubicBezTo>
                    <a:pt x="10426" y="12614"/>
                    <a:pt x="10579" y="12807"/>
                    <a:pt x="10874" y="12807"/>
                  </a:cubicBezTo>
                  <a:lnTo>
                    <a:pt x="11021" y="12807"/>
                  </a:lnTo>
                  <a:cubicBezTo>
                    <a:pt x="11021" y="12807"/>
                    <a:pt x="11174" y="12807"/>
                    <a:pt x="11174" y="12708"/>
                  </a:cubicBezTo>
                  <a:cubicBezTo>
                    <a:pt x="11468" y="12614"/>
                    <a:pt x="11769" y="12425"/>
                    <a:pt x="12063" y="12327"/>
                  </a:cubicBezTo>
                  <a:cubicBezTo>
                    <a:pt x="12296" y="12181"/>
                    <a:pt x="12082" y="11976"/>
                    <a:pt x="11910" y="11976"/>
                  </a:cubicBezTo>
                  <a:close/>
                  <a:moveTo>
                    <a:pt x="10015" y="12858"/>
                  </a:moveTo>
                  <a:cubicBezTo>
                    <a:pt x="9948" y="12858"/>
                    <a:pt x="9880" y="12870"/>
                    <a:pt x="9831" y="12901"/>
                  </a:cubicBezTo>
                  <a:lnTo>
                    <a:pt x="9684" y="12995"/>
                  </a:lnTo>
                  <a:lnTo>
                    <a:pt x="8936" y="13283"/>
                  </a:lnTo>
                  <a:cubicBezTo>
                    <a:pt x="8788" y="13283"/>
                    <a:pt x="8788" y="13381"/>
                    <a:pt x="8788" y="13475"/>
                  </a:cubicBezTo>
                  <a:cubicBezTo>
                    <a:pt x="8788" y="13570"/>
                    <a:pt x="8936" y="13570"/>
                    <a:pt x="9089" y="13570"/>
                  </a:cubicBezTo>
                  <a:lnTo>
                    <a:pt x="9236" y="13570"/>
                  </a:lnTo>
                  <a:lnTo>
                    <a:pt x="10132" y="13283"/>
                  </a:lnTo>
                  <a:lnTo>
                    <a:pt x="10279" y="13188"/>
                  </a:lnTo>
                  <a:cubicBezTo>
                    <a:pt x="10426" y="13094"/>
                    <a:pt x="10426" y="12995"/>
                    <a:pt x="10279" y="12901"/>
                  </a:cubicBezTo>
                  <a:cubicBezTo>
                    <a:pt x="10279" y="12901"/>
                    <a:pt x="10144" y="12858"/>
                    <a:pt x="10015" y="12858"/>
                  </a:cubicBezTo>
                  <a:close/>
                  <a:moveTo>
                    <a:pt x="7985" y="13613"/>
                  </a:moveTo>
                  <a:cubicBezTo>
                    <a:pt x="7918" y="13613"/>
                    <a:pt x="7832" y="13629"/>
                    <a:pt x="7746" y="13664"/>
                  </a:cubicBezTo>
                  <a:lnTo>
                    <a:pt x="6850" y="14050"/>
                  </a:lnTo>
                  <a:cubicBezTo>
                    <a:pt x="6703" y="14050"/>
                    <a:pt x="6703" y="14239"/>
                    <a:pt x="6850" y="14239"/>
                  </a:cubicBezTo>
                  <a:cubicBezTo>
                    <a:pt x="6850" y="14333"/>
                    <a:pt x="7004" y="14333"/>
                    <a:pt x="7151" y="14333"/>
                  </a:cubicBezTo>
                  <a:lnTo>
                    <a:pt x="8194" y="13951"/>
                  </a:lnTo>
                  <a:cubicBezTo>
                    <a:pt x="8433" y="13877"/>
                    <a:pt x="8286" y="13613"/>
                    <a:pt x="7985" y="13613"/>
                  </a:cubicBezTo>
                  <a:close/>
                  <a:moveTo>
                    <a:pt x="6164" y="14361"/>
                  </a:moveTo>
                  <a:cubicBezTo>
                    <a:pt x="6108" y="14361"/>
                    <a:pt x="6035" y="14384"/>
                    <a:pt x="5955" y="14431"/>
                  </a:cubicBezTo>
                  <a:lnTo>
                    <a:pt x="4912" y="14813"/>
                  </a:lnTo>
                  <a:cubicBezTo>
                    <a:pt x="4765" y="14813"/>
                    <a:pt x="4765" y="15002"/>
                    <a:pt x="4912" y="15100"/>
                  </a:cubicBezTo>
                  <a:lnTo>
                    <a:pt x="5213" y="15100"/>
                  </a:lnTo>
                  <a:cubicBezTo>
                    <a:pt x="5513" y="15002"/>
                    <a:pt x="5955" y="14813"/>
                    <a:pt x="6256" y="14719"/>
                  </a:cubicBezTo>
                  <a:cubicBezTo>
                    <a:pt x="6403" y="14620"/>
                    <a:pt x="6403" y="14526"/>
                    <a:pt x="6256" y="14431"/>
                  </a:cubicBezTo>
                  <a:cubicBezTo>
                    <a:pt x="6256" y="14384"/>
                    <a:pt x="6219" y="14361"/>
                    <a:pt x="6164" y="14361"/>
                  </a:cubicBezTo>
                  <a:close/>
                  <a:moveTo>
                    <a:pt x="4023" y="15195"/>
                  </a:moveTo>
                  <a:lnTo>
                    <a:pt x="2981" y="15675"/>
                  </a:lnTo>
                  <a:cubicBezTo>
                    <a:pt x="2981" y="15769"/>
                    <a:pt x="2981" y="15864"/>
                    <a:pt x="2981" y="15958"/>
                  </a:cubicBezTo>
                  <a:lnTo>
                    <a:pt x="3428" y="15958"/>
                  </a:lnTo>
                  <a:lnTo>
                    <a:pt x="4318" y="15482"/>
                  </a:lnTo>
                  <a:cubicBezTo>
                    <a:pt x="4471" y="15388"/>
                    <a:pt x="4471" y="15289"/>
                    <a:pt x="4318" y="15195"/>
                  </a:cubicBezTo>
                  <a:close/>
                  <a:moveTo>
                    <a:pt x="2355" y="16131"/>
                  </a:moveTo>
                  <a:cubicBezTo>
                    <a:pt x="2318" y="16131"/>
                    <a:pt x="2275" y="16139"/>
                    <a:pt x="2232" y="16151"/>
                  </a:cubicBezTo>
                  <a:cubicBezTo>
                    <a:pt x="1938" y="16344"/>
                    <a:pt x="1637" y="16532"/>
                    <a:pt x="1337" y="16725"/>
                  </a:cubicBezTo>
                  <a:cubicBezTo>
                    <a:pt x="1337" y="16820"/>
                    <a:pt x="1337" y="16914"/>
                    <a:pt x="1337" y="17012"/>
                  </a:cubicBezTo>
                  <a:lnTo>
                    <a:pt x="1785" y="17012"/>
                  </a:lnTo>
                  <a:cubicBezTo>
                    <a:pt x="2085" y="16820"/>
                    <a:pt x="2380" y="16627"/>
                    <a:pt x="2680" y="16438"/>
                  </a:cubicBezTo>
                  <a:cubicBezTo>
                    <a:pt x="2809" y="16355"/>
                    <a:pt x="2606" y="16131"/>
                    <a:pt x="2355" y="16131"/>
                  </a:cubicBezTo>
                  <a:close/>
                  <a:moveTo>
                    <a:pt x="834" y="17225"/>
                  </a:moveTo>
                  <a:cubicBezTo>
                    <a:pt x="779" y="17225"/>
                    <a:pt x="742" y="17249"/>
                    <a:pt x="742" y="17296"/>
                  </a:cubicBezTo>
                  <a:cubicBezTo>
                    <a:pt x="448" y="17583"/>
                    <a:pt x="294" y="17776"/>
                    <a:pt x="147" y="18063"/>
                  </a:cubicBezTo>
                  <a:cubicBezTo>
                    <a:pt x="147" y="18157"/>
                    <a:pt x="147" y="18252"/>
                    <a:pt x="294" y="18252"/>
                  </a:cubicBezTo>
                  <a:lnTo>
                    <a:pt x="595" y="18252"/>
                  </a:lnTo>
                  <a:cubicBezTo>
                    <a:pt x="595" y="18252"/>
                    <a:pt x="742" y="18252"/>
                    <a:pt x="742" y="18157"/>
                  </a:cubicBezTo>
                  <a:cubicBezTo>
                    <a:pt x="895" y="17969"/>
                    <a:pt x="1043" y="17681"/>
                    <a:pt x="1190" y="17489"/>
                  </a:cubicBezTo>
                  <a:cubicBezTo>
                    <a:pt x="1190" y="17394"/>
                    <a:pt x="1190" y="17296"/>
                    <a:pt x="1043" y="17296"/>
                  </a:cubicBezTo>
                  <a:cubicBezTo>
                    <a:pt x="969" y="17249"/>
                    <a:pt x="895" y="17225"/>
                    <a:pt x="834" y="17225"/>
                  </a:cubicBezTo>
                  <a:close/>
                  <a:moveTo>
                    <a:pt x="294" y="18637"/>
                  </a:moveTo>
                  <a:cubicBezTo>
                    <a:pt x="147" y="18637"/>
                    <a:pt x="0" y="18732"/>
                    <a:pt x="0" y="18826"/>
                  </a:cubicBezTo>
                  <a:cubicBezTo>
                    <a:pt x="0" y="19113"/>
                    <a:pt x="147" y="19306"/>
                    <a:pt x="147" y="19593"/>
                  </a:cubicBezTo>
                  <a:cubicBezTo>
                    <a:pt x="294" y="19688"/>
                    <a:pt x="294" y="19688"/>
                    <a:pt x="448" y="19688"/>
                  </a:cubicBezTo>
                  <a:lnTo>
                    <a:pt x="595" y="19688"/>
                  </a:lnTo>
                  <a:cubicBezTo>
                    <a:pt x="742" y="19688"/>
                    <a:pt x="742" y="19593"/>
                    <a:pt x="742" y="19495"/>
                  </a:cubicBezTo>
                  <a:cubicBezTo>
                    <a:pt x="595" y="19306"/>
                    <a:pt x="595" y="19019"/>
                    <a:pt x="595" y="18826"/>
                  </a:cubicBezTo>
                  <a:cubicBezTo>
                    <a:pt x="595" y="18732"/>
                    <a:pt x="448" y="18637"/>
                    <a:pt x="294" y="18637"/>
                  </a:cubicBezTo>
                  <a:close/>
                  <a:moveTo>
                    <a:pt x="877" y="20030"/>
                  </a:moveTo>
                  <a:cubicBezTo>
                    <a:pt x="828" y="20030"/>
                    <a:pt x="785" y="20042"/>
                    <a:pt x="742" y="20070"/>
                  </a:cubicBezTo>
                  <a:cubicBezTo>
                    <a:pt x="595" y="20070"/>
                    <a:pt x="595" y="20262"/>
                    <a:pt x="595" y="20357"/>
                  </a:cubicBezTo>
                  <a:cubicBezTo>
                    <a:pt x="895" y="20546"/>
                    <a:pt x="1043" y="20738"/>
                    <a:pt x="1337" y="20931"/>
                  </a:cubicBezTo>
                  <a:cubicBezTo>
                    <a:pt x="1337" y="21026"/>
                    <a:pt x="1490" y="21026"/>
                    <a:pt x="1490" y="21026"/>
                  </a:cubicBezTo>
                  <a:lnTo>
                    <a:pt x="1785" y="21026"/>
                  </a:lnTo>
                  <a:cubicBezTo>
                    <a:pt x="1785" y="20931"/>
                    <a:pt x="1785" y="20833"/>
                    <a:pt x="1785" y="20738"/>
                  </a:cubicBezTo>
                  <a:cubicBezTo>
                    <a:pt x="1490" y="20546"/>
                    <a:pt x="1337" y="20357"/>
                    <a:pt x="1190" y="20164"/>
                  </a:cubicBezTo>
                  <a:cubicBezTo>
                    <a:pt x="1086" y="20097"/>
                    <a:pt x="981" y="20030"/>
                    <a:pt x="877" y="20030"/>
                  </a:cubicBezTo>
                  <a:close/>
                  <a:moveTo>
                    <a:pt x="2232" y="21242"/>
                  </a:moveTo>
                  <a:cubicBezTo>
                    <a:pt x="2159" y="21242"/>
                    <a:pt x="2085" y="21266"/>
                    <a:pt x="2085" y="21313"/>
                  </a:cubicBezTo>
                  <a:cubicBezTo>
                    <a:pt x="1938" y="21407"/>
                    <a:pt x="1938" y="21502"/>
                    <a:pt x="2085" y="21600"/>
                  </a:cubicBezTo>
                  <a:lnTo>
                    <a:pt x="2380" y="21600"/>
                  </a:lnTo>
                  <a:cubicBezTo>
                    <a:pt x="2533" y="21502"/>
                    <a:pt x="2533" y="21407"/>
                    <a:pt x="2380" y="21313"/>
                  </a:cubicBezTo>
                  <a:cubicBezTo>
                    <a:pt x="2380" y="21266"/>
                    <a:pt x="2306" y="21242"/>
                    <a:pt x="2232" y="21242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3456" name="IMG_6585.jpeg"/>
          <p:cNvGrpSpPr/>
          <p:nvPr/>
        </p:nvGrpSpPr>
        <p:grpSpPr>
          <a:xfrm>
            <a:off x="4888421" y="603864"/>
            <a:ext cx="9939339" cy="12108260"/>
            <a:chOff x="0" y="0"/>
            <a:chExt cx="9939337" cy="12108259"/>
          </a:xfrm>
        </p:grpSpPr>
        <p:pic>
          <p:nvPicPr>
            <p:cNvPr id="3455" name="IMG_6585.jpeg" descr="IMG_6585.jpe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348" t="0" r="348" b="0"/>
            <a:stretch>
              <a:fillRect/>
            </a:stretch>
          </p:blipFill>
          <p:spPr>
            <a:xfrm>
              <a:off x="50800" y="50800"/>
              <a:ext cx="9837610" cy="12006831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3454" name="IMG_6585.jpeg" descr="IMG_6585.jpeg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9939338" cy="12108260"/>
            </a:xfrm>
            <a:prstGeom prst="rect">
              <a:avLst/>
            </a:prstGeom>
            <a:effectLst/>
          </p:spPr>
        </p:pic>
      </p:grpSp>
      <p:grpSp>
        <p:nvGrpSpPr>
          <p:cNvPr id="3459" name="IMG_6586.jpeg"/>
          <p:cNvGrpSpPr/>
          <p:nvPr/>
        </p:nvGrpSpPr>
        <p:grpSpPr>
          <a:xfrm>
            <a:off x="4417296" y="232790"/>
            <a:ext cx="1695054" cy="1603376"/>
            <a:chOff x="0" y="0"/>
            <a:chExt cx="1695053" cy="1603375"/>
          </a:xfrm>
        </p:grpSpPr>
        <p:pic>
          <p:nvPicPr>
            <p:cNvPr id="3458" name="IMG_6586.jpeg" descr="IMG_6586.jpeg"/>
            <p:cNvPicPr>
              <a:picLocks noChangeAspect="1"/>
            </p:cNvPicPr>
            <p:nvPr/>
          </p:nvPicPr>
          <p:blipFill>
            <a:blip r:embed="rId6">
              <a:extLst/>
            </a:blip>
            <a:srcRect l="0" t="4020" r="0" b="4020"/>
            <a:stretch>
              <a:fillRect/>
            </a:stretch>
          </p:blipFill>
          <p:spPr>
            <a:xfrm>
              <a:off x="44450" y="44450"/>
              <a:ext cx="1606307" cy="1514649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3457" name="IMG_6586.jpeg" descr="IMG_6586.jpeg"/>
            <p:cNvPicPr>
              <a:picLocks noChangeAspect="0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0" y="0"/>
              <a:ext cx="1695054" cy="1603375"/>
            </a:xfrm>
            <a:prstGeom prst="rect">
              <a:avLst/>
            </a:prstGeom>
            <a:effectLst/>
          </p:spPr>
        </p:pic>
      </p:grpSp>
      <p:graphicFrame>
        <p:nvGraphicFramePr>
          <p:cNvPr id="3460" name="الجدول ١"/>
          <p:cNvGraphicFramePr/>
          <p:nvPr/>
        </p:nvGraphicFramePr>
        <p:xfrm>
          <a:off x="21793669" y="13092882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1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2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3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4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5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88" name="Google Shape;1677;p41"/>
          <p:cNvGrpSpPr/>
          <p:nvPr/>
        </p:nvGrpSpPr>
        <p:grpSpPr>
          <a:xfrm>
            <a:off x="21830399" y="10649294"/>
            <a:ext cx="1774963" cy="2169673"/>
            <a:chOff x="0" y="0"/>
            <a:chExt cx="1774962" cy="2169672"/>
          </a:xfrm>
        </p:grpSpPr>
        <p:sp>
          <p:nvSpPr>
            <p:cNvPr id="1843" name="Google Shape;1678;p41"/>
            <p:cNvSpPr/>
            <p:nvPr/>
          </p:nvSpPr>
          <p:spPr>
            <a:xfrm>
              <a:off x="53118" y="1170348"/>
              <a:ext cx="1311414" cy="9993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6" h="21600" fill="norm" stroke="1" extrusionOk="0">
                  <a:moveTo>
                    <a:pt x="10800" y="0"/>
                  </a:moveTo>
                  <a:cubicBezTo>
                    <a:pt x="3871" y="0"/>
                    <a:pt x="1263" y="1394"/>
                    <a:pt x="408" y="2090"/>
                  </a:cubicBezTo>
                  <a:cubicBezTo>
                    <a:pt x="122" y="2305"/>
                    <a:pt x="0" y="2678"/>
                    <a:pt x="0" y="3108"/>
                  </a:cubicBezTo>
                  <a:cubicBezTo>
                    <a:pt x="39" y="3215"/>
                    <a:pt x="39" y="3430"/>
                    <a:pt x="39" y="3536"/>
                  </a:cubicBezTo>
                  <a:lnTo>
                    <a:pt x="39" y="3805"/>
                  </a:lnTo>
                  <a:cubicBezTo>
                    <a:pt x="81" y="4393"/>
                    <a:pt x="162" y="5144"/>
                    <a:pt x="244" y="6054"/>
                  </a:cubicBezTo>
                  <a:cubicBezTo>
                    <a:pt x="244" y="6162"/>
                    <a:pt x="284" y="6268"/>
                    <a:pt x="284" y="6429"/>
                  </a:cubicBezTo>
                  <a:cubicBezTo>
                    <a:pt x="652" y="10019"/>
                    <a:pt x="1508" y="15322"/>
                    <a:pt x="3138" y="18267"/>
                  </a:cubicBezTo>
                  <a:lnTo>
                    <a:pt x="3260" y="18427"/>
                  </a:lnTo>
                  <a:cubicBezTo>
                    <a:pt x="3709" y="19285"/>
                    <a:pt x="4320" y="19875"/>
                    <a:pt x="5053" y="20251"/>
                  </a:cubicBezTo>
                  <a:cubicBezTo>
                    <a:pt x="6984" y="21103"/>
                    <a:pt x="9484" y="21600"/>
                    <a:pt x="11810" y="21600"/>
                  </a:cubicBezTo>
                  <a:cubicBezTo>
                    <a:pt x="14737" y="21600"/>
                    <a:pt x="17391" y="20814"/>
                    <a:pt x="18299" y="18964"/>
                  </a:cubicBezTo>
                  <a:cubicBezTo>
                    <a:pt x="18504" y="18536"/>
                    <a:pt x="18665" y="18106"/>
                    <a:pt x="18788" y="17624"/>
                  </a:cubicBezTo>
                  <a:lnTo>
                    <a:pt x="18910" y="17303"/>
                  </a:lnTo>
                  <a:cubicBezTo>
                    <a:pt x="19807" y="14304"/>
                    <a:pt x="20664" y="9162"/>
                    <a:pt x="21153" y="5732"/>
                  </a:cubicBezTo>
                  <a:cubicBezTo>
                    <a:pt x="21194" y="5680"/>
                    <a:pt x="21194" y="5572"/>
                    <a:pt x="21194" y="5517"/>
                  </a:cubicBezTo>
                  <a:cubicBezTo>
                    <a:pt x="21316" y="4823"/>
                    <a:pt x="21397" y="4178"/>
                    <a:pt x="21478" y="3696"/>
                  </a:cubicBezTo>
                  <a:cubicBezTo>
                    <a:pt x="21478" y="3590"/>
                    <a:pt x="21478" y="3536"/>
                    <a:pt x="21519" y="3430"/>
                  </a:cubicBezTo>
                  <a:cubicBezTo>
                    <a:pt x="21561" y="3269"/>
                    <a:pt x="21561" y="3163"/>
                    <a:pt x="21561" y="3108"/>
                  </a:cubicBezTo>
                  <a:cubicBezTo>
                    <a:pt x="21600" y="2626"/>
                    <a:pt x="21438" y="2145"/>
                    <a:pt x="21153" y="1930"/>
                  </a:cubicBezTo>
                  <a:cubicBezTo>
                    <a:pt x="20175" y="1233"/>
                    <a:pt x="17566" y="0"/>
                    <a:pt x="108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44" name="Google Shape;1679;p41"/>
            <p:cNvSpPr/>
            <p:nvPr/>
          </p:nvSpPr>
          <p:spPr>
            <a:xfrm>
              <a:off x="55519" y="1329016"/>
              <a:ext cx="1306140" cy="991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20534" y="7549"/>
                    <a:pt x="17789" y="19433"/>
                    <a:pt x="11231" y="19433"/>
                  </a:cubicBezTo>
                  <a:cubicBezTo>
                    <a:pt x="3894" y="19433"/>
                    <a:pt x="985" y="7026"/>
                    <a:pt x="0" y="1071"/>
                  </a:cubicBezTo>
                  <a:lnTo>
                    <a:pt x="0" y="3787"/>
                  </a:lnTo>
                  <a:cubicBezTo>
                    <a:pt x="1108" y="10264"/>
                    <a:pt x="4059" y="21600"/>
                    <a:pt x="11231" y="21600"/>
                  </a:cubicBezTo>
                  <a:cubicBezTo>
                    <a:pt x="17583" y="21600"/>
                    <a:pt x="20371" y="10812"/>
                    <a:pt x="21558" y="2691"/>
                  </a:cubicBezTo>
                  <a:cubicBezTo>
                    <a:pt x="21558" y="1619"/>
                    <a:pt x="21600" y="548"/>
                    <a:pt x="216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45" name="Google Shape;1680;p41"/>
            <p:cNvSpPr/>
            <p:nvPr/>
          </p:nvSpPr>
          <p:spPr>
            <a:xfrm>
              <a:off x="70379" y="1423211"/>
              <a:ext cx="1271504" cy="1536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557" y="0"/>
                  </a:moveTo>
                  <a:cubicBezTo>
                    <a:pt x="21262" y="1045"/>
                    <a:pt x="20967" y="2780"/>
                    <a:pt x="20757" y="4870"/>
                  </a:cubicBezTo>
                  <a:cubicBezTo>
                    <a:pt x="20505" y="7313"/>
                    <a:pt x="20252" y="8711"/>
                    <a:pt x="19914" y="10109"/>
                  </a:cubicBezTo>
                  <a:cubicBezTo>
                    <a:pt x="19831" y="10189"/>
                    <a:pt x="19747" y="10237"/>
                    <a:pt x="19662" y="10237"/>
                  </a:cubicBezTo>
                  <a:cubicBezTo>
                    <a:pt x="19410" y="10237"/>
                    <a:pt x="19157" y="9836"/>
                    <a:pt x="18905" y="9048"/>
                  </a:cubicBezTo>
                  <a:cubicBezTo>
                    <a:pt x="18652" y="8277"/>
                    <a:pt x="18400" y="7875"/>
                    <a:pt x="18130" y="7875"/>
                  </a:cubicBezTo>
                  <a:cubicBezTo>
                    <a:pt x="18039" y="7875"/>
                    <a:pt x="17947" y="7923"/>
                    <a:pt x="17852" y="8004"/>
                  </a:cubicBezTo>
                  <a:cubicBezTo>
                    <a:pt x="17516" y="9048"/>
                    <a:pt x="17221" y="10446"/>
                    <a:pt x="16969" y="12536"/>
                  </a:cubicBezTo>
                  <a:cubicBezTo>
                    <a:pt x="16716" y="14625"/>
                    <a:pt x="16421" y="16023"/>
                    <a:pt x="16083" y="16714"/>
                  </a:cubicBezTo>
                  <a:cubicBezTo>
                    <a:pt x="16027" y="16779"/>
                    <a:pt x="15968" y="16811"/>
                    <a:pt x="15910" y="16811"/>
                  </a:cubicBezTo>
                  <a:cubicBezTo>
                    <a:pt x="15632" y="16811"/>
                    <a:pt x="15361" y="16136"/>
                    <a:pt x="15116" y="14979"/>
                  </a:cubicBezTo>
                  <a:cubicBezTo>
                    <a:pt x="14778" y="13934"/>
                    <a:pt x="14442" y="13243"/>
                    <a:pt x="14104" y="13243"/>
                  </a:cubicBezTo>
                  <a:cubicBezTo>
                    <a:pt x="13768" y="13580"/>
                    <a:pt x="13432" y="14979"/>
                    <a:pt x="13178" y="16714"/>
                  </a:cubicBezTo>
                  <a:cubicBezTo>
                    <a:pt x="12885" y="18466"/>
                    <a:pt x="12589" y="19511"/>
                    <a:pt x="12254" y="19864"/>
                  </a:cubicBezTo>
                  <a:cubicBezTo>
                    <a:pt x="11916" y="19864"/>
                    <a:pt x="11580" y="18820"/>
                    <a:pt x="11285" y="17421"/>
                  </a:cubicBezTo>
                  <a:cubicBezTo>
                    <a:pt x="10989" y="15670"/>
                    <a:pt x="10653" y="14979"/>
                    <a:pt x="10315" y="14625"/>
                  </a:cubicBezTo>
                  <a:cubicBezTo>
                    <a:pt x="9937" y="14625"/>
                    <a:pt x="9601" y="15670"/>
                    <a:pt x="9306" y="17068"/>
                  </a:cubicBezTo>
                  <a:cubicBezTo>
                    <a:pt x="9061" y="18788"/>
                    <a:pt x="8768" y="19591"/>
                    <a:pt x="8471" y="19591"/>
                  </a:cubicBezTo>
                  <a:cubicBezTo>
                    <a:pt x="8104" y="19591"/>
                    <a:pt x="7733" y="18338"/>
                    <a:pt x="7453" y="16023"/>
                  </a:cubicBezTo>
                  <a:cubicBezTo>
                    <a:pt x="7158" y="14288"/>
                    <a:pt x="6863" y="12889"/>
                    <a:pt x="6484" y="12198"/>
                  </a:cubicBezTo>
                  <a:cubicBezTo>
                    <a:pt x="6148" y="12198"/>
                    <a:pt x="5810" y="12889"/>
                    <a:pt x="5474" y="13934"/>
                  </a:cubicBezTo>
                  <a:cubicBezTo>
                    <a:pt x="5179" y="15332"/>
                    <a:pt x="4843" y="15670"/>
                    <a:pt x="4505" y="15670"/>
                  </a:cubicBezTo>
                  <a:cubicBezTo>
                    <a:pt x="4169" y="14625"/>
                    <a:pt x="3874" y="13243"/>
                    <a:pt x="3622" y="11154"/>
                  </a:cubicBezTo>
                  <a:cubicBezTo>
                    <a:pt x="3299" y="8004"/>
                    <a:pt x="2835" y="6364"/>
                    <a:pt x="2356" y="6364"/>
                  </a:cubicBezTo>
                  <a:cubicBezTo>
                    <a:pt x="2146" y="6364"/>
                    <a:pt x="1932" y="6670"/>
                    <a:pt x="1726" y="7313"/>
                  </a:cubicBezTo>
                  <a:cubicBezTo>
                    <a:pt x="1509" y="7988"/>
                    <a:pt x="1291" y="8373"/>
                    <a:pt x="1074" y="8373"/>
                  </a:cubicBezTo>
                  <a:cubicBezTo>
                    <a:pt x="955" y="8373"/>
                    <a:pt x="835" y="8261"/>
                    <a:pt x="717" y="8004"/>
                  </a:cubicBezTo>
                  <a:cubicBezTo>
                    <a:pt x="421" y="6959"/>
                    <a:pt x="169" y="5577"/>
                    <a:pt x="0" y="3488"/>
                  </a:cubicBezTo>
                  <a:cubicBezTo>
                    <a:pt x="0" y="4179"/>
                    <a:pt x="43" y="5223"/>
                    <a:pt x="43" y="5914"/>
                  </a:cubicBezTo>
                  <a:cubicBezTo>
                    <a:pt x="212" y="7313"/>
                    <a:pt x="421" y="8711"/>
                    <a:pt x="674" y="9402"/>
                  </a:cubicBezTo>
                  <a:cubicBezTo>
                    <a:pt x="808" y="9659"/>
                    <a:pt x="938" y="9771"/>
                    <a:pt x="1064" y="9771"/>
                  </a:cubicBezTo>
                  <a:cubicBezTo>
                    <a:pt x="1297" y="9771"/>
                    <a:pt x="1524" y="9386"/>
                    <a:pt x="1769" y="8711"/>
                  </a:cubicBezTo>
                  <a:cubicBezTo>
                    <a:pt x="1985" y="8196"/>
                    <a:pt x="2224" y="7875"/>
                    <a:pt x="2451" y="7875"/>
                  </a:cubicBezTo>
                  <a:cubicBezTo>
                    <a:pt x="2534" y="7875"/>
                    <a:pt x="2616" y="7923"/>
                    <a:pt x="2695" y="8004"/>
                  </a:cubicBezTo>
                  <a:cubicBezTo>
                    <a:pt x="3031" y="9048"/>
                    <a:pt x="3286" y="10446"/>
                    <a:pt x="3538" y="12536"/>
                  </a:cubicBezTo>
                  <a:cubicBezTo>
                    <a:pt x="3826" y="15573"/>
                    <a:pt x="4278" y="17261"/>
                    <a:pt x="4740" y="17261"/>
                  </a:cubicBezTo>
                  <a:cubicBezTo>
                    <a:pt x="5020" y="17261"/>
                    <a:pt x="5303" y="16650"/>
                    <a:pt x="5558" y="15332"/>
                  </a:cubicBezTo>
                  <a:cubicBezTo>
                    <a:pt x="5853" y="14288"/>
                    <a:pt x="6148" y="13934"/>
                    <a:pt x="6484" y="13934"/>
                  </a:cubicBezTo>
                  <a:cubicBezTo>
                    <a:pt x="6779" y="14288"/>
                    <a:pt x="7074" y="15670"/>
                    <a:pt x="7370" y="17421"/>
                  </a:cubicBezTo>
                  <a:cubicBezTo>
                    <a:pt x="7622" y="19157"/>
                    <a:pt x="7958" y="20555"/>
                    <a:pt x="8337" y="20909"/>
                  </a:cubicBezTo>
                  <a:cubicBezTo>
                    <a:pt x="8715" y="20909"/>
                    <a:pt x="9094" y="20202"/>
                    <a:pt x="9389" y="18466"/>
                  </a:cubicBezTo>
                  <a:cubicBezTo>
                    <a:pt x="9684" y="17068"/>
                    <a:pt x="9980" y="16023"/>
                    <a:pt x="10315" y="16023"/>
                  </a:cubicBezTo>
                  <a:cubicBezTo>
                    <a:pt x="10653" y="16377"/>
                    <a:pt x="10947" y="17068"/>
                    <a:pt x="11199" y="18820"/>
                  </a:cubicBezTo>
                  <a:cubicBezTo>
                    <a:pt x="11537" y="20202"/>
                    <a:pt x="11873" y="21246"/>
                    <a:pt x="12211" y="21600"/>
                  </a:cubicBezTo>
                  <a:lnTo>
                    <a:pt x="12254" y="21600"/>
                  </a:lnTo>
                  <a:cubicBezTo>
                    <a:pt x="12632" y="20909"/>
                    <a:pt x="12968" y="19864"/>
                    <a:pt x="13263" y="17775"/>
                  </a:cubicBezTo>
                  <a:cubicBezTo>
                    <a:pt x="13516" y="16377"/>
                    <a:pt x="13811" y="15332"/>
                    <a:pt x="14147" y="14625"/>
                  </a:cubicBezTo>
                  <a:cubicBezTo>
                    <a:pt x="14442" y="14625"/>
                    <a:pt x="14778" y="15332"/>
                    <a:pt x="15073" y="16377"/>
                  </a:cubicBezTo>
                  <a:cubicBezTo>
                    <a:pt x="15411" y="17775"/>
                    <a:pt x="15747" y="18466"/>
                    <a:pt x="16126" y="18466"/>
                  </a:cubicBezTo>
                  <a:cubicBezTo>
                    <a:pt x="16464" y="17421"/>
                    <a:pt x="16800" y="16023"/>
                    <a:pt x="17095" y="13934"/>
                  </a:cubicBezTo>
                  <a:cubicBezTo>
                    <a:pt x="17304" y="12198"/>
                    <a:pt x="17600" y="10800"/>
                    <a:pt x="17895" y="9755"/>
                  </a:cubicBezTo>
                  <a:cubicBezTo>
                    <a:pt x="18231" y="9755"/>
                    <a:pt x="18526" y="10109"/>
                    <a:pt x="18862" y="10800"/>
                  </a:cubicBezTo>
                  <a:cubicBezTo>
                    <a:pt x="19077" y="11684"/>
                    <a:pt x="19310" y="12118"/>
                    <a:pt x="19540" y="12118"/>
                  </a:cubicBezTo>
                  <a:cubicBezTo>
                    <a:pt x="20031" y="12118"/>
                    <a:pt x="20513" y="10173"/>
                    <a:pt x="20800" y="6621"/>
                  </a:cubicBezTo>
                  <a:cubicBezTo>
                    <a:pt x="21010" y="4532"/>
                    <a:pt x="21262" y="2780"/>
                    <a:pt x="21557" y="1736"/>
                  </a:cubicBezTo>
                  <a:cubicBezTo>
                    <a:pt x="21600" y="1398"/>
                    <a:pt x="21600" y="691"/>
                    <a:pt x="21600" y="338"/>
                  </a:cubicBezTo>
                  <a:lnTo>
                    <a:pt x="21557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46" name="Google Shape;1681;p41"/>
            <p:cNvSpPr/>
            <p:nvPr/>
          </p:nvSpPr>
          <p:spPr>
            <a:xfrm>
              <a:off x="246423" y="1970890"/>
              <a:ext cx="956566" cy="143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20818" y="2988"/>
                    <a:pt x="20201" y="6696"/>
                    <a:pt x="19698" y="11538"/>
                  </a:cubicBezTo>
                  <a:cubicBezTo>
                    <a:pt x="19530" y="7452"/>
                    <a:pt x="18972" y="4104"/>
                    <a:pt x="18299" y="2988"/>
                  </a:cubicBezTo>
                  <a:cubicBezTo>
                    <a:pt x="18177" y="2850"/>
                    <a:pt x="18051" y="2799"/>
                    <a:pt x="17927" y="2799"/>
                  </a:cubicBezTo>
                  <a:cubicBezTo>
                    <a:pt x="17313" y="2799"/>
                    <a:pt x="16693" y="4293"/>
                    <a:pt x="16228" y="7074"/>
                  </a:cubicBezTo>
                  <a:cubicBezTo>
                    <a:pt x="15725" y="10062"/>
                    <a:pt x="15333" y="13410"/>
                    <a:pt x="15054" y="17496"/>
                  </a:cubicBezTo>
                  <a:cubicBezTo>
                    <a:pt x="14615" y="8190"/>
                    <a:pt x="13410" y="3623"/>
                    <a:pt x="12202" y="3623"/>
                  </a:cubicBezTo>
                  <a:cubicBezTo>
                    <a:pt x="10947" y="3623"/>
                    <a:pt x="9687" y="8568"/>
                    <a:pt x="9290" y="18252"/>
                  </a:cubicBezTo>
                  <a:cubicBezTo>
                    <a:pt x="8954" y="13770"/>
                    <a:pt x="8451" y="9684"/>
                    <a:pt x="7834" y="7074"/>
                  </a:cubicBezTo>
                  <a:cubicBezTo>
                    <a:pt x="7331" y="4928"/>
                    <a:pt x="6758" y="3846"/>
                    <a:pt x="6190" y="3846"/>
                  </a:cubicBezTo>
                  <a:cubicBezTo>
                    <a:pt x="5875" y="3846"/>
                    <a:pt x="5560" y="4172"/>
                    <a:pt x="5261" y="4842"/>
                  </a:cubicBezTo>
                  <a:cubicBezTo>
                    <a:pt x="4533" y="6696"/>
                    <a:pt x="4029" y="10800"/>
                    <a:pt x="3805" y="15642"/>
                  </a:cubicBezTo>
                  <a:cubicBezTo>
                    <a:pt x="3358" y="10062"/>
                    <a:pt x="2574" y="6336"/>
                    <a:pt x="1678" y="5220"/>
                  </a:cubicBezTo>
                  <a:cubicBezTo>
                    <a:pt x="1546" y="5134"/>
                    <a:pt x="1412" y="5082"/>
                    <a:pt x="1275" y="5082"/>
                  </a:cubicBezTo>
                  <a:cubicBezTo>
                    <a:pt x="834" y="5082"/>
                    <a:pt x="385" y="5563"/>
                    <a:pt x="0" y="6696"/>
                  </a:cubicBezTo>
                  <a:lnTo>
                    <a:pt x="111" y="8190"/>
                  </a:lnTo>
                  <a:cubicBezTo>
                    <a:pt x="496" y="7057"/>
                    <a:pt x="880" y="6576"/>
                    <a:pt x="1265" y="6576"/>
                  </a:cubicBezTo>
                  <a:cubicBezTo>
                    <a:pt x="1384" y="6576"/>
                    <a:pt x="1502" y="6610"/>
                    <a:pt x="1624" y="6696"/>
                  </a:cubicBezTo>
                  <a:cubicBezTo>
                    <a:pt x="2630" y="7812"/>
                    <a:pt x="3412" y="12654"/>
                    <a:pt x="3805" y="18612"/>
                  </a:cubicBezTo>
                  <a:cubicBezTo>
                    <a:pt x="3805" y="18990"/>
                    <a:pt x="3862" y="19368"/>
                    <a:pt x="3916" y="19368"/>
                  </a:cubicBezTo>
                  <a:cubicBezTo>
                    <a:pt x="3973" y="18990"/>
                    <a:pt x="4029" y="18612"/>
                    <a:pt x="4029" y="18612"/>
                  </a:cubicBezTo>
                  <a:cubicBezTo>
                    <a:pt x="4029" y="13032"/>
                    <a:pt x="4589" y="8190"/>
                    <a:pt x="5372" y="6336"/>
                  </a:cubicBezTo>
                  <a:cubicBezTo>
                    <a:pt x="5658" y="5649"/>
                    <a:pt x="5955" y="5323"/>
                    <a:pt x="6247" y="5323"/>
                  </a:cubicBezTo>
                  <a:cubicBezTo>
                    <a:pt x="6747" y="5323"/>
                    <a:pt x="7240" y="6301"/>
                    <a:pt x="7666" y="8190"/>
                  </a:cubicBezTo>
                  <a:cubicBezTo>
                    <a:pt x="8394" y="11538"/>
                    <a:pt x="8898" y="15642"/>
                    <a:pt x="9233" y="20845"/>
                  </a:cubicBezTo>
                  <a:cubicBezTo>
                    <a:pt x="9290" y="21222"/>
                    <a:pt x="9290" y="21222"/>
                    <a:pt x="9344" y="21600"/>
                  </a:cubicBezTo>
                  <a:cubicBezTo>
                    <a:pt x="9401" y="21222"/>
                    <a:pt x="9458" y="21222"/>
                    <a:pt x="9458" y="20845"/>
                  </a:cubicBezTo>
                  <a:cubicBezTo>
                    <a:pt x="9744" y="10748"/>
                    <a:pt x="10983" y="5632"/>
                    <a:pt x="12215" y="5632"/>
                  </a:cubicBezTo>
                  <a:cubicBezTo>
                    <a:pt x="13389" y="5632"/>
                    <a:pt x="14558" y="10285"/>
                    <a:pt x="14886" y="19728"/>
                  </a:cubicBezTo>
                  <a:cubicBezTo>
                    <a:pt x="14940" y="20106"/>
                    <a:pt x="14940" y="20484"/>
                    <a:pt x="14997" y="20484"/>
                  </a:cubicBezTo>
                  <a:cubicBezTo>
                    <a:pt x="15054" y="20484"/>
                    <a:pt x="15111" y="20106"/>
                    <a:pt x="15111" y="20106"/>
                  </a:cubicBezTo>
                  <a:cubicBezTo>
                    <a:pt x="15389" y="15642"/>
                    <a:pt x="15782" y="11538"/>
                    <a:pt x="16342" y="8568"/>
                  </a:cubicBezTo>
                  <a:cubicBezTo>
                    <a:pt x="16760" y="5786"/>
                    <a:pt x="17333" y="4275"/>
                    <a:pt x="17898" y="4275"/>
                  </a:cubicBezTo>
                  <a:cubicBezTo>
                    <a:pt x="18015" y="4275"/>
                    <a:pt x="18131" y="4344"/>
                    <a:pt x="18244" y="4464"/>
                  </a:cubicBezTo>
                  <a:cubicBezTo>
                    <a:pt x="18915" y="5580"/>
                    <a:pt x="19419" y="9306"/>
                    <a:pt x="19530" y="13770"/>
                  </a:cubicBezTo>
                  <a:cubicBezTo>
                    <a:pt x="19530" y="14148"/>
                    <a:pt x="19530" y="14526"/>
                    <a:pt x="19587" y="14526"/>
                  </a:cubicBezTo>
                  <a:cubicBezTo>
                    <a:pt x="19602" y="14629"/>
                    <a:pt x="19620" y="14680"/>
                    <a:pt x="19633" y="14680"/>
                  </a:cubicBezTo>
                  <a:cubicBezTo>
                    <a:pt x="19672" y="14680"/>
                    <a:pt x="19698" y="14406"/>
                    <a:pt x="19698" y="14148"/>
                  </a:cubicBezTo>
                  <a:cubicBezTo>
                    <a:pt x="20147" y="9306"/>
                    <a:pt x="20707" y="5220"/>
                    <a:pt x="21432" y="2232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47" name="Google Shape;1682;p41"/>
            <p:cNvSpPr/>
            <p:nvPr/>
          </p:nvSpPr>
          <p:spPr>
            <a:xfrm>
              <a:off x="92785" y="1195154"/>
              <a:ext cx="1241668" cy="1933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78" y="0"/>
                  </a:moveTo>
                  <a:cubicBezTo>
                    <a:pt x="4828" y="0"/>
                    <a:pt x="0" y="4982"/>
                    <a:pt x="0" y="10806"/>
                  </a:cubicBezTo>
                  <a:cubicBezTo>
                    <a:pt x="0" y="11637"/>
                    <a:pt x="42" y="12186"/>
                    <a:pt x="129" y="12467"/>
                  </a:cubicBezTo>
                  <a:cubicBezTo>
                    <a:pt x="949" y="17730"/>
                    <a:pt x="5345" y="21600"/>
                    <a:pt x="10778" y="21600"/>
                  </a:cubicBezTo>
                  <a:cubicBezTo>
                    <a:pt x="16253" y="21600"/>
                    <a:pt x="20781" y="17730"/>
                    <a:pt x="21513" y="12467"/>
                  </a:cubicBezTo>
                  <a:cubicBezTo>
                    <a:pt x="21556" y="11905"/>
                    <a:pt x="21600" y="11356"/>
                    <a:pt x="21600" y="10806"/>
                  </a:cubicBezTo>
                  <a:cubicBezTo>
                    <a:pt x="21600" y="4982"/>
                    <a:pt x="16770" y="0"/>
                    <a:pt x="10778" y="0"/>
                  </a:cubicBezTo>
                  <a:close/>
                </a:path>
              </a:pathLst>
            </a:custGeom>
            <a:solidFill>
              <a:srgbClr val="4E404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48" name="Google Shape;1683;p41"/>
            <p:cNvSpPr/>
            <p:nvPr/>
          </p:nvSpPr>
          <p:spPr>
            <a:xfrm>
              <a:off x="883379" y="1247167"/>
              <a:ext cx="446050" cy="138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921" y="0"/>
                  </a:moveTo>
                  <a:cubicBezTo>
                    <a:pt x="6958" y="3858"/>
                    <a:pt x="6001" y="6951"/>
                    <a:pt x="5037" y="10027"/>
                  </a:cubicBezTo>
                  <a:cubicBezTo>
                    <a:pt x="3476" y="14649"/>
                    <a:pt x="1799" y="18116"/>
                    <a:pt x="0" y="21600"/>
                  </a:cubicBezTo>
                  <a:cubicBezTo>
                    <a:pt x="11282" y="20053"/>
                    <a:pt x="19923" y="15040"/>
                    <a:pt x="21600" y="9262"/>
                  </a:cubicBezTo>
                  <a:cubicBezTo>
                    <a:pt x="20161" y="5404"/>
                    <a:pt x="15118" y="1938"/>
                    <a:pt x="792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49" name="Google Shape;1684;p41"/>
            <p:cNvSpPr/>
            <p:nvPr/>
          </p:nvSpPr>
          <p:spPr>
            <a:xfrm>
              <a:off x="100215" y="1236650"/>
              <a:ext cx="946741" cy="151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481" y="0"/>
                  </a:moveTo>
                  <a:cubicBezTo>
                    <a:pt x="14999" y="0"/>
                    <a:pt x="14514" y="33"/>
                    <a:pt x="14021" y="98"/>
                  </a:cubicBezTo>
                  <a:lnTo>
                    <a:pt x="12722" y="98"/>
                  </a:lnTo>
                  <a:cubicBezTo>
                    <a:pt x="12443" y="65"/>
                    <a:pt x="12164" y="49"/>
                    <a:pt x="11885" y="49"/>
                  </a:cubicBezTo>
                  <a:cubicBezTo>
                    <a:pt x="8883" y="49"/>
                    <a:pt x="5884" y="1740"/>
                    <a:pt x="2882" y="4327"/>
                  </a:cubicBezTo>
                  <a:cubicBezTo>
                    <a:pt x="1356" y="6083"/>
                    <a:pt x="339" y="7856"/>
                    <a:pt x="0" y="9970"/>
                  </a:cubicBezTo>
                  <a:cubicBezTo>
                    <a:pt x="563" y="13842"/>
                    <a:pt x="2543" y="16672"/>
                    <a:pt x="5370" y="18786"/>
                  </a:cubicBezTo>
                  <a:cubicBezTo>
                    <a:pt x="7407" y="20543"/>
                    <a:pt x="9895" y="21258"/>
                    <a:pt x="12553" y="21600"/>
                  </a:cubicBezTo>
                  <a:lnTo>
                    <a:pt x="13966" y="21600"/>
                  </a:lnTo>
                  <a:cubicBezTo>
                    <a:pt x="15322" y="21600"/>
                    <a:pt x="16624" y="21600"/>
                    <a:pt x="17868" y="21258"/>
                  </a:cubicBezTo>
                  <a:cubicBezTo>
                    <a:pt x="18715" y="18070"/>
                    <a:pt x="19506" y="14899"/>
                    <a:pt x="20241" y="10670"/>
                  </a:cubicBezTo>
                  <a:cubicBezTo>
                    <a:pt x="20695" y="7856"/>
                    <a:pt x="21146" y="5026"/>
                    <a:pt x="21600" y="1496"/>
                  </a:cubicBezTo>
                  <a:cubicBezTo>
                    <a:pt x="19832" y="634"/>
                    <a:pt x="17719" y="0"/>
                    <a:pt x="1548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50" name="Google Shape;1685;p41"/>
            <p:cNvSpPr/>
            <p:nvPr/>
          </p:nvSpPr>
          <p:spPr>
            <a:xfrm>
              <a:off x="1303854" y="957952"/>
              <a:ext cx="471109" cy="4676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6" h="21600" fill="norm" stroke="1" extrusionOk="0">
                  <a:moveTo>
                    <a:pt x="4041" y="0"/>
                  </a:moveTo>
                  <a:cubicBezTo>
                    <a:pt x="3907" y="0"/>
                    <a:pt x="3767" y="26"/>
                    <a:pt x="3618" y="84"/>
                  </a:cubicBezTo>
                  <a:cubicBezTo>
                    <a:pt x="2498" y="539"/>
                    <a:pt x="1491" y="1457"/>
                    <a:pt x="933" y="2487"/>
                  </a:cubicBezTo>
                  <a:cubicBezTo>
                    <a:pt x="35" y="3860"/>
                    <a:pt x="-187" y="5465"/>
                    <a:pt x="149" y="6948"/>
                  </a:cubicBezTo>
                  <a:cubicBezTo>
                    <a:pt x="484" y="8437"/>
                    <a:pt x="1155" y="9810"/>
                    <a:pt x="2054" y="11072"/>
                  </a:cubicBezTo>
                  <a:cubicBezTo>
                    <a:pt x="3504" y="13358"/>
                    <a:pt x="4960" y="15650"/>
                    <a:pt x="6307" y="17941"/>
                  </a:cubicBezTo>
                  <a:cubicBezTo>
                    <a:pt x="6865" y="18738"/>
                    <a:pt x="7423" y="19541"/>
                    <a:pt x="8094" y="20227"/>
                  </a:cubicBezTo>
                  <a:cubicBezTo>
                    <a:pt x="8321" y="20460"/>
                    <a:pt x="8543" y="20687"/>
                    <a:pt x="8765" y="20914"/>
                  </a:cubicBezTo>
                  <a:cubicBezTo>
                    <a:pt x="9106" y="21030"/>
                    <a:pt x="9441" y="21257"/>
                    <a:pt x="9777" y="21373"/>
                  </a:cubicBezTo>
                  <a:cubicBezTo>
                    <a:pt x="10334" y="21489"/>
                    <a:pt x="10892" y="21489"/>
                    <a:pt x="11341" y="21489"/>
                  </a:cubicBezTo>
                  <a:lnTo>
                    <a:pt x="11676" y="21489"/>
                  </a:lnTo>
                  <a:cubicBezTo>
                    <a:pt x="12239" y="21373"/>
                    <a:pt x="12683" y="21373"/>
                    <a:pt x="13246" y="21373"/>
                  </a:cubicBezTo>
                  <a:lnTo>
                    <a:pt x="13803" y="21373"/>
                  </a:lnTo>
                  <a:cubicBezTo>
                    <a:pt x="15037" y="21373"/>
                    <a:pt x="16152" y="21600"/>
                    <a:pt x="17273" y="21600"/>
                  </a:cubicBezTo>
                  <a:lnTo>
                    <a:pt x="17608" y="21600"/>
                  </a:lnTo>
                  <a:cubicBezTo>
                    <a:pt x="18057" y="21600"/>
                    <a:pt x="18506" y="21600"/>
                    <a:pt x="18950" y="21489"/>
                  </a:cubicBezTo>
                  <a:cubicBezTo>
                    <a:pt x="19513" y="21373"/>
                    <a:pt x="19962" y="21146"/>
                    <a:pt x="20406" y="20914"/>
                  </a:cubicBezTo>
                  <a:lnTo>
                    <a:pt x="20633" y="20687"/>
                  </a:lnTo>
                  <a:cubicBezTo>
                    <a:pt x="20855" y="20460"/>
                    <a:pt x="21077" y="20227"/>
                    <a:pt x="21191" y="19884"/>
                  </a:cubicBezTo>
                  <a:cubicBezTo>
                    <a:pt x="21413" y="18854"/>
                    <a:pt x="21191" y="17825"/>
                    <a:pt x="20633" y="17022"/>
                  </a:cubicBezTo>
                  <a:lnTo>
                    <a:pt x="20406" y="16795"/>
                  </a:lnTo>
                  <a:cubicBezTo>
                    <a:pt x="20298" y="16568"/>
                    <a:pt x="20184" y="16336"/>
                    <a:pt x="19962" y="16109"/>
                  </a:cubicBezTo>
                  <a:cubicBezTo>
                    <a:pt x="18728" y="14620"/>
                    <a:pt x="17386" y="13358"/>
                    <a:pt x="15930" y="12101"/>
                  </a:cubicBezTo>
                  <a:cubicBezTo>
                    <a:pt x="14702" y="11072"/>
                    <a:pt x="13468" y="9926"/>
                    <a:pt x="12239" y="8670"/>
                  </a:cubicBezTo>
                  <a:cubicBezTo>
                    <a:pt x="10112" y="6605"/>
                    <a:pt x="8094" y="4319"/>
                    <a:pt x="6194" y="2027"/>
                  </a:cubicBezTo>
                  <a:cubicBezTo>
                    <a:pt x="5605" y="1325"/>
                    <a:pt x="5012" y="0"/>
                    <a:pt x="4041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51" name="Google Shape;1686;p41"/>
            <p:cNvSpPr/>
            <p:nvPr/>
          </p:nvSpPr>
          <p:spPr>
            <a:xfrm>
              <a:off x="1336861" y="1091128"/>
              <a:ext cx="225541" cy="3320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5463" y="7896"/>
                    <a:pt x="12579" y="15153"/>
                    <a:pt x="20888" y="21600"/>
                  </a:cubicBezTo>
                  <a:lnTo>
                    <a:pt x="21600" y="21600"/>
                  </a:lnTo>
                  <a:cubicBezTo>
                    <a:pt x="13061" y="15153"/>
                    <a:pt x="5934" y="7733"/>
                    <a:pt x="48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52" name="Google Shape;1687;p41"/>
            <p:cNvSpPr/>
            <p:nvPr/>
          </p:nvSpPr>
          <p:spPr>
            <a:xfrm>
              <a:off x="1369098" y="1058892"/>
              <a:ext cx="240401" cy="361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42" y="0"/>
                  </a:moveTo>
                  <a:lnTo>
                    <a:pt x="0" y="143"/>
                  </a:lnTo>
                  <a:cubicBezTo>
                    <a:pt x="5567" y="7691"/>
                    <a:pt x="12695" y="14946"/>
                    <a:pt x="20932" y="21600"/>
                  </a:cubicBezTo>
                  <a:lnTo>
                    <a:pt x="21600" y="21600"/>
                  </a:lnTo>
                  <a:cubicBezTo>
                    <a:pt x="13363" y="14946"/>
                    <a:pt x="6235" y="7691"/>
                    <a:pt x="44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53" name="Google Shape;1688;p41"/>
            <p:cNvSpPr/>
            <p:nvPr/>
          </p:nvSpPr>
          <p:spPr>
            <a:xfrm>
              <a:off x="1386473" y="1034086"/>
              <a:ext cx="309789" cy="3915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43" y="0"/>
                  </a:moveTo>
                  <a:lnTo>
                    <a:pt x="0" y="139"/>
                  </a:lnTo>
                  <a:cubicBezTo>
                    <a:pt x="3627" y="4648"/>
                    <a:pt x="7253" y="9296"/>
                    <a:pt x="11406" y="13534"/>
                  </a:cubicBezTo>
                  <a:cubicBezTo>
                    <a:pt x="14339" y="16410"/>
                    <a:pt x="17455" y="19140"/>
                    <a:pt x="20907" y="21600"/>
                  </a:cubicBezTo>
                  <a:lnTo>
                    <a:pt x="21600" y="21600"/>
                  </a:lnTo>
                  <a:cubicBezTo>
                    <a:pt x="17973" y="19140"/>
                    <a:pt x="14690" y="16410"/>
                    <a:pt x="11748" y="13401"/>
                  </a:cubicBezTo>
                  <a:cubicBezTo>
                    <a:pt x="7604" y="9025"/>
                    <a:pt x="3802" y="4648"/>
                    <a:pt x="34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54" name="Google Shape;1689;p41"/>
            <p:cNvSpPr/>
            <p:nvPr/>
          </p:nvSpPr>
          <p:spPr>
            <a:xfrm>
              <a:off x="1304625" y="1088613"/>
              <a:ext cx="193304" cy="3221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62" y="0"/>
                  </a:moveTo>
                  <a:lnTo>
                    <a:pt x="0" y="169"/>
                  </a:lnTo>
                  <a:cubicBezTo>
                    <a:pt x="5263" y="7481"/>
                    <a:pt x="11918" y="14288"/>
                    <a:pt x="19939" y="20604"/>
                  </a:cubicBezTo>
                  <a:cubicBezTo>
                    <a:pt x="20501" y="20941"/>
                    <a:pt x="21051" y="21270"/>
                    <a:pt x="21600" y="21600"/>
                  </a:cubicBezTo>
                  <a:cubicBezTo>
                    <a:pt x="13297" y="14954"/>
                    <a:pt x="6093" y="7642"/>
                    <a:pt x="56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55" name="Google Shape;1690;p41"/>
            <p:cNvSpPr/>
            <p:nvPr/>
          </p:nvSpPr>
          <p:spPr>
            <a:xfrm>
              <a:off x="905670" y="1086099"/>
              <a:ext cx="12347" cy="595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3000" y="912"/>
                  </a:lnTo>
                  <a:cubicBezTo>
                    <a:pt x="13000" y="1824"/>
                    <a:pt x="13000" y="2695"/>
                    <a:pt x="13000" y="2695"/>
                  </a:cubicBezTo>
                  <a:cubicBezTo>
                    <a:pt x="13000" y="8084"/>
                    <a:pt x="4200" y="14386"/>
                    <a:pt x="0" y="19776"/>
                  </a:cubicBezTo>
                  <a:lnTo>
                    <a:pt x="0" y="20688"/>
                  </a:lnTo>
                  <a:cubicBezTo>
                    <a:pt x="0" y="20688"/>
                    <a:pt x="0" y="20688"/>
                    <a:pt x="0" y="21600"/>
                  </a:cubicBezTo>
                  <a:lnTo>
                    <a:pt x="4200" y="21600"/>
                  </a:lnTo>
                  <a:cubicBezTo>
                    <a:pt x="8600" y="20688"/>
                    <a:pt x="8600" y="20688"/>
                    <a:pt x="8600" y="20688"/>
                  </a:cubicBezTo>
                  <a:lnTo>
                    <a:pt x="8600" y="17993"/>
                  </a:lnTo>
                  <a:cubicBezTo>
                    <a:pt x="17400" y="13474"/>
                    <a:pt x="17400" y="7214"/>
                    <a:pt x="21600" y="1824"/>
                  </a:cubicBezTo>
                  <a:cubicBezTo>
                    <a:pt x="21600" y="912"/>
                    <a:pt x="21600" y="912"/>
                    <a:pt x="21600" y="0"/>
                  </a:cubicBezTo>
                  <a:close/>
                </a:path>
              </a:pathLst>
            </a:custGeom>
            <a:solidFill>
              <a:srgbClr val="FFBB5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56" name="Google Shape;1691;p41"/>
            <p:cNvSpPr/>
            <p:nvPr/>
          </p:nvSpPr>
          <p:spPr>
            <a:xfrm>
              <a:off x="804045" y="1137197"/>
              <a:ext cx="106541" cy="778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19" y="0"/>
                  </a:moveTo>
                  <a:cubicBezTo>
                    <a:pt x="20650" y="0"/>
                    <a:pt x="20603" y="63"/>
                    <a:pt x="20603" y="285"/>
                  </a:cubicBezTo>
                  <a:cubicBezTo>
                    <a:pt x="16571" y="2347"/>
                    <a:pt x="12561" y="4409"/>
                    <a:pt x="9039" y="7137"/>
                  </a:cubicBezTo>
                  <a:cubicBezTo>
                    <a:pt x="5029" y="10594"/>
                    <a:pt x="2016" y="14717"/>
                    <a:pt x="0" y="20204"/>
                  </a:cubicBezTo>
                  <a:cubicBezTo>
                    <a:pt x="0" y="20902"/>
                    <a:pt x="0" y="21600"/>
                    <a:pt x="510" y="21600"/>
                  </a:cubicBezTo>
                  <a:lnTo>
                    <a:pt x="997" y="21600"/>
                  </a:lnTo>
                  <a:cubicBezTo>
                    <a:pt x="997" y="21600"/>
                    <a:pt x="1506" y="21600"/>
                    <a:pt x="1506" y="20902"/>
                  </a:cubicBezTo>
                  <a:cubicBezTo>
                    <a:pt x="3523" y="16081"/>
                    <a:pt x="6026" y="11958"/>
                    <a:pt x="9548" y="9198"/>
                  </a:cubicBezTo>
                  <a:cubicBezTo>
                    <a:pt x="13071" y="6470"/>
                    <a:pt x="17081" y="3711"/>
                    <a:pt x="21090" y="2347"/>
                  </a:cubicBezTo>
                  <a:cubicBezTo>
                    <a:pt x="21090" y="1649"/>
                    <a:pt x="21600" y="1649"/>
                    <a:pt x="21600" y="952"/>
                  </a:cubicBezTo>
                  <a:cubicBezTo>
                    <a:pt x="21252" y="476"/>
                    <a:pt x="20905" y="0"/>
                    <a:pt x="20719" y="0"/>
                  </a:cubicBezTo>
                  <a:close/>
                </a:path>
              </a:pathLst>
            </a:custGeom>
            <a:solidFill>
              <a:srgbClr val="FFBB5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57" name="Google Shape;1692;p41"/>
            <p:cNvSpPr/>
            <p:nvPr/>
          </p:nvSpPr>
          <p:spPr>
            <a:xfrm>
              <a:off x="781754" y="1138225"/>
              <a:ext cx="128832" cy="587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76" y="0"/>
                  </a:moveTo>
                  <a:cubicBezTo>
                    <a:pt x="12880" y="0"/>
                    <a:pt x="5807" y="7270"/>
                    <a:pt x="0" y="19121"/>
                  </a:cubicBezTo>
                  <a:cubicBezTo>
                    <a:pt x="0" y="20045"/>
                    <a:pt x="0" y="20928"/>
                    <a:pt x="0" y="20928"/>
                  </a:cubicBezTo>
                  <a:lnTo>
                    <a:pt x="402" y="20928"/>
                  </a:lnTo>
                  <a:cubicBezTo>
                    <a:pt x="613" y="21390"/>
                    <a:pt x="728" y="21600"/>
                    <a:pt x="824" y="21600"/>
                  </a:cubicBezTo>
                  <a:cubicBezTo>
                    <a:pt x="939" y="21600"/>
                    <a:pt x="1035" y="21390"/>
                    <a:pt x="1246" y="20928"/>
                  </a:cubicBezTo>
                  <a:cubicBezTo>
                    <a:pt x="6651" y="10002"/>
                    <a:pt x="13301" y="3614"/>
                    <a:pt x="20776" y="2732"/>
                  </a:cubicBezTo>
                  <a:cubicBezTo>
                    <a:pt x="21178" y="2732"/>
                    <a:pt x="21600" y="1807"/>
                    <a:pt x="21600" y="882"/>
                  </a:cubicBezTo>
                  <a:cubicBezTo>
                    <a:pt x="21600" y="0"/>
                    <a:pt x="21178" y="0"/>
                    <a:pt x="20776" y="0"/>
                  </a:cubicBezTo>
                  <a:close/>
                </a:path>
              </a:pathLst>
            </a:custGeom>
            <a:solidFill>
              <a:srgbClr val="FFBB5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58" name="Google Shape;1693;p41"/>
            <p:cNvSpPr/>
            <p:nvPr/>
          </p:nvSpPr>
          <p:spPr>
            <a:xfrm>
              <a:off x="903155" y="1130452"/>
              <a:ext cx="128947" cy="226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211" y="0"/>
                  </a:moveTo>
                  <a:cubicBezTo>
                    <a:pt x="6300" y="0"/>
                    <a:pt x="3351" y="2400"/>
                    <a:pt x="421" y="7418"/>
                  </a:cubicBezTo>
                  <a:cubicBezTo>
                    <a:pt x="0" y="7418"/>
                    <a:pt x="0" y="9709"/>
                    <a:pt x="0" y="12109"/>
                  </a:cubicBezTo>
                  <a:cubicBezTo>
                    <a:pt x="0" y="12109"/>
                    <a:pt x="421" y="14509"/>
                    <a:pt x="823" y="14509"/>
                  </a:cubicBezTo>
                  <a:cubicBezTo>
                    <a:pt x="3600" y="9491"/>
                    <a:pt x="6434" y="7091"/>
                    <a:pt x="9268" y="7091"/>
                  </a:cubicBezTo>
                  <a:cubicBezTo>
                    <a:pt x="13213" y="7091"/>
                    <a:pt x="17119" y="11891"/>
                    <a:pt x="20757" y="21600"/>
                  </a:cubicBezTo>
                  <a:cubicBezTo>
                    <a:pt x="20757" y="21600"/>
                    <a:pt x="21179" y="21600"/>
                    <a:pt x="21600" y="19200"/>
                  </a:cubicBezTo>
                  <a:cubicBezTo>
                    <a:pt x="21600" y="16800"/>
                    <a:pt x="21600" y="16800"/>
                    <a:pt x="21179" y="14509"/>
                  </a:cubicBezTo>
                  <a:cubicBezTo>
                    <a:pt x="17291" y="4800"/>
                    <a:pt x="13289" y="0"/>
                    <a:pt x="9211" y="0"/>
                  </a:cubicBezTo>
                  <a:close/>
                </a:path>
              </a:pathLst>
            </a:custGeom>
            <a:solidFill>
              <a:srgbClr val="FFBB5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59" name="Google Shape;1694;p41"/>
            <p:cNvSpPr/>
            <p:nvPr/>
          </p:nvSpPr>
          <p:spPr>
            <a:xfrm>
              <a:off x="706504" y="0"/>
              <a:ext cx="751869" cy="11941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5" h="21600" fill="norm" stroke="1" extrusionOk="0">
                  <a:moveTo>
                    <a:pt x="7804" y="0"/>
                  </a:moveTo>
                  <a:cubicBezTo>
                    <a:pt x="5985" y="0"/>
                    <a:pt x="4261" y="488"/>
                    <a:pt x="3081" y="1356"/>
                  </a:cubicBezTo>
                  <a:cubicBezTo>
                    <a:pt x="1872" y="2297"/>
                    <a:pt x="1092" y="3507"/>
                    <a:pt x="879" y="4719"/>
                  </a:cubicBezTo>
                  <a:cubicBezTo>
                    <a:pt x="522" y="6108"/>
                    <a:pt x="663" y="7543"/>
                    <a:pt x="381" y="8933"/>
                  </a:cubicBezTo>
                  <a:cubicBezTo>
                    <a:pt x="24" y="10411"/>
                    <a:pt x="-45" y="11935"/>
                    <a:pt x="24" y="13416"/>
                  </a:cubicBezTo>
                  <a:cubicBezTo>
                    <a:pt x="96" y="14940"/>
                    <a:pt x="735" y="16418"/>
                    <a:pt x="1872" y="17764"/>
                  </a:cubicBezTo>
                  <a:cubicBezTo>
                    <a:pt x="3081" y="19019"/>
                    <a:pt x="4858" y="19960"/>
                    <a:pt x="6988" y="20543"/>
                  </a:cubicBezTo>
                  <a:cubicBezTo>
                    <a:pt x="9262" y="21170"/>
                    <a:pt x="11750" y="21530"/>
                    <a:pt x="14306" y="21575"/>
                  </a:cubicBezTo>
                  <a:cubicBezTo>
                    <a:pt x="14542" y="21592"/>
                    <a:pt x="14784" y="21600"/>
                    <a:pt x="15024" y="21600"/>
                  </a:cubicBezTo>
                  <a:cubicBezTo>
                    <a:pt x="16010" y="21600"/>
                    <a:pt x="17016" y="21451"/>
                    <a:pt x="17930" y="21126"/>
                  </a:cubicBezTo>
                  <a:cubicBezTo>
                    <a:pt x="18923" y="20589"/>
                    <a:pt x="19707" y="19871"/>
                    <a:pt x="20133" y="19063"/>
                  </a:cubicBezTo>
                  <a:cubicBezTo>
                    <a:pt x="20205" y="18974"/>
                    <a:pt x="20274" y="18885"/>
                    <a:pt x="20346" y="18794"/>
                  </a:cubicBezTo>
                  <a:cubicBezTo>
                    <a:pt x="20346" y="18751"/>
                    <a:pt x="20346" y="18751"/>
                    <a:pt x="20346" y="18705"/>
                  </a:cubicBezTo>
                  <a:cubicBezTo>
                    <a:pt x="20772" y="17988"/>
                    <a:pt x="21129" y="17227"/>
                    <a:pt x="21342" y="16464"/>
                  </a:cubicBezTo>
                  <a:cubicBezTo>
                    <a:pt x="21483" y="15792"/>
                    <a:pt x="21555" y="15120"/>
                    <a:pt x="21555" y="14445"/>
                  </a:cubicBezTo>
                  <a:lnTo>
                    <a:pt x="21555" y="13953"/>
                  </a:lnTo>
                  <a:cubicBezTo>
                    <a:pt x="21411" y="12653"/>
                    <a:pt x="20844" y="11443"/>
                    <a:pt x="19920" y="10322"/>
                  </a:cubicBezTo>
                  <a:cubicBezTo>
                    <a:pt x="18855" y="9156"/>
                    <a:pt x="17360" y="8215"/>
                    <a:pt x="15584" y="7543"/>
                  </a:cubicBezTo>
                  <a:cubicBezTo>
                    <a:pt x="14876" y="7318"/>
                    <a:pt x="14165" y="7095"/>
                    <a:pt x="13313" y="7004"/>
                  </a:cubicBezTo>
                  <a:cubicBezTo>
                    <a:pt x="14450" y="5614"/>
                    <a:pt x="14591" y="4001"/>
                    <a:pt x="13739" y="2566"/>
                  </a:cubicBezTo>
                  <a:cubicBezTo>
                    <a:pt x="12743" y="1177"/>
                    <a:pt x="10753" y="236"/>
                    <a:pt x="8410" y="10"/>
                  </a:cubicBezTo>
                  <a:lnTo>
                    <a:pt x="8266" y="10"/>
                  </a:lnTo>
                  <a:cubicBezTo>
                    <a:pt x="8112" y="4"/>
                    <a:pt x="7958" y="0"/>
                    <a:pt x="780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60" name="Google Shape;1695;p41"/>
            <p:cNvSpPr/>
            <p:nvPr/>
          </p:nvSpPr>
          <p:spPr>
            <a:xfrm>
              <a:off x="672778" y="15432"/>
              <a:ext cx="235292" cy="3736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4" h="21600" fill="norm" stroke="1" extrusionOk="0">
                  <a:moveTo>
                    <a:pt x="21364" y="0"/>
                  </a:moveTo>
                  <a:cubicBezTo>
                    <a:pt x="13943" y="1718"/>
                    <a:pt x="7414" y="4731"/>
                    <a:pt x="2691" y="8742"/>
                  </a:cubicBezTo>
                  <a:cubicBezTo>
                    <a:pt x="2016" y="9317"/>
                    <a:pt x="1570" y="9885"/>
                    <a:pt x="1342" y="10605"/>
                  </a:cubicBezTo>
                  <a:cubicBezTo>
                    <a:pt x="895" y="11173"/>
                    <a:pt x="1113" y="11894"/>
                    <a:pt x="2016" y="12323"/>
                  </a:cubicBezTo>
                  <a:cubicBezTo>
                    <a:pt x="2286" y="12488"/>
                    <a:pt x="2650" y="12574"/>
                    <a:pt x="3044" y="12574"/>
                  </a:cubicBezTo>
                  <a:cubicBezTo>
                    <a:pt x="3584" y="12574"/>
                    <a:pt x="4165" y="12422"/>
                    <a:pt x="4580" y="12145"/>
                  </a:cubicBezTo>
                  <a:cubicBezTo>
                    <a:pt x="2182" y="13982"/>
                    <a:pt x="657" y="16089"/>
                    <a:pt x="221" y="18481"/>
                  </a:cubicBezTo>
                  <a:cubicBezTo>
                    <a:pt x="-236" y="19486"/>
                    <a:pt x="-8" y="20490"/>
                    <a:pt x="1113" y="21204"/>
                  </a:cubicBezTo>
                  <a:cubicBezTo>
                    <a:pt x="1715" y="21474"/>
                    <a:pt x="2400" y="21600"/>
                    <a:pt x="3096" y="21600"/>
                  </a:cubicBezTo>
                  <a:cubicBezTo>
                    <a:pt x="4227" y="21600"/>
                    <a:pt x="5369" y="21256"/>
                    <a:pt x="6064" y="20629"/>
                  </a:cubicBezTo>
                  <a:cubicBezTo>
                    <a:pt x="7870" y="19195"/>
                    <a:pt x="8991" y="17477"/>
                    <a:pt x="9220" y="15614"/>
                  </a:cubicBezTo>
                  <a:cubicBezTo>
                    <a:pt x="9666" y="12607"/>
                    <a:pt x="10798" y="9601"/>
                    <a:pt x="12147" y="6594"/>
                  </a:cubicBezTo>
                  <a:cubicBezTo>
                    <a:pt x="13496" y="3581"/>
                    <a:pt x="16870" y="1150"/>
                    <a:pt x="2136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61" name="Google Shape;1696;p41"/>
            <p:cNvSpPr/>
            <p:nvPr/>
          </p:nvSpPr>
          <p:spPr>
            <a:xfrm>
              <a:off x="792868" y="3086"/>
              <a:ext cx="457227" cy="5343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7" h="21600" fill="norm" stroke="1" extrusionOk="0">
                  <a:moveTo>
                    <a:pt x="9465" y="0"/>
                  </a:moveTo>
                  <a:cubicBezTo>
                    <a:pt x="6448" y="601"/>
                    <a:pt x="3657" y="2204"/>
                    <a:pt x="1798" y="4506"/>
                  </a:cubicBezTo>
                  <a:cubicBezTo>
                    <a:pt x="1338" y="5009"/>
                    <a:pt x="1102" y="5712"/>
                    <a:pt x="989" y="6410"/>
                  </a:cubicBezTo>
                  <a:cubicBezTo>
                    <a:pt x="989" y="7112"/>
                    <a:pt x="1568" y="7713"/>
                    <a:pt x="2382" y="7916"/>
                  </a:cubicBezTo>
                  <a:cubicBezTo>
                    <a:pt x="1798" y="8415"/>
                    <a:pt x="1338" y="9016"/>
                    <a:pt x="872" y="9719"/>
                  </a:cubicBezTo>
                  <a:cubicBezTo>
                    <a:pt x="406" y="10620"/>
                    <a:pt x="57" y="11623"/>
                    <a:pt x="57" y="12625"/>
                  </a:cubicBezTo>
                  <a:cubicBezTo>
                    <a:pt x="-173" y="13624"/>
                    <a:pt x="293" y="14728"/>
                    <a:pt x="1338" y="15431"/>
                  </a:cubicBezTo>
                  <a:cubicBezTo>
                    <a:pt x="1975" y="15703"/>
                    <a:pt x="2682" y="15860"/>
                    <a:pt x="3384" y="15860"/>
                  </a:cubicBezTo>
                  <a:cubicBezTo>
                    <a:pt x="3957" y="15860"/>
                    <a:pt x="4531" y="15754"/>
                    <a:pt x="5050" y="15528"/>
                  </a:cubicBezTo>
                  <a:cubicBezTo>
                    <a:pt x="5168" y="17432"/>
                    <a:pt x="6100" y="19239"/>
                    <a:pt x="7723" y="20537"/>
                  </a:cubicBezTo>
                  <a:cubicBezTo>
                    <a:pt x="8377" y="21263"/>
                    <a:pt x="9406" y="21600"/>
                    <a:pt x="10450" y="21600"/>
                  </a:cubicBezTo>
                  <a:cubicBezTo>
                    <a:pt x="10702" y="21600"/>
                    <a:pt x="10959" y="21582"/>
                    <a:pt x="11211" y="21540"/>
                  </a:cubicBezTo>
                  <a:cubicBezTo>
                    <a:pt x="12486" y="21240"/>
                    <a:pt x="13182" y="19936"/>
                    <a:pt x="13766" y="18836"/>
                  </a:cubicBezTo>
                  <a:cubicBezTo>
                    <a:pt x="14345" y="19738"/>
                    <a:pt x="15272" y="20440"/>
                    <a:pt x="16316" y="20939"/>
                  </a:cubicBezTo>
                  <a:cubicBezTo>
                    <a:pt x="16820" y="21179"/>
                    <a:pt x="17398" y="21304"/>
                    <a:pt x="17966" y="21304"/>
                  </a:cubicBezTo>
                  <a:cubicBezTo>
                    <a:pt x="18588" y="21304"/>
                    <a:pt x="19204" y="21152"/>
                    <a:pt x="19686" y="20837"/>
                  </a:cubicBezTo>
                  <a:cubicBezTo>
                    <a:pt x="20500" y="20140"/>
                    <a:pt x="20966" y="19336"/>
                    <a:pt x="21079" y="18434"/>
                  </a:cubicBezTo>
                  <a:cubicBezTo>
                    <a:pt x="21197" y="17935"/>
                    <a:pt x="21315" y="17432"/>
                    <a:pt x="21427" y="16932"/>
                  </a:cubicBezTo>
                  <a:cubicBezTo>
                    <a:pt x="20618" y="16530"/>
                    <a:pt x="19686" y="16230"/>
                    <a:pt x="18872" y="15930"/>
                  </a:cubicBezTo>
                  <a:cubicBezTo>
                    <a:pt x="18523" y="15828"/>
                    <a:pt x="18063" y="15731"/>
                    <a:pt x="17715" y="15629"/>
                  </a:cubicBezTo>
                  <a:cubicBezTo>
                    <a:pt x="19573" y="12524"/>
                    <a:pt x="19804" y="8915"/>
                    <a:pt x="18293" y="5712"/>
                  </a:cubicBezTo>
                  <a:cubicBezTo>
                    <a:pt x="17131" y="3508"/>
                    <a:pt x="15159" y="1701"/>
                    <a:pt x="12604" y="799"/>
                  </a:cubicBezTo>
                  <a:cubicBezTo>
                    <a:pt x="11559" y="402"/>
                    <a:pt x="10627" y="102"/>
                    <a:pt x="946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62" name="Google Shape;1697;p41"/>
            <p:cNvSpPr/>
            <p:nvPr/>
          </p:nvSpPr>
          <p:spPr>
            <a:xfrm>
              <a:off x="811475" y="3086"/>
              <a:ext cx="251243" cy="2470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1" h="21600" fill="norm" stroke="1" extrusionOk="0">
                  <a:moveTo>
                    <a:pt x="15670" y="0"/>
                  </a:moveTo>
                  <a:cubicBezTo>
                    <a:pt x="10170" y="1299"/>
                    <a:pt x="5080" y="4768"/>
                    <a:pt x="1690" y="9745"/>
                  </a:cubicBezTo>
                  <a:cubicBezTo>
                    <a:pt x="850" y="10835"/>
                    <a:pt x="420" y="12354"/>
                    <a:pt x="215" y="13864"/>
                  </a:cubicBezTo>
                  <a:cubicBezTo>
                    <a:pt x="215" y="15383"/>
                    <a:pt x="1270" y="16682"/>
                    <a:pt x="2755" y="17122"/>
                  </a:cubicBezTo>
                  <a:cubicBezTo>
                    <a:pt x="1690" y="18202"/>
                    <a:pt x="850" y="19501"/>
                    <a:pt x="0" y="21020"/>
                  </a:cubicBezTo>
                  <a:cubicBezTo>
                    <a:pt x="1133" y="21410"/>
                    <a:pt x="2296" y="21600"/>
                    <a:pt x="3449" y="21600"/>
                  </a:cubicBezTo>
                  <a:cubicBezTo>
                    <a:pt x="5520" y="21600"/>
                    <a:pt x="7552" y="20970"/>
                    <a:pt x="9320" y="19721"/>
                  </a:cubicBezTo>
                  <a:cubicBezTo>
                    <a:pt x="12495" y="17552"/>
                    <a:pt x="14400" y="13654"/>
                    <a:pt x="14195" y="9745"/>
                  </a:cubicBezTo>
                  <a:cubicBezTo>
                    <a:pt x="16735" y="9745"/>
                    <a:pt x="19275" y="8236"/>
                    <a:pt x="20760" y="6067"/>
                  </a:cubicBezTo>
                  <a:cubicBezTo>
                    <a:pt x="21395" y="4768"/>
                    <a:pt x="21600" y="3248"/>
                    <a:pt x="21395" y="1729"/>
                  </a:cubicBezTo>
                  <a:cubicBezTo>
                    <a:pt x="19490" y="870"/>
                    <a:pt x="17790" y="220"/>
                    <a:pt x="1567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63" name="Google Shape;1698;p41"/>
            <p:cNvSpPr/>
            <p:nvPr/>
          </p:nvSpPr>
          <p:spPr>
            <a:xfrm>
              <a:off x="905360" y="161640"/>
              <a:ext cx="84559" cy="827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29" h="21600" fill="norm" stroke="1" extrusionOk="0">
                  <a:moveTo>
                    <a:pt x="9236" y="0"/>
                  </a:moveTo>
                  <a:cubicBezTo>
                    <a:pt x="1139" y="0"/>
                    <a:pt x="-3171" y="11009"/>
                    <a:pt x="2758" y="18109"/>
                  </a:cubicBezTo>
                  <a:cubicBezTo>
                    <a:pt x="4577" y="20526"/>
                    <a:pt x="6894" y="21600"/>
                    <a:pt x="9186" y="21600"/>
                  </a:cubicBezTo>
                  <a:cubicBezTo>
                    <a:pt x="13671" y="21600"/>
                    <a:pt x="18080" y="17453"/>
                    <a:pt x="18429" y="11009"/>
                  </a:cubicBezTo>
                  <a:cubicBezTo>
                    <a:pt x="18429" y="5191"/>
                    <a:pt x="14119" y="0"/>
                    <a:pt x="923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64" name="Google Shape;1699;p41"/>
            <p:cNvSpPr/>
            <p:nvPr/>
          </p:nvSpPr>
          <p:spPr>
            <a:xfrm>
              <a:off x="1039531" y="389697"/>
              <a:ext cx="158553" cy="47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563" y="0"/>
                  </a:moveTo>
                  <a:cubicBezTo>
                    <a:pt x="15869" y="4561"/>
                    <a:pt x="12817" y="7969"/>
                    <a:pt x="10123" y="10223"/>
                  </a:cubicBezTo>
                  <a:cubicBezTo>
                    <a:pt x="7646" y="11901"/>
                    <a:pt x="5186" y="12950"/>
                    <a:pt x="2710" y="12950"/>
                  </a:cubicBezTo>
                  <a:cubicBezTo>
                    <a:pt x="1806" y="12950"/>
                    <a:pt x="903" y="12792"/>
                    <a:pt x="0" y="12530"/>
                  </a:cubicBezTo>
                  <a:cubicBezTo>
                    <a:pt x="2352" y="18192"/>
                    <a:pt x="5388" y="21600"/>
                    <a:pt x="8441" y="21600"/>
                  </a:cubicBezTo>
                  <a:cubicBezTo>
                    <a:pt x="13159" y="21600"/>
                    <a:pt x="18221" y="15938"/>
                    <a:pt x="21600" y="3408"/>
                  </a:cubicBezTo>
                  <a:cubicBezTo>
                    <a:pt x="20245" y="2254"/>
                    <a:pt x="19233" y="1153"/>
                    <a:pt x="1856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65" name="Google Shape;1700;p41"/>
            <p:cNvSpPr/>
            <p:nvPr/>
          </p:nvSpPr>
          <p:spPr>
            <a:xfrm>
              <a:off x="1058319" y="67560"/>
              <a:ext cx="164543" cy="1864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3" h="21600" fill="norm" stroke="1" extrusionOk="0">
                  <a:moveTo>
                    <a:pt x="6694" y="0"/>
                  </a:moveTo>
                  <a:cubicBezTo>
                    <a:pt x="5135" y="569"/>
                    <a:pt x="3879" y="1430"/>
                    <a:pt x="3258" y="2861"/>
                  </a:cubicBezTo>
                  <a:cubicBezTo>
                    <a:pt x="2002" y="4874"/>
                    <a:pt x="1381" y="7178"/>
                    <a:pt x="746" y="9469"/>
                  </a:cubicBezTo>
                  <a:cubicBezTo>
                    <a:pt x="125" y="10899"/>
                    <a:pt x="-193" y="12634"/>
                    <a:pt x="125" y="14356"/>
                  </a:cubicBezTo>
                  <a:cubicBezTo>
                    <a:pt x="1063" y="15786"/>
                    <a:pt x="2623" y="16938"/>
                    <a:pt x="4514" y="16938"/>
                  </a:cubicBezTo>
                  <a:cubicBezTo>
                    <a:pt x="6073" y="16647"/>
                    <a:pt x="7950" y="16647"/>
                    <a:pt x="9827" y="16077"/>
                  </a:cubicBezTo>
                  <a:cubicBezTo>
                    <a:pt x="10679" y="15919"/>
                    <a:pt x="11820" y="15667"/>
                    <a:pt x="12831" y="15667"/>
                  </a:cubicBezTo>
                  <a:cubicBezTo>
                    <a:pt x="13668" y="15667"/>
                    <a:pt x="14419" y="15839"/>
                    <a:pt x="14837" y="16356"/>
                  </a:cubicBezTo>
                  <a:cubicBezTo>
                    <a:pt x="16094" y="17508"/>
                    <a:pt x="16094" y="19229"/>
                    <a:pt x="16714" y="20673"/>
                  </a:cubicBezTo>
                  <a:cubicBezTo>
                    <a:pt x="16974" y="21136"/>
                    <a:pt x="17436" y="21600"/>
                    <a:pt x="17942" y="21600"/>
                  </a:cubicBezTo>
                  <a:cubicBezTo>
                    <a:pt x="18057" y="21600"/>
                    <a:pt x="18173" y="21587"/>
                    <a:pt x="18274" y="21534"/>
                  </a:cubicBezTo>
                  <a:cubicBezTo>
                    <a:pt x="18591" y="21534"/>
                    <a:pt x="18909" y="21242"/>
                    <a:pt x="18909" y="20951"/>
                  </a:cubicBezTo>
                  <a:cubicBezTo>
                    <a:pt x="21407" y="16647"/>
                    <a:pt x="21407" y="11482"/>
                    <a:pt x="18909" y="7178"/>
                  </a:cubicBezTo>
                  <a:cubicBezTo>
                    <a:pt x="16714" y="2861"/>
                    <a:pt x="12022" y="0"/>
                    <a:pt x="6694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66" name="Google Shape;1701;p41"/>
            <p:cNvSpPr/>
            <p:nvPr/>
          </p:nvSpPr>
          <p:spPr>
            <a:xfrm>
              <a:off x="1081599" y="168270"/>
              <a:ext cx="103135" cy="811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2" h="21600" fill="norm" stroke="1" extrusionOk="0">
                  <a:moveTo>
                    <a:pt x="12306" y="0"/>
                  </a:moveTo>
                  <a:cubicBezTo>
                    <a:pt x="9437" y="0"/>
                    <a:pt x="6473" y="852"/>
                    <a:pt x="4126" y="2860"/>
                  </a:cubicBezTo>
                  <a:cubicBezTo>
                    <a:pt x="2063" y="4198"/>
                    <a:pt x="0" y="7484"/>
                    <a:pt x="0" y="10131"/>
                  </a:cubicBezTo>
                  <a:cubicBezTo>
                    <a:pt x="0" y="13416"/>
                    <a:pt x="2584" y="16063"/>
                    <a:pt x="4126" y="17371"/>
                  </a:cubicBezTo>
                  <a:cubicBezTo>
                    <a:pt x="5145" y="18710"/>
                    <a:pt x="6686" y="19349"/>
                    <a:pt x="7706" y="20018"/>
                  </a:cubicBezTo>
                  <a:cubicBezTo>
                    <a:pt x="8844" y="20992"/>
                    <a:pt x="9982" y="21600"/>
                    <a:pt x="11096" y="21600"/>
                  </a:cubicBezTo>
                  <a:cubicBezTo>
                    <a:pt x="11523" y="21600"/>
                    <a:pt x="11926" y="21509"/>
                    <a:pt x="12329" y="21326"/>
                  </a:cubicBezTo>
                  <a:cubicBezTo>
                    <a:pt x="13894" y="21326"/>
                    <a:pt x="15435" y="20018"/>
                    <a:pt x="16455" y="18710"/>
                  </a:cubicBezTo>
                  <a:cubicBezTo>
                    <a:pt x="17996" y="17371"/>
                    <a:pt x="19537" y="16063"/>
                    <a:pt x="20059" y="14086"/>
                  </a:cubicBezTo>
                  <a:cubicBezTo>
                    <a:pt x="21600" y="11439"/>
                    <a:pt x="21600" y="8792"/>
                    <a:pt x="21078" y="6815"/>
                  </a:cubicBezTo>
                  <a:cubicBezTo>
                    <a:pt x="20557" y="4837"/>
                    <a:pt x="20059" y="3529"/>
                    <a:pt x="18518" y="2860"/>
                  </a:cubicBezTo>
                  <a:cubicBezTo>
                    <a:pt x="17474" y="1552"/>
                    <a:pt x="16455" y="882"/>
                    <a:pt x="14914" y="213"/>
                  </a:cubicBezTo>
                  <a:cubicBezTo>
                    <a:pt x="14060" y="61"/>
                    <a:pt x="13183" y="0"/>
                    <a:pt x="1230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67" name="Google Shape;1702;p41"/>
            <p:cNvSpPr/>
            <p:nvPr/>
          </p:nvSpPr>
          <p:spPr>
            <a:xfrm>
              <a:off x="1079084" y="199506"/>
              <a:ext cx="104140" cy="166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849" fill="norm" stroke="1" extrusionOk="0">
                  <a:moveTo>
                    <a:pt x="0" y="17845"/>
                  </a:moveTo>
                  <a:cubicBezTo>
                    <a:pt x="3604" y="20849"/>
                    <a:pt x="7208" y="17845"/>
                    <a:pt x="10812" y="11551"/>
                  </a:cubicBezTo>
                  <a:cubicBezTo>
                    <a:pt x="12353" y="8547"/>
                    <a:pt x="13373" y="5400"/>
                    <a:pt x="14914" y="2253"/>
                  </a:cubicBezTo>
                  <a:cubicBezTo>
                    <a:pt x="15957" y="-751"/>
                    <a:pt x="17498" y="-751"/>
                    <a:pt x="19039" y="2253"/>
                  </a:cubicBezTo>
                  <a:cubicBezTo>
                    <a:pt x="20059" y="5400"/>
                    <a:pt x="21078" y="11551"/>
                    <a:pt x="21600" y="20849"/>
                  </a:cubicBezTo>
                </a:path>
              </a:pathLst>
            </a:custGeom>
            <a:noFill/>
            <a:ln w="508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68" name="Google Shape;1703;p41"/>
            <p:cNvSpPr/>
            <p:nvPr/>
          </p:nvSpPr>
          <p:spPr>
            <a:xfrm>
              <a:off x="1193169" y="1175378"/>
              <a:ext cx="12347" cy="569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000" y="0"/>
                  </a:moveTo>
                  <a:cubicBezTo>
                    <a:pt x="13000" y="911"/>
                    <a:pt x="13000" y="1865"/>
                    <a:pt x="13000" y="1865"/>
                  </a:cubicBezTo>
                  <a:cubicBezTo>
                    <a:pt x="8600" y="8458"/>
                    <a:pt x="4200" y="14096"/>
                    <a:pt x="0" y="19735"/>
                  </a:cubicBezTo>
                  <a:cubicBezTo>
                    <a:pt x="0" y="19735"/>
                    <a:pt x="0" y="20689"/>
                    <a:pt x="0" y="20689"/>
                  </a:cubicBezTo>
                  <a:lnTo>
                    <a:pt x="0" y="21600"/>
                  </a:lnTo>
                  <a:lnTo>
                    <a:pt x="4200" y="21600"/>
                  </a:lnTo>
                  <a:cubicBezTo>
                    <a:pt x="4200" y="21600"/>
                    <a:pt x="8600" y="21600"/>
                    <a:pt x="8600" y="20689"/>
                  </a:cubicBezTo>
                  <a:lnTo>
                    <a:pt x="8600" y="18781"/>
                  </a:lnTo>
                  <a:cubicBezTo>
                    <a:pt x="13000" y="13142"/>
                    <a:pt x="17200" y="7504"/>
                    <a:pt x="21600" y="186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FFBB5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69" name="Google Shape;1704;p41"/>
            <p:cNvSpPr/>
            <p:nvPr/>
          </p:nvSpPr>
          <p:spPr>
            <a:xfrm>
              <a:off x="1091544" y="1227391"/>
              <a:ext cx="105070" cy="793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2" h="21600" fill="norm" stroke="1" extrusionOk="0">
                  <a:moveTo>
                    <a:pt x="20094" y="0"/>
                  </a:moveTo>
                  <a:cubicBezTo>
                    <a:pt x="16084" y="2023"/>
                    <a:pt x="12561" y="4731"/>
                    <a:pt x="9039" y="7439"/>
                  </a:cubicBezTo>
                  <a:cubicBezTo>
                    <a:pt x="5029" y="10115"/>
                    <a:pt x="2016" y="14846"/>
                    <a:pt x="0" y="19577"/>
                  </a:cubicBezTo>
                  <a:cubicBezTo>
                    <a:pt x="0" y="20231"/>
                    <a:pt x="0" y="20915"/>
                    <a:pt x="510" y="21600"/>
                  </a:cubicBezTo>
                  <a:cubicBezTo>
                    <a:pt x="997" y="21600"/>
                    <a:pt x="997" y="20915"/>
                    <a:pt x="1506" y="20915"/>
                  </a:cubicBezTo>
                  <a:cubicBezTo>
                    <a:pt x="3013" y="16184"/>
                    <a:pt x="6026" y="12138"/>
                    <a:pt x="9548" y="8777"/>
                  </a:cubicBezTo>
                  <a:cubicBezTo>
                    <a:pt x="13071" y="6069"/>
                    <a:pt x="17081" y="4046"/>
                    <a:pt x="20603" y="2023"/>
                  </a:cubicBezTo>
                  <a:cubicBezTo>
                    <a:pt x="21090" y="2023"/>
                    <a:pt x="21600" y="1338"/>
                    <a:pt x="21090" y="685"/>
                  </a:cubicBezTo>
                  <a:cubicBezTo>
                    <a:pt x="21090" y="0"/>
                    <a:pt x="20603" y="0"/>
                    <a:pt x="20094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70" name="Google Shape;1705;p41"/>
            <p:cNvSpPr/>
            <p:nvPr/>
          </p:nvSpPr>
          <p:spPr>
            <a:xfrm>
              <a:off x="1067367" y="1224876"/>
              <a:ext cx="130718" cy="595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7" h="21600" fill="norm" stroke="1" extrusionOk="0">
                  <a:moveTo>
                    <a:pt x="20689" y="0"/>
                  </a:moveTo>
                  <a:cubicBezTo>
                    <a:pt x="12943" y="912"/>
                    <a:pt x="5612" y="8084"/>
                    <a:pt x="311" y="19776"/>
                  </a:cubicBezTo>
                  <a:cubicBezTo>
                    <a:pt x="-103" y="19776"/>
                    <a:pt x="-103" y="20688"/>
                    <a:pt x="311" y="21600"/>
                  </a:cubicBezTo>
                  <a:lnTo>
                    <a:pt x="1533" y="21600"/>
                  </a:lnTo>
                  <a:cubicBezTo>
                    <a:pt x="6420" y="10821"/>
                    <a:pt x="13357" y="3607"/>
                    <a:pt x="20689" y="2695"/>
                  </a:cubicBezTo>
                  <a:cubicBezTo>
                    <a:pt x="20801" y="2985"/>
                    <a:pt x="20914" y="3068"/>
                    <a:pt x="21027" y="3068"/>
                  </a:cubicBezTo>
                  <a:cubicBezTo>
                    <a:pt x="21290" y="3068"/>
                    <a:pt x="21497" y="2446"/>
                    <a:pt x="21497" y="1824"/>
                  </a:cubicBezTo>
                  <a:cubicBezTo>
                    <a:pt x="21497" y="912"/>
                    <a:pt x="21083" y="0"/>
                    <a:pt x="2068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71" name="Google Shape;1706;p41"/>
            <p:cNvSpPr/>
            <p:nvPr/>
          </p:nvSpPr>
          <p:spPr>
            <a:xfrm>
              <a:off x="1187985" y="1220532"/>
              <a:ext cx="129100" cy="242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42" h="21600" fill="norm" stroke="1" extrusionOk="0">
                  <a:moveTo>
                    <a:pt x="8303" y="0"/>
                  </a:moveTo>
                  <a:cubicBezTo>
                    <a:pt x="5695" y="0"/>
                    <a:pt x="3068" y="1936"/>
                    <a:pt x="441" y="6113"/>
                  </a:cubicBezTo>
                  <a:cubicBezTo>
                    <a:pt x="-258" y="8049"/>
                    <a:pt x="-50" y="13143"/>
                    <a:pt x="536" y="13143"/>
                  </a:cubicBezTo>
                  <a:cubicBezTo>
                    <a:pt x="630" y="13143"/>
                    <a:pt x="744" y="13042"/>
                    <a:pt x="857" y="12736"/>
                  </a:cubicBezTo>
                  <a:cubicBezTo>
                    <a:pt x="3370" y="9374"/>
                    <a:pt x="5959" y="7540"/>
                    <a:pt x="8548" y="7540"/>
                  </a:cubicBezTo>
                  <a:cubicBezTo>
                    <a:pt x="12649" y="7540"/>
                    <a:pt x="16731" y="12023"/>
                    <a:pt x="20511" y="21600"/>
                  </a:cubicBezTo>
                  <a:cubicBezTo>
                    <a:pt x="20926" y="21600"/>
                    <a:pt x="21342" y="19358"/>
                    <a:pt x="21342" y="19358"/>
                  </a:cubicBezTo>
                  <a:cubicBezTo>
                    <a:pt x="21342" y="17117"/>
                    <a:pt x="21342" y="14977"/>
                    <a:pt x="20926" y="14977"/>
                  </a:cubicBezTo>
                  <a:cubicBezTo>
                    <a:pt x="16844" y="5298"/>
                    <a:pt x="12611" y="0"/>
                    <a:pt x="830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72" name="Google Shape;1707;p41"/>
            <p:cNvSpPr/>
            <p:nvPr/>
          </p:nvSpPr>
          <p:spPr>
            <a:xfrm>
              <a:off x="1150319" y="617753"/>
              <a:ext cx="268390" cy="4212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63" h="21600" fill="norm" stroke="1" extrusionOk="0">
                  <a:moveTo>
                    <a:pt x="252" y="0"/>
                  </a:moveTo>
                  <a:cubicBezTo>
                    <a:pt x="52" y="0"/>
                    <a:pt x="52" y="0"/>
                    <a:pt x="52" y="123"/>
                  </a:cubicBezTo>
                  <a:cubicBezTo>
                    <a:pt x="-337" y="4701"/>
                    <a:pt x="1429" y="9150"/>
                    <a:pt x="5160" y="13089"/>
                  </a:cubicBezTo>
                  <a:cubicBezTo>
                    <a:pt x="9091" y="16899"/>
                    <a:pt x="14588" y="19824"/>
                    <a:pt x="21064" y="21600"/>
                  </a:cubicBezTo>
                  <a:cubicBezTo>
                    <a:pt x="21064" y="21600"/>
                    <a:pt x="21064" y="21477"/>
                    <a:pt x="21064" y="21477"/>
                  </a:cubicBezTo>
                  <a:lnTo>
                    <a:pt x="21263" y="21348"/>
                  </a:lnTo>
                  <a:lnTo>
                    <a:pt x="20865" y="21219"/>
                  </a:lnTo>
                  <a:cubicBezTo>
                    <a:pt x="19298" y="20838"/>
                    <a:pt x="17921" y="20334"/>
                    <a:pt x="16545" y="19824"/>
                  </a:cubicBezTo>
                  <a:lnTo>
                    <a:pt x="16155" y="19695"/>
                  </a:lnTo>
                  <a:cubicBezTo>
                    <a:pt x="5749" y="15504"/>
                    <a:pt x="-337" y="8007"/>
                    <a:pt x="252" y="123"/>
                  </a:cubicBezTo>
                  <a:cubicBezTo>
                    <a:pt x="451" y="0"/>
                    <a:pt x="252" y="0"/>
                    <a:pt x="25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73" name="Google Shape;1708;p41"/>
            <p:cNvSpPr/>
            <p:nvPr/>
          </p:nvSpPr>
          <p:spPr>
            <a:xfrm>
              <a:off x="1242667" y="646332"/>
              <a:ext cx="114085" cy="3629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0" y="0"/>
                  </a:moveTo>
                  <a:cubicBezTo>
                    <a:pt x="65" y="0"/>
                    <a:pt x="0" y="20"/>
                    <a:pt x="0" y="68"/>
                  </a:cubicBezTo>
                  <a:cubicBezTo>
                    <a:pt x="0" y="68"/>
                    <a:pt x="0" y="211"/>
                    <a:pt x="0" y="211"/>
                  </a:cubicBezTo>
                  <a:cubicBezTo>
                    <a:pt x="8917" y="7143"/>
                    <a:pt x="15973" y="14225"/>
                    <a:pt x="20648" y="21450"/>
                  </a:cubicBezTo>
                  <a:cubicBezTo>
                    <a:pt x="20648" y="21450"/>
                    <a:pt x="20648" y="21600"/>
                    <a:pt x="21124" y="21600"/>
                  </a:cubicBezTo>
                  <a:cubicBezTo>
                    <a:pt x="21124" y="21600"/>
                    <a:pt x="21600" y="21450"/>
                    <a:pt x="21600" y="21307"/>
                  </a:cubicBezTo>
                  <a:cubicBezTo>
                    <a:pt x="16427" y="14076"/>
                    <a:pt x="9393" y="7000"/>
                    <a:pt x="476" y="68"/>
                  </a:cubicBezTo>
                  <a:cubicBezTo>
                    <a:pt x="476" y="68"/>
                    <a:pt x="260" y="0"/>
                    <a:pt x="13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74" name="Google Shape;1709;p41"/>
            <p:cNvSpPr/>
            <p:nvPr/>
          </p:nvSpPr>
          <p:spPr>
            <a:xfrm>
              <a:off x="1324516" y="619925"/>
              <a:ext cx="91679" cy="4141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1" y="0"/>
                  </a:moveTo>
                  <a:cubicBezTo>
                    <a:pt x="431" y="0"/>
                    <a:pt x="0" y="113"/>
                    <a:pt x="0" y="274"/>
                  </a:cubicBezTo>
                  <a:cubicBezTo>
                    <a:pt x="12847" y="6993"/>
                    <a:pt x="19849" y="14231"/>
                    <a:pt x="21007" y="21469"/>
                  </a:cubicBezTo>
                  <a:cubicBezTo>
                    <a:pt x="21007" y="21600"/>
                    <a:pt x="21007" y="21600"/>
                    <a:pt x="21600" y="21600"/>
                  </a:cubicBezTo>
                  <a:cubicBezTo>
                    <a:pt x="21007" y="14231"/>
                    <a:pt x="14005" y="6862"/>
                    <a:pt x="1158" y="143"/>
                  </a:cubicBezTo>
                  <a:cubicBezTo>
                    <a:pt x="1158" y="42"/>
                    <a:pt x="997" y="0"/>
                    <a:pt x="7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75" name="Google Shape;1710;p41"/>
            <p:cNvSpPr/>
            <p:nvPr/>
          </p:nvSpPr>
          <p:spPr>
            <a:xfrm>
              <a:off x="1395692" y="633986"/>
              <a:ext cx="62686" cy="1696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7" h="21600" fill="norm" stroke="1" extrusionOk="0">
                  <a:moveTo>
                    <a:pt x="1021" y="0"/>
                  </a:moveTo>
                  <a:cubicBezTo>
                    <a:pt x="285" y="0"/>
                    <a:pt x="-373" y="233"/>
                    <a:pt x="246" y="451"/>
                  </a:cubicBezTo>
                  <a:cubicBezTo>
                    <a:pt x="10311" y="7074"/>
                    <a:pt x="17008" y="14337"/>
                    <a:pt x="21227" y="21600"/>
                  </a:cubicBezTo>
                  <a:cubicBezTo>
                    <a:pt x="21227" y="20334"/>
                    <a:pt x="21227" y="19067"/>
                    <a:pt x="20375" y="17816"/>
                  </a:cubicBezTo>
                  <a:cubicBezTo>
                    <a:pt x="16195" y="11819"/>
                    <a:pt x="9459" y="5822"/>
                    <a:pt x="1911" y="131"/>
                  </a:cubicBezTo>
                  <a:cubicBezTo>
                    <a:pt x="1679" y="44"/>
                    <a:pt x="1330" y="0"/>
                    <a:pt x="1021" y="0"/>
                  </a:cubicBezTo>
                  <a:close/>
                </a:path>
              </a:pathLst>
            </a:custGeom>
            <a:solidFill>
              <a:srgbClr val="FCEAD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76" name="Google Shape;1711;p41"/>
            <p:cNvSpPr/>
            <p:nvPr/>
          </p:nvSpPr>
          <p:spPr>
            <a:xfrm>
              <a:off x="771179" y="642445"/>
              <a:ext cx="226657" cy="917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3" h="19030" fill="norm" stroke="1" extrusionOk="0">
                  <a:moveTo>
                    <a:pt x="1215" y="0"/>
                  </a:moveTo>
                  <a:cubicBezTo>
                    <a:pt x="519" y="2584"/>
                    <a:pt x="59" y="5667"/>
                    <a:pt x="59" y="8749"/>
                  </a:cubicBezTo>
                  <a:cubicBezTo>
                    <a:pt x="-177" y="11831"/>
                    <a:pt x="294" y="14914"/>
                    <a:pt x="1451" y="16977"/>
                  </a:cubicBezTo>
                  <a:cubicBezTo>
                    <a:pt x="2382" y="19039"/>
                    <a:pt x="4010" y="19537"/>
                    <a:pt x="5167" y="18518"/>
                  </a:cubicBezTo>
                  <a:cubicBezTo>
                    <a:pt x="6559" y="17498"/>
                    <a:pt x="7491" y="14914"/>
                    <a:pt x="7726" y="11831"/>
                  </a:cubicBezTo>
                  <a:cubicBezTo>
                    <a:pt x="9118" y="21600"/>
                    <a:pt x="15619" y="20580"/>
                    <a:pt x="16315" y="10290"/>
                  </a:cubicBezTo>
                  <a:cubicBezTo>
                    <a:pt x="17236" y="11831"/>
                    <a:pt x="18403" y="12353"/>
                    <a:pt x="19560" y="11310"/>
                  </a:cubicBezTo>
                  <a:cubicBezTo>
                    <a:pt x="20727" y="10290"/>
                    <a:pt x="21423" y="7730"/>
                    <a:pt x="21187" y="4647"/>
                  </a:cubicBezTo>
                </a:path>
              </a:pathLst>
            </a:custGeom>
            <a:noFill/>
            <a:ln w="76200" cap="rnd">
              <a:solidFill>
                <a:schemeClr val="accent2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77" name="Google Shape;1712;p41"/>
            <p:cNvSpPr/>
            <p:nvPr/>
          </p:nvSpPr>
          <p:spPr>
            <a:xfrm>
              <a:off x="923046" y="773907"/>
              <a:ext cx="148607" cy="576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7935" fill="norm" stroke="1" extrusionOk="0">
                  <a:moveTo>
                    <a:pt x="0" y="8469"/>
                  </a:moveTo>
                  <a:cubicBezTo>
                    <a:pt x="714" y="21600"/>
                    <a:pt x="9720" y="20817"/>
                    <a:pt x="10086" y="7686"/>
                  </a:cubicBezTo>
                  <a:cubicBezTo>
                    <a:pt x="12246" y="10782"/>
                    <a:pt x="14754" y="11565"/>
                    <a:pt x="17280" y="9999"/>
                  </a:cubicBezTo>
                  <a:cubicBezTo>
                    <a:pt x="19440" y="8469"/>
                    <a:pt x="21251" y="4626"/>
                    <a:pt x="21600" y="0"/>
                  </a:cubicBezTo>
                </a:path>
              </a:pathLst>
            </a:custGeom>
            <a:noFill/>
            <a:ln w="76200" cap="rnd">
              <a:solidFill>
                <a:schemeClr val="accent2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78" name="Google Shape;1713;p41"/>
            <p:cNvSpPr/>
            <p:nvPr/>
          </p:nvSpPr>
          <p:spPr>
            <a:xfrm>
              <a:off x="830650" y="897823"/>
              <a:ext cx="124517" cy="362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2" h="21098" fill="norm" stroke="1" extrusionOk="0">
                  <a:moveTo>
                    <a:pt x="102" y="0"/>
                  </a:moveTo>
                  <a:cubicBezTo>
                    <a:pt x="-308" y="7178"/>
                    <a:pt x="533" y="14356"/>
                    <a:pt x="2233" y="18676"/>
                  </a:cubicBezTo>
                  <a:cubicBezTo>
                    <a:pt x="3934" y="21600"/>
                    <a:pt x="6045" y="21600"/>
                    <a:pt x="8156" y="20138"/>
                  </a:cubicBezTo>
                  <a:cubicBezTo>
                    <a:pt x="9857" y="15818"/>
                    <a:pt x="11127" y="11498"/>
                    <a:pt x="11968" y="5716"/>
                  </a:cubicBezTo>
                  <a:cubicBezTo>
                    <a:pt x="12828" y="11498"/>
                    <a:pt x="14529" y="15818"/>
                    <a:pt x="16640" y="15818"/>
                  </a:cubicBezTo>
                  <a:cubicBezTo>
                    <a:pt x="18340" y="15818"/>
                    <a:pt x="20451" y="12960"/>
                    <a:pt x="21292" y="7178"/>
                  </a:cubicBezTo>
                </a:path>
              </a:pathLst>
            </a:custGeom>
            <a:noFill/>
            <a:ln w="76200" cap="rnd">
              <a:solidFill>
                <a:schemeClr val="accent2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79" name="Google Shape;1714;p41"/>
            <p:cNvSpPr/>
            <p:nvPr/>
          </p:nvSpPr>
          <p:spPr>
            <a:xfrm>
              <a:off x="1060746" y="934975"/>
              <a:ext cx="283545" cy="2453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7" h="21600" fill="norm" stroke="1" extrusionOk="0">
                  <a:moveTo>
                    <a:pt x="813" y="0"/>
                  </a:moveTo>
                  <a:cubicBezTo>
                    <a:pt x="634" y="0"/>
                    <a:pt x="634" y="0"/>
                    <a:pt x="634" y="211"/>
                  </a:cubicBezTo>
                  <a:cubicBezTo>
                    <a:pt x="-473" y="4358"/>
                    <a:pt x="-107" y="8948"/>
                    <a:pt x="1554" y="12873"/>
                  </a:cubicBezTo>
                  <a:cubicBezTo>
                    <a:pt x="3402" y="16799"/>
                    <a:pt x="6358" y="20070"/>
                    <a:pt x="10046" y="21600"/>
                  </a:cubicBezTo>
                  <a:lnTo>
                    <a:pt x="10787" y="21600"/>
                  </a:lnTo>
                  <a:cubicBezTo>
                    <a:pt x="13555" y="21167"/>
                    <a:pt x="15957" y="19637"/>
                    <a:pt x="17805" y="17242"/>
                  </a:cubicBezTo>
                  <a:cubicBezTo>
                    <a:pt x="19466" y="14403"/>
                    <a:pt x="20573" y="11122"/>
                    <a:pt x="21127" y="7851"/>
                  </a:cubicBezTo>
                  <a:cubicBezTo>
                    <a:pt x="21127" y="7640"/>
                    <a:pt x="21127" y="7640"/>
                    <a:pt x="21127" y="7640"/>
                  </a:cubicBezTo>
                  <a:cubicBezTo>
                    <a:pt x="21067" y="7559"/>
                    <a:pt x="21025" y="7539"/>
                    <a:pt x="20991" y="7539"/>
                  </a:cubicBezTo>
                  <a:cubicBezTo>
                    <a:pt x="20923" y="7539"/>
                    <a:pt x="20880" y="7640"/>
                    <a:pt x="20761" y="7640"/>
                  </a:cubicBezTo>
                  <a:cubicBezTo>
                    <a:pt x="20395" y="11122"/>
                    <a:pt x="19100" y="14182"/>
                    <a:pt x="17439" y="17020"/>
                  </a:cubicBezTo>
                  <a:cubicBezTo>
                    <a:pt x="15778" y="19204"/>
                    <a:pt x="13376" y="20724"/>
                    <a:pt x="10787" y="21167"/>
                  </a:cubicBezTo>
                  <a:lnTo>
                    <a:pt x="10233" y="21167"/>
                  </a:lnTo>
                  <a:cubicBezTo>
                    <a:pt x="6724" y="19637"/>
                    <a:pt x="3590" y="16577"/>
                    <a:pt x="1929" y="12652"/>
                  </a:cubicBezTo>
                  <a:cubicBezTo>
                    <a:pt x="259" y="8727"/>
                    <a:pt x="-107" y="4358"/>
                    <a:pt x="1001" y="211"/>
                  </a:cubicBezTo>
                  <a:cubicBezTo>
                    <a:pt x="1001" y="211"/>
                    <a:pt x="1001" y="0"/>
                    <a:pt x="81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80" name="Google Shape;1715;p41"/>
            <p:cNvSpPr/>
            <p:nvPr/>
          </p:nvSpPr>
          <p:spPr>
            <a:xfrm>
              <a:off x="1149100" y="86993"/>
              <a:ext cx="36640" cy="32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09" h="21600" fill="norm" stroke="1" extrusionOk="0">
                  <a:moveTo>
                    <a:pt x="4464" y="0"/>
                  </a:moveTo>
                  <a:cubicBezTo>
                    <a:pt x="-1591" y="0"/>
                    <a:pt x="-1154" y="7200"/>
                    <a:pt x="3778" y="11747"/>
                  </a:cubicBezTo>
                  <a:cubicBezTo>
                    <a:pt x="6462" y="15006"/>
                    <a:pt x="10520" y="18265"/>
                    <a:pt x="14578" y="21600"/>
                  </a:cubicBezTo>
                  <a:lnTo>
                    <a:pt x="20009" y="21600"/>
                  </a:lnTo>
                  <a:cubicBezTo>
                    <a:pt x="20009" y="18265"/>
                    <a:pt x="20009" y="16674"/>
                    <a:pt x="20009" y="15006"/>
                  </a:cubicBezTo>
                  <a:cubicBezTo>
                    <a:pt x="17262" y="6821"/>
                    <a:pt x="11893" y="1895"/>
                    <a:pt x="6462" y="227"/>
                  </a:cubicBezTo>
                  <a:cubicBezTo>
                    <a:pt x="5713" y="76"/>
                    <a:pt x="5089" y="0"/>
                    <a:pt x="4464" y="0"/>
                  </a:cubicBezTo>
                  <a:close/>
                </a:path>
              </a:pathLst>
            </a:custGeom>
            <a:solidFill>
              <a:srgbClr val="FCEDE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81" name="Google Shape;1716;p41"/>
            <p:cNvSpPr/>
            <p:nvPr/>
          </p:nvSpPr>
          <p:spPr>
            <a:xfrm>
              <a:off x="1187596" y="122087"/>
              <a:ext cx="13005" cy="123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00" h="21600" fill="norm" stroke="1" extrusionOk="0">
                  <a:moveTo>
                    <a:pt x="8100" y="0"/>
                  </a:moveTo>
                  <a:cubicBezTo>
                    <a:pt x="-2700" y="0"/>
                    <a:pt x="-2700" y="21600"/>
                    <a:pt x="8100" y="21600"/>
                  </a:cubicBezTo>
                  <a:cubicBezTo>
                    <a:pt x="11589" y="21600"/>
                    <a:pt x="15245" y="17200"/>
                    <a:pt x="18900" y="13000"/>
                  </a:cubicBezTo>
                  <a:cubicBezTo>
                    <a:pt x="15245" y="4200"/>
                    <a:pt x="11589" y="0"/>
                    <a:pt x="8100" y="0"/>
                  </a:cubicBezTo>
                  <a:close/>
                </a:path>
              </a:pathLst>
            </a:custGeom>
            <a:solidFill>
              <a:srgbClr val="FCEDE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82" name="Google Shape;1717;p41"/>
            <p:cNvSpPr/>
            <p:nvPr/>
          </p:nvSpPr>
          <p:spPr>
            <a:xfrm>
              <a:off x="-1" y="174557"/>
              <a:ext cx="658826" cy="12138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5018" y="0"/>
                  </a:moveTo>
                  <a:cubicBezTo>
                    <a:pt x="4462" y="0"/>
                    <a:pt x="3884" y="83"/>
                    <a:pt x="3350" y="212"/>
                  </a:cubicBezTo>
                  <a:lnTo>
                    <a:pt x="3107" y="256"/>
                  </a:lnTo>
                  <a:cubicBezTo>
                    <a:pt x="2219" y="521"/>
                    <a:pt x="1492" y="917"/>
                    <a:pt x="1006" y="1404"/>
                  </a:cubicBezTo>
                  <a:cubicBezTo>
                    <a:pt x="518" y="1888"/>
                    <a:pt x="197" y="2416"/>
                    <a:pt x="114" y="2945"/>
                  </a:cubicBezTo>
                  <a:lnTo>
                    <a:pt x="114" y="3078"/>
                  </a:lnTo>
                  <a:cubicBezTo>
                    <a:pt x="32" y="3519"/>
                    <a:pt x="-46" y="4005"/>
                    <a:pt x="32" y="4447"/>
                  </a:cubicBezTo>
                  <a:cubicBezTo>
                    <a:pt x="114" y="5240"/>
                    <a:pt x="275" y="6033"/>
                    <a:pt x="600" y="6784"/>
                  </a:cubicBezTo>
                  <a:cubicBezTo>
                    <a:pt x="600" y="6826"/>
                    <a:pt x="600" y="6871"/>
                    <a:pt x="682" y="6959"/>
                  </a:cubicBezTo>
                  <a:cubicBezTo>
                    <a:pt x="924" y="7622"/>
                    <a:pt x="1327" y="8283"/>
                    <a:pt x="1734" y="8899"/>
                  </a:cubicBezTo>
                  <a:lnTo>
                    <a:pt x="1812" y="9031"/>
                  </a:lnTo>
                  <a:lnTo>
                    <a:pt x="2055" y="9341"/>
                  </a:lnTo>
                  <a:cubicBezTo>
                    <a:pt x="2622" y="10046"/>
                    <a:pt x="3350" y="10840"/>
                    <a:pt x="2947" y="11590"/>
                  </a:cubicBezTo>
                  <a:cubicBezTo>
                    <a:pt x="2947" y="11633"/>
                    <a:pt x="2947" y="11678"/>
                    <a:pt x="2947" y="11678"/>
                  </a:cubicBezTo>
                  <a:cubicBezTo>
                    <a:pt x="2865" y="11722"/>
                    <a:pt x="2865" y="11767"/>
                    <a:pt x="2865" y="11810"/>
                  </a:cubicBezTo>
                  <a:cubicBezTo>
                    <a:pt x="2380" y="12384"/>
                    <a:pt x="1492" y="12870"/>
                    <a:pt x="1085" y="13399"/>
                  </a:cubicBezTo>
                  <a:cubicBezTo>
                    <a:pt x="682" y="13883"/>
                    <a:pt x="600" y="14412"/>
                    <a:pt x="764" y="14898"/>
                  </a:cubicBezTo>
                  <a:cubicBezTo>
                    <a:pt x="764" y="14942"/>
                    <a:pt x="764" y="14985"/>
                    <a:pt x="764" y="15030"/>
                  </a:cubicBezTo>
                  <a:cubicBezTo>
                    <a:pt x="924" y="15382"/>
                    <a:pt x="1167" y="15736"/>
                    <a:pt x="1492" y="16045"/>
                  </a:cubicBezTo>
                  <a:cubicBezTo>
                    <a:pt x="2380" y="16838"/>
                    <a:pt x="3514" y="17544"/>
                    <a:pt x="4727" y="18118"/>
                  </a:cubicBezTo>
                  <a:lnTo>
                    <a:pt x="4970" y="18205"/>
                  </a:lnTo>
                  <a:lnTo>
                    <a:pt x="5294" y="18382"/>
                  </a:lnTo>
                  <a:lnTo>
                    <a:pt x="7395" y="19440"/>
                  </a:lnTo>
                  <a:lnTo>
                    <a:pt x="10956" y="21248"/>
                  </a:lnTo>
                  <a:cubicBezTo>
                    <a:pt x="13142" y="21425"/>
                    <a:pt x="15729" y="21513"/>
                    <a:pt x="18561" y="21557"/>
                  </a:cubicBezTo>
                  <a:lnTo>
                    <a:pt x="18804" y="21557"/>
                  </a:lnTo>
                  <a:cubicBezTo>
                    <a:pt x="19613" y="21600"/>
                    <a:pt x="20505" y="21600"/>
                    <a:pt x="21394" y="21600"/>
                  </a:cubicBezTo>
                  <a:cubicBezTo>
                    <a:pt x="21476" y="21159"/>
                    <a:pt x="21554" y="20674"/>
                    <a:pt x="21476" y="20233"/>
                  </a:cubicBezTo>
                  <a:cubicBezTo>
                    <a:pt x="21476" y="19792"/>
                    <a:pt x="21476" y="19352"/>
                    <a:pt x="21394" y="18954"/>
                  </a:cubicBezTo>
                  <a:lnTo>
                    <a:pt x="21394" y="18205"/>
                  </a:lnTo>
                  <a:cubicBezTo>
                    <a:pt x="21394" y="17455"/>
                    <a:pt x="21311" y="16749"/>
                    <a:pt x="21233" y="16000"/>
                  </a:cubicBezTo>
                  <a:lnTo>
                    <a:pt x="21233" y="15778"/>
                  </a:lnTo>
                  <a:cubicBezTo>
                    <a:pt x="21069" y="14544"/>
                    <a:pt x="20826" y="13309"/>
                    <a:pt x="20505" y="12074"/>
                  </a:cubicBezTo>
                  <a:cubicBezTo>
                    <a:pt x="20505" y="11987"/>
                    <a:pt x="20505" y="11899"/>
                    <a:pt x="20505" y="11855"/>
                  </a:cubicBezTo>
                  <a:cubicBezTo>
                    <a:pt x="20181" y="10797"/>
                    <a:pt x="19856" y="9737"/>
                    <a:pt x="19531" y="8679"/>
                  </a:cubicBezTo>
                  <a:cubicBezTo>
                    <a:pt x="19453" y="8502"/>
                    <a:pt x="19453" y="8283"/>
                    <a:pt x="19289" y="8106"/>
                  </a:cubicBezTo>
                  <a:lnTo>
                    <a:pt x="19210" y="7929"/>
                  </a:lnTo>
                  <a:cubicBezTo>
                    <a:pt x="18804" y="7268"/>
                    <a:pt x="18158" y="6651"/>
                    <a:pt x="17024" y="6562"/>
                  </a:cubicBezTo>
                  <a:cubicBezTo>
                    <a:pt x="16871" y="6544"/>
                    <a:pt x="16714" y="6538"/>
                    <a:pt x="16553" y="6538"/>
                  </a:cubicBezTo>
                  <a:cubicBezTo>
                    <a:pt x="16117" y="6538"/>
                    <a:pt x="15665" y="6588"/>
                    <a:pt x="15228" y="6588"/>
                  </a:cubicBezTo>
                  <a:cubicBezTo>
                    <a:pt x="15072" y="6588"/>
                    <a:pt x="14915" y="6580"/>
                    <a:pt x="14758" y="6562"/>
                  </a:cubicBezTo>
                  <a:cubicBezTo>
                    <a:pt x="13948" y="6430"/>
                    <a:pt x="13303" y="6121"/>
                    <a:pt x="12978" y="5681"/>
                  </a:cubicBezTo>
                  <a:lnTo>
                    <a:pt x="12818" y="5549"/>
                  </a:lnTo>
                  <a:cubicBezTo>
                    <a:pt x="12657" y="5372"/>
                    <a:pt x="12493" y="5195"/>
                    <a:pt x="12333" y="5018"/>
                  </a:cubicBezTo>
                  <a:cubicBezTo>
                    <a:pt x="11683" y="4180"/>
                    <a:pt x="10956" y="3387"/>
                    <a:pt x="10146" y="2593"/>
                  </a:cubicBezTo>
                  <a:cubicBezTo>
                    <a:pt x="10067" y="2549"/>
                    <a:pt x="9985" y="2506"/>
                    <a:pt x="9985" y="2461"/>
                  </a:cubicBezTo>
                  <a:lnTo>
                    <a:pt x="9661" y="2107"/>
                  </a:lnTo>
                  <a:cubicBezTo>
                    <a:pt x="9258" y="1755"/>
                    <a:pt x="8854" y="1404"/>
                    <a:pt x="8448" y="1094"/>
                  </a:cubicBezTo>
                  <a:cubicBezTo>
                    <a:pt x="8369" y="1050"/>
                    <a:pt x="8287" y="1005"/>
                    <a:pt x="8205" y="962"/>
                  </a:cubicBezTo>
                  <a:cubicBezTo>
                    <a:pt x="7560" y="521"/>
                    <a:pt x="6668" y="169"/>
                    <a:pt x="5615" y="37"/>
                  </a:cubicBezTo>
                  <a:cubicBezTo>
                    <a:pt x="5421" y="12"/>
                    <a:pt x="5220" y="0"/>
                    <a:pt x="5018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83" name="Google Shape;1718;p41"/>
            <p:cNvSpPr/>
            <p:nvPr/>
          </p:nvSpPr>
          <p:spPr>
            <a:xfrm>
              <a:off x="95186" y="186446"/>
              <a:ext cx="480801" cy="1199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4" y="0"/>
                  </a:moveTo>
                  <a:lnTo>
                    <a:pt x="0" y="45"/>
                  </a:lnTo>
                  <a:cubicBezTo>
                    <a:pt x="1669" y="1249"/>
                    <a:pt x="3230" y="2410"/>
                    <a:pt x="4678" y="3614"/>
                  </a:cubicBezTo>
                  <a:lnTo>
                    <a:pt x="4899" y="3793"/>
                  </a:lnTo>
                  <a:cubicBezTo>
                    <a:pt x="6681" y="5222"/>
                    <a:pt x="8350" y="6694"/>
                    <a:pt x="9912" y="8122"/>
                  </a:cubicBezTo>
                  <a:lnTo>
                    <a:pt x="10025" y="8301"/>
                  </a:lnTo>
                  <a:cubicBezTo>
                    <a:pt x="10579" y="8748"/>
                    <a:pt x="11026" y="9149"/>
                    <a:pt x="11468" y="9596"/>
                  </a:cubicBezTo>
                  <a:cubicBezTo>
                    <a:pt x="11468" y="9639"/>
                    <a:pt x="11581" y="9684"/>
                    <a:pt x="11581" y="9730"/>
                  </a:cubicBezTo>
                  <a:cubicBezTo>
                    <a:pt x="12695" y="10800"/>
                    <a:pt x="13696" y="11827"/>
                    <a:pt x="14585" y="12897"/>
                  </a:cubicBezTo>
                  <a:cubicBezTo>
                    <a:pt x="14698" y="12943"/>
                    <a:pt x="14811" y="13031"/>
                    <a:pt x="14811" y="13077"/>
                  </a:cubicBezTo>
                  <a:cubicBezTo>
                    <a:pt x="15699" y="14058"/>
                    <a:pt x="16593" y="15083"/>
                    <a:pt x="17368" y="16110"/>
                  </a:cubicBezTo>
                  <a:cubicBezTo>
                    <a:pt x="17481" y="16199"/>
                    <a:pt x="17481" y="16244"/>
                    <a:pt x="17481" y="16290"/>
                  </a:cubicBezTo>
                  <a:cubicBezTo>
                    <a:pt x="18262" y="17271"/>
                    <a:pt x="19043" y="18296"/>
                    <a:pt x="19818" y="19278"/>
                  </a:cubicBezTo>
                  <a:cubicBezTo>
                    <a:pt x="19818" y="19369"/>
                    <a:pt x="19931" y="19412"/>
                    <a:pt x="19931" y="19457"/>
                  </a:cubicBezTo>
                  <a:cubicBezTo>
                    <a:pt x="20378" y="20172"/>
                    <a:pt x="20825" y="20886"/>
                    <a:pt x="21266" y="21600"/>
                  </a:cubicBezTo>
                  <a:lnTo>
                    <a:pt x="21600" y="21600"/>
                  </a:lnTo>
                  <a:cubicBezTo>
                    <a:pt x="21492" y="21332"/>
                    <a:pt x="21266" y="21108"/>
                    <a:pt x="21158" y="20840"/>
                  </a:cubicBezTo>
                  <a:lnTo>
                    <a:pt x="21045" y="20661"/>
                  </a:lnTo>
                  <a:cubicBezTo>
                    <a:pt x="20825" y="20217"/>
                    <a:pt x="20486" y="19813"/>
                    <a:pt x="20152" y="19412"/>
                  </a:cubicBezTo>
                  <a:cubicBezTo>
                    <a:pt x="20152" y="19323"/>
                    <a:pt x="20044" y="19278"/>
                    <a:pt x="20044" y="19235"/>
                  </a:cubicBezTo>
                  <a:cubicBezTo>
                    <a:pt x="19376" y="18208"/>
                    <a:pt x="18596" y="17181"/>
                    <a:pt x="17815" y="16199"/>
                  </a:cubicBezTo>
                  <a:cubicBezTo>
                    <a:pt x="17702" y="16156"/>
                    <a:pt x="17594" y="16065"/>
                    <a:pt x="17594" y="16022"/>
                  </a:cubicBezTo>
                  <a:cubicBezTo>
                    <a:pt x="16814" y="15040"/>
                    <a:pt x="16033" y="14058"/>
                    <a:pt x="15145" y="13120"/>
                  </a:cubicBezTo>
                  <a:cubicBezTo>
                    <a:pt x="15032" y="13031"/>
                    <a:pt x="14919" y="12986"/>
                    <a:pt x="14919" y="12943"/>
                  </a:cubicBezTo>
                  <a:cubicBezTo>
                    <a:pt x="13476" y="11335"/>
                    <a:pt x="11914" y="9730"/>
                    <a:pt x="10245" y="8122"/>
                  </a:cubicBezTo>
                  <a:lnTo>
                    <a:pt x="10132" y="7988"/>
                  </a:lnTo>
                  <a:cubicBezTo>
                    <a:pt x="8910" y="6827"/>
                    <a:pt x="7575" y="5669"/>
                    <a:pt x="6235" y="4553"/>
                  </a:cubicBezTo>
                  <a:lnTo>
                    <a:pt x="6127" y="4462"/>
                  </a:lnTo>
                  <a:cubicBezTo>
                    <a:pt x="5793" y="4195"/>
                    <a:pt x="5459" y="3927"/>
                    <a:pt x="5125" y="3660"/>
                  </a:cubicBezTo>
                  <a:lnTo>
                    <a:pt x="4899" y="3481"/>
                  </a:lnTo>
                  <a:cubicBezTo>
                    <a:pt x="3451" y="2322"/>
                    <a:pt x="1895" y="1161"/>
                    <a:pt x="33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84" name="Google Shape;1719;p41"/>
            <p:cNvSpPr/>
            <p:nvPr/>
          </p:nvSpPr>
          <p:spPr>
            <a:xfrm>
              <a:off x="3506" y="228628"/>
              <a:ext cx="255262" cy="1684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184" y="0"/>
                  </a:moveTo>
                  <a:cubicBezTo>
                    <a:pt x="20555" y="2858"/>
                    <a:pt x="19927" y="5393"/>
                    <a:pt x="19501" y="7942"/>
                  </a:cubicBezTo>
                  <a:cubicBezTo>
                    <a:pt x="18669" y="11753"/>
                    <a:pt x="17827" y="15563"/>
                    <a:pt x="16986" y="19373"/>
                  </a:cubicBezTo>
                  <a:lnTo>
                    <a:pt x="16783" y="20647"/>
                  </a:lnTo>
                  <a:lnTo>
                    <a:pt x="16570" y="20647"/>
                  </a:lnTo>
                  <a:cubicBezTo>
                    <a:pt x="11327" y="17468"/>
                    <a:pt x="5659" y="15563"/>
                    <a:pt x="0" y="14288"/>
                  </a:cubicBezTo>
                  <a:lnTo>
                    <a:pt x="0" y="15240"/>
                  </a:lnTo>
                  <a:cubicBezTo>
                    <a:pt x="5872" y="16515"/>
                    <a:pt x="11540" y="18742"/>
                    <a:pt x="16986" y="21600"/>
                  </a:cubicBezTo>
                  <a:lnTo>
                    <a:pt x="17199" y="21600"/>
                  </a:lnTo>
                  <a:lnTo>
                    <a:pt x="17199" y="21278"/>
                  </a:lnTo>
                  <a:lnTo>
                    <a:pt x="17412" y="20647"/>
                  </a:lnTo>
                  <a:cubicBezTo>
                    <a:pt x="18243" y="16515"/>
                    <a:pt x="19085" y="12383"/>
                    <a:pt x="19927" y="8250"/>
                  </a:cubicBezTo>
                  <a:cubicBezTo>
                    <a:pt x="20343" y="5715"/>
                    <a:pt x="20971" y="3488"/>
                    <a:pt x="21600" y="953"/>
                  </a:cubicBezTo>
                  <a:cubicBezTo>
                    <a:pt x="21397" y="630"/>
                    <a:pt x="21184" y="308"/>
                    <a:pt x="2118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85" name="Google Shape;1720;p41"/>
            <p:cNvSpPr/>
            <p:nvPr/>
          </p:nvSpPr>
          <p:spPr>
            <a:xfrm>
              <a:off x="53118" y="674682"/>
              <a:ext cx="302359" cy="52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71" y="3079"/>
                  </a:lnTo>
                  <a:cubicBezTo>
                    <a:pt x="7260" y="11321"/>
                    <a:pt x="14340" y="17479"/>
                    <a:pt x="21420" y="21600"/>
                  </a:cubicBezTo>
                  <a:lnTo>
                    <a:pt x="21600" y="21600"/>
                  </a:lnTo>
                  <a:lnTo>
                    <a:pt x="21600" y="18521"/>
                  </a:lnTo>
                  <a:lnTo>
                    <a:pt x="21241" y="18521"/>
                  </a:lnTo>
                  <a:cubicBezTo>
                    <a:pt x="14160" y="13358"/>
                    <a:pt x="7080" y="720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86" name="Google Shape;1721;p41"/>
            <p:cNvSpPr/>
            <p:nvPr/>
          </p:nvSpPr>
          <p:spPr>
            <a:xfrm>
              <a:off x="25797" y="838265"/>
              <a:ext cx="602316" cy="2528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9821" y="7412"/>
                  </a:lnTo>
                  <a:cubicBezTo>
                    <a:pt x="18755" y="11650"/>
                    <a:pt x="17689" y="16093"/>
                    <a:pt x="16619" y="20331"/>
                  </a:cubicBezTo>
                  <a:cubicBezTo>
                    <a:pt x="16533" y="20536"/>
                    <a:pt x="16533" y="20750"/>
                    <a:pt x="16443" y="20750"/>
                  </a:cubicBezTo>
                  <a:lnTo>
                    <a:pt x="16353" y="20750"/>
                  </a:lnTo>
                  <a:cubicBezTo>
                    <a:pt x="11023" y="18417"/>
                    <a:pt x="5424" y="16307"/>
                    <a:pt x="0" y="14823"/>
                  </a:cubicBezTo>
                  <a:cubicBezTo>
                    <a:pt x="0" y="15038"/>
                    <a:pt x="0" y="15243"/>
                    <a:pt x="0" y="15458"/>
                  </a:cubicBezTo>
                  <a:cubicBezTo>
                    <a:pt x="5510" y="16942"/>
                    <a:pt x="11023" y="19051"/>
                    <a:pt x="16443" y="21600"/>
                  </a:cubicBezTo>
                  <a:lnTo>
                    <a:pt x="16619" y="21600"/>
                  </a:lnTo>
                  <a:lnTo>
                    <a:pt x="16619" y="21170"/>
                  </a:lnTo>
                  <a:cubicBezTo>
                    <a:pt x="17775" y="16727"/>
                    <a:pt x="18841" y="12069"/>
                    <a:pt x="19997" y="7626"/>
                  </a:cubicBezTo>
                  <a:lnTo>
                    <a:pt x="21600" y="1064"/>
                  </a:lnTo>
                  <a:cubicBezTo>
                    <a:pt x="21600" y="635"/>
                    <a:pt x="21600" y="215"/>
                    <a:pt x="216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87" name="Google Shape;1722;p41"/>
            <p:cNvSpPr/>
            <p:nvPr/>
          </p:nvSpPr>
          <p:spPr>
            <a:xfrm>
              <a:off x="558728" y="1192754"/>
              <a:ext cx="99110" cy="1511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052" y="0"/>
                  </a:moveTo>
                  <a:cubicBezTo>
                    <a:pt x="14574" y="6715"/>
                    <a:pt x="7549" y="13447"/>
                    <a:pt x="1071" y="20179"/>
                  </a:cubicBezTo>
                  <a:lnTo>
                    <a:pt x="0" y="20897"/>
                  </a:lnTo>
                  <a:lnTo>
                    <a:pt x="1071" y="21600"/>
                  </a:lnTo>
                  <a:cubicBezTo>
                    <a:pt x="8097" y="15228"/>
                    <a:pt x="15122" y="8856"/>
                    <a:pt x="21600" y="2124"/>
                  </a:cubicBezTo>
                  <a:cubicBezTo>
                    <a:pt x="21600" y="1765"/>
                    <a:pt x="21600" y="1062"/>
                    <a:pt x="2105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897" name="تجميع"/>
          <p:cNvGrpSpPr/>
          <p:nvPr/>
        </p:nvGrpSpPr>
        <p:grpSpPr>
          <a:xfrm>
            <a:off x="4699906" y="437006"/>
            <a:ext cx="4255956" cy="1428127"/>
            <a:chOff x="0" y="0"/>
            <a:chExt cx="4255955" cy="1428126"/>
          </a:xfrm>
        </p:grpSpPr>
        <p:sp>
          <p:nvSpPr>
            <p:cNvPr id="1889" name="Google Shape;526;p13"/>
            <p:cNvSpPr/>
            <p:nvPr/>
          </p:nvSpPr>
          <p:spPr>
            <a:xfrm>
              <a:off x="4009865" y="444348"/>
              <a:ext cx="246091" cy="2197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470" y="0"/>
                  </a:moveTo>
                  <a:cubicBezTo>
                    <a:pt x="626" y="0"/>
                    <a:pt x="165" y="2944"/>
                    <a:pt x="1580" y="3753"/>
                  </a:cubicBezTo>
                  <a:cubicBezTo>
                    <a:pt x="7178" y="6403"/>
                    <a:pt x="13599" y="9089"/>
                    <a:pt x="16793" y="10892"/>
                  </a:cubicBezTo>
                  <a:lnTo>
                    <a:pt x="0" y="18031"/>
                  </a:lnTo>
                  <a:lnTo>
                    <a:pt x="1580" y="21600"/>
                  </a:lnTo>
                  <a:lnTo>
                    <a:pt x="19987" y="12658"/>
                  </a:lnTo>
                  <a:cubicBezTo>
                    <a:pt x="20777" y="12658"/>
                    <a:pt x="21600" y="11775"/>
                    <a:pt x="21600" y="10892"/>
                  </a:cubicBezTo>
                  <a:cubicBezTo>
                    <a:pt x="21600" y="10009"/>
                    <a:pt x="21600" y="8206"/>
                    <a:pt x="3194" y="147"/>
                  </a:cubicBezTo>
                  <a:cubicBezTo>
                    <a:pt x="2930" y="74"/>
                    <a:pt x="2667" y="0"/>
                    <a:pt x="2470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90" name="Google Shape;527;p13"/>
            <p:cNvSpPr/>
            <p:nvPr/>
          </p:nvSpPr>
          <p:spPr>
            <a:xfrm>
              <a:off x="3210522" y="0"/>
              <a:ext cx="890712" cy="10915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230" h="21600" fill="norm" stroke="1" extrusionOk="0">
                  <a:moveTo>
                    <a:pt x="2698" y="0"/>
                  </a:moveTo>
                  <a:cubicBezTo>
                    <a:pt x="1407" y="0"/>
                    <a:pt x="-3221" y="8207"/>
                    <a:pt x="3772" y="13141"/>
                  </a:cubicBezTo>
                  <a:lnTo>
                    <a:pt x="286" y="13867"/>
                  </a:lnTo>
                  <a:cubicBezTo>
                    <a:pt x="286" y="13867"/>
                    <a:pt x="778" y="21600"/>
                    <a:pt x="7586" y="21600"/>
                  </a:cubicBezTo>
                  <a:cubicBezTo>
                    <a:pt x="14230" y="21600"/>
                    <a:pt x="18379" y="9363"/>
                    <a:pt x="15064" y="5585"/>
                  </a:cubicBezTo>
                  <a:cubicBezTo>
                    <a:pt x="14387" y="4896"/>
                    <a:pt x="13792" y="4615"/>
                    <a:pt x="13266" y="4615"/>
                  </a:cubicBezTo>
                  <a:cubicBezTo>
                    <a:pt x="11051" y="4615"/>
                    <a:pt x="10081" y="9548"/>
                    <a:pt x="10081" y="9548"/>
                  </a:cubicBezTo>
                  <a:cubicBezTo>
                    <a:pt x="10081" y="9548"/>
                    <a:pt x="3936" y="370"/>
                    <a:pt x="2774" y="7"/>
                  </a:cubicBezTo>
                  <a:cubicBezTo>
                    <a:pt x="2746" y="0"/>
                    <a:pt x="2726" y="0"/>
                    <a:pt x="2698" y="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91" name="Google Shape;528;p13"/>
            <p:cNvSpPr/>
            <p:nvPr/>
          </p:nvSpPr>
          <p:spPr>
            <a:xfrm>
              <a:off x="3344112" y="182308"/>
              <a:ext cx="335250" cy="4544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13" h="21600" fill="norm" stroke="1" extrusionOk="0">
                  <a:moveTo>
                    <a:pt x="2871" y="0"/>
                  </a:moveTo>
                  <a:cubicBezTo>
                    <a:pt x="2286" y="0"/>
                    <a:pt x="2286" y="427"/>
                    <a:pt x="1724" y="854"/>
                  </a:cubicBezTo>
                  <a:cubicBezTo>
                    <a:pt x="601" y="2153"/>
                    <a:pt x="2286" y="4751"/>
                    <a:pt x="4579" y="7775"/>
                  </a:cubicBezTo>
                  <a:cubicBezTo>
                    <a:pt x="3994" y="7348"/>
                    <a:pt x="2871" y="6921"/>
                    <a:pt x="1724" y="6921"/>
                  </a:cubicBezTo>
                  <a:cubicBezTo>
                    <a:pt x="1162" y="6921"/>
                    <a:pt x="601" y="7348"/>
                    <a:pt x="601" y="7775"/>
                  </a:cubicBezTo>
                  <a:cubicBezTo>
                    <a:pt x="-546" y="10373"/>
                    <a:pt x="16" y="12971"/>
                    <a:pt x="1724" y="15124"/>
                  </a:cubicBezTo>
                  <a:cubicBezTo>
                    <a:pt x="4579" y="19020"/>
                    <a:pt x="9681" y="21600"/>
                    <a:pt x="15929" y="21600"/>
                  </a:cubicBezTo>
                  <a:cubicBezTo>
                    <a:pt x="16514" y="21600"/>
                    <a:pt x="17076" y="21600"/>
                    <a:pt x="17076" y="21173"/>
                  </a:cubicBezTo>
                  <a:cubicBezTo>
                    <a:pt x="17076" y="20319"/>
                    <a:pt x="17076" y="19874"/>
                    <a:pt x="15929" y="19874"/>
                  </a:cubicBezTo>
                  <a:cubicBezTo>
                    <a:pt x="11389" y="19874"/>
                    <a:pt x="6849" y="17721"/>
                    <a:pt x="4579" y="14697"/>
                  </a:cubicBezTo>
                  <a:cubicBezTo>
                    <a:pt x="2871" y="12971"/>
                    <a:pt x="2286" y="11227"/>
                    <a:pt x="2871" y="9074"/>
                  </a:cubicBezTo>
                  <a:cubicBezTo>
                    <a:pt x="5702" y="10800"/>
                    <a:pt x="8557" y="12526"/>
                    <a:pt x="10827" y="14697"/>
                  </a:cubicBezTo>
                  <a:cubicBezTo>
                    <a:pt x="11108" y="14910"/>
                    <a:pt x="11389" y="15017"/>
                    <a:pt x="11670" y="15017"/>
                  </a:cubicBezTo>
                  <a:cubicBezTo>
                    <a:pt x="11951" y="15017"/>
                    <a:pt x="12255" y="14910"/>
                    <a:pt x="12536" y="14697"/>
                  </a:cubicBezTo>
                  <a:cubicBezTo>
                    <a:pt x="12536" y="14270"/>
                    <a:pt x="12536" y="13825"/>
                    <a:pt x="12536" y="13398"/>
                  </a:cubicBezTo>
                  <a:cubicBezTo>
                    <a:pt x="9119" y="9946"/>
                    <a:pt x="6287" y="6476"/>
                    <a:pt x="3994" y="2153"/>
                  </a:cubicBezTo>
                  <a:cubicBezTo>
                    <a:pt x="9681" y="6049"/>
                    <a:pt x="14244" y="9946"/>
                    <a:pt x="18784" y="14697"/>
                  </a:cubicBezTo>
                  <a:lnTo>
                    <a:pt x="20492" y="14697"/>
                  </a:lnTo>
                  <a:cubicBezTo>
                    <a:pt x="21054" y="14270"/>
                    <a:pt x="21054" y="13398"/>
                    <a:pt x="20492" y="13398"/>
                  </a:cubicBezTo>
                  <a:cubicBezTo>
                    <a:pt x="15367" y="8202"/>
                    <a:pt x="6287" y="0"/>
                    <a:pt x="2871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92" name="Google Shape;529;p13"/>
            <p:cNvSpPr/>
            <p:nvPr/>
          </p:nvSpPr>
          <p:spPr>
            <a:xfrm>
              <a:off x="3860200" y="360493"/>
              <a:ext cx="149656" cy="1489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5" h="21600" fill="norm" stroke="1" extrusionOk="0">
                  <a:moveTo>
                    <a:pt x="3135" y="0"/>
                  </a:moveTo>
                  <a:cubicBezTo>
                    <a:pt x="2665" y="0"/>
                    <a:pt x="2142" y="163"/>
                    <a:pt x="1775" y="543"/>
                  </a:cubicBezTo>
                  <a:cubicBezTo>
                    <a:pt x="520" y="543"/>
                    <a:pt x="-735" y="1845"/>
                    <a:pt x="520" y="3148"/>
                  </a:cubicBezTo>
                  <a:cubicBezTo>
                    <a:pt x="3083" y="16336"/>
                    <a:pt x="5593" y="21600"/>
                    <a:pt x="9411" y="21600"/>
                  </a:cubicBezTo>
                  <a:cubicBezTo>
                    <a:pt x="15740" y="21600"/>
                    <a:pt x="19557" y="9769"/>
                    <a:pt x="20865" y="3148"/>
                  </a:cubicBezTo>
                  <a:cubicBezTo>
                    <a:pt x="20865" y="1845"/>
                    <a:pt x="19557" y="543"/>
                    <a:pt x="18302" y="543"/>
                  </a:cubicBezTo>
                  <a:cubicBezTo>
                    <a:pt x="17936" y="163"/>
                    <a:pt x="17570" y="0"/>
                    <a:pt x="17204" y="0"/>
                  </a:cubicBezTo>
                  <a:cubicBezTo>
                    <a:pt x="16419" y="0"/>
                    <a:pt x="15740" y="923"/>
                    <a:pt x="15740" y="1845"/>
                  </a:cubicBezTo>
                  <a:cubicBezTo>
                    <a:pt x="14484" y="7110"/>
                    <a:pt x="13229" y="12374"/>
                    <a:pt x="10666" y="16336"/>
                  </a:cubicBezTo>
                  <a:cubicBezTo>
                    <a:pt x="10666" y="16336"/>
                    <a:pt x="8156" y="15033"/>
                    <a:pt x="5593" y="1845"/>
                  </a:cubicBezTo>
                  <a:cubicBezTo>
                    <a:pt x="5593" y="923"/>
                    <a:pt x="4338" y="0"/>
                    <a:pt x="3135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93" name="Google Shape;530;p13"/>
            <p:cNvSpPr/>
            <p:nvPr/>
          </p:nvSpPr>
          <p:spPr>
            <a:xfrm>
              <a:off x="3544090" y="930994"/>
              <a:ext cx="169914" cy="696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06" h="21600" fill="norm" stroke="1" extrusionOk="0">
                  <a:moveTo>
                    <a:pt x="16994" y="0"/>
                  </a:moveTo>
                  <a:cubicBezTo>
                    <a:pt x="16518" y="0"/>
                    <a:pt x="16128" y="581"/>
                    <a:pt x="15868" y="1858"/>
                  </a:cubicBezTo>
                  <a:cubicBezTo>
                    <a:pt x="12709" y="8245"/>
                    <a:pt x="9549" y="11381"/>
                    <a:pt x="5956" y="11381"/>
                  </a:cubicBezTo>
                  <a:cubicBezTo>
                    <a:pt x="4787" y="11381"/>
                    <a:pt x="3532" y="11032"/>
                    <a:pt x="2190" y="10335"/>
                  </a:cubicBezTo>
                  <a:cubicBezTo>
                    <a:pt x="112" y="10335"/>
                    <a:pt x="-970" y="21600"/>
                    <a:pt x="1151" y="21600"/>
                  </a:cubicBezTo>
                  <a:lnTo>
                    <a:pt x="5350" y="21600"/>
                  </a:lnTo>
                  <a:cubicBezTo>
                    <a:pt x="9549" y="21600"/>
                    <a:pt x="14830" y="18813"/>
                    <a:pt x="19028" y="10335"/>
                  </a:cubicBezTo>
                  <a:cubicBezTo>
                    <a:pt x="20630" y="6039"/>
                    <a:pt x="18552" y="0"/>
                    <a:pt x="16994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94" name="Google Shape;531;p13"/>
            <p:cNvSpPr/>
            <p:nvPr/>
          </p:nvSpPr>
          <p:spPr>
            <a:xfrm>
              <a:off x="3508671" y="784631"/>
              <a:ext cx="170691" cy="707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9" h="21600" fill="norm" stroke="1" extrusionOk="0">
                  <a:moveTo>
                    <a:pt x="18742" y="0"/>
                  </a:moveTo>
                  <a:cubicBezTo>
                    <a:pt x="18180" y="0"/>
                    <a:pt x="17617" y="686"/>
                    <a:pt x="17055" y="2057"/>
                  </a:cubicBezTo>
                  <a:cubicBezTo>
                    <a:pt x="14478" y="8343"/>
                    <a:pt x="10636" y="11429"/>
                    <a:pt x="6981" y="11429"/>
                  </a:cubicBezTo>
                  <a:cubicBezTo>
                    <a:pt x="5763" y="11429"/>
                    <a:pt x="4545" y="11086"/>
                    <a:pt x="3374" y="10400"/>
                  </a:cubicBezTo>
                  <a:cubicBezTo>
                    <a:pt x="1125" y="10400"/>
                    <a:pt x="0" y="13257"/>
                    <a:pt x="0" y="16000"/>
                  </a:cubicBezTo>
                  <a:cubicBezTo>
                    <a:pt x="0" y="18743"/>
                    <a:pt x="0" y="21600"/>
                    <a:pt x="2249" y="21600"/>
                  </a:cubicBezTo>
                  <a:lnTo>
                    <a:pt x="5669" y="21600"/>
                  </a:lnTo>
                  <a:cubicBezTo>
                    <a:pt x="11339" y="21600"/>
                    <a:pt x="15931" y="16000"/>
                    <a:pt x="20475" y="7657"/>
                  </a:cubicBezTo>
                  <a:cubicBezTo>
                    <a:pt x="21600" y="7657"/>
                    <a:pt x="21600" y="2057"/>
                    <a:pt x="20475" y="2057"/>
                  </a:cubicBezTo>
                  <a:cubicBezTo>
                    <a:pt x="19913" y="686"/>
                    <a:pt x="19351" y="0"/>
                    <a:pt x="18742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95" name="Google Shape;532;p13"/>
            <p:cNvSpPr/>
            <p:nvPr/>
          </p:nvSpPr>
          <p:spPr>
            <a:xfrm>
              <a:off x="3754395" y="784631"/>
              <a:ext cx="171066" cy="707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9" h="21600" fill="norm" stroke="1" extrusionOk="0">
                  <a:moveTo>
                    <a:pt x="18748" y="0"/>
                  </a:moveTo>
                  <a:cubicBezTo>
                    <a:pt x="18187" y="0"/>
                    <a:pt x="17626" y="686"/>
                    <a:pt x="17065" y="2057"/>
                  </a:cubicBezTo>
                  <a:cubicBezTo>
                    <a:pt x="13652" y="8343"/>
                    <a:pt x="10239" y="11429"/>
                    <a:pt x="6358" y="11429"/>
                  </a:cubicBezTo>
                  <a:cubicBezTo>
                    <a:pt x="5049" y="11429"/>
                    <a:pt x="3694" y="11086"/>
                    <a:pt x="2291" y="10400"/>
                  </a:cubicBezTo>
                  <a:cubicBezTo>
                    <a:pt x="1169" y="10400"/>
                    <a:pt x="0" y="13257"/>
                    <a:pt x="0" y="16000"/>
                  </a:cubicBezTo>
                  <a:cubicBezTo>
                    <a:pt x="0" y="18743"/>
                    <a:pt x="0" y="21600"/>
                    <a:pt x="1169" y="21600"/>
                  </a:cubicBezTo>
                  <a:lnTo>
                    <a:pt x="5704" y="21600"/>
                  </a:lnTo>
                  <a:cubicBezTo>
                    <a:pt x="11361" y="21600"/>
                    <a:pt x="15943" y="16000"/>
                    <a:pt x="20478" y="7657"/>
                  </a:cubicBezTo>
                  <a:cubicBezTo>
                    <a:pt x="21600" y="7657"/>
                    <a:pt x="21600" y="2057"/>
                    <a:pt x="20478" y="2057"/>
                  </a:cubicBezTo>
                  <a:cubicBezTo>
                    <a:pt x="19917" y="686"/>
                    <a:pt x="19309" y="0"/>
                    <a:pt x="18748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96" name="Google Shape;533;p13"/>
            <p:cNvSpPr/>
            <p:nvPr/>
          </p:nvSpPr>
          <p:spPr>
            <a:xfrm>
              <a:off x="0" y="850138"/>
              <a:ext cx="2925334" cy="5779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09" y="1553"/>
                  </a:moveTo>
                  <a:cubicBezTo>
                    <a:pt x="537" y="1553"/>
                    <a:pt x="338" y="1553"/>
                    <a:pt x="136" y="1889"/>
                  </a:cubicBezTo>
                  <a:cubicBezTo>
                    <a:pt x="0" y="1889"/>
                    <a:pt x="0" y="2224"/>
                    <a:pt x="0" y="2574"/>
                  </a:cubicBezTo>
                  <a:cubicBezTo>
                    <a:pt x="0" y="2910"/>
                    <a:pt x="66" y="3246"/>
                    <a:pt x="136" y="3246"/>
                  </a:cubicBezTo>
                  <a:lnTo>
                    <a:pt x="202" y="3246"/>
                  </a:lnTo>
                  <a:cubicBezTo>
                    <a:pt x="404" y="2910"/>
                    <a:pt x="607" y="2910"/>
                    <a:pt x="809" y="2910"/>
                  </a:cubicBezTo>
                  <a:cubicBezTo>
                    <a:pt x="875" y="2910"/>
                    <a:pt x="942" y="2574"/>
                    <a:pt x="942" y="2224"/>
                  </a:cubicBezTo>
                  <a:cubicBezTo>
                    <a:pt x="942" y="1889"/>
                    <a:pt x="875" y="1553"/>
                    <a:pt x="809" y="1553"/>
                  </a:cubicBezTo>
                  <a:close/>
                  <a:moveTo>
                    <a:pt x="1615" y="1889"/>
                  </a:moveTo>
                  <a:cubicBezTo>
                    <a:pt x="1548" y="1889"/>
                    <a:pt x="1479" y="1889"/>
                    <a:pt x="1479" y="2574"/>
                  </a:cubicBezTo>
                  <a:cubicBezTo>
                    <a:pt x="1479" y="2910"/>
                    <a:pt x="1479" y="3246"/>
                    <a:pt x="1615" y="3246"/>
                  </a:cubicBezTo>
                  <a:cubicBezTo>
                    <a:pt x="1817" y="3581"/>
                    <a:pt x="2086" y="3931"/>
                    <a:pt x="2354" y="4603"/>
                  </a:cubicBezTo>
                  <a:lnTo>
                    <a:pt x="2424" y="4603"/>
                  </a:lnTo>
                  <a:cubicBezTo>
                    <a:pt x="2557" y="4603"/>
                    <a:pt x="2623" y="3581"/>
                    <a:pt x="2490" y="3246"/>
                  </a:cubicBezTo>
                  <a:cubicBezTo>
                    <a:pt x="2221" y="2574"/>
                    <a:pt x="1953" y="2224"/>
                    <a:pt x="1615" y="1889"/>
                  </a:cubicBezTo>
                  <a:close/>
                  <a:moveTo>
                    <a:pt x="13645" y="0"/>
                  </a:moveTo>
                  <a:cubicBezTo>
                    <a:pt x="13528" y="0"/>
                    <a:pt x="13429" y="937"/>
                    <a:pt x="13592" y="1203"/>
                  </a:cubicBezTo>
                  <a:lnTo>
                    <a:pt x="13659" y="1553"/>
                  </a:lnTo>
                  <a:cubicBezTo>
                    <a:pt x="13794" y="2224"/>
                    <a:pt x="13861" y="3246"/>
                    <a:pt x="13930" y="4267"/>
                  </a:cubicBezTo>
                  <a:cubicBezTo>
                    <a:pt x="13930" y="4952"/>
                    <a:pt x="13997" y="4952"/>
                    <a:pt x="14063" y="4952"/>
                  </a:cubicBezTo>
                  <a:cubicBezTo>
                    <a:pt x="14129" y="4952"/>
                    <a:pt x="14199" y="4603"/>
                    <a:pt x="14199" y="4267"/>
                  </a:cubicBezTo>
                  <a:cubicBezTo>
                    <a:pt x="14129" y="2910"/>
                    <a:pt x="13997" y="1553"/>
                    <a:pt x="13861" y="532"/>
                  </a:cubicBezTo>
                  <a:cubicBezTo>
                    <a:pt x="13794" y="196"/>
                    <a:pt x="13794" y="196"/>
                    <a:pt x="13728" y="196"/>
                  </a:cubicBezTo>
                  <a:cubicBezTo>
                    <a:pt x="13700" y="56"/>
                    <a:pt x="13672" y="0"/>
                    <a:pt x="13645" y="0"/>
                  </a:cubicBezTo>
                  <a:close/>
                  <a:moveTo>
                    <a:pt x="12985" y="867"/>
                  </a:moveTo>
                  <a:cubicBezTo>
                    <a:pt x="12919" y="867"/>
                    <a:pt x="12853" y="867"/>
                    <a:pt x="12853" y="1203"/>
                  </a:cubicBezTo>
                  <a:cubicBezTo>
                    <a:pt x="12717" y="2224"/>
                    <a:pt x="12650" y="2910"/>
                    <a:pt x="12717" y="3931"/>
                  </a:cubicBezTo>
                  <a:cubicBezTo>
                    <a:pt x="12717" y="4603"/>
                    <a:pt x="12717" y="5288"/>
                    <a:pt x="12786" y="5960"/>
                  </a:cubicBezTo>
                  <a:cubicBezTo>
                    <a:pt x="12786" y="6211"/>
                    <a:pt x="12819" y="6449"/>
                    <a:pt x="12861" y="6449"/>
                  </a:cubicBezTo>
                  <a:cubicBezTo>
                    <a:pt x="12880" y="6449"/>
                    <a:pt x="12900" y="6407"/>
                    <a:pt x="12919" y="6309"/>
                  </a:cubicBezTo>
                  <a:cubicBezTo>
                    <a:pt x="12985" y="6309"/>
                    <a:pt x="13055" y="5960"/>
                    <a:pt x="13055" y="5624"/>
                  </a:cubicBezTo>
                  <a:cubicBezTo>
                    <a:pt x="12985" y="4952"/>
                    <a:pt x="12985" y="4603"/>
                    <a:pt x="12985" y="3931"/>
                  </a:cubicBezTo>
                  <a:cubicBezTo>
                    <a:pt x="12985" y="3246"/>
                    <a:pt x="12985" y="2574"/>
                    <a:pt x="13055" y="1889"/>
                  </a:cubicBezTo>
                  <a:cubicBezTo>
                    <a:pt x="13121" y="1553"/>
                    <a:pt x="13055" y="1203"/>
                    <a:pt x="12985" y="867"/>
                  </a:cubicBezTo>
                  <a:close/>
                  <a:moveTo>
                    <a:pt x="21464" y="1889"/>
                  </a:moveTo>
                  <a:cubicBezTo>
                    <a:pt x="21398" y="1889"/>
                    <a:pt x="21331" y="2224"/>
                    <a:pt x="21331" y="2574"/>
                  </a:cubicBezTo>
                  <a:cubicBezTo>
                    <a:pt x="21262" y="3931"/>
                    <a:pt x="21196" y="4952"/>
                    <a:pt x="21063" y="6309"/>
                  </a:cubicBezTo>
                  <a:cubicBezTo>
                    <a:pt x="20993" y="6309"/>
                    <a:pt x="20993" y="6981"/>
                    <a:pt x="21063" y="7331"/>
                  </a:cubicBezTo>
                  <a:lnTo>
                    <a:pt x="21129" y="7331"/>
                  </a:lnTo>
                  <a:lnTo>
                    <a:pt x="21129" y="6981"/>
                  </a:lnTo>
                  <a:lnTo>
                    <a:pt x="21262" y="6981"/>
                  </a:lnTo>
                  <a:cubicBezTo>
                    <a:pt x="21464" y="5624"/>
                    <a:pt x="21534" y="4267"/>
                    <a:pt x="21600" y="2574"/>
                  </a:cubicBezTo>
                  <a:cubicBezTo>
                    <a:pt x="21600" y="2224"/>
                    <a:pt x="21534" y="1889"/>
                    <a:pt x="21464" y="1889"/>
                  </a:cubicBezTo>
                  <a:close/>
                  <a:moveTo>
                    <a:pt x="3180" y="4882"/>
                  </a:moveTo>
                  <a:cubicBezTo>
                    <a:pt x="3080" y="4882"/>
                    <a:pt x="3047" y="5722"/>
                    <a:pt x="3163" y="6309"/>
                  </a:cubicBezTo>
                  <a:cubicBezTo>
                    <a:pt x="3365" y="6645"/>
                    <a:pt x="3634" y="7331"/>
                    <a:pt x="3903" y="8352"/>
                  </a:cubicBezTo>
                  <a:lnTo>
                    <a:pt x="3969" y="8352"/>
                  </a:lnTo>
                  <a:lnTo>
                    <a:pt x="3969" y="8002"/>
                  </a:lnTo>
                  <a:lnTo>
                    <a:pt x="4039" y="8002"/>
                  </a:lnTo>
                  <a:cubicBezTo>
                    <a:pt x="4105" y="7666"/>
                    <a:pt x="4105" y="7331"/>
                    <a:pt x="4039" y="6981"/>
                  </a:cubicBezTo>
                  <a:cubicBezTo>
                    <a:pt x="3767" y="6309"/>
                    <a:pt x="3498" y="5624"/>
                    <a:pt x="3230" y="4952"/>
                  </a:cubicBezTo>
                  <a:cubicBezTo>
                    <a:pt x="3210" y="4896"/>
                    <a:pt x="3194" y="4882"/>
                    <a:pt x="3180" y="4882"/>
                  </a:cubicBezTo>
                  <a:close/>
                  <a:moveTo>
                    <a:pt x="4778" y="9023"/>
                  </a:moveTo>
                  <a:cubicBezTo>
                    <a:pt x="4642" y="9023"/>
                    <a:pt x="4576" y="9023"/>
                    <a:pt x="4576" y="9359"/>
                  </a:cubicBezTo>
                  <a:cubicBezTo>
                    <a:pt x="4509" y="9709"/>
                    <a:pt x="4509" y="10045"/>
                    <a:pt x="4576" y="10380"/>
                  </a:cubicBezTo>
                  <a:lnTo>
                    <a:pt x="5316" y="12423"/>
                  </a:lnTo>
                  <a:lnTo>
                    <a:pt x="5382" y="12423"/>
                  </a:lnTo>
                  <a:cubicBezTo>
                    <a:pt x="5451" y="12423"/>
                    <a:pt x="5518" y="12423"/>
                    <a:pt x="5518" y="12087"/>
                  </a:cubicBezTo>
                  <a:cubicBezTo>
                    <a:pt x="5584" y="11737"/>
                    <a:pt x="5518" y="11402"/>
                    <a:pt x="5451" y="11402"/>
                  </a:cubicBezTo>
                  <a:lnTo>
                    <a:pt x="4778" y="9023"/>
                  </a:lnTo>
                  <a:close/>
                  <a:moveTo>
                    <a:pt x="20556" y="8799"/>
                  </a:moveTo>
                  <a:cubicBezTo>
                    <a:pt x="20522" y="8799"/>
                    <a:pt x="20486" y="8869"/>
                    <a:pt x="20456" y="9023"/>
                  </a:cubicBezTo>
                  <a:cubicBezTo>
                    <a:pt x="20254" y="9709"/>
                    <a:pt x="19985" y="10380"/>
                    <a:pt x="19783" y="11066"/>
                  </a:cubicBezTo>
                  <a:cubicBezTo>
                    <a:pt x="19716" y="11402"/>
                    <a:pt x="19647" y="11737"/>
                    <a:pt x="19716" y="12087"/>
                  </a:cubicBezTo>
                  <a:cubicBezTo>
                    <a:pt x="19716" y="12423"/>
                    <a:pt x="19783" y="12423"/>
                    <a:pt x="19849" y="12423"/>
                  </a:cubicBezTo>
                  <a:lnTo>
                    <a:pt x="19919" y="12423"/>
                  </a:lnTo>
                  <a:cubicBezTo>
                    <a:pt x="20187" y="11737"/>
                    <a:pt x="20390" y="11066"/>
                    <a:pt x="20658" y="10045"/>
                  </a:cubicBezTo>
                  <a:cubicBezTo>
                    <a:pt x="20761" y="9527"/>
                    <a:pt x="20667" y="8799"/>
                    <a:pt x="20556" y="8799"/>
                  </a:cubicBezTo>
                  <a:close/>
                  <a:moveTo>
                    <a:pt x="14063" y="7666"/>
                  </a:moveTo>
                  <a:cubicBezTo>
                    <a:pt x="13997" y="7666"/>
                    <a:pt x="13930" y="8002"/>
                    <a:pt x="13930" y="8352"/>
                  </a:cubicBezTo>
                  <a:cubicBezTo>
                    <a:pt x="13861" y="9023"/>
                    <a:pt x="13861" y="9359"/>
                    <a:pt x="13794" y="10045"/>
                  </a:cubicBezTo>
                  <a:cubicBezTo>
                    <a:pt x="13659" y="9709"/>
                    <a:pt x="13592" y="9023"/>
                    <a:pt x="13459" y="8688"/>
                  </a:cubicBezTo>
                  <a:cubicBezTo>
                    <a:pt x="13423" y="8520"/>
                    <a:pt x="13390" y="8436"/>
                    <a:pt x="13357" y="8436"/>
                  </a:cubicBezTo>
                  <a:cubicBezTo>
                    <a:pt x="13323" y="8436"/>
                    <a:pt x="13290" y="8520"/>
                    <a:pt x="13257" y="8688"/>
                  </a:cubicBezTo>
                  <a:cubicBezTo>
                    <a:pt x="13188" y="9023"/>
                    <a:pt x="13188" y="9359"/>
                    <a:pt x="13257" y="9709"/>
                  </a:cubicBezTo>
                  <a:cubicBezTo>
                    <a:pt x="13390" y="10380"/>
                    <a:pt x="13526" y="10730"/>
                    <a:pt x="13659" y="11066"/>
                  </a:cubicBezTo>
                  <a:lnTo>
                    <a:pt x="13592" y="12087"/>
                  </a:lnTo>
                  <a:cubicBezTo>
                    <a:pt x="13592" y="12423"/>
                    <a:pt x="13592" y="12759"/>
                    <a:pt x="13659" y="13108"/>
                  </a:cubicBezTo>
                  <a:lnTo>
                    <a:pt x="13728" y="13108"/>
                  </a:lnTo>
                  <a:lnTo>
                    <a:pt x="13728" y="12759"/>
                  </a:lnTo>
                  <a:cubicBezTo>
                    <a:pt x="13728" y="12926"/>
                    <a:pt x="13744" y="13024"/>
                    <a:pt x="13769" y="13024"/>
                  </a:cubicBezTo>
                  <a:cubicBezTo>
                    <a:pt x="13794" y="13024"/>
                    <a:pt x="13828" y="12926"/>
                    <a:pt x="13861" y="12759"/>
                  </a:cubicBezTo>
                  <a:lnTo>
                    <a:pt x="13930" y="12087"/>
                  </a:lnTo>
                  <a:lnTo>
                    <a:pt x="13997" y="12087"/>
                  </a:lnTo>
                  <a:cubicBezTo>
                    <a:pt x="14016" y="12185"/>
                    <a:pt x="14035" y="12227"/>
                    <a:pt x="14055" y="12227"/>
                  </a:cubicBezTo>
                  <a:cubicBezTo>
                    <a:pt x="14102" y="12227"/>
                    <a:pt x="14152" y="11989"/>
                    <a:pt x="14199" y="11737"/>
                  </a:cubicBezTo>
                  <a:cubicBezTo>
                    <a:pt x="14265" y="11402"/>
                    <a:pt x="14199" y="11066"/>
                    <a:pt x="14129" y="10730"/>
                  </a:cubicBezTo>
                  <a:lnTo>
                    <a:pt x="14063" y="10730"/>
                  </a:lnTo>
                  <a:cubicBezTo>
                    <a:pt x="14129" y="10045"/>
                    <a:pt x="14129" y="9359"/>
                    <a:pt x="14199" y="8688"/>
                  </a:cubicBezTo>
                  <a:cubicBezTo>
                    <a:pt x="14199" y="8352"/>
                    <a:pt x="14129" y="7666"/>
                    <a:pt x="14063" y="7666"/>
                  </a:cubicBezTo>
                  <a:close/>
                  <a:moveTo>
                    <a:pt x="14938" y="12087"/>
                  </a:moveTo>
                  <a:cubicBezTo>
                    <a:pt x="14872" y="12087"/>
                    <a:pt x="14736" y="12087"/>
                    <a:pt x="14736" y="12759"/>
                  </a:cubicBezTo>
                  <a:cubicBezTo>
                    <a:pt x="14736" y="13108"/>
                    <a:pt x="14803" y="13444"/>
                    <a:pt x="14872" y="13444"/>
                  </a:cubicBezTo>
                  <a:cubicBezTo>
                    <a:pt x="15140" y="13780"/>
                    <a:pt x="15409" y="14116"/>
                    <a:pt x="15678" y="14465"/>
                  </a:cubicBezTo>
                  <a:lnTo>
                    <a:pt x="15744" y="14465"/>
                  </a:lnTo>
                  <a:cubicBezTo>
                    <a:pt x="15880" y="14116"/>
                    <a:pt x="15880" y="13108"/>
                    <a:pt x="15744" y="13108"/>
                  </a:cubicBezTo>
                  <a:cubicBezTo>
                    <a:pt x="15476" y="12759"/>
                    <a:pt x="15207" y="12423"/>
                    <a:pt x="14938" y="12087"/>
                  </a:cubicBezTo>
                  <a:close/>
                  <a:moveTo>
                    <a:pt x="16553" y="13444"/>
                  </a:moveTo>
                  <a:cubicBezTo>
                    <a:pt x="16487" y="13444"/>
                    <a:pt x="16417" y="13780"/>
                    <a:pt x="16417" y="14116"/>
                  </a:cubicBezTo>
                  <a:cubicBezTo>
                    <a:pt x="16351" y="14465"/>
                    <a:pt x="16417" y="14801"/>
                    <a:pt x="16487" y="14801"/>
                  </a:cubicBezTo>
                  <a:lnTo>
                    <a:pt x="17359" y="14801"/>
                  </a:lnTo>
                  <a:cubicBezTo>
                    <a:pt x="17428" y="14801"/>
                    <a:pt x="17495" y="14801"/>
                    <a:pt x="17495" y="14116"/>
                  </a:cubicBezTo>
                  <a:cubicBezTo>
                    <a:pt x="17495" y="13780"/>
                    <a:pt x="17428" y="13444"/>
                    <a:pt x="17359" y="13444"/>
                  </a:cubicBezTo>
                  <a:close/>
                  <a:moveTo>
                    <a:pt x="19043" y="12423"/>
                  </a:moveTo>
                  <a:cubicBezTo>
                    <a:pt x="18775" y="12759"/>
                    <a:pt x="18503" y="13108"/>
                    <a:pt x="18168" y="13108"/>
                  </a:cubicBezTo>
                  <a:cubicBezTo>
                    <a:pt x="18102" y="13444"/>
                    <a:pt x="18032" y="13780"/>
                    <a:pt x="18102" y="14116"/>
                  </a:cubicBezTo>
                  <a:cubicBezTo>
                    <a:pt x="18102" y="14465"/>
                    <a:pt x="18168" y="14801"/>
                    <a:pt x="18235" y="14801"/>
                  </a:cubicBezTo>
                  <a:lnTo>
                    <a:pt x="18304" y="14801"/>
                  </a:lnTo>
                  <a:cubicBezTo>
                    <a:pt x="18572" y="14465"/>
                    <a:pt x="18841" y="14116"/>
                    <a:pt x="19110" y="13780"/>
                  </a:cubicBezTo>
                  <a:cubicBezTo>
                    <a:pt x="19176" y="13780"/>
                    <a:pt x="19246" y="13444"/>
                    <a:pt x="19246" y="13108"/>
                  </a:cubicBezTo>
                  <a:cubicBezTo>
                    <a:pt x="19176" y="12759"/>
                    <a:pt x="19110" y="12423"/>
                    <a:pt x="19043" y="12423"/>
                  </a:cubicBezTo>
                  <a:close/>
                  <a:moveTo>
                    <a:pt x="6191" y="13108"/>
                  </a:moveTo>
                  <a:cubicBezTo>
                    <a:pt x="6124" y="13108"/>
                    <a:pt x="6055" y="13108"/>
                    <a:pt x="5989" y="13444"/>
                  </a:cubicBezTo>
                  <a:cubicBezTo>
                    <a:pt x="5989" y="13780"/>
                    <a:pt x="5989" y="14116"/>
                    <a:pt x="6055" y="14465"/>
                  </a:cubicBezTo>
                  <a:cubicBezTo>
                    <a:pt x="6327" y="15137"/>
                    <a:pt x="6595" y="15822"/>
                    <a:pt x="6797" y="16508"/>
                  </a:cubicBezTo>
                  <a:lnTo>
                    <a:pt x="6864" y="16508"/>
                  </a:lnTo>
                  <a:cubicBezTo>
                    <a:pt x="6930" y="16508"/>
                    <a:pt x="6997" y="16508"/>
                    <a:pt x="6997" y="16158"/>
                  </a:cubicBezTo>
                  <a:cubicBezTo>
                    <a:pt x="7066" y="15822"/>
                    <a:pt x="6997" y="15487"/>
                    <a:pt x="6930" y="15137"/>
                  </a:cubicBezTo>
                  <a:lnTo>
                    <a:pt x="6191" y="13108"/>
                  </a:lnTo>
                  <a:close/>
                  <a:moveTo>
                    <a:pt x="13168" y="15053"/>
                  </a:moveTo>
                  <a:cubicBezTo>
                    <a:pt x="13152" y="15053"/>
                    <a:pt x="13132" y="15081"/>
                    <a:pt x="13121" y="15137"/>
                  </a:cubicBezTo>
                  <a:cubicBezTo>
                    <a:pt x="12919" y="16158"/>
                    <a:pt x="12650" y="16844"/>
                    <a:pt x="12448" y="17515"/>
                  </a:cubicBezTo>
                  <a:cubicBezTo>
                    <a:pt x="12382" y="17865"/>
                    <a:pt x="12315" y="18201"/>
                    <a:pt x="12382" y="18536"/>
                  </a:cubicBezTo>
                  <a:cubicBezTo>
                    <a:pt x="12382" y="18886"/>
                    <a:pt x="12448" y="18886"/>
                    <a:pt x="12515" y="18886"/>
                  </a:cubicBezTo>
                  <a:lnTo>
                    <a:pt x="12584" y="18886"/>
                  </a:lnTo>
                  <a:cubicBezTo>
                    <a:pt x="12853" y="18201"/>
                    <a:pt x="13055" y="17179"/>
                    <a:pt x="13257" y="16158"/>
                  </a:cubicBezTo>
                  <a:cubicBezTo>
                    <a:pt x="13365" y="15612"/>
                    <a:pt x="13251" y="15053"/>
                    <a:pt x="13168" y="15053"/>
                  </a:cubicBezTo>
                  <a:close/>
                  <a:moveTo>
                    <a:pt x="7678" y="17039"/>
                  </a:moveTo>
                  <a:cubicBezTo>
                    <a:pt x="7631" y="17039"/>
                    <a:pt x="7584" y="17277"/>
                    <a:pt x="7537" y="17515"/>
                  </a:cubicBezTo>
                  <a:cubicBezTo>
                    <a:pt x="7537" y="17865"/>
                    <a:pt x="7537" y="18201"/>
                    <a:pt x="7603" y="18536"/>
                  </a:cubicBezTo>
                  <a:cubicBezTo>
                    <a:pt x="7872" y="18886"/>
                    <a:pt x="8141" y="19558"/>
                    <a:pt x="8412" y="19893"/>
                  </a:cubicBezTo>
                  <a:lnTo>
                    <a:pt x="8479" y="19893"/>
                  </a:lnTo>
                  <a:cubicBezTo>
                    <a:pt x="8681" y="19893"/>
                    <a:pt x="8681" y="18536"/>
                    <a:pt x="8479" y="18536"/>
                  </a:cubicBezTo>
                  <a:cubicBezTo>
                    <a:pt x="8277" y="18201"/>
                    <a:pt x="8008" y="17515"/>
                    <a:pt x="7739" y="17179"/>
                  </a:cubicBezTo>
                  <a:cubicBezTo>
                    <a:pt x="7720" y="17081"/>
                    <a:pt x="7698" y="17039"/>
                    <a:pt x="7678" y="17039"/>
                  </a:cubicBezTo>
                  <a:close/>
                  <a:moveTo>
                    <a:pt x="9252" y="19516"/>
                  </a:moveTo>
                  <a:cubicBezTo>
                    <a:pt x="9141" y="19516"/>
                    <a:pt x="9102" y="20915"/>
                    <a:pt x="9285" y="20915"/>
                  </a:cubicBezTo>
                  <a:cubicBezTo>
                    <a:pt x="9556" y="21264"/>
                    <a:pt x="9825" y="21264"/>
                    <a:pt x="10094" y="21600"/>
                  </a:cubicBezTo>
                  <a:cubicBezTo>
                    <a:pt x="10160" y="21600"/>
                    <a:pt x="10296" y="21264"/>
                    <a:pt x="10296" y="20915"/>
                  </a:cubicBezTo>
                  <a:cubicBezTo>
                    <a:pt x="10296" y="20243"/>
                    <a:pt x="10227" y="20243"/>
                    <a:pt x="10160" y="19893"/>
                  </a:cubicBezTo>
                  <a:cubicBezTo>
                    <a:pt x="9891" y="19893"/>
                    <a:pt x="9623" y="19893"/>
                    <a:pt x="9285" y="19558"/>
                  </a:cubicBezTo>
                  <a:cubicBezTo>
                    <a:pt x="9274" y="19530"/>
                    <a:pt x="9263" y="19516"/>
                    <a:pt x="9252" y="19516"/>
                  </a:cubicBezTo>
                  <a:close/>
                  <a:moveTo>
                    <a:pt x="11775" y="19222"/>
                  </a:moveTo>
                  <a:cubicBezTo>
                    <a:pt x="11506" y="19558"/>
                    <a:pt x="11171" y="19893"/>
                    <a:pt x="10900" y="19893"/>
                  </a:cubicBezTo>
                  <a:cubicBezTo>
                    <a:pt x="10833" y="20243"/>
                    <a:pt x="10767" y="20579"/>
                    <a:pt x="10833" y="20915"/>
                  </a:cubicBezTo>
                  <a:cubicBezTo>
                    <a:pt x="10833" y="21264"/>
                    <a:pt x="10833" y="21600"/>
                    <a:pt x="10969" y="21600"/>
                  </a:cubicBezTo>
                  <a:cubicBezTo>
                    <a:pt x="11304" y="21264"/>
                    <a:pt x="11573" y="20915"/>
                    <a:pt x="11841" y="20579"/>
                  </a:cubicBezTo>
                  <a:cubicBezTo>
                    <a:pt x="11911" y="20579"/>
                    <a:pt x="11977" y="20243"/>
                    <a:pt x="11911" y="19558"/>
                  </a:cubicBezTo>
                  <a:cubicBezTo>
                    <a:pt x="11911" y="19222"/>
                    <a:pt x="11841" y="19222"/>
                    <a:pt x="11775" y="19222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902" name="تجميع"/>
          <p:cNvGrpSpPr/>
          <p:nvPr/>
        </p:nvGrpSpPr>
        <p:grpSpPr>
          <a:xfrm>
            <a:off x="1856554" y="200661"/>
            <a:ext cx="2843353" cy="2115623"/>
            <a:chOff x="0" y="0"/>
            <a:chExt cx="2843352" cy="2115621"/>
          </a:xfrm>
        </p:grpSpPr>
        <p:grpSp>
          <p:nvGrpSpPr>
            <p:cNvPr id="1900" name="تجميع"/>
            <p:cNvGrpSpPr/>
            <p:nvPr/>
          </p:nvGrpSpPr>
          <p:grpSpPr>
            <a:xfrm>
              <a:off x="-1" y="0"/>
              <a:ext cx="2828539" cy="2115622"/>
              <a:chOff x="0" y="0"/>
              <a:chExt cx="2828537" cy="2115621"/>
            </a:xfrm>
          </p:grpSpPr>
          <p:sp>
            <p:nvSpPr>
              <p:cNvPr id="1898" name="Google Shape;1998;p46"/>
              <p:cNvSpPr/>
              <p:nvPr/>
            </p:nvSpPr>
            <p:spPr>
              <a:xfrm>
                <a:off x="0" y="0"/>
                <a:ext cx="2577810" cy="1904591"/>
              </a:xfrm>
              <a:prstGeom prst="roundRect">
                <a:avLst>
                  <a:gd name="adj" fmla="val 14670"/>
                </a:avLst>
              </a:prstGeom>
              <a:solidFill>
                <a:srgbClr val="B4D5C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899" name="Google Shape;2003;p46"/>
              <p:cNvSpPr/>
              <p:nvPr/>
            </p:nvSpPr>
            <p:spPr>
              <a:xfrm>
                <a:off x="248609" y="244977"/>
                <a:ext cx="2579929" cy="1870645"/>
              </a:xfrm>
              <a:prstGeom prst="roundRect">
                <a:avLst>
                  <a:gd name="adj" fmla="val 14949"/>
                </a:avLst>
              </a:prstGeom>
              <a:noFill/>
              <a:ln w="508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901" name="تعزيز مهارة"/>
            <p:cNvSpPr txBox="1"/>
            <p:nvPr/>
          </p:nvSpPr>
          <p:spPr>
            <a:xfrm>
              <a:off x="226486" y="526093"/>
              <a:ext cx="2616867" cy="1414395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1828800">
                <a:defRPr sz="5800"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 rtl="0">
                <a:defRPr/>
              </a:pPr>
              <a:r>
                <a:t>تعزيز مهارة</a:t>
              </a:r>
            </a:p>
          </p:txBody>
        </p:sp>
      </p:grpSp>
      <p:sp>
        <p:nvSpPr>
          <p:cNvPr id="1903" name="المهارة ١:  قراءة الأعداد وكتابتها ضمن الملايين بطرق مختلفة"/>
          <p:cNvSpPr txBox="1"/>
          <p:nvPr/>
        </p:nvSpPr>
        <p:spPr>
          <a:xfrm>
            <a:off x="8003906" y="1487471"/>
            <a:ext cx="13355184" cy="1432059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/>
          <a:p>
            <a:pPr marL="846455" algn="r" defTabSz="457200" rtl="0">
              <a:lnSpc>
                <a:spcPct val="107916"/>
              </a:lnSpc>
              <a:defRPr b="1" sz="5000">
                <a:solidFill>
                  <a:srgbClr val="0056D6"/>
                </a:solidFill>
                <a:uFill>
                  <a:solidFill>
                    <a:srgbClr val="000000"/>
                  </a:solidFill>
                </a:uFill>
                <a:latin typeface="Al-QuranAlKareem"/>
                <a:ea typeface="Al-QuranAlKareem"/>
                <a:cs typeface="Al-QuranAlKareem"/>
                <a:sym typeface="Al-QuranAlKareem"/>
              </a:defRPr>
            </a:pPr>
            <a:r>
              <a:rPr b="0" u="sng">
                <a:solidFill>
                  <a:srgbClr val="B92D5D"/>
                </a:solidFill>
                <a:latin typeface="UKIJ Bom"/>
                <a:ea typeface="UKIJ Bom"/>
                <a:cs typeface="UKIJ Bom"/>
                <a:sym typeface="UKIJ Bom"/>
              </a:rPr>
              <a:t>المهارة ١:</a:t>
            </a:r>
            <a:r>
              <a:rPr b="0">
                <a:latin typeface="UKIJ Bom"/>
                <a:ea typeface="UKIJ Bom"/>
                <a:cs typeface="UKIJ Bom"/>
                <a:sym typeface="UKIJ Bom"/>
              </a:rPr>
              <a:t>  </a:t>
            </a:r>
            <a:r>
              <a:t>قراءة الأعداد وكتابتها ضمن الملايين بطرق مختلفة</a:t>
            </a:r>
          </a:p>
        </p:txBody>
      </p:sp>
      <p:graphicFrame>
        <p:nvGraphicFramePr>
          <p:cNvPr id="1904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1909" name="تجميع"/>
          <p:cNvGrpSpPr/>
          <p:nvPr/>
        </p:nvGrpSpPr>
        <p:grpSpPr>
          <a:xfrm>
            <a:off x="10761484" y="3186246"/>
            <a:ext cx="11905120" cy="4921648"/>
            <a:chOff x="-63500" y="-63500"/>
            <a:chExt cx="11905119" cy="4921646"/>
          </a:xfrm>
        </p:grpSpPr>
        <p:sp>
          <p:nvSpPr>
            <p:cNvPr id="1905" name="تجميع"/>
            <p:cNvSpPr/>
            <p:nvPr/>
          </p:nvSpPr>
          <p:spPr>
            <a:xfrm>
              <a:off x="10571619" y="144744"/>
              <a:ext cx="1270001" cy="1270001"/>
            </a:xfrm>
            <a:prstGeom prst="line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121919" tIns="121919" rIns="121919" bIns="121919" numCol="1" anchor="t">
              <a:spAutoFit/>
            </a:bodyPr>
            <a:lstStyle>
              <a:lvl1pPr marL="481263" indent="-481263" algn="ctr" defTabSz="1828800">
                <a:buSzPct val="60000"/>
                <a:buBlip>
                  <a:blip r:embed="rId10"/>
                </a:buBlip>
                <a:defRPr sz="4800"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 rtl="0">
                <a:defRPr/>
              </a:pPr>
              <a:r>
                <a:t> </a:t>
              </a:r>
            </a:p>
          </p:txBody>
        </p:sp>
        <p:grpSp>
          <p:nvGrpSpPr>
            <p:cNvPr id="1908" name="IMG_6608.png"/>
            <p:cNvGrpSpPr/>
            <p:nvPr/>
          </p:nvGrpSpPr>
          <p:grpSpPr>
            <a:xfrm>
              <a:off x="-63500" y="-63500"/>
              <a:ext cx="11309350" cy="4921647"/>
              <a:chOff x="0" y="0"/>
              <a:chExt cx="11309350" cy="4921646"/>
            </a:xfrm>
          </p:grpSpPr>
          <p:pic>
            <p:nvPicPr>
              <p:cNvPr id="1907" name="IMG_6608.png" descr="IMG_6608.png"/>
              <p:cNvPicPr>
                <a:picLocks noChangeAspect="1"/>
              </p:cNvPicPr>
              <p:nvPr/>
            </p:nvPicPr>
            <p:blipFill>
              <a:blip r:embed="rId11">
                <a:extLst/>
              </a:blip>
              <a:srcRect l="0" t="0" r="5197" b="0"/>
              <a:stretch>
                <a:fillRect/>
              </a:stretch>
            </p:blipFill>
            <p:spPr>
              <a:xfrm>
                <a:off x="63500" y="63500"/>
                <a:ext cx="11182380" cy="4794542"/>
              </a:xfrm>
              <a:prstGeom prst="rect">
                <a:avLst/>
              </a:prstGeom>
              <a:ln>
                <a:noFill/>
              </a:ln>
              <a:effectLst/>
            </p:spPr>
          </p:pic>
          <p:pic>
            <p:nvPicPr>
              <p:cNvPr id="1906" name="IMG_6608.png" descr="IMG_6608.png"/>
              <p:cNvPicPr>
                <a:picLocks noChangeAspect="0"/>
              </p:cNvPicPr>
              <p:nvPr/>
            </p:nvPicPr>
            <p:blipFill>
              <a:blip r:embed="rId12">
                <a:extLst/>
              </a:blip>
              <a:stretch>
                <a:fillRect/>
              </a:stretch>
            </p:blipFill>
            <p:spPr>
              <a:xfrm>
                <a:off x="0" y="0"/>
                <a:ext cx="11309350" cy="4921647"/>
              </a:xfrm>
              <a:prstGeom prst="rect">
                <a:avLst/>
              </a:prstGeom>
              <a:effectLst/>
            </p:spPr>
          </p:pic>
        </p:grpSp>
      </p:grpSp>
      <p:grpSp>
        <p:nvGrpSpPr>
          <p:cNvPr id="1914" name="تجميع"/>
          <p:cNvGrpSpPr/>
          <p:nvPr/>
        </p:nvGrpSpPr>
        <p:grpSpPr>
          <a:xfrm>
            <a:off x="1219891" y="4894041"/>
            <a:ext cx="9199960" cy="7360048"/>
            <a:chOff x="-63500" y="-63500"/>
            <a:chExt cx="9199959" cy="7360046"/>
          </a:xfrm>
        </p:grpSpPr>
        <p:sp>
          <p:nvSpPr>
            <p:cNvPr id="1910" name="تجميع"/>
            <p:cNvSpPr/>
            <p:nvPr/>
          </p:nvSpPr>
          <p:spPr>
            <a:xfrm>
              <a:off x="7555317" y="146583"/>
              <a:ext cx="987795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spAutoFit/>
            </a:bodyPr>
            <a:lstStyle>
              <a:lvl1pPr marL="481263" indent="-481263" algn="ctr" defTabSz="1828800">
                <a:buSzPct val="60000"/>
                <a:buBlip>
                  <a:blip r:embed="rId10"/>
                </a:buBlip>
                <a:defRPr sz="4800"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 rtl="0">
                <a:defRPr/>
              </a:pPr>
              <a:r>
                <a:t> </a:t>
              </a:r>
            </a:p>
          </p:txBody>
        </p:sp>
        <p:grpSp>
          <p:nvGrpSpPr>
            <p:cNvPr id="1913" name="IMG_6607.png"/>
            <p:cNvGrpSpPr/>
            <p:nvPr/>
          </p:nvGrpSpPr>
          <p:grpSpPr>
            <a:xfrm>
              <a:off x="-63500" y="-63500"/>
              <a:ext cx="9199960" cy="7360047"/>
              <a:chOff x="0" y="0"/>
              <a:chExt cx="9199959" cy="7360046"/>
            </a:xfrm>
          </p:grpSpPr>
          <p:pic>
            <p:nvPicPr>
              <p:cNvPr id="1912" name="IMG_6607.png" descr="IMG_6607.png"/>
              <p:cNvPicPr>
                <a:picLocks noChangeAspect="1"/>
              </p:cNvPicPr>
              <p:nvPr/>
            </p:nvPicPr>
            <p:blipFill>
              <a:blip r:embed="rId13">
                <a:extLst/>
              </a:blip>
              <a:srcRect l="8234" t="23716" r="38889" b="15935"/>
              <a:stretch>
                <a:fillRect/>
              </a:stretch>
            </p:blipFill>
            <p:spPr>
              <a:xfrm>
                <a:off x="63500" y="63500"/>
                <a:ext cx="9072913" cy="7232885"/>
              </a:xfrm>
              <a:prstGeom prst="rect">
                <a:avLst/>
              </a:prstGeom>
              <a:ln>
                <a:noFill/>
              </a:ln>
              <a:effectLst/>
            </p:spPr>
          </p:pic>
          <p:pic>
            <p:nvPicPr>
              <p:cNvPr id="1911" name="IMG_6607.png" descr="IMG_6607.png"/>
              <p:cNvPicPr>
                <a:picLocks noChangeAspect="0"/>
              </p:cNvPicPr>
              <p:nvPr/>
            </p:nvPicPr>
            <p:blipFill>
              <a:blip r:embed="rId14">
                <a:extLst/>
              </a:blip>
              <a:stretch>
                <a:fillRect/>
              </a:stretch>
            </p:blipFill>
            <p:spPr>
              <a:xfrm>
                <a:off x="0" y="0"/>
                <a:ext cx="9199960" cy="7360047"/>
              </a:xfrm>
              <a:prstGeom prst="rect">
                <a:avLst/>
              </a:prstGeom>
              <a:effectLst/>
            </p:spPr>
          </p:pic>
        </p:grpSp>
      </p:grpSp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67" name="تجميع"/>
          <p:cNvGrpSpPr/>
          <p:nvPr/>
        </p:nvGrpSpPr>
        <p:grpSpPr>
          <a:xfrm>
            <a:off x="5845455" y="2137145"/>
            <a:ext cx="17779911" cy="7389118"/>
            <a:chOff x="0" y="0"/>
            <a:chExt cx="17779910" cy="7389117"/>
          </a:xfrm>
        </p:grpSpPr>
        <p:grpSp>
          <p:nvGrpSpPr>
            <p:cNvPr id="3465" name="تجميع"/>
            <p:cNvGrpSpPr/>
            <p:nvPr/>
          </p:nvGrpSpPr>
          <p:grpSpPr>
            <a:xfrm>
              <a:off x="-1" y="653131"/>
              <a:ext cx="12521377" cy="5242758"/>
              <a:chOff x="0" y="0"/>
              <a:chExt cx="12521375" cy="5242756"/>
            </a:xfrm>
          </p:grpSpPr>
          <p:sp>
            <p:nvSpPr>
              <p:cNvPr id="3462" name="Google Shape;4648;p80"/>
              <p:cNvSpPr/>
              <p:nvPr/>
            </p:nvSpPr>
            <p:spPr>
              <a:xfrm>
                <a:off x="6101849" y="0"/>
                <a:ext cx="6419527" cy="2626728"/>
              </a:xfrm>
              <a:prstGeom prst="roundRect">
                <a:avLst>
                  <a:gd name="adj" fmla="val 10012"/>
                </a:avLst>
              </a:prstGeom>
              <a:solidFill>
                <a:schemeClr val="accent2"/>
              </a:solidFill>
              <a:ln w="63500" cap="flat">
                <a:solidFill>
                  <a:srgbClr val="B4A149"/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</a:p>
            </p:txBody>
          </p:sp>
          <p:sp>
            <p:nvSpPr>
              <p:cNvPr id="3463" name="Google Shape;4650;p80"/>
              <p:cNvSpPr/>
              <p:nvPr/>
            </p:nvSpPr>
            <p:spPr>
              <a:xfrm>
                <a:off x="5794493" y="284231"/>
                <a:ext cx="6233231" cy="2722477"/>
              </a:xfrm>
              <a:prstGeom prst="roundRect">
                <a:avLst>
                  <a:gd name="adj" fmla="val 11095"/>
                </a:avLst>
              </a:prstGeom>
              <a:noFill/>
              <a:ln w="508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464" name="Google Shape;4650;p80"/>
              <p:cNvSpPr/>
              <p:nvPr/>
            </p:nvSpPr>
            <p:spPr>
              <a:xfrm>
                <a:off x="0" y="2496236"/>
                <a:ext cx="6233230" cy="2746521"/>
              </a:xfrm>
              <a:prstGeom prst="roundRect">
                <a:avLst>
                  <a:gd name="adj" fmla="val 10998"/>
                </a:avLst>
              </a:prstGeom>
              <a:noFill/>
              <a:ln w="508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pic>
          <p:nvPicPr>
            <p:cNvPr id="3466" name="IMG_6049.png" descr="IMG_6049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9206021" y="0"/>
              <a:ext cx="8573890" cy="738911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468" name="الواجـــب"/>
          <p:cNvSpPr txBox="1"/>
          <p:nvPr/>
        </p:nvSpPr>
        <p:spPr>
          <a:xfrm>
            <a:off x="12974912" y="3437282"/>
            <a:ext cx="4134888" cy="136759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 rtl="0">
              <a:lnSpc>
                <a:spcPct val="75000"/>
              </a:lnSpc>
              <a:defRPr sz="8300">
                <a:solidFill>
                  <a:srgbClr val="333333"/>
                </a:solidFill>
                <a:latin typeface="UKIJ Bom"/>
                <a:ea typeface="UKIJ Bom"/>
                <a:cs typeface="UKIJ Bom"/>
                <a:sym typeface="UKIJ Bom"/>
              </a:defRPr>
            </a:lvl1pPr>
          </a:lstStyle>
          <a:p>
            <a:pPr/>
            <a:r>
              <a:t>الواجـــب</a:t>
            </a:r>
          </a:p>
        </p:txBody>
      </p:sp>
      <p:sp>
        <p:nvSpPr>
          <p:cNvPr id="3469" name="ختاماً"/>
          <p:cNvSpPr txBox="1"/>
          <p:nvPr/>
        </p:nvSpPr>
        <p:spPr>
          <a:xfrm>
            <a:off x="18119627" y="10075273"/>
            <a:ext cx="2879996" cy="1479604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355600" dist="0" dir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>
            <a:lvl1pPr algn="ctr" rtl="0">
              <a:lnSpc>
                <a:spcPct val="85000"/>
              </a:lnSpc>
              <a:defRPr sz="8700">
                <a:solidFill>
                  <a:srgbClr val="FF6B6B"/>
                </a:solidFill>
                <a:latin typeface="UKIJ Moy Qelem"/>
                <a:ea typeface="UKIJ Moy Qelem"/>
                <a:cs typeface="UKIJ Moy Qelem"/>
                <a:sym typeface="UKIJ Moy Qelem"/>
              </a:defRPr>
            </a:lvl1pPr>
          </a:lstStyle>
          <a:p>
            <a:pPr/>
            <a:r>
              <a:t>ختاماً</a:t>
            </a:r>
          </a:p>
        </p:txBody>
      </p:sp>
      <p:sp>
        <p:nvSpPr>
          <p:cNvPr id="3470" name="لا تستسلم على الاطلاق  ، الأشياء الجميلة تأخذ وقتا كن صبورا"/>
          <p:cNvSpPr txBox="1"/>
          <p:nvPr/>
        </p:nvSpPr>
        <p:spPr>
          <a:xfrm>
            <a:off x="5551299" y="10075273"/>
            <a:ext cx="12177300" cy="3550169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>
            <a:lvl1pPr algn="ctr" defTabSz="457200">
              <a:defRPr sz="7500">
                <a:latin typeface="(A) Arslan Wessam B (A) Arslan Wessam B"/>
                <a:ea typeface="(A) Arslan Wessam B (A) Arslan Wessam B"/>
                <a:cs typeface="(A) Arslan Wessam B (A) Arslan Wessam B"/>
                <a:sym typeface="(A) Arslan Wessam B (A) Arslan Wessam B"/>
              </a:defRPr>
            </a:lvl1pPr>
          </a:lstStyle>
          <a:p>
            <a:pPr/>
            <a:r>
              <a:t>لا تستسلم على الاطلاق  ، الأشياء الجميلة تأخذ وقتا كن صبورا</a:t>
            </a:r>
          </a:p>
        </p:txBody>
      </p:sp>
      <p:grpSp>
        <p:nvGrpSpPr>
          <p:cNvPr id="3475" name="Google Shape;1160;p26"/>
          <p:cNvGrpSpPr/>
          <p:nvPr/>
        </p:nvGrpSpPr>
        <p:grpSpPr>
          <a:xfrm>
            <a:off x="7376358" y="11504198"/>
            <a:ext cx="1305645" cy="1328510"/>
            <a:chOff x="0" y="0"/>
            <a:chExt cx="1305644" cy="1328509"/>
          </a:xfrm>
        </p:grpSpPr>
        <p:sp>
          <p:nvSpPr>
            <p:cNvPr id="3471" name="Google Shape;1161;p26"/>
            <p:cNvSpPr/>
            <p:nvPr/>
          </p:nvSpPr>
          <p:spPr>
            <a:xfrm rot="2150482">
              <a:off x="594692" y="451221"/>
              <a:ext cx="527048" cy="7985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835" h="21600" fill="norm" stroke="1" extrusionOk="0">
                  <a:moveTo>
                    <a:pt x="9464" y="0"/>
                  </a:moveTo>
                  <a:cubicBezTo>
                    <a:pt x="4655" y="0"/>
                    <a:pt x="835" y="7075"/>
                    <a:pt x="835" y="7075"/>
                  </a:cubicBezTo>
                  <a:cubicBezTo>
                    <a:pt x="-2203" y="17839"/>
                    <a:pt x="3705" y="21600"/>
                    <a:pt x="8066" y="21600"/>
                  </a:cubicBezTo>
                  <a:cubicBezTo>
                    <a:pt x="10209" y="21600"/>
                    <a:pt x="11998" y="20687"/>
                    <a:pt x="12147" y="19254"/>
                  </a:cubicBezTo>
                  <a:cubicBezTo>
                    <a:pt x="12595" y="14901"/>
                    <a:pt x="6724" y="13164"/>
                    <a:pt x="6724" y="13164"/>
                  </a:cubicBezTo>
                  <a:cubicBezTo>
                    <a:pt x="6724" y="13164"/>
                    <a:pt x="19397" y="7075"/>
                    <a:pt x="13061" y="1415"/>
                  </a:cubicBezTo>
                  <a:cubicBezTo>
                    <a:pt x="11830" y="394"/>
                    <a:pt x="10619" y="0"/>
                    <a:pt x="9464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72" name="Google Shape;1162;p26"/>
            <p:cNvSpPr/>
            <p:nvPr/>
          </p:nvSpPr>
          <p:spPr>
            <a:xfrm rot="2150482">
              <a:off x="181440" y="104951"/>
              <a:ext cx="514173" cy="7860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290" h="21600" fill="norm" stroke="1" extrusionOk="0">
                  <a:moveTo>
                    <a:pt x="5723" y="0"/>
                  </a:moveTo>
                  <a:cubicBezTo>
                    <a:pt x="4601" y="0"/>
                    <a:pt x="3380" y="291"/>
                    <a:pt x="2120" y="1037"/>
                  </a:cubicBezTo>
                  <a:cubicBezTo>
                    <a:pt x="-5067" y="5459"/>
                    <a:pt x="8322" y="13411"/>
                    <a:pt x="8322" y="13411"/>
                  </a:cubicBezTo>
                  <a:cubicBezTo>
                    <a:pt x="8322" y="13411"/>
                    <a:pt x="1628" y="14740"/>
                    <a:pt x="1628" y="18725"/>
                  </a:cubicBezTo>
                  <a:cubicBezTo>
                    <a:pt x="1805" y="20363"/>
                    <a:pt x="4069" y="21600"/>
                    <a:pt x="6688" y="21600"/>
                  </a:cubicBezTo>
                  <a:cubicBezTo>
                    <a:pt x="11099" y="21600"/>
                    <a:pt x="16533" y="18179"/>
                    <a:pt x="15037" y="7661"/>
                  </a:cubicBezTo>
                  <a:cubicBezTo>
                    <a:pt x="15037" y="7661"/>
                    <a:pt x="11374" y="0"/>
                    <a:pt x="5723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73" name="Google Shape;1163;p26"/>
            <p:cNvSpPr/>
            <p:nvPr/>
          </p:nvSpPr>
          <p:spPr>
            <a:xfrm rot="2150482">
              <a:off x="856405" y="239146"/>
              <a:ext cx="315731" cy="353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52" h="21600" fill="norm" stroke="1" extrusionOk="0">
                  <a:moveTo>
                    <a:pt x="16895" y="0"/>
                  </a:moveTo>
                  <a:cubicBezTo>
                    <a:pt x="10031" y="971"/>
                    <a:pt x="-1758" y="7847"/>
                    <a:pt x="220" y="19658"/>
                  </a:cubicBezTo>
                  <a:cubicBezTo>
                    <a:pt x="220" y="20629"/>
                    <a:pt x="1189" y="21600"/>
                    <a:pt x="2158" y="21600"/>
                  </a:cubicBezTo>
                  <a:lnTo>
                    <a:pt x="3168" y="21600"/>
                  </a:lnTo>
                  <a:cubicBezTo>
                    <a:pt x="4137" y="21600"/>
                    <a:pt x="4137" y="20629"/>
                    <a:pt x="4137" y="19658"/>
                  </a:cubicBezTo>
                  <a:cubicBezTo>
                    <a:pt x="2158" y="6876"/>
                    <a:pt x="16895" y="3924"/>
                    <a:pt x="17864" y="3924"/>
                  </a:cubicBezTo>
                  <a:cubicBezTo>
                    <a:pt x="18833" y="2953"/>
                    <a:pt x="19842" y="1942"/>
                    <a:pt x="18833" y="971"/>
                  </a:cubicBezTo>
                  <a:cubicBezTo>
                    <a:pt x="18833" y="0"/>
                    <a:pt x="17864" y="0"/>
                    <a:pt x="1689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74" name="Google Shape;1164;p26"/>
            <p:cNvSpPr/>
            <p:nvPr/>
          </p:nvSpPr>
          <p:spPr>
            <a:xfrm rot="2150482">
              <a:off x="636593" y="51234"/>
              <a:ext cx="289350" cy="353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373" y="0"/>
                  </a:moveTo>
                  <a:cubicBezTo>
                    <a:pt x="0" y="0"/>
                    <a:pt x="0" y="971"/>
                    <a:pt x="0" y="1942"/>
                  </a:cubicBezTo>
                  <a:cubicBezTo>
                    <a:pt x="0" y="3924"/>
                    <a:pt x="1186" y="3924"/>
                    <a:pt x="2373" y="3924"/>
                  </a:cubicBezTo>
                  <a:cubicBezTo>
                    <a:pt x="4795" y="3924"/>
                    <a:pt x="7167" y="4894"/>
                    <a:pt x="9589" y="5865"/>
                  </a:cubicBezTo>
                  <a:cubicBezTo>
                    <a:pt x="14384" y="9789"/>
                    <a:pt x="16805" y="14724"/>
                    <a:pt x="16805" y="20629"/>
                  </a:cubicBezTo>
                  <a:cubicBezTo>
                    <a:pt x="16805" y="21600"/>
                    <a:pt x="17992" y="21600"/>
                    <a:pt x="19178" y="21600"/>
                  </a:cubicBezTo>
                  <a:cubicBezTo>
                    <a:pt x="20414" y="21600"/>
                    <a:pt x="21600" y="20629"/>
                    <a:pt x="21600" y="19618"/>
                  </a:cubicBezTo>
                  <a:cubicBezTo>
                    <a:pt x="21600" y="13753"/>
                    <a:pt x="17992" y="6876"/>
                    <a:pt x="11962" y="2912"/>
                  </a:cubicBezTo>
                  <a:cubicBezTo>
                    <a:pt x="9589" y="971"/>
                    <a:pt x="5981" y="0"/>
                    <a:pt x="237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3476" name="سؤال :"/>
          <p:cNvSpPr txBox="1"/>
          <p:nvPr/>
        </p:nvSpPr>
        <p:spPr>
          <a:xfrm>
            <a:off x="9720831" y="5495094"/>
            <a:ext cx="2006462" cy="1040243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/>
          <a:lstStyle>
            <a:lvl1pPr algn="ctr">
              <a:lnSpc>
                <a:spcPct val="150000"/>
              </a:lnSpc>
              <a:defRPr sz="5000">
                <a:solidFill>
                  <a:srgbClr val="575655"/>
                </a:solidFill>
                <a:latin typeface="Zahey"/>
                <a:ea typeface="Zahey"/>
                <a:cs typeface="Zahey"/>
                <a:sym typeface="Zahey"/>
              </a:defRPr>
            </a:lvl1pPr>
          </a:lstStyle>
          <a:p>
            <a:pPr rtl="0">
              <a:defRPr sz="4300"/>
            </a:pPr>
            <a:r>
              <a:rPr sz="5000"/>
              <a:t>سؤال : </a:t>
            </a:r>
          </a:p>
        </p:txBody>
      </p:sp>
      <p:sp>
        <p:nvSpPr>
          <p:cNvPr id="3477" name="صفحة :"/>
          <p:cNvSpPr txBox="1"/>
          <p:nvPr/>
        </p:nvSpPr>
        <p:spPr>
          <a:xfrm>
            <a:off x="9376374" y="6798769"/>
            <a:ext cx="2263575" cy="1040243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/>
          <a:lstStyle>
            <a:lvl1pPr algn="ctr">
              <a:lnSpc>
                <a:spcPct val="150000"/>
              </a:lnSpc>
              <a:defRPr sz="5000">
                <a:solidFill>
                  <a:srgbClr val="575655"/>
                </a:solidFill>
                <a:latin typeface="Zahey"/>
                <a:ea typeface="Zahey"/>
                <a:cs typeface="Zahey"/>
                <a:sym typeface="Zahey"/>
              </a:defRPr>
            </a:lvl1pPr>
          </a:lstStyle>
          <a:p>
            <a:pPr rtl="0">
              <a:defRPr sz="4300"/>
            </a:pPr>
            <a:r>
              <a:rPr sz="5000"/>
              <a:t>صفحة : </a:t>
            </a:r>
          </a:p>
        </p:txBody>
      </p:sp>
      <p:sp>
        <p:nvSpPr>
          <p:cNvPr id="3478" name="من ١٤-١٧"/>
          <p:cNvSpPr txBox="1"/>
          <p:nvPr/>
        </p:nvSpPr>
        <p:spPr>
          <a:xfrm>
            <a:off x="5629865" y="5495094"/>
            <a:ext cx="4488178" cy="121687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/>
          <a:lstStyle>
            <a:lvl1pPr algn="ctr">
              <a:lnSpc>
                <a:spcPct val="150000"/>
              </a:lnSpc>
              <a:defRPr sz="6800">
                <a:solidFill>
                  <a:srgbClr val="9B0147"/>
                </a:solidFill>
                <a:latin typeface="29LTAzer"/>
                <a:ea typeface="29LTAzer"/>
                <a:cs typeface="29LTAzer"/>
                <a:sym typeface="29LTAzer"/>
              </a:defRPr>
            </a:lvl1pPr>
          </a:lstStyle>
          <a:p>
            <a:pPr rtl="0">
              <a:defRPr/>
            </a:pPr>
            <a:r>
              <a:t>من ١٤-١٧</a:t>
            </a:r>
          </a:p>
        </p:txBody>
      </p:sp>
      <p:sp>
        <p:nvSpPr>
          <p:cNvPr id="3479" name="١١٣"/>
          <p:cNvSpPr txBox="1"/>
          <p:nvPr/>
        </p:nvSpPr>
        <p:spPr>
          <a:xfrm>
            <a:off x="6414025" y="6814356"/>
            <a:ext cx="2919857" cy="108463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/>
          <a:lstStyle>
            <a:lvl1pPr algn="ctr">
              <a:lnSpc>
                <a:spcPct val="150000"/>
              </a:lnSpc>
              <a:defRPr sz="6800">
                <a:solidFill>
                  <a:srgbClr val="9B0147"/>
                </a:solidFill>
                <a:latin typeface="29LTAzer"/>
                <a:ea typeface="29LTAzer"/>
                <a:cs typeface="29LTAzer"/>
                <a:sym typeface="29LTAzer"/>
              </a:defRPr>
            </a:lvl1pPr>
          </a:lstStyle>
          <a:p>
            <a:pPr rtl="0">
              <a:defRPr/>
            </a:pPr>
            <a:r>
              <a:t>١١٣</a:t>
            </a:r>
          </a:p>
        </p:txBody>
      </p:sp>
      <p:graphicFrame>
        <p:nvGraphicFramePr>
          <p:cNvPr id="3480" name="الجدول ١"/>
          <p:cNvGraphicFramePr/>
          <p:nvPr/>
        </p:nvGraphicFramePr>
        <p:xfrm>
          <a:off x="22539312" y="13142841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16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1962" name="Google Shape;1677;p41"/>
          <p:cNvGrpSpPr/>
          <p:nvPr/>
        </p:nvGrpSpPr>
        <p:grpSpPr>
          <a:xfrm>
            <a:off x="21830399" y="10649294"/>
            <a:ext cx="1774963" cy="2169673"/>
            <a:chOff x="0" y="0"/>
            <a:chExt cx="1774962" cy="2169672"/>
          </a:xfrm>
        </p:grpSpPr>
        <p:sp>
          <p:nvSpPr>
            <p:cNvPr id="1917" name="Google Shape;1678;p41"/>
            <p:cNvSpPr/>
            <p:nvPr/>
          </p:nvSpPr>
          <p:spPr>
            <a:xfrm>
              <a:off x="53118" y="1170348"/>
              <a:ext cx="1311414" cy="9993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6" h="21600" fill="norm" stroke="1" extrusionOk="0">
                  <a:moveTo>
                    <a:pt x="10800" y="0"/>
                  </a:moveTo>
                  <a:cubicBezTo>
                    <a:pt x="3871" y="0"/>
                    <a:pt x="1263" y="1394"/>
                    <a:pt x="408" y="2090"/>
                  </a:cubicBezTo>
                  <a:cubicBezTo>
                    <a:pt x="122" y="2305"/>
                    <a:pt x="0" y="2678"/>
                    <a:pt x="0" y="3108"/>
                  </a:cubicBezTo>
                  <a:cubicBezTo>
                    <a:pt x="39" y="3215"/>
                    <a:pt x="39" y="3430"/>
                    <a:pt x="39" y="3536"/>
                  </a:cubicBezTo>
                  <a:lnTo>
                    <a:pt x="39" y="3805"/>
                  </a:lnTo>
                  <a:cubicBezTo>
                    <a:pt x="81" y="4393"/>
                    <a:pt x="162" y="5144"/>
                    <a:pt x="244" y="6054"/>
                  </a:cubicBezTo>
                  <a:cubicBezTo>
                    <a:pt x="244" y="6162"/>
                    <a:pt x="284" y="6268"/>
                    <a:pt x="284" y="6429"/>
                  </a:cubicBezTo>
                  <a:cubicBezTo>
                    <a:pt x="652" y="10019"/>
                    <a:pt x="1508" y="15322"/>
                    <a:pt x="3138" y="18267"/>
                  </a:cubicBezTo>
                  <a:lnTo>
                    <a:pt x="3260" y="18427"/>
                  </a:lnTo>
                  <a:cubicBezTo>
                    <a:pt x="3709" y="19285"/>
                    <a:pt x="4320" y="19875"/>
                    <a:pt x="5053" y="20251"/>
                  </a:cubicBezTo>
                  <a:cubicBezTo>
                    <a:pt x="6984" y="21103"/>
                    <a:pt x="9484" y="21600"/>
                    <a:pt x="11810" y="21600"/>
                  </a:cubicBezTo>
                  <a:cubicBezTo>
                    <a:pt x="14737" y="21600"/>
                    <a:pt x="17391" y="20814"/>
                    <a:pt x="18299" y="18964"/>
                  </a:cubicBezTo>
                  <a:cubicBezTo>
                    <a:pt x="18504" y="18536"/>
                    <a:pt x="18665" y="18106"/>
                    <a:pt x="18788" y="17624"/>
                  </a:cubicBezTo>
                  <a:lnTo>
                    <a:pt x="18910" y="17303"/>
                  </a:lnTo>
                  <a:cubicBezTo>
                    <a:pt x="19807" y="14304"/>
                    <a:pt x="20664" y="9162"/>
                    <a:pt x="21153" y="5732"/>
                  </a:cubicBezTo>
                  <a:cubicBezTo>
                    <a:pt x="21194" y="5680"/>
                    <a:pt x="21194" y="5572"/>
                    <a:pt x="21194" y="5517"/>
                  </a:cubicBezTo>
                  <a:cubicBezTo>
                    <a:pt x="21316" y="4823"/>
                    <a:pt x="21397" y="4178"/>
                    <a:pt x="21478" y="3696"/>
                  </a:cubicBezTo>
                  <a:cubicBezTo>
                    <a:pt x="21478" y="3590"/>
                    <a:pt x="21478" y="3536"/>
                    <a:pt x="21519" y="3430"/>
                  </a:cubicBezTo>
                  <a:cubicBezTo>
                    <a:pt x="21561" y="3269"/>
                    <a:pt x="21561" y="3163"/>
                    <a:pt x="21561" y="3108"/>
                  </a:cubicBezTo>
                  <a:cubicBezTo>
                    <a:pt x="21600" y="2626"/>
                    <a:pt x="21438" y="2145"/>
                    <a:pt x="21153" y="1930"/>
                  </a:cubicBezTo>
                  <a:cubicBezTo>
                    <a:pt x="20175" y="1233"/>
                    <a:pt x="17566" y="0"/>
                    <a:pt x="108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18" name="Google Shape;1679;p41"/>
            <p:cNvSpPr/>
            <p:nvPr/>
          </p:nvSpPr>
          <p:spPr>
            <a:xfrm>
              <a:off x="55519" y="1329016"/>
              <a:ext cx="1306140" cy="991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20534" y="7549"/>
                    <a:pt x="17789" y="19433"/>
                    <a:pt x="11231" y="19433"/>
                  </a:cubicBezTo>
                  <a:cubicBezTo>
                    <a:pt x="3894" y="19433"/>
                    <a:pt x="985" y="7026"/>
                    <a:pt x="0" y="1071"/>
                  </a:cubicBezTo>
                  <a:lnTo>
                    <a:pt x="0" y="3787"/>
                  </a:lnTo>
                  <a:cubicBezTo>
                    <a:pt x="1108" y="10264"/>
                    <a:pt x="4059" y="21600"/>
                    <a:pt x="11231" y="21600"/>
                  </a:cubicBezTo>
                  <a:cubicBezTo>
                    <a:pt x="17583" y="21600"/>
                    <a:pt x="20371" y="10812"/>
                    <a:pt x="21558" y="2691"/>
                  </a:cubicBezTo>
                  <a:cubicBezTo>
                    <a:pt x="21558" y="1619"/>
                    <a:pt x="21600" y="548"/>
                    <a:pt x="216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19" name="Google Shape;1680;p41"/>
            <p:cNvSpPr/>
            <p:nvPr/>
          </p:nvSpPr>
          <p:spPr>
            <a:xfrm>
              <a:off x="70379" y="1423211"/>
              <a:ext cx="1271504" cy="1536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557" y="0"/>
                  </a:moveTo>
                  <a:cubicBezTo>
                    <a:pt x="21262" y="1045"/>
                    <a:pt x="20967" y="2780"/>
                    <a:pt x="20757" y="4870"/>
                  </a:cubicBezTo>
                  <a:cubicBezTo>
                    <a:pt x="20505" y="7313"/>
                    <a:pt x="20252" y="8711"/>
                    <a:pt x="19914" y="10109"/>
                  </a:cubicBezTo>
                  <a:cubicBezTo>
                    <a:pt x="19831" y="10189"/>
                    <a:pt x="19747" y="10237"/>
                    <a:pt x="19662" y="10237"/>
                  </a:cubicBezTo>
                  <a:cubicBezTo>
                    <a:pt x="19410" y="10237"/>
                    <a:pt x="19157" y="9836"/>
                    <a:pt x="18905" y="9048"/>
                  </a:cubicBezTo>
                  <a:cubicBezTo>
                    <a:pt x="18652" y="8277"/>
                    <a:pt x="18400" y="7875"/>
                    <a:pt x="18130" y="7875"/>
                  </a:cubicBezTo>
                  <a:cubicBezTo>
                    <a:pt x="18039" y="7875"/>
                    <a:pt x="17947" y="7923"/>
                    <a:pt x="17852" y="8004"/>
                  </a:cubicBezTo>
                  <a:cubicBezTo>
                    <a:pt x="17516" y="9048"/>
                    <a:pt x="17221" y="10446"/>
                    <a:pt x="16969" y="12536"/>
                  </a:cubicBezTo>
                  <a:cubicBezTo>
                    <a:pt x="16716" y="14625"/>
                    <a:pt x="16421" y="16023"/>
                    <a:pt x="16083" y="16714"/>
                  </a:cubicBezTo>
                  <a:cubicBezTo>
                    <a:pt x="16027" y="16779"/>
                    <a:pt x="15968" y="16811"/>
                    <a:pt x="15910" y="16811"/>
                  </a:cubicBezTo>
                  <a:cubicBezTo>
                    <a:pt x="15632" y="16811"/>
                    <a:pt x="15361" y="16136"/>
                    <a:pt x="15116" y="14979"/>
                  </a:cubicBezTo>
                  <a:cubicBezTo>
                    <a:pt x="14778" y="13934"/>
                    <a:pt x="14442" y="13243"/>
                    <a:pt x="14104" y="13243"/>
                  </a:cubicBezTo>
                  <a:cubicBezTo>
                    <a:pt x="13768" y="13580"/>
                    <a:pt x="13432" y="14979"/>
                    <a:pt x="13178" y="16714"/>
                  </a:cubicBezTo>
                  <a:cubicBezTo>
                    <a:pt x="12885" y="18466"/>
                    <a:pt x="12589" y="19511"/>
                    <a:pt x="12254" y="19864"/>
                  </a:cubicBezTo>
                  <a:cubicBezTo>
                    <a:pt x="11916" y="19864"/>
                    <a:pt x="11580" y="18820"/>
                    <a:pt x="11285" y="17421"/>
                  </a:cubicBezTo>
                  <a:cubicBezTo>
                    <a:pt x="10989" y="15670"/>
                    <a:pt x="10653" y="14979"/>
                    <a:pt x="10315" y="14625"/>
                  </a:cubicBezTo>
                  <a:cubicBezTo>
                    <a:pt x="9937" y="14625"/>
                    <a:pt x="9601" y="15670"/>
                    <a:pt x="9306" y="17068"/>
                  </a:cubicBezTo>
                  <a:cubicBezTo>
                    <a:pt x="9061" y="18788"/>
                    <a:pt x="8768" y="19591"/>
                    <a:pt x="8471" y="19591"/>
                  </a:cubicBezTo>
                  <a:cubicBezTo>
                    <a:pt x="8104" y="19591"/>
                    <a:pt x="7733" y="18338"/>
                    <a:pt x="7453" y="16023"/>
                  </a:cubicBezTo>
                  <a:cubicBezTo>
                    <a:pt x="7158" y="14288"/>
                    <a:pt x="6863" y="12889"/>
                    <a:pt x="6484" y="12198"/>
                  </a:cubicBezTo>
                  <a:cubicBezTo>
                    <a:pt x="6148" y="12198"/>
                    <a:pt x="5810" y="12889"/>
                    <a:pt x="5474" y="13934"/>
                  </a:cubicBezTo>
                  <a:cubicBezTo>
                    <a:pt x="5179" y="15332"/>
                    <a:pt x="4843" y="15670"/>
                    <a:pt x="4505" y="15670"/>
                  </a:cubicBezTo>
                  <a:cubicBezTo>
                    <a:pt x="4169" y="14625"/>
                    <a:pt x="3874" y="13243"/>
                    <a:pt x="3622" y="11154"/>
                  </a:cubicBezTo>
                  <a:cubicBezTo>
                    <a:pt x="3299" y="8004"/>
                    <a:pt x="2835" y="6364"/>
                    <a:pt x="2356" y="6364"/>
                  </a:cubicBezTo>
                  <a:cubicBezTo>
                    <a:pt x="2146" y="6364"/>
                    <a:pt x="1932" y="6670"/>
                    <a:pt x="1726" y="7313"/>
                  </a:cubicBezTo>
                  <a:cubicBezTo>
                    <a:pt x="1509" y="7988"/>
                    <a:pt x="1291" y="8373"/>
                    <a:pt x="1074" y="8373"/>
                  </a:cubicBezTo>
                  <a:cubicBezTo>
                    <a:pt x="955" y="8373"/>
                    <a:pt x="835" y="8261"/>
                    <a:pt x="717" y="8004"/>
                  </a:cubicBezTo>
                  <a:cubicBezTo>
                    <a:pt x="421" y="6959"/>
                    <a:pt x="169" y="5577"/>
                    <a:pt x="0" y="3488"/>
                  </a:cubicBezTo>
                  <a:cubicBezTo>
                    <a:pt x="0" y="4179"/>
                    <a:pt x="43" y="5223"/>
                    <a:pt x="43" y="5914"/>
                  </a:cubicBezTo>
                  <a:cubicBezTo>
                    <a:pt x="212" y="7313"/>
                    <a:pt x="421" y="8711"/>
                    <a:pt x="674" y="9402"/>
                  </a:cubicBezTo>
                  <a:cubicBezTo>
                    <a:pt x="808" y="9659"/>
                    <a:pt x="938" y="9771"/>
                    <a:pt x="1064" y="9771"/>
                  </a:cubicBezTo>
                  <a:cubicBezTo>
                    <a:pt x="1297" y="9771"/>
                    <a:pt x="1524" y="9386"/>
                    <a:pt x="1769" y="8711"/>
                  </a:cubicBezTo>
                  <a:cubicBezTo>
                    <a:pt x="1985" y="8196"/>
                    <a:pt x="2224" y="7875"/>
                    <a:pt x="2451" y="7875"/>
                  </a:cubicBezTo>
                  <a:cubicBezTo>
                    <a:pt x="2534" y="7875"/>
                    <a:pt x="2616" y="7923"/>
                    <a:pt x="2695" y="8004"/>
                  </a:cubicBezTo>
                  <a:cubicBezTo>
                    <a:pt x="3031" y="9048"/>
                    <a:pt x="3286" y="10446"/>
                    <a:pt x="3538" y="12536"/>
                  </a:cubicBezTo>
                  <a:cubicBezTo>
                    <a:pt x="3826" y="15573"/>
                    <a:pt x="4278" y="17261"/>
                    <a:pt x="4740" y="17261"/>
                  </a:cubicBezTo>
                  <a:cubicBezTo>
                    <a:pt x="5020" y="17261"/>
                    <a:pt x="5303" y="16650"/>
                    <a:pt x="5558" y="15332"/>
                  </a:cubicBezTo>
                  <a:cubicBezTo>
                    <a:pt x="5853" y="14288"/>
                    <a:pt x="6148" y="13934"/>
                    <a:pt x="6484" y="13934"/>
                  </a:cubicBezTo>
                  <a:cubicBezTo>
                    <a:pt x="6779" y="14288"/>
                    <a:pt x="7074" y="15670"/>
                    <a:pt x="7370" y="17421"/>
                  </a:cubicBezTo>
                  <a:cubicBezTo>
                    <a:pt x="7622" y="19157"/>
                    <a:pt x="7958" y="20555"/>
                    <a:pt x="8337" y="20909"/>
                  </a:cubicBezTo>
                  <a:cubicBezTo>
                    <a:pt x="8715" y="20909"/>
                    <a:pt x="9094" y="20202"/>
                    <a:pt x="9389" y="18466"/>
                  </a:cubicBezTo>
                  <a:cubicBezTo>
                    <a:pt x="9684" y="17068"/>
                    <a:pt x="9980" y="16023"/>
                    <a:pt x="10315" y="16023"/>
                  </a:cubicBezTo>
                  <a:cubicBezTo>
                    <a:pt x="10653" y="16377"/>
                    <a:pt x="10947" y="17068"/>
                    <a:pt x="11199" y="18820"/>
                  </a:cubicBezTo>
                  <a:cubicBezTo>
                    <a:pt x="11537" y="20202"/>
                    <a:pt x="11873" y="21246"/>
                    <a:pt x="12211" y="21600"/>
                  </a:cubicBezTo>
                  <a:lnTo>
                    <a:pt x="12254" y="21600"/>
                  </a:lnTo>
                  <a:cubicBezTo>
                    <a:pt x="12632" y="20909"/>
                    <a:pt x="12968" y="19864"/>
                    <a:pt x="13263" y="17775"/>
                  </a:cubicBezTo>
                  <a:cubicBezTo>
                    <a:pt x="13516" y="16377"/>
                    <a:pt x="13811" y="15332"/>
                    <a:pt x="14147" y="14625"/>
                  </a:cubicBezTo>
                  <a:cubicBezTo>
                    <a:pt x="14442" y="14625"/>
                    <a:pt x="14778" y="15332"/>
                    <a:pt x="15073" y="16377"/>
                  </a:cubicBezTo>
                  <a:cubicBezTo>
                    <a:pt x="15411" y="17775"/>
                    <a:pt x="15747" y="18466"/>
                    <a:pt x="16126" y="18466"/>
                  </a:cubicBezTo>
                  <a:cubicBezTo>
                    <a:pt x="16464" y="17421"/>
                    <a:pt x="16800" y="16023"/>
                    <a:pt x="17095" y="13934"/>
                  </a:cubicBezTo>
                  <a:cubicBezTo>
                    <a:pt x="17304" y="12198"/>
                    <a:pt x="17600" y="10800"/>
                    <a:pt x="17895" y="9755"/>
                  </a:cubicBezTo>
                  <a:cubicBezTo>
                    <a:pt x="18231" y="9755"/>
                    <a:pt x="18526" y="10109"/>
                    <a:pt x="18862" y="10800"/>
                  </a:cubicBezTo>
                  <a:cubicBezTo>
                    <a:pt x="19077" y="11684"/>
                    <a:pt x="19310" y="12118"/>
                    <a:pt x="19540" y="12118"/>
                  </a:cubicBezTo>
                  <a:cubicBezTo>
                    <a:pt x="20031" y="12118"/>
                    <a:pt x="20513" y="10173"/>
                    <a:pt x="20800" y="6621"/>
                  </a:cubicBezTo>
                  <a:cubicBezTo>
                    <a:pt x="21010" y="4532"/>
                    <a:pt x="21262" y="2780"/>
                    <a:pt x="21557" y="1736"/>
                  </a:cubicBezTo>
                  <a:cubicBezTo>
                    <a:pt x="21600" y="1398"/>
                    <a:pt x="21600" y="691"/>
                    <a:pt x="21600" y="338"/>
                  </a:cubicBezTo>
                  <a:lnTo>
                    <a:pt x="21557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20" name="Google Shape;1681;p41"/>
            <p:cNvSpPr/>
            <p:nvPr/>
          </p:nvSpPr>
          <p:spPr>
            <a:xfrm>
              <a:off x="246423" y="1970890"/>
              <a:ext cx="956566" cy="143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20818" y="2988"/>
                    <a:pt x="20201" y="6696"/>
                    <a:pt x="19698" y="11538"/>
                  </a:cubicBezTo>
                  <a:cubicBezTo>
                    <a:pt x="19530" y="7452"/>
                    <a:pt x="18972" y="4104"/>
                    <a:pt x="18299" y="2988"/>
                  </a:cubicBezTo>
                  <a:cubicBezTo>
                    <a:pt x="18177" y="2850"/>
                    <a:pt x="18051" y="2799"/>
                    <a:pt x="17927" y="2799"/>
                  </a:cubicBezTo>
                  <a:cubicBezTo>
                    <a:pt x="17313" y="2799"/>
                    <a:pt x="16693" y="4293"/>
                    <a:pt x="16228" y="7074"/>
                  </a:cubicBezTo>
                  <a:cubicBezTo>
                    <a:pt x="15725" y="10062"/>
                    <a:pt x="15333" y="13410"/>
                    <a:pt x="15054" y="17496"/>
                  </a:cubicBezTo>
                  <a:cubicBezTo>
                    <a:pt x="14615" y="8190"/>
                    <a:pt x="13410" y="3623"/>
                    <a:pt x="12202" y="3623"/>
                  </a:cubicBezTo>
                  <a:cubicBezTo>
                    <a:pt x="10947" y="3623"/>
                    <a:pt x="9687" y="8568"/>
                    <a:pt x="9290" y="18252"/>
                  </a:cubicBezTo>
                  <a:cubicBezTo>
                    <a:pt x="8954" y="13770"/>
                    <a:pt x="8451" y="9684"/>
                    <a:pt x="7834" y="7074"/>
                  </a:cubicBezTo>
                  <a:cubicBezTo>
                    <a:pt x="7331" y="4928"/>
                    <a:pt x="6758" y="3846"/>
                    <a:pt x="6190" y="3846"/>
                  </a:cubicBezTo>
                  <a:cubicBezTo>
                    <a:pt x="5875" y="3846"/>
                    <a:pt x="5560" y="4172"/>
                    <a:pt x="5261" y="4842"/>
                  </a:cubicBezTo>
                  <a:cubicBezTo>
                    <a:pt x="4533" y="6696"/>
                    <a:pt x="4029" y="10800"/>
                    <a:pt x="3805" y="15642"/>
                  </a:cubicBezTo>
                  <a:cubicBezTo>
                    <a:pt x="3358" y="10062"/>
                    <a:pt x="2574" y="6336"/>
                    <a:pt x="1678" y="5220"/>
                  </a:cubicBezTo>
                  <a:cubicBezTo>
                    <a:pt x="1546" y="5134"/>
                    <a:pt x="1412" y="5082"/>
                    <a:pt x="1275" y="5082"/>
                  </a:cubicBezTo>
                  <a:cubicBezTo>
                    <a:pt x="834" y="5082"/>
                    <a:pt x="385" y="5563"/>
                    <a:pt x="0" y="6696"/>
                  </a:cubicBezTo>
                  <a:lnTo>
                    <a:pt x="111" y="8190"/>
                  </a:lnTo>
                  <a:cubicBezTo>
                    <a:pt x="496" y="7057"/>
                    <a:pt x="880" y="6576"/>
                    <a:pt x="1265" y="6576"/>
                  </a:cubicBezTo>
                  <a:cubicBezTo>
                    <a:pt x="1384" y="6576"/>
                    <a:pt x="1502" y="6610"/>
                    <a:pt x="1624" y="6696"/>
                  </a:cubicBezTo>
                  <a:cubicBezTo>
                    <a:pt x="2630" y="7812"/>
                    <a:pt x="3412" y="12654"/>
                    <a:pt x="3805" y="18612"/>
                  </a:cubicBezTo>
                  <a:cubicBezTo>
                    <a:pt x="3805" y="18990"/>
                    <a:pt x="3862" y="19368"/>
                    <a:pt x="3916" y="19368"/>
                  </a:cubicBezTo>
                  <a:cubicBezTo>
                    <a:pt x="3973" y="18990"/>
                    <a:pt x="4029" y="18612"/>
                    <a:pt x="4029" y="18612"/>
                  </a:cubicBezTo>
                  <a:cubicBezTo>
                    <a:pt x="4029" y="13032"/>
                    <a:pt x="4589" y="8190"/>
                    <a:pt x="5372" y="6336"/>
                  </a:cubicBezTo>
                  <a:cubicBezTo>
                    <a:pt x="5658" y="5649"/>
                    <a:pt x="5955" y="5323"/>
                    <a:pt x="6247" y="5323"/>
                  </a:cubicBezTo>
                  <a:cubicBezTo>
                    <a:pt x="6747" y="5323"/>
                    <a:pt x="7240" y="6301"/>
                    <a:pt x="7666" y="8190"/>
                  </a:cubicBezTo>
                  <a:cubicBezTo>
                    <a:pt x="8394" y="11538"/>
                    <a:pt x="8898" y="15642"/>
                    <a:pt x="9233" y="20845"/>
                  </a:cubicBezTo>
                  <a:cubicBezTo>
                    <a:pt x="9290" y="21222"/>
                    <a:pt x="9290" y="21222"/>
                    <a:pt x="9344" y="21600"/>
                  </a:cubicBezTo>
                  <a:cubicBezTo>
                    <a:pt x="9401" y="21222"/>
                    <a:pt x="9458" y="21222"/>
                    <a:pt x="9458" y="20845"/>
                  </a:cubicBezTo>
                  <a:cubicBezTo>
                    <a:pt x="9744" y="10748"/>
                    <a:pt x="10983" y="5632"/>
                    <a:pt x="12215" y="5632"/>
                  </a:cubicBezTo>
                  <a:cubicBezTo>
                    <a:pt x="13389" y="5632"/>
                    <a:pt x="14558" y="10285"/>
                    <a:pt x="14886" y="19728"/>
                  </a:cubicBezTo>
                  <a:cubicBezTo>
                    <a:pt x="14940" y="20106"/>
                    <a:pt x="14940" y="20484"/>
                    <a:pt x="14997" y="20484"/>
                  </a:cubicBezTo>
                  <a:cubicBezTo>
                    <a:pt x="15054" y="20484"/>
                    <a:pt x="15111" y="20106"/>
                    <a:pt x="15111" y="20106"/>
                  </a:cubicBezTo>
                  <a:cubicBezTo>
                    <a:pt x="15389" y="15642"/>
                    <a:pt x="15782" y="11538"/>
                    <a:pt x="16342" y="8568"/>
                  </a:cubicBezTo>
                  <a:cubicBezTo>
                    <a:pt x="16760" y="5786"/>
                    <a:pt x="17333" y="4275"/>
                    <a:pt x="17898" y="4275"/>
                  </a:cubicBezTo>
                  <a:cubicBezTo>
                    <a:pt x="18015" y="4275"/>
                    <a:pt x="18131" y="4344"/>
                    <a:pt x="18244" y="4464"/>
                  </a:cubicBezTo>
                  <a:cubicBezTo>
                    <a:pt x="18915" y="5580"/>
                    <a:pt x="19419" y="9306"/>
                    <a:pt x="19530" y="13770"/>
                  </a:cubicBezTo>
                  <a:cubicBezTo>
                    <a:pt x="19530" y="14148"/>
                    <a:pt x="19530" y="14526"/>
                    <a:pt x="19587" y="14526"/>
                  </a:cubicBezTo>
                  <a:cubicBezTo>
                    <a:pt x="19602" y="14629"/>
                    <a:pt x="19620" y="14680"/>
                    <a:pt x="19633" y="14680"/>
                  </a:cubicBezTo>
                  <a:cubicBezTo>
                    <a:pt x="19672" y="14680"/>
                    <a:pt x="19698" y="14406"/>
                    <a:pt x="19698" y="14148"/>
                  </a:cubicBezTo>
                  <a:cubicBezTo>
                    <a:pt x="20147" y="9306"/>
                    <a:pt x="20707" y="5220"/>
                    <a:pt x="21432" y="2232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21" name="Google Shape;1682;p41"/>
            <p:cNvSpPr/>
            <p:nvPr/>
          </p:nvSpPr>
          <p:spPr>
            <a:xfrm>
              <a:off x="92785" y="1195154"/>
              <a:ext cx="1241668" cy="1933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78" y="0"/>
                  </a:moveTo>
                  <a:cubicBezTo>
                    <a:pt x="4828" y="0"/>
                    <a:pt x="0" y="4982"/>
                    <a:pt x="0" y="10806"/>
                  </a:cubicBezTo>
                  <a:cubicBezTo>
                    <a:pt x="0" y="11637"/>
                    <a:pt x="42" y="12186"/>
                    <a:pt x="129" y="12467"/>
                  </a:cubicBezTo>
                  <a:cubicBezTo>
                    <a:pt x="949" y="17730"/>
                    <a:pt x="5345" y="21600"/>
                    <a:pt x="10778" y="21600"/>
                  </a:cubicBezTo>
                  <a:cubicBezTo>
                    <a:pt x="16253" y="21600"/>
                    <a:pt x="20781" y="17730"/>
                    <a:pt x="21513" y="12467"/>
                  </a:cubicBezTo>
                  <a:cubicBezTo>
                    <a:pt x="21556" y="11905"/>
                    <a:pt x="21600" y="11356"/>
                    <a:pt x="21600" y="10806"/>
                  </a:cubicBezTo>
                  <a:cubicBezTo>
                    <a:pt x="21600" y="4982"/>
                    <a:pt x="16770" y="0"/>
                    <a:pt x="10778" y="0"/>
                  </a:cubicBezTo>
                  <a:close/>
                </a:path>
              </a:pathLst>
            </a:custGeom>
            <a:solidFill>
              <a:srgbClr val="4E404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22" name="Google Shape;1683;p41"/>
            <p:cNvSpPr/>
            <p:nvPr/>
          </p:nvSpPr>
          <p:spPr>
            <a:xfrm>
              <a:off x="883379" y="1247167"/>
              <a:ext cx="446050" cy="138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921" y="0"/>
                  </a:moveTo>
                  <a:cubicBezTo>
                    <a:pt x="6958" y="3858"/>
                    <a:pt x="6001" y="6951"/>
                    <a:pt x="5037" y="10027"/>
                  </a:cubicBezTo>
                  <a:cubicBezTo>
                    <a:pt x="3476" y="14649"/>
                    <a:pt x="1799" y="18116"/>
                    <a:pt x="0" y="21600"/>
                  </a:cubicBezTo>
                  <a:cubicBezTo>
                    <a:pt x="11282" y="20053"/>
                    <a:pt x="19923" y="15040"/>
                    <a:pt x="21600" y="9262"/>
                  </a:cubicBezTo>
                  <a:cubicBezTo>
                    <a:pt x="20161" y="5404"/>
                    <a:pt x="15118" y="1938"/>
                    <a:pt x="792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23" name="Google Shape;1684;p41"/>
            <p:cNvSpPr/>
            <p:nvPr/>
          </p:nvSpPr>
          <p:spPr>
            <a:xfrm>
              <a:off x="100215" y="1236650"/>
              <a:ext cx="946741" cy="151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481" y="0"/>
                  </a:moveTo>
                  <a:cubicBezTo>
                    <a:pt x="14999" y="0"/>
                    <a:pt x="14514" y="33"/>
                    <a:pt x="14021" y="98"/>
                  </a:cubicBezTo>
                  <a:lnTo>
                    <a:pt x="12722" y="98"/>
                  </a:lnTo>
                  <a:cubicBezTo>
                    <a:pt x="12443" y="65"/>
                    <a:pt x="12164" y="49"/>
                    <a:pt x="11885" y="49"/>
                  </a:cubicBezTo>
                  <a:cubicBezTo>
                    <a:pt x="8883" y="49"/>
                    <a:pt x="5884" y="1740"/>
                    <a:pt x="2882" y="4327"/>
                  </a:cubicBezTo>
                  <a:cubicBezTo>
                    <a:pt x="1356" y="6083"/>
                    <a:pt x="339" y="7856"/>
                    <a:pt x="0" y="9970"/>
                  </a:cubicBezTo>
                  <a:cubicBezTo>
                    <a:pt x="563" y="13842"/>
                    <a:pt x="2543" y="16672"/>
                    <a:pt x="5370" y="18786"/>
                  </a:cubicBezTo>
                  <a:cubicBezTo>
                    <a:pt x="7407" y="20543"/>
                    <a:pt x="9895" y="21258"/>
                    <a:pt x="12553" y="21600"/>
                  </a:cubicBezTo>
                  <a:lnTo>
                    <a:pt x="13966" y="21600"/>
                  </a:lnTo>
                  <a:cubicBezTo>
                    <a:pt x="15322" y="21600"/>
                    <a:pt x="16624" y="21600"/>
                    <a:pt x="17868" y="21258"/>
                  </a:cubicBezTo>
                  <a:cubicBezTo>
                    <a:pt x="18715" y="18070"/>
                    <a:pt x="19506" y="14899"/>
                    <a:pt x="20241" y="10670"/>
                  </a:cubicBezTo>
                  <a:cubicBezTo>
                    <a:pt x="20695" y="7856"/>
                    <a:pt x="21146" y="5026"/>
                    <a:pt x="21600" y="1496"/>
                  </a:cubicBezTo>
                  <a:cubicBezTo>
                    <a:pt x="19832" y="634"/>
                    <a:pt x="17719" y="0"/>
                    <a:pt x="1548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24" name="Google Shape;1685;p41"/>
            <p:cNvSpPr/>
            <p:nvPr/>
          </p:nvSpPr>
          <p:spPr>
            <a:xfrm>
              <a:off x="1303854" y="957952"/>
              <a:ext cx="471109" cy="4676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6" h="21600" fill="norm" stroke="1" extrusionOk="0">
                  <a:moveTo>
                    <a:pt x="4041" y="0"/>
                  </a:moveTo>
                  <a:cubicBezTo>
                    <a:pt x="3907" y="0"/>
                    <a:pt x="3767" y="26"/>
                    <a:pt x="3618" y="84"/>
                  </a:cubicBezTo>
                  <a:cubicBezTo>
                    <a:pt x="2498" y="539"/>
                    <a:pt x="1491" y="1457"/>
                    <a:pt x="933" y="2487"/>
                  </a:cubicBezTo>
                  <a:cubicBezTo>
                    <a:pt x="35" y="3860"/>
                    <a:pt x="-187" y="5465"/>
                    <a:pt x="149" y="6948"/>
                  </a:cubicBezTo>
                  <a:cubicBezTo>
                    <a:pt x="484" y="8437"/>
                    <a:pt x="1155" y="9810"/>
                    <a:pt x="2054" y="11072"/>
                  </a:cubicBezTo>
                  <a:cubicBezTo>
                    <a:pt x="3504" y="13358"/>
                    <a:pt x="4960" y="15650"/>
                    <a:pt x="6307" y="17941"/>
                  </a:cubicBezTo>
                  <a:cubicBezTo>
                    <a:pt x="6865" y="18738"/>
                    <a:pt x="7423" y="19541"/>
                    <a:pt x="8094" y="20227"/>
                  </a:cubicBezTo>
                  <a:cubicBezTo>
                    <a:pt x="8321" y="20460"/>
                    <a:pt x="8543" y="20687"/>
                    <a:pt x="8765" y="20914"/>
                  </a:cubicBezTo>
                  <a:cubicBezTo>
                    <a:pt x="9106" y="21030"/>
                    <a:pt x="9441" y="21257"/>
                    <a:pt x="9777" y="21373"/>
                  </a:cubicBezTo>
                  <a:cubicBezTo>
                    <a:pt x="10334" y="21489"/>
                    <a:pt x="10892" y="21489"/>
                    <a:pt x="11341" y="21489"/>
                  </a:cubicBezTo>
                  <a:lnTo>
                    <a:pt x="11676" y="21489"/>
                  </a:lnTo>
                  <a:cubicBezTo>
                    <a:pt x="12239" y="21373"/>
                    <a:pt x="12683" y="21373"/>
                    <a:pt x="13246" y="21373"/>
                  </a:cubicBezTo>
                  <a:lnTo>
                    <a:pt x="13803" y="21373"/>
                  </a:lnTo>
                  <a:cubicBezTo>
                    <a:pt x="15037" y="21373"/>
                    <a:pt x="16152" y="21600"/>
                    <a:pt x="17273" y="21600"/>
                  </a:cubicBezTo>
                  <a:lnTo>
                    <a:pt x="17608" y="21600"/>
                  </a:lnTo>
                  <a:cubicBezTo>
                    <a:pt x="18057" y="21600"/>
                    <a:pt x="18506" y="21600"/>
                    <a:pt x="18950" y="21489"/>
                  </a:cubicBezTo>
                  <a:cubicBezTo>
                    <a:pt x="19513" y="21373"/>
                    <a:pt x="19962" y="21146"/>
                    <a:pt x="20406" y="20914"/>
                  </a:cubicBezTo>
                  <a:lnTo>
                    <a:pt x="20633" y="20687"/>
                  </a:lnTo>
                  <a:cubicBezTo>
                    <a:pt x="20855" y="20460"/>
                    <a:pt x="21077" y="20227"/>
                    <a:pt x="21191" y="19884"/>
                  </a:cubicBezTo>
                  <a:cubicBezTo>
                    <a:pt x="21413" y="18854"/>
                    <a:pt x="21191" y="17825"/>
                    <a:pt x="20633" y="17022"/>
                  </a:cubicBezTo>
                  <a:lnTo>
                    <a:pt x="20406" y="16795"/>
                  </a:lnTo>
                  <a:cubicBezTo>
                    <a:pt x="20298" y="16568"/>
                    <a:pt x="20184" y="16336"/>
                    <a:pt x="19962" y="16109"/>
                  </a:cubicBezTo>
                  <a:cubicBezTo>
                    <a:pt x="18728" y="14620"/>
                    <a:pt x="17386" y="13358"/>
                    <a:pt x="15930" y="12101"/>
                  </a:cubicBezTo>
                  <a:cubicBezTo>
                    <a:pt x="14702" y="11072"/>
                    <a:pt x="13468" y="9926"/>
                    <a:pt x="12239" y="8670"/>
                  </a:cubicBezTo>
                  <a:cubicBezTo>
                    <a:pt x="10112" y="6605"/>
                    <a:pt x="8094" y="4319"/>
                    <a:pt x="6194" y="2027"/>
                  </a:cubicBezTo>
                  <a:cubicBezTo>
                    <a:pt x="5605" y="1325"/>
                    <a:pt x="5012" y="0"/>
                    <a:pt x="4041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25" name="Google Shape;1686;p41"/>
            <p:cNvSpPr/>
            <p:nvPr/>
          </p:nvSpPr>
          <p:spPr>
            <a:xfrm>
              <a:off x="1336861" y="1091128"/>
              <a:ext cx="225541" cy="3320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5463" y="7896"/>
                    <a:pt x="12579" y="15153"/>
                    <a:pt x="20888" y="21600"/>
                  </a:cubicBezTo>
                  <a:lnTo>
                    <a:pt x="21600" y="21600"/>
                  </a:lnTo>
                  <a:cubicBezTo>
                    <a:pt x="13061" y="15153"/>
                    <a:pt x="5934" y="7733"/>
                    <a:pt x="48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26" name="Google Shape;1687;p41"/>
            <p:cNvSpPr/>
            <p:nvPr/>
          </p:nvSpPr>
          <p:spPr>
            <a:xfrm>
              <a:off x="1369098" y="1058892"/>
              <a:ext cx="240401" cy="361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42" y="0"/>
                  </a:moveTo>
                  <a:lnTo>
                    <a:pt x="0" y="143"/>
                  </a:lnTo>
                  <a:cubicBezTo>
                    <a:pt x="5567" y="7691"/>
                    <a:pt x="12695" y="14946"/>
                    <a:pt x="20932" y="21600"/>
                  </a:cubicBezTo>
                  <a:lnTo>
                    <a:pt x="21600" y="21600"/>
                  </a:lnTo>
                  <a:cubicBezTo>
                    <a:pt x="13363" y="14946"/>
                    <a:pt x="6235" y="7691"/>
                    <a:pt x="44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27" name="Google Shape;1688;p41"/>
            <p:cNvSpPr/>
            <p:nvPr/>
          </p:nvSpPr>
          <p:spPr>
            <a:xfrm>
              <a:off x="1386473" y="1034086"/>
              <a:ext cx="309789" cy="3915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43" y="0"/>
                  </a:moveTo>
                  <a:lnTo>
                    <a:pt x="0" y="139"/>
                  </a:lnTo>
                  <a:cubicBezTo>
                    <a:pt x="3627" y="4648"/>
                    <a:pt x="7253" y="9296"/>
                    <a:pt x="11406" y="13534"/>
                  </a:cubicBezTo>
                  <a:cubicBezTo>
                    <a:pt x="14339" y="16410"/>
                    <a:pt x="17455" y="19140"/>
                    <a:pt x="20907" y="21600"/>
                  </a:cubicBezTo>
                  <a:lnTo>
                    <a:pt x="21600" y="21600"/>
                  </a:lnTo>
                  <a:cubicBezTo>
                    <a:pt x="17973" y="19140"/>
                    <a:pt x="14690" y="16410"/>
                    <a:pt x="11748" y="13401"/>
                  </a:cubicBezTo>
                  <a:cubicBezTo>
                    <a:pt x="7604" y="9025"/>
                    <a:pt x="3802" y="4648"/>
                    <a:pt x="34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28" name="Google Shape;1689;p41"/>
            <p:cNvSpPr/>
            <p:nvPr/>
          </p:nvSpPr>
          <p:spPr>
            <a:xfrm>
              <a:off x="1304625" y="1088613"/>
              <a:ext cx="193304" cy="3221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62" y="0"/>
                  </a:moveTo>
                  <a:lnTo>
                    <a:pt x="0" y="169"/>
                  </a:lnTo>
                  <a:cubicBezTo>
                    <a:pt x="5263" y="7481"/>
                    <a:pt x="11918" y="14288"/>
                    <a:pt x="19939" y="20604"/>
                  </a:cubicBezTo>
                  <a:cubicBezTo>
                    <a:pt x="20501" y="20941"/>
                    <a:pt x="21051" y="21270"/>
                    <a:pt x="21600" y="21600"/>
                  </a:cubicBezTo>
                  <a:cubicBezTo>
                    <a:pt x="13297" y="14954"/>
                    <a:pt x="6093" y="7642"/>
                    <a:pt x="56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29" name="Google Shape;1690;p41"/>
            <p:cNvSpPr/>
            <p:nvPr/>
          </p:nvSpPr>
          <p:spPr>
            <a:xfrm>
              <a:off x="905670" y="1086099"/>
              <a:ext cx="12347" cy="595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3000" y="912"/>
                  </a:lnTo>
                  <a:cubicBezTo>
                    <a:pt x="13000" y="1824"/>
                    <a:pt x="13000" y="2695"/>
                    <a:pt x="13000" y="2695"/>
                  </a:cubicBezTo>
                  <a:cubicBezTo>
                    <a:pt x="13000" y="8084"/>
                    <a:pt x="4200" y="14386"/>
                    <a:pt x="0" y="19776"/>
                  </a:cubicBezTo>
                  <a:lnTo>
                    <a:pt x="0" y="20688"/>
                  </a:lnTo>
                  <a:cubicBezTo>
                    <a:pt x="0" y="20688"/>
                    <a:pt x="0" y="20688"/>
                    <a:pt x="0" y="21600"/>
                  </a:cubicBezTo>
                  <a:lnTo>
                    <a:pt x="4200" y="21600"/>
                  </a:lnTo>
                  <a:cubicBezTo>
                    <a:pt x="8600" y="20688"/>
                    <a:pt x="8600" y="20688"/>
                    <a:pt x="8600" y="20688"/>
                  </a:cubicBezTo>
                  <a:lnTo>
                    <a:pt x="8600" y="17993"/>
                  </a:lnTo>
                  <a:cubicBezTo>
                    <a:pt x="17400" y="13474"/>
                    <a:pt x="17400" y="7214"/>
                    <a:pt x="21600" y="1824"/>
                  </a:cubicBezTo>
                  <a:cubicBezTo>
                    <a:pt x="21600" y="912"/>
                    <a:pt x="21600" y="912"/>
                    <a:pt x="21600" y="0"/>
                  </a:cubicBezTo>
                  <a:close/>
                </a:path>
              </a:pathLst>
            </a:custGeom>
            <a:solidFill>
              <a:srgbClr val="FFBB5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30" name="Google Shape;1691;p41"/>
            <p:cNvSpPr/>
            <p:nvPr/>
          </p:nvSpPr>
          <p:spPr>
            <a:xfrm>
              <a:off x="804045" y="1137197"/>
              <a:ext cx="106541" cy="778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19" y="0"/>
                  </a:moveTo>
                  <a:cubicBezTo>
                    <a:pt x="20650" y="0"/>
                    <a:pt x="20603" y="63"/>
                    <a:pt x="20603" y="285"/>
                  </a:cubicBezTo>
                  <a:cubicBezTo>
                    <a:pt x="16571" y="2347"/>
                    <a:pt x="12561" y="4409"/>
                    <a:pt x="9039" y="7137"/>
                  </a:cubicBezTo>
                  <a:cubicBezTo>
                    <a:pt x="5029" y="10594"/>
                    <a:pt x="2016" y="14717"/>
                    <a:pt x="0" y="20204"/>
                  </a:cubicBezTo>
                  <a:cubicBezTo>
                    <a:pt x="0" y="20902"/>
                    <a:pt x="0" y="21600"/>
                    <a:pt x="510" y="21600"/>
                  </a:cubicBezTo>
                  <a:lnTo>
                    <a:pt x="997" y="21600"/>
                  </a:lnTo>
                  <a:cubicBezTo>
                    <a:pt x="997" y="21600"/>
                    <a:pt x="1506" y="21600"/>
                    <a:pt x="1506" y="20902"/>
                  </a:cubicBezTo>
                  <a:cubicBezTo>
                    <a:pt x="3523" y="16081"/>
                    <a:pt x="6026" y="11958"/>
                    <a:pt x="9548" y="9198"/>
                  </a:cubicBezTo>
                  <a:cubicBezTo>
                    <a:pt x="13071" y="6470"/>
                    <a:pt x="17081" y="3711"/>
                    <a:pt x="21090" y="2347"/>
                  </a:cubicBezTo>
                  <a:cubicBezTo>
                    <a:pt x="21090" y="1649"/>
                    <a:pt x="21600" y="1649"/>
                    <a:pt x="21600" y="952"/>
                  </a:cubicBezTo>
                  <a:cubicBezTo>
                    <a:pt x="21252" y="476"/>
                    <a:pt x="20905" y="0"/>
                    <a:pt x="20719" y="0"/>
                  </a:cubicBezTo>
                  <a:close/>
                </a:path>
              </a:pathLst>
            </a:custGeom>
            <a:solidFill>
              <a:srgbClr val="FFBB5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31" name="Google Shape;1692;p41"/>
            <p:cNvSpPr/>
            <p:nvPr/>
          </p:nvSpPr>
          <p:spPr>
            <a:xfrm>
              <a:off x="781754" y="1138225"/>
              <a:ext cx="128832" cy="587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76" y="0"/>
                  </a:moveTo>
                  <a:cubicBezTo>
                    <a:pt x="12880" y="0"/>
                    <a:pt x="5807" y="7270"/>
                    <a:pt x="0" y="19121"/>
                  </a:cubicBezTo>
                  <a:cubicBezTo>
                    <a:pt x="0" y="20045"/>
                    <a:pt x="0" y="20928"/>
                    <a:pt x="0" y="20928"/>
                  </a:cubicBezTo>
                  <a:lnTo>
                    <a:pt x="402" y="20928"/>
                  </a:lnTo>
                  <a:cubicBezTo>
                    <a:pt x="613" y="21390"/>
                    <a:pt x="728" y="21600"/>
                    <a:pt x="824" y="21600"/>
                  </a:cubicBezTo>
                  <a:cubicBezTo>
                    <a:pt x="939" y="21600"/>
                    <a:pt x="1035" y="21390"/>
                    <a:pt x="1246" y="20928"/>
                  </a:cubicBezTo>
                  <a:cubicBezTo>
                    <a:pt x="6651" y="10002"/>
                    <a:pt x="13301" y="3614"/>
                    <a:pt x="20776" y="2732"/>
                  </a:cubicBezTo>
                  <a:cubicBezTo>
                    <a:pt x="21178" y="2732"/>
                    <a:pt x="21600" y="1807"/>
                    <a:pt x="21600" y="882"/>
                  </a:cubicBezTo>
                  <a:cubicBezTo>
                    <a:pt x="21600" y="0"/>
                    <a:pt x="21178" y="0"/>
                    <a:pt x="20776" y="0"/>
                  </a:cubicBezTo>
                  <a:close/>
                </a:path>
              </a:pathLst>
            </a:custGeom>
            <a:solidFill>
              <a:srgbClr val="FFBB5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32" name="Google Shape;1693;p41"/>
            <p:cNvSpPr/>
            <p:nvPr/>
          </p:nvSpPr>
          <p:spPr>
            <a:xfrm>
              <a:off x="903155" y="1130452"/>
              <a:ext cx="128947" cy="226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211" y="0"/>
                  </a:moveTo>
                  <a:cubicBezTo>
                    <a:pt x="6300" y="0"/>
                    <a:pt x="3351" y="2400"/>
                    <a:pt x="421" y="7418"/>
                  </a:cubicBezTo>
                  <a:cubicBezTo>
                    <a:pt x="0" y="7418"/>
                    <a:pt x="0" y="9709"/>
                    <a:pt x="0" y="12109"/>
                  </a:cubicBezTo>
                  <a:cubicBezTo>
                    <a:pt x="0" y="12109"/>
                    <a:pt x="421" y="14509"/>
                    <a:pt x="823" y="14509"/>
                  </a:cubicBezTo>
                  <a:cubicBezTo>
                    <a:pt x="3600" y="9491"/>
                    <a:pt x="6434" y="7091"/>
                    <a:pt x="9268" y="7091"/>
                  </a:cubicBezTo>
                  <a:cubicBezTo>
                    <a:pt x="13213" y="7091"/>
                    <a:pt x="17119" y="11891"/>
                    <a:pt x="20757" y="21600"/>
                  </a:cubicBezTo>
                  <a:cubicBezTo>
                    <a:pt x="20757" y="21600"/>
                    <a:pt x="21179" y="21600"/>
                    <a:pt x="21600" y="19200"/>
                  </a:cubicBezTo>
                  <a:cubicBezTo>
                    <a:pt x="21600" y="16800"/>
                    <a:pt x="21600" y="16800"/>
                    <a:pt x="21179" y="14509"/>
                  </a:cubicBezTo>
                  <a:cubicBezTo>
                    <a:pt x="17291" y="4800"/>
                    <a:pt x="13289" y="0"/>
                    <a:pt x="9211" y="0"/>
                  </a:cubicBezTo>
                  <a:close/>
                </a:path>
              </a:pathLst>
            </a:custGeom>
            <a:solidFill>
              <a:srgbClr val="FFBB5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33" name="Google Shape;1694;p41"/>
            <p:cNvSpPr/>
            <p:nvPr/>
          </p:nvSpPr>
          <p:spPr>
            <a:xfrm>
              <a:off x="706504" y="0"/>
              <a:ext cx="751869" cy="11941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5" h="21600" fill="norm" stroke="1" extrusionOk="0">
                  <a:moveTo>
                    <a:pt x="7804" y="0"/>
                  </a:moveTo>
                  <a:cubicBezTo>
                    <a:pt x="5985" y="0"/>
                    <a:pt x="4261" y="488"/>
                    <a:pt x="3081" y="1356"/>
                  </a:cubicBezTo>
                  <a:cubicBezTo>
                    <a:pt x="1872" y="2297"/>
                    <a:pt x="1092" y="3507"/>
                    <a:pt x="879" y="4719"/>
                  </a:cubicBezTo>
                  <a:cubicBezTo>
                    <a:pt x="522" y="6108"/>
                    <a:pt x="663" y="7543"/>
                    <a:pt x="381" y="8933"/>
                  </a:cubicBezTo>
                  <a:cubicBezTo>
                    <a:pt x="24" y="10411"/>
                    <a:pt x="-45" y="11935"/>
                    <a:pt x="24" y="13416"/>
                  </a:cubicBezTo>
                  <a:cubicBezTo>
                    <a:pt x="96" y="14940"/>
                    <a:pt x="735" y="16418"/>
                    <a:pt x="1872" y="17764"/>
                  </a:cubicBezTo>
                  <a:cubicBezTo>
                    <a:pt x="3081" y="19019"/>
                    <a:pt x="4858" y="19960"/>
                    <a:pt x="6988" y="20543"/>
                  </a:cubicBezTo>
                  <a:cubicBezTo>
                    <a:pt x="9262" y="21170"/>
                    <a:pt x="11750" y="21530"/>
                    <a:pt x="14306" y="21575"/>
                  </a:cubicBezTo>
                  <a:cubicBezTo>
                    <a:pt x="14542" y="21592"/>
                    <a:pt x="14784" y="21600"/>
                    <a:pt x="15024" y="21600"/>
                  </a:cubicBezTo>
                  <a:cubicBezTo>
                    <a:pt x="16010" y="21600"/>
                    <a:pt x="17016" y="21451"/>
                    <a:pt x="17930" y="21126"/>
                  </a:cubicBezTo>
                  <a:cubicBezTo>
                    <a:pt x="18923" y="20589"/>
                    <a:pt x="19707" y="19871"/>
                    <a:pt x="20133" y="19063"/>
                  </a:cubicBezTo>
                  <a:cubicBezTo>
                    <a:pt x="20205" y="18974"/>
                    <a:pt x="20274" y="18885"/>
                    <a:pt x="20346" y="18794"/>
                  </a:cubicBezTo>
                  <a:cubicBezTo>
                    <a:pt x="20346" y="18751"/>
                    <a:pt x="20346" y="18751"/>
                    <a:pt x="20346" y="18705"/>
                  </a:cubicBezTo>
                  <a:cubicBezTo>
                    <a:pt x="20772" y="17988"/>
                    <a:pt x="21129" y="17227"/>
                    <a:pt x="21342" y="16464"/>
                  </a:cubicBezTo>
                  <a:cubicBezTo>
                    <a:pt x="21483" y="15792"/>
                    <a:pt x="21555" y="15120"/>
                    <a:pt x="21555" y="14445"/>
                  </a:cubicBezTo>
                  <a:lnTo>
                    <a:pt x="21555" y="13953"/>
                  </a:lnTo>
                  <a:cubicBezTo>
                    <a:pt x="21411" y="12653"/>
                    <a:pt x="20844" y="11443"/>
                    <a:pt x="19920" y="10322"/>
                  </a:cubicBezTo>
                  <a:cubicBezTo>
                    <a:pt x="18855" y="9156"/>
                    <a:pt x="17360" y="8215"/>
                    <a:pt x="15584" y="7543"/>
                  </a:cubicBezTo>
                  <a:cubicBezTo>
                    <a:pt x="14876" y="7318"/>
                    <a:pt x="14165" y="7095"/>
                    <a:pt x="13313" y="7004"/>
                  </a:cubicBezTo>
                  <a:cubicBezTo>
                    <a:pt x="14450" y="5614"/>
                    <a:pt x="14591" y="4001"/>
                    <a:pt x="13739" y="2566"/>
                  </a:cubicBezTo>
                  <a:cubicBezTo>
                    <a:pt x="12743" y="1177"/>
                    <a:pt x="10753" y="236"/>
                    <a:pt x="8410" y="10"/>
                  </a:cubicBezTo>
                  <a:lnTo>
                    <a:pt x="8266" y="10"/>
                  </a:lnTo>
                  <a:cubicBezTo>
                    <a:pt x="8112" y="4"/>
                    <a:pt x="7958" y="0"/>
                    <a:pt x="780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34" name="Google Shape;1695;p41"/>
            <p:cNvSpPr/>
            <p:nvPr/>
          </p:nvSpPr>
          <p:spPr>
            <a:xfrm>
              <a:off x="672778" y="15432"/>
              <a:ext cx="235292" cy="3736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4" h="21600" fill="norm" stroke="1" extrusionOk="0">
                  <a:moveTo>
                    <a:pt x="21364" y="0"/>
                  </a:moveTo>
                  <a:cubicBezTo>
                    <a:pt x="13943" y="1718"/>
                    <a:pt x="7414" y="4731"/>
                    <a:pt x="2691" y="8742"/>
                  </a:cubicBezTo>
                  <a:cubicBezTo>
                    <a:pt x="2016" y="9317"/>
                    <a:pt x="1570" y="9885"/>
                    <a:pt x="1342" y="10605"/>
                  </a:cubicBezTo>
                  <a:cubicBezTo>
                    <a:pt x="895" y="11173"/>
                    <a:pt x="1113" y="11894"/>
                    <a:pt x="2016" y="12323"/>
                  </a:cubicBezTo>
                  <a:cubicBezTo>
                    <a:pt x="2286" y="12488"/>
                    <a:pt x="2650" y="12574"/>
                    <a:pt x="3044" y="12574"/>
                  </a:cubicBezTo>
                  <a:cubicBezTo>
                    <a:pt x="3584" y="12574"/>
                    <a:pt x="4165" y="12422"/>
                    <a:pt x="4580" y="12145"/>
                  </a:cubicBezTo>
                  <a:cubicBezTo>
                    <a:pt x="2182" y="13982"/>
                    <a:pt x="657" y="16089"/>
                    <a:pt x="221" y="18481"/>
                  </a:cubicBezTo>
                  <a:cubicBezTo>
                    <a:pt x="-236" y="19486"/>
                    <a:pt x="-8" y="20490"/>
                    <a:pt x="1113" y="21204"/>
                  </a:cubicBezTo>
                  <a:cubicBezTo>
                    <a:pt x="1715" y="21474"/>
                    <a:pt x="2400" y="21600"/>
                    <a:pt x="3096" y="21600"/>
                  </a:cubicBezTo>
                  <a:cubicBezTo>
                    <a:pt x="4227" y="21600"/>
                    <a:pt x="5369" y="21256"/>
                    <a:pt x="6064" y="20629"/>
                  </a:cubicBezTo>
                  <a:cubicBezTo>
                    <a:pt x="7870" y="19195"/>
                    <a:pt x="8991" y="17477"/>
                    <a:pt x="9220" y="15614"/>
                  </a:cubicBezTo>
                  <a:cubicBezTo>
                    <a:pt x="9666" y="12607"/>
                    <a:pt x="10798" y="9601"/>
                    <a:pt x="12147" y="6594"/>
                  </a:cubicBezTo>
                  <a:cubicBezTo>
                    <a:pt x="13496" y="3581"/>
                    <a:pt x="16870" y="1150"/>
                    <a:pt x="2136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35" name="Google Shape;1696;p41"/>
            <p:cNvSpPr/>
            <p:nvPr/>
          </p:nvSpPr>
          <p:spPr>
            <a:xfrm>
              <a:off x="792868" y="3086"/>
              <a:ext cx="457227" cy="5343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7" h="21600" fill="norm" stroke="1" extrusionOk="0">
                  <a:moveTo>
                    <a:pt x="9465" y="0"/>
                  </a:moveTo>
                  <a:cubicBezTo>
                    <a:pt x="6448" y="601"/>
                    <a:pt x="3657" y="2204"/>
                    <a:pt x="1798" y="4506"/>
                  </a:cubicBezTo>
                  <a:cubicBezTo>
                    <a:pt x="1338" y="5009"/>
                    <a:pt x="1102" y="5712"/>
                    <a:pt x="989" y="6410"/>
                  </a:cubicBezTo>
                  <a:cubicBezTo>
                    <a:pt x="989" y="7112"/>
                    <a:pt x="1568" y="7713"/>
                    <a:pt x="2382" y="7916"/>
                  </a:cubicBezTo>
                  <a:cubicBezTo>
                    <a:pt x="1798" y="8415"/>
                    <a:pt x="1338" y="9016"/>
                    <a:pt x="872" y="9719"/>
                  </a:cubicBezTo>
                  <a:cubicBezTo>
                    <a:pt x="406" y="10620"/>
                    <a:pt x="57" y="11623"/>
                    <a:pt x="57" y="12625"/>
                  </a:cubicBezTo>
                  <a:cubicBezTo>
                    <a:pt x="-173" y="13624"/>
                    <a:pt x="293" y="14728"/>
                    <a:pt x="1338" y="15431"/>
                  </a:cubicBezTo>
                  <a:cubicBezTo>
                    <a:pt x="1975" y="15703"/>
                    <a:pt x="2682" y="15860"/>
                    <a:pt x="3384" y="15860"/>
                  </a:cubicBezTo>
                  <a:cubicBezTo>
                    <a:pt x="3957" y="15860"/>
                    <a:pt x="4531" y="15754"/>
                    <a:pt x="5050" y="15528"/>
                  </a:cubicBezTo>
                  <a:cubicBezTo>
                    <a:pt x="5168" y="17432"/>
                    <a:pt x="6100" y="19239"/>
                    <a:pt x="7723" y="20537"/>
                  </a:cubicBezTo>
                  <a:cubicBezTo>
                    <a:pt x="8377" y="21263"/>
                    <a:pt x="9406" y="21600"/>
                    <a:pt x="10450" y="21600"/>
                  </a:cubicBezTo>
                  <a:cubicBezTo>
                    <a:pt x="10702" y="21600"/>
                    <a:pt x="10959" y="21582"/>
                    <a:pt x="11211" y="21540"/>
                  </a:cubicBezTo>
                  <a:cubicBezTo>
                    <a:pt x="12486" y="21240"/>
                    <a:pt x="13182" y="19936"/>
                    <a:pt x="13766" y="18836"/>
                  </a:cubicBezTo>
                  <a:cubicBezTo>
                    <a:pt x="14345" y="19738"/>
                    <a:pt x="15272" y="20440"/>
                    <a:pt x="16316" y="20939"/>
                  </a:cubicBezTo>
                  <a:cubicBezTo>
                    <a:pt x="16820" y="21179"/>
                    <a:pt x="17398" y="21304"/>
                    <a:pt x="17966" y="21304"/>
                  </a:cubicBezTo>
                  <a:cubicBezTo>
                    <a:pt x="18588" y="21304"/>
                    <a:pt x="19204" y="21152"/>
                    <a:pt x="19686" y="20837"/>
                  </a:cubicBezTo>
                  <a:cubicBezTo>
                    <a:pt x="20500" y="20140"/>
                    <a:pt x="20966" y="19336"/>
                    <a:pt x="21079" y="18434"/>
                  </a:cubicBezTo>
                  <a:cubicBezTo>
                    <a:pt x="21197" y="17935"/>
                    <a:pt x="21315" y="17432"/>
                    <a:pt x="21427" y="16932"/>
                  </a:cubicBezTo>
                  <a:cubicBezTo>
                    <a:pt x="20618" y="16530"/>
                    <a:pt x="19686" y="16230"/>
                    <a:pt x="18872" y="15930"/>
                  </a:cubicBezTo>
                  <a:cubicBezTo>
                    <a:pt x="18523" y="15828"/>
                    <a:pt x="18063" y="15731"/>
                    <a:pt x="17715" y="15629"/>
                  </a:cubicBezTo>
                  <a:cubicBezTo>
                    <a:pt x="19573" y="12524"/>
                    <a:pt x="19804" y="8915"/>
                    <a:pt x="18293" y="5712"/>
                  </a:cubicBezTo>
                  <a:cubicBezTo>
                    <a:pt x="17131" y="3508"/>
                    <a:pt x="15159" y="1701"/>
                    <a:pt x="12604" y="799"/>
                  </a:cubicBezTo>
                  <a:cubicBezTo>
                    <a:pt x="11559" y="402"/>
                    <a:pt x="10627" y="102"/>
                    <a:pt x="946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36" name="Google Shape;1697;p41"/>
            <p:cNvSpPr/>
            <p:nvPr/>
          </p:nvSpPr>
          <p:spPr>
            <a:xfrm>
              <a:off x="811475" y="3086"/>
              <a:ext cx="251243" cy="2470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1" h="21600" fill="norm" stroke="1" extrusionOk="0">
                  <a:moveTo>
                    <a:pt x="15670" y="0"/>
                  </a:moveTo>
                  <a:cubicBezTo>
                    <a:pt x="10170" y="1299"/>
                    <a:pt x="5080" y="4768"/>
                    <a:pt x="1690" y="9745"/>
                  </a:cubicBezTo>
                  <a:cubicBezTo>
                    <a:pt x="850" y="10835"/>
                    <a:pt x="420" y="12354"/>
                    <a:pt x="215" y="13864"/>
                  </a:cubicBezTo>
                  <a:cubicBezTo>
                    <a:pt x="215" y="15383"/>
                    <a:pt x="1270" y="16682"/>
                    <a:pt x="2755" y="17122"/>
                  </a:cubicBezTo>
                  <a:cubicBezTo>
                    <a:pt x="1690" y="18202"/>
                    <a:pt x="850" y="19501"/>
                    <a:pt x="0" y="21020"/>
                  </a:cubicBezTo>
                  <a:cubicBezTo>
                    <a:pt x="1133" y="21410"/>
                    <a:pt x="2296" y="21600"/>
                    <a:pt x="3449" y="21600"/>
                  </a:cubicBezTo>
                  <a:cubicBezTo>
                    <a:pt x="5520" y="21600"/>
                    <a:pt x="7552" y="20970"/>
                    <a:pt x="9320" y="19721"/>
                  </a:cubicBezTo>
                  <a:cubicBezTo>
                    <a:pt x="12495" y="17552"/>
                    <a:pt x="14400" y="13654"/>
                    <a:pt x="14195" y="9745"/>
                  </a:cubicBezTo>
                  <a:cubicBezTo>
                    <a:pt x="16735" y="9745"/>
                    <a:pt x="19275" y="8236"/>
                    <a:pt x="20760" y="6067"/>
                  </a:cubicBezTo>
                  <a:cubicBezTo>
                    <a:pt x="21395" y="4768"/>
                    <a:pt x="21600" y="3248"/>
                    <a:pt x="21395" y="1729"/>
                  </a:cubicBezTo>
                  <a:cubicBezTo>
                    <a:pt x="19490" y="870"/>
                    <a:pt x="17790" y="220"/>
                    <a:pt x="1567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37" name="Google Shape;1698;p41"/>
            <p:cNvSpPr/>
            <p:nvPr/>
          </p:nvSpPr>
          <p:spPr>
            <a:xfrm>
              <a:off x="905360" y="161640"/>
              <a:ext cx="84559" cy="827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29" h="21600" fill="norm" stroke="1" extrusionOk="0">
                  <a:moveTo>
                    <a:pt x="9236" y="0"/>
                  </a:moveTo>
                  <a:cubicBezTo>
                    <a:pt x="1139" y="0"/>
                    <a:pt x="-3171" y="11009"/>
                    <a:pt x="2758" y="18109"/>
                  </a:cubicBezTo>
                  <a:cubicBezTo>
                    <a:pt x="4577" y="20526"/>
                    <a:pt x="6894" y="21600"/>
                    <a:pt x="9186" y="21600"/>
                  </a:cubicBezTo>
                  <a:cubicBezTo>
                    <a:pt x="13671" y="21600"/>
                    <a:pt x="18080" y="17453"/>
                    <a:pt x="18429" y="11009"/>
                  </a:cubicBezTo>
                  <a:cubicBezTo>
                    <a:pt x="18429" y="5191"/>
                    <a:pt x="14119" y="0"/>
                    <a:pt x="923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38" name="Google Shape;1699;p41"/>
            <p:cNvSpPr/>
            <p:nvPr/>
          </p:nvSpPr>
          <p:spPr>
            <a:xfrm>
              <a:off x="1039531" y="389697"/>
              <a:ext cx="158553" cy="47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563" y="0"/>
                  </a:moveTo>
                  <a:cubicBezTo>
                    <a:pt x="15869" y="4561"/>
                    <a:pt x="12817" y="7969"/>
                    <a:pt x="10123" y="10223"/>
                  </a:cubicBezTo>
                  <a:cubicBezTo>
                    <a:pt x="7646" y="11901"/>
                    <a:pt x="5186" y="12950"/>
                    <a:pt x="2710" y="12950"/>
                  </a:cubicBezTo>
                  <a:cubicBezTo>
                    <a:pt x="1806" y="12950"/>
                    <a:pt x="903" y="12792"/>
                    <a:pt x="0" y="12530"/>
                  </a:cubicBezTo>
                  <a:cubicBezTo>
                    <a:pt x="2352" y="18192"/>
                    <a:pt x="5388" y="21600"/>
                    <a:pt x="8441" y="21600"/>
                  </a:cubicBezTo>
                  <a:cubicBezTo>
                    <a:pt x="13159" y="21600"/>
                    <a:pt x="18221" y="15938"/>
                    <a:pt x="21600" y="3408"/>
                  </a:cubicBezTo>
                  <a:cubicBezTo>
                    <a:pt x="20245" y="2254"/>
                    <a:pt x="19233" y="1153"/>
                    <a:pt x="1856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39" name="Google Shape;1700;p41"/>
            <p:cNvSpPr/>
            <p:nvPr/>
          </p:nvSpPr>
          <p:spPr>
            <a:xfrm>
              <a:off x="1058319" y="67560"/>
              <a:ext cx="164543" cy="1864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3" h="21600" fill="norm" stroke="1" extrusionOk="0">
                  <a:moveTo>
                    <a:pt x="6694" y="0"/>
                  </a:moveTo>
                  <a:cubicBezTo>
                    <a:pt x="5135" y="569"/>
                    <a:pt x="3879" y="1430"/>
                    <a:pt x="3258" y="2861"/>
                  </a:cubicBezTo>
                  <a:cubicBezTo>
                    <a:pt x="2002" y="4874"/>
                    <a:pt x="1381" y="7178"/>
                    <a:pt x="746" y="9469"/>
                  </a:cubicBezTo>
                  <a:cubicBezTo>
                    <a:pt x="125" y="10899"/>
                    <a:pt x="-193" y="12634"/>
                    <a:pt x="125" y="14356"/>
                  </a:cubicBezTo>
                  <a:cubicBezTo>
                    <a:pt x="1063" y="15786"/>
                    <a:pt x="2623" y="16938"/>
                    <a:pt x="4514" y="16938"/>
                  </a:cubicBezTo>
                  <a:cubicBezTo>
                    <a:pt x="6073" y="16647"/>
                    <a:pt x="7950" y="16647"/>
                    <a:pt x="9827" y="16077"/>
                  </a:cubicBezTo>
                  <a:cubicBezTo>
                    <a:pt x="10679" y="15919"/>
                    <a:pt x="11820" y="15667"/>
                    <a:pt x="12831" y="15667"/>
                  </a:cubicBezTo>
                  <a:cubicBezTo>
                    <a:pt x="13668" y="15667"/>
                    <a:pt x="14419" y="15839"/>
                    <a:pt x="14837" y="16356"/>
                  </a:cubicBezTo>
                  <a:cubicBezTo>
                    <a:pt x="16094" y="17508"/>
                    <a:pt x="16094" y="19229"/>
                    <a:pt x="16714" y="20673"/>
                  </a:cubicBezTo>
                  <a:cubicBezTo>
                    <a:pt x="16974" y="21136"/>
                    <a:pt x="17436" y="21600"/>
                    <a:pt x="17942" y="21600"/>
                  </a:cubicBezTo>
                  <a:cubicBezTo>
                    <a:pt x="18057" y="21600"/>
                    <a:pt x="18173" y="21587"/>
                    <a:pt x="18274" y="21534"/>
                  </a:cubicBezTo>
                  <a:cubicBezTo>
                    <a:pt x="18591" y="21534"/>
                    <a:pt x="18909" y="21242"/>
                    <a:pt x="18909" y="20951"/>
                  </a:cubicBezTo>
                  <a:cubicBezTo>
                    <a:pt x="21407" y="16647"/>
                    <a:pt x="21407" y="11482"/>
                    <a:pt x="18909" y="7178"/>
                  </a:cubicBezTo>
                  <a:cubicBezTo>
                    <a:pt x="16714" y="2861"/>
                    <a:pt x="12022" y="0"/>
                    <a:pt x="6694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40" name="Google Shape;1701;p41"/>
            <p:cNvSpPr/>
            <p:nvPr/>
          </p:nvSpPr>
          <p:spPr>
            <a:xfrm>
              <a:off x="1081599" y="168270"/>
              <a:ext cx="103135" cy="811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2" h="21600" fill="norm" stroke="1" extrusionOk="0">
                  <a:moveTo>
                    <a:pt x="12306" y="0"/>
                  </a:moveTo>
                  <a:cubicBezTo>
                    <a:pt x="9437" y="0"/>
                    <a:pt x="6473" y="852"/>
                    <a:pt x="4126" y="2860"/>
                  </a:cubicBezTo>
                  <a:cubicBezTo>
                    <a:pt x="2063" y="4198"/>
                    <a:pt x="0" y="7484"/>
                    <a:pt x="0" y="10131"/>
                  </a:cubicBezTo>
                  <a:cubicBezTo>
                    <a:pt x="0" y="13416"/>
                    <a:pt x="2584" y="16063"/>
                    <a:pt x="4126" y="17371"/>
                  </a:cubicBezTo>
                  <a:cubicBezTo>
                    <a:pt x="5145" y="18710"/>
                    <a:pt x="6686" y="19349"/>
                    <a:pt x="7706" y="20018"/>
                  </a:cubicBezTo>
                  <a:cubicBezTo>
                    <a:pt x="8844" y="20992"/>
                    <a:pt x="9982" y="21600"/>
                    <a:pt x="11096" y="21600"/>
                  </a:cubicBezTo>
                  <a:cubicBezTo>
                    <a:pt x="11523" y="21600"/>
                    <a:pt x="11926" y="21509"/>
                    <a:pt x="12329" y="21326"/>
                  </a:cubicBezTo>
                  <a:cubicBezTo>
                    <a:pt x="13894" y="21326"/>
                    <a:pt x="15435" y="20018"/>
                    <a:pt x="16455" y="18710"/>
                  </a:cubicBezTo>
                  <a:cubicBezTo>
                    <a:pt x="17996" y="17371"/>
                    <a:pt x="19537" y="16063"/>
                    <a:pt x="20059" y="14086"/>
                  </a:cubicBezTo>
                  <a:cubicBezTo>
                    <a:pt x="21600" y="11439"/>
                    <a:pt x="21600" y="8792"/>
                    <a:pt x="21078" y="6815"/>
                  </a:cubicBezTo>
                  <a:cubicBezTo>
                    <a:pt x="20557" y="4837"/>
                    <a:pt x="20059" y="3529"/>
                    <a:pt x="18518" y="2860"/>
                  </a:cubicBezTo>
                  <a:cubicBezTo>
                    <a:pt x="17474" y="1552"/>
                    <a:pt x="16455" y="882"/>
                    <a:pt x="14914" y="213"/>
                  </a:cubicBezTo>
                  <a:cubicBezTo>
                    <a:pt x="14060" y="61"/>
                    <a:pt x="13183" y="0"/>
                    <a:pt x="1230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41" name="Google Shape;1702;p41"/>
            <p:cNvSpPr/>
            <p:nvPr/>
          </p:nvSpPr>
          <p:spPr>
            <a:xfrm>
              <a:off x="1079084" y="199506"/>
              <a:ext cx="104140" cy="166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849" fill="norm" stroke="1" extrusionOk="0">
                  <a:moveTo>
                    <a:pt x="0" y="17845"/>
                  </a:moveTo>
                  <a:cubicBezTo>
                    <a:pt x="3604" y="20849"/>
                    <a:pt x="7208" y="17845"/>
                    <a:pt x="10812" y="11551"/>
                  </a:cubicBezTo>
                  <a:cubicBezTo>
                    <a:pt x="12353" y="8547"/>
                    <a:pt x="13373" y="5400"/>
                    <a:pt x="14914" y="2253"/>
                  </a:cubicBezTo>
                  <a:cubicBezTo>
                    <a:pt x="15957" y="-751"/>
                    <a:pt x="17498" y="-751"/>
                    <a:pt x="19039" y="2253"/>
                  </a:cubicBezTo>
                  <a:cubicBezTo>
                    <a:pt x="20059" y="5400"/>
                    <a:pt x="21078" y="11551"/>
                    <a:pt x="21600" y="20849"/>
                  </a:cubicBezTo>
                </a:path>
              </a:pathLst>
            </a:custGeom>
            <a:noFill/>
            <a:ln w="508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42" name="Google Shape;1703;p41"/>
            <p:cNvSpPr/>
            <p:nvPr/>
          </p:nvSpPr>
          <p:spPr>
            <a:xfrm>
              <a:off x="1193169" y="1175378"/>
              <a:ext cx="12347" cy="569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000" y="0"/>
                  </a:moveTo>
                  <a:cubicBezTo>
                    <a:pt x="13000" y="911"/>
                    <a:pt x="13000" y="1865"/>
                    <a:pt x="13000" y="1865"/>
                  </a:cubicBezTo>
                  <a:cubicBezTo>
                    <a:pt x="8600" y="8458"/>
                    <a:pt x="4200" y="14096"/>
                    <a:pt x="0" y="19735"/>
                  </a:cubicBezTo>
                  <a:cubicBezTo>
                    <a:pt x="0" y="19735"/>
                    <a:pt x="0" y="20689"/>
                    <a:pt x="0" y="20689"/>
                  </a:cubicBezTo>
                  <a:lnTo>
                    <a:pt x="0" y="21600"/>
                  </a:lnTo>
                  <a:lnTo>
                    <a:pt x="4200" y="21600"/>
                  </a:lnTo>
                  <a:cubicBezTo>
                    <a:pt x="4200" y="21600"/>
                    <a:pt x="8600" y="21600"/>
                    <a:pt x="8600" y="20689"/>
                  </a:cubicBezTo>
                  <a:lnTo>
                    <a:pt x="8600" y="18781"/>
                  </a:lnTo>
                  <a:cubicBezTo>
                    <a:pt x="13000" y="13142"/>
                    <a:pt x="17200" y="7504"/>
                    <a:pt x="21600" y="186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FFBB5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43" name="Google Shape;1704;p41"/>
            <p:cNvSpPr/>
            <p:nvPr/>
          </p:nvSpPr>
          <p:spPr>
            <a:xfrm>
              <a:off x="1091544" y="1227391"/>
              <a:ext cx="105070" cy="793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2" h="21600" fill="norm" stroke="1" extrusionOk="0">
                  <a:moveTo>
                    <a:pt x="20094" y="0"/>
                  </a:moveTo>
                  <a:cubicBezTo>
                    <a:pt x="16084" y="2023"/>
                    <a:pt x="12561" y="4731"/>
                    <a:pt x="9039" y="7439"/>
                  </a:cubicBezTo>
                  <a:cubicBezTo>
                    <a:pt x="5029" y="10115"/>
                    <a:pt x="2016" y="14846"/>
                    <a:pt x="0" y="19577"/>
                  </a:cubicBezTo>
                  <a:cubicBezTo>
                    <a:pt x="0" y="20231"/>
                    <a:pt x="0" y="20915"/>
                    <a:pt x="510" y="21600"/>
                  </a:cubicBezTo>
                  <a:cubicBezTo>
                    <a:pt x="997" y="21600"/>
                    <a:pt x="997" y="20915"/>
                    <a:pt x="1506" y="20915"/>
                  </a:cubicBezTo>
                  <a:cubicBezTo>
                    <a:pt x="3013" y="16184"/>
                    <a:pt x="6026" y="12138"/>
                    <a:pt x="9548" y="8777"/>
                  </a:cubicBezTo>
                  <a:cubicBezTo>
                    <a:pt x="13071" y="6069"/>
                    <a:pt x="17081" y="4046"/>
                    <a:pt x="20603" y="2023"/>
                  </a:cubicBezTo>
                  <a:cubicBezTo>
                    <a:pt x="21090" y="2023"/>
                    <a:pt x="21600" y="1338"/>
                    <a:pt x="21090" y="685"/>
                  </a:cubicBezTo>
                  <a:cubicBezTo>
                    <a:pt x="21090" y="0"/>
                    <a:pt x="20603" y="0"/>
                    <a:pt x="20094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44" name="Google Shape;1705;p41"/>
            <p:cNvSpPr/>
            <p:nvPr/>
          </p:nvSpPr>
          <p:spPr>
            <a:xfrm>
              <a:off x="1067367" y="1224876"/>
              <a:ext cx="130718" cy="595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7" h="21600" fill="norm" stroke="1" extrusionOk="0">
                  <a:moveTo>
                    <a:pt x="20689" y="0"/>
                  </a:moveTo>
                  <a:cubicBezTo>
                    <a:pt x="12943" y="912"/>
                    <a:pt x="5612" y="8084"/>
                    <a:pt x="311" y="19776"/>
                  </a:cubicBezTo>
                  <a:cubicBezTo>
                    <a:pt x="-103" y="19776"/>
                    <a:pt x="-103" y="20688"/>
                    <a:pt x="311" y="21600"/>
                  </a:cubicBezTo>
                  <a:lnTo>
                    <a:pt x="1533" y="21600"/>
                  </a:lnTo>
                  <a:cubicBezTo>
                    <a:pt x="6420" y="10821"/>
                    <a:pt x="13357" y="3607"/>
                    <a:pt x="20689" y="2695"/>
                  </a:cubicBezTo>
                  <a:cubicBezTo>
                    <a:pt x="20801" y="2985"/>
                    <a:pt x="20914" y="3068"/>
                    <a:pt x="21027" y="3068"/>
                  </a:cubicBezTo>
                  <a:cubicBezTo>
                    <a:pt x="21290" y="3068"/>
                    <a:pt x="21497" y="2446"/>
                    <a:pt x="21497" y="1824"/>
                  </a:cubicBezTo>
                  <a:cubicBezTo>
                    <a:pt x="21497" y="912"/>
                    <a:pt x="21083" y="0"/>
                    <a:pt x="2068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45" name="Google Shape;1706;p41"/>
            <p:cNvSpPr/>
            <p:nvPr/>
          </p:nvSpPr>
          <p:spPr>
            <a:xfrm>
              <a:off x="1187985" y="1220532"/>
              <a:ext cx="129100" cy="242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42" h="21600" fill="norm" stroke="1" extrusionOk="0">
                  <a:moveTo>
                    <a:pt x="8303" y="0"/>
                  </a:moveTo>
                  <a:cubicBezTo>
                    <a:pt x="5695" y="0"/>
                    <a:pt x="3068" y="1936"/>
                    <a:pt x="441" y="6113"/>
                  </a:cubicBezTo>
                  <a:cubicBezTo>
                    <a:pt x="-258" y="8049"/>
                    <a:pt x="-50" y="13143"/>
                    <a:pt x="536" y="13143"/>
                  </a:cubicBezTo>
                  <a:cubicBezTo>
                    <a:pt x="630" y="13143"/>
                    <a:pt x="744" y="13042"/>
                    <a:pt x="857" y="12736"/>
                  </a:cubicBezTo>
                  <a:cubicBezTo>
                    <a:pt x="3370" y="9374"/>
                    <a:pt x="5959" y="7540"/>
                    <a:pt x="8548" y="7540"/>
                  </a:cubicBezTo>
                  <a:cubicBezTo>
                    <a:pt x="12649" y="7540"/>
                    <a:pt x="16731" y="12023"/>
                    <a:pt x="20511" y="21600"/>
                  </a:cubicBezTo>
                  <a:cubicBezTo>
                    <a:pt x="20926" y="21600"/>
                    <a:pt x="21342" y="19358"/>
                    <a:pt x="21342" y="19358"/>
                  </a:cubicBezTo>
                  <a:cubicBezTo>
                    <a:pt x="21342" y="17117"/>
                    <a:pt x="21342" y="14977"/>
                    <a:pt x="20926" y="14977"/>
                  </a:cubicBezTo>
                  <a:cubicBezTo>
                    <a:pt x="16844" y="5298"/>
                    <a:pt x="12611" y="0"/>
                    <a:pt x="830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46" name="Google Shape;1707;p41"/>
            <p:cNvSpPr/>
            <p:nvPr/>
          </p:nvSpPr>
          <p:spPr>
            <a:xfrm>
              <a:off x="1150319" y="617753"/>
              <a:ext cx="268390" cy="4212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63" h="21600" fill="norm" stroke="1" extrusionOk="0">
                  <a:moveTo>
                    <a:pt x="252" y="0"/>
                  </a:moveTo>
                  <a:cubicBezTo>
                    <a:pt x="52" y="0"/>
                    <a:pt x="52" y="0"/>
                    <a:pt x="52" y="123"/>
                  </a:cubicBezTo>
                  <a:cubicBezTo>
                    <a:pt x="-337" y="4701"/>
                    <a:pt x="1429" y="9150"/>
                    <a:pt x="5160" y="13089"/>
                  </a:cubicBezTo>
                  <a:cubicBezTo>
                    <a:pt x="9091" y="16899"/>
                    <a:pt x="14588" y="19824"/>
                    <a:pt x="21064" y="21600"/>
                  </a:cubicBezTo>
                  <a:cubicBezTo>
                    <a:pt x="21064" y="21600"/>
                    <a:pt x="21064" y="21477"/>
                    <a:pt x="21064" y="21477"/>
                  </a:cubicBezTo>
                  <a:lnTo>
                    <a:pt x="21263" y="21348"/>
                  </a:lnTo>
                  <a:lnTo>
                    <a:pt x="20865" y="21219"/>
                  </a:lnTo>
                  <a:cubicBezTo>
                    <a:pt x="19298" y="20838"/>
                    <a:pt x="17921" y="20334"/>
                    <a:pt x="16545" y="19824"/>
                  </a:cubicBezTo>
                  <a:lnTo>
                    <a:pt x="16155" y="19695"/>
                  </a:lnTo>
                  <a:cubicBezTo>
                    <a:pt x="5749" y="15504"/>
                    <a:pt x="-337" y="8007"/>
                    <a:pt x="252" y="123"/>
                  </a:cubicBezTo>
                  <a:cubicBezTo>
                    <a:pt x="451" y="0"/>
                    <a:pt x="252" y="0"/>
                    <a:pt x="25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47" name="Google Shape;1708;p41"/>
            <p:cNvSpPr/>
            <p:nvPr/>
          </p:nvSpPr>
          <p:spPr>
            <a:xfrm>
              <a:off x="1242667" y="646332"/>
              <a:ext cx="114085" cy="3629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0" y="0"/>
                  </a:moveTo>
                  <a:cubicBezTo>
                    <a:pt x="65" y="0"/>
                    <a:pt x="0" y="20"/>
                    <a:pt x="0" y="68"/>
                  </a:cubicBezTo>
                  <a:cubicBezTo>
                    <a:pt x="0" y="68"/>
                    <a:pt x="0" y="211"/>
                    <a:pt x="0" y="211"/>
                  </a:cubicBezTo>
                  <a:cubicBezTo>
                    <a:pt x="8917" y="7143"/>
                    <a:pt x="15973" y="14225"/>
                    <a:pt x="20648" y="21450"/>
                  </a:cubicBezTo>
                  <a:cubicBezTo>
                    <a:pt x="20648" y="21450"/>
                    <a:pt x="20648" y="21600"/>
                    <a:pt x="21124" y="21600"/>
                  </a:cubicBezTo>
                  <a:cubicBezTo>
                    <a:pt x="21124" y="21600"/>
                    <a:pt x="21600" y="21450"/>
                    <a:pt x="21600" y="21307"/>
                  </a:cubicBezTo>
                  <a:cubicBezTo>
                    <a:pt x="16427" y="14076"/>
                    <a:pt x="9393" y="7000"/>
                    <a:pt x="476" y="68"/>
                  </a:cubicBezTo>
                  <a:cubicBezTo>
                    <a:pt x="476" y="68"/>
                    <a:pt x="260" y="0"/>
                    <a:pt x="13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48" name="Google Shape;1709;p41"/>
            <p:cNvSpPr/>
            <p:nvPr/>
          </p:nvSpPr>
          <p:spPr>
            <a:xfrm>
              <a:off x="1324516" y="619925"/>
              <a:ext cx="91679" cy="4141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1" y="0"/>
                  </a:moveTo>
                  <a:cubicBezTo>
                    <a:pt x="431" y="0"/>
                    <a:pt x="0" y="113"/>
                    <a:pt x="0" y="274"/>
                  </a:cubicBezTo>
                  <a:cubicBezTo>
                    <a:pt x="12847" y="6993"/>
                    <a:pt x="19849" y="14231"/>
                    <a:pt x="21007" y="21469"/>
                  </a:cubicBezTo>
                  <a:cubicBezTo>
                    <a:pt x="21007" y="21600"/>
                    <a:pt x="21007" y="21600"/>
                    <a:pt x="21600" y="21600"/>
                  </a:cubicBezTo>
                  <a:cubicBezTo>
                    <a:pt x="21007" y="14231"/>
                    <a:pt x="14005" y="6862"/>
                    <a:pt x="1158" y="143"/>
                  </a:cubicBezTo>
                  <a:cubicBezTo>
                    <a:pt x="1158" y="42"/>
                    <a:pt x="997" y="0"/>
                    <a:pt x="7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49" name="Google Shape;1710;p41"/>
            <p:cNvSpPr/>
            <p:nvPr/>
          </p:nvSpPr>
          <p:spPr>
            <a:xfrm>
              <a:off x="1395692" y="633986"/>
              <a:ext cx="62686" cy="1696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7" h="21600" fill="norm" stroke="1" extrusionOk="0">
                  <a:moveTo>
                    <a:pt x="1021" y="0"/>
                  </a:moveTo>
                  <a:cubicBezTo>
                    <a:pt x="285" y="0"/>
                    <a:pt x="-373" y="233"/>
                    <a:pt x="246" y="451"/>
                  </a:cubicBezTo>
                  <a:cubicBezTo>
                    <a:pt x="10311" y="7074"/>
                    <a:pt x="17008" y="14337"/>
                    <a:pt x="21227" y="21600"/>
                  </a:cubicBezTo>
                  <a:cubicBezTo>
                    <a:pt x="21227" y="20334"/>
                    <a:pt x="21227" y="19067"/>
                    <a:pt x="20375" y="17816"/>
                  </a:cubicBezTo>
                  <a:cubicBezTo>
                    <a:pt x="16195" y="11819"/>
                    <a:pt x="9459" y="5822"/>
                    <a:pt x="1911" y="131"/>
                  </a:cubicBezTo>
                  <a:cubicBezTo>
                    <a:pt x="1679" y="44"/>
                    <a:pt x="1330" y="0"/>
                    <a:pt x="1021" y="0"/>
                  </a:cubicBezTo>
                  <a:close/>
                </a:path>
              </a:pathLst>
            </a:custGeom>
            <a:solidFill>
              <a:srgbClr val="FCEAD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50" name="Google Shape;1711;p41"/>
            <p:cNvSpPr/>
            <p:nvPr/>
          </p:nvSpPr>
          <p:spPr>
            <a:xfrm>
              <a:off x="771179" y="642445"/>
              <a:ext cx="226657" cy="917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3" h="19030" fill="norm" stroke="1" extrusionOk="0">
                  <a:moveTo>
                    <a:pt x="1215" y="0"/>
                  </a:moveTo>
                  <a:cubicBezTo>
                    <a:pt x="519" y="2584"/>
                    <a:pt x="59" y="5667"/>
                    <a:pt x="59" y="8749"/>
                  </a:cubicBezTo>
                  <a:cubicBezTo>
                    <a:pt x="-177" y="11831"/>
                    <a:pt x="294" y="14914"/>
                    <a:pt x="1451" y="16977"/>
                  </a:cubicBezTo>
                  <a:cubicBezTo>
                    <a:pt x="2382" y="19039"/>
                    <a:pt x="4010" y="19537"/>
                    <a:pt x="5167" y="18518"/>
                  </a:cubicBezTo>
                  <a:cubicBezTo>
                    <a:pt x="6559" y="17498"/>
                    <a:pt x="7491" y="14914"/>
                    <a:pt x="7726" y="11831"/>
                  </a:cubicBezTo>
                  <a:cubicBezTo>
                    <a:pt x="9118" y="21600"/>
                    <a:pt x="15619" y="20580"/>
                    <a:pt x="16315" y="10290"/>
                  </a:cubicBezTo>
                  <a:cubicBezTo>
                    <a:pt x="17236" y="11831"/>
                    <a:pt x="18403" y="12353"/>
                    <a:pt x="19560" y="11310"/>
                  </a:cubicBezTo>
                  <a:cubicBezTo>
                    <a:pt x="20727" y="10290"/>
                    <a:pt x="21423" y="7730"/>
                    <a:pt x="21187" y="4647"/>
                  </a:cubicBezTo>
                </a:path>
              </a:pathLst>
            </a:custGeom>
            <a:noFill/>
            <a:ln w="76200" cap="rnd">
              <a:solidFill>
                <a:schemeClr val="accent2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51" name="Google Shape;1712;p41"/>
            <p:cNvSpPr/>
            <p:nvPr/>
          </p:nvSpPr>
          <p:spPr>
            <a:xfrm>
              <a:off x="923046" y="773907"/>
              <a:ext cx="148607" cy="576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7935" fill="norm" stroke="1" extrusionOk="0">
                  <a:moveTo>
                    <a:pt x="0" y="8469"/>
                  </a:moveTo>
                  <a:cubicBezTo>
                    <a:pt x="714" y="21600"/>
                    <a:pt x="9720" y="20817"/>
                    <a:pt x="10086" y="7686"/>
                  </a:cubicBezTo>
                  <a:cubicBezTo>
                    <a:pt x="12246" y="10782"/>
                    <a:pt x="14754" y="11565"/>
                    <a:pt x="17280" y="9999"/>
                  </a:cubicBezTo>
                  <a:cubicBezTo>
                    <a:pt x="19440" y="8469"/>
                    <a:pt x="21251" y="4626"/>
                    <a:pt x="21600" y="0"/>
                  </a:cubicBezTo>
                </a:path>
              </a:pathLst>
            </a:custGeom>
            <a:noFill/>
            <a:ln w="76200" cap="rnd">
              <a:solidFill>
                <a:schemeClr val="accent2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52" name="Google Shape;1713;p41"/>
            <p:cNvSpPr/>
            <p:nvPr/>
          </p:nvSpPr>
          <p:spPr>
            <a:xfrm>
              <a:off x="830650" y="897823"/>
              <a:ext cx="124517" cy="362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2" h="21098" fill="norm" stroke="1" extrusionOk="0">
                  <a:moveTo>
                    <a:pt x="102" y="0"/>
                  </a:moveTo>
                  <a:cubicBezTo>
                    <a:pt x="-308" y="7178"/>
                    <a:pt x="533" y="14356"/>
                    <a:pt x="2233" y="18676"/>
                  </a:cubicBezTo>
                  <a:cubicBezTo>
                    <a:pt x="3934" y="21600"/>
                    <a:pt x="6045" y="21600"/>
                    <a:pt x="8156" y="20138"/>
                  </a:cubicBezTo>
                  <a:cubicBezTo>
                    <a:pt x="9857" y="15818"/>
                    <a:pt x="11127" y="11498"/>
                    <a:pt x="11968" y="5716"/>
                  </a:cubicBezTo>
                  <a:cubicBezTo>
                    <a:pt x="12828" y="11498"/>
                    <a:pt x="14529" y="15818"/>
                    <a:pt x="16640" y="15818"/>
                  </a:cubicBezTo>
                  <a:cubicBezTo>
                    <a:pt x="18340" y="15818"/>
                    <a:pt x="20451" y="12960"/>
                    <a:pt x="21292" y="7178"/>
                  </a:cubicBezTo>
                </a:path>
              </a:pathLst>
            </a:custGeom>
            <a:noFill/>
            <a:ln w="76200" cap="rnd">
              <a:solidFill>
                <a:schemeClr val="accent2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53" name="Google Shape;1714;p41"/>
            <p:cNvSpPr/>
            <p:nvPr/>
          </p:nvSpPr>
          <p:spPr>
            <a:xfrm>
              <a:off x="1060746" y="934975"/>
              <a:ext cx="283545" cy="2453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7" h="21600" fill="norm" stroke="1" extrusionOk="0">
                  <a:moveTo>
                    <a:pt x="813" y="0"/>
                  </a:moveTo>
                  <a:cubicBezTo>
                    <a:pt x="634" y="0"/>
                    <a:pt x="634" y="0"/>
                    <a:pt x="634" y="211"/>
                  </a:cubicBezTo>
                  <a:cubicBezTo>
                    <a:pt x="-473" y="4358"/>
                    <a:pt x="-107" y="8948"/>
                    <a:pt x="1554" y="12873"/>
                  </a:cubicBezTo>
                  <a:cubicBezTo>
                    <a:pt x="3402" y="16799"/>
                    <a:pt x="6358" y="20070"/>
                    <a:pt x="10046" y="21600"/>
                  </a:cubicBezTo>
                  <a:lnTo>
                    <a:pt x="10787" y="21600"/>
                  </a:lnTo>
                  <a:cubicBezTo>
                    <a:pt x="13555" y="21167"/>
                    <a:pt x="15957" y="19637"/>
                    <a:pt x="17805" y="17242"/>
                  </a:cubicBezTo>
                  <a:cubicBezTo>
                    <a:pt x="19466" y="14403"/>
                    <a:pt x="20573" y="11122"/>
                    <a:pt x="21127" y="7851"/>
                  </a:cubicBezTo>
                  <a:cubicBezTo>
                    <a:pt x="21127" y="7640"/>
                    <a:pt x="21127" y="7640"/>
                    <a:pt x="21127" y="7640"/>
                  </a:cubicBezTo>
                  <a:cubicBezTo>
                    <a:pt x="21067" y="7559"/>
                    <a:pt x="21025" y="7539"/>
                    <a:pt x="20991" y="7539"/>
                  </a:cubicBezTo>
                  <a:cubicBezTo>
                    <a:pt x="20923" y="7539"/>
                    <a:pt x="20880" y="7640"/>
                    <a:pt x="20761" y="7640"/>
                  </a:cubicBezTo>
                  <a:cubicBezTo>
                    <a:pt x="20395" y="11122"/>
                    <a:pt x="19100" y="14182"/>
                    <a:pt x="17439" y="17020"/>
                  </a:cubicBezTo>
                  <a:cubicBezTo>
                    <a:pt x="15778" y="19204"/>
                    <a:pt x="13376" y="20724"/>
                    <a:pt x="10787" y="21167"/>
                  </a:cubicBezTo>
                  <a:lnTo>
                    <a:pt x="10233" y="21167"/>
                  </a:lnTo>
                  <a:cubicBezTo>
                    <a:pt x="6724" y="19637"/>
                    <a:pt x="3590" y="16577"/>
                    <a:pt x="1929" y="12652"/>
                  </a:cubicBezTo>
                  <a:cubicBezTo>
                    <a:pt x="259" y="8727"/>
                    <a:pt x="-107" y="4358"/>
                    <a:pt x="1001" y="211"/>
                  </a:cubicBezTo>
                  <a:cubicBezTo>
                    <a:pt x="1001" y="211"/>
                    <a:pt x="1001" y="0"/>
                    <a:pt x="81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54" name="Google Shape;1715;p41"/>
            <p:cNvSpPr/>
            <p:nvPr/>
          </p:nvSpPr>
          <p:spPr>
            <a:xfrm>
              <a:off x="1149100" y="86993"/>
              <a:ext cx="36640" cy="32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09" h="21600" fill="norm" stroke="1" extrusionOk="0">
                  <a:moveTo>
                    <a:pt x="4464" y="0"/>
                  </a:moveTo>
                  <a:cubicBezTo>
                    <a:pt x="-1591" y="0"/>
                    <a:pt x="-1154" y="7200"/>
                    <a:pt x="3778" y="11747"/>
                  </a:cubicBezTo>
                  <a:cubicBezTo>
                    <a:pt x="6462" y="15006"/>
                    <a:pt x="10520" y="18265"/>
                    <a:pt x="14578" y="21600"/>
                  </a:cubicBezTo>
                  <a:lnTo>
                    <a:pt x="20009" y="21600"/>
                  </a:lnTo>
                  <a:cubicBezTo>
                    <a:pt x="20009" y="18265"/>
                    <a:pt x="20009" y="16674"/>
                    <a:pt x="20009" y="15006"/>
                  </a:cubicBezTo>
                  <a:cubicBezTo>
                    <a:pt x="17262" y="6821"/>
                    <a:pt x="11893" y="1895"/>
                    <a:pt x="6462" y="227"/>
                  </a:cubicBezTo>
                  <a:cubicBezTo>
                    <a:pt x="5713" y="76"/>
                    <a:pt x="5089" y="0"/>
                    <a:pt x="4464" y="0"/>
                  </a:cubicBezTo>
                  <a:close/>
                </a:path>
              </a:pathLst>
            </a:custGeom>
            <a:solidFill>
              <a:srgbClr val="FCEDE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55" name="Google Shape;1716;p41"/>
            <p:cNvSpPr/>
            <p:nvPr/>
          </p:nvSpPr>
          <p:spPr>
            <a:xfrm>
              <a:off x="1187596" y="122087"/>
              <a:ext cx="13005" cy="123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00" h="21600" fill="norm" stroke="1" extrusionOk="0">
                  <a:moveTo>
                    <a:pt x="8100" y="0"/>
                  </a:moveTo>
                  <a:cubicBezTo>
                    <a:pt x="-2700" y="0"/>
                    <a:pt x="-2700" y="21600"/>
                    <a:pt x="8100" y="21600"/>
                  </a:cubicBezTo>
                  <a:cubicBezTo>
                    <a:pt x="11589" y="21600"/>
                    <a:pt x="15245" y="17200"/>
                    <a:pt x="18900" y="13000"/>
                  </a:cubicBezTo>
                  <a:cubicBezTo>
                    <a:pt x="15245" y="4200"/>
                    <a:pt x="11589" y="0"/>
                    <a:pt x="8100" y="0"/>
                  </a:cubicBezTo>
                  <a:close/>
                </a:path>
              </a:pathLst>
            </a:custGeom>
            <a:solidFill>
              <a:srgbClr val="FCEDE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56" name="Google Shape;1717;p41"/>
            <p:cNvSpPr/>
            <p:nvPr/>
          </p:nvSpPr>
          <p:spPr>
            <a:xfrm>
              <a:off x="-1" y="174557"/>
              <a:ext cx="658826" cy="12138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5018" y="0"/>
                  </a:moveTo>
                  <a:cubicBezTo>
                    <a:pt x="4462" y="0"/>
                    <a:pt x="3884" y="83"/>
                    <a:pt x="3350" y="212"/>
                  </a:cubicBezTo>
                  <a:lnTo>
                    <a:pt x="3107" y="256"/>
                  </a:lnTo>
                  <a:cubicBezTo>
                    <a:pt x="2219" y="521"/>
                    <a:pt x="1492" y="917"/>
                    <a:pt x="1006" y="1404"/>
                  </a:cubicBezTo>
                  <a:cubicBezTo>
                    <a:pt x="518" y="1888"/>
                    <a:pt x="197" y="2416"/>
                    <a:pt x="114" y="2945"/>
                  </a:cubicBezTo>
                  <a:lnTo>
                    <a:pt x="114" y="3078"/>
                  </a:lnTo>
                  <a:cubicBezTo>
                    <a:pt x="32" y="3519"/>
                    <a:pt x="-46" y="4005"/>
                    <a:pt x="32" y="4447"/>
                  </a:cubicBezTo>
                  <a:cubicBezTo>
                    <a:pt x="114" y="5240"/>
                    <a:pt x="275" y="6033"/>
                    <a:pt x="600" y="6784"/>
                  </a:cubicBezTo>
                  <a:cubicBezTo>
                    <a:pt x="600" y="6826"/>
                    <a:pt x="600" y="6871"/>
                    <a:pt x="682" y="6959"/>
                  </a:cubicBezTo>
                  <a:cubicBezTo>
                    <a:pt x="924" y="7622"/>
                    <a:pt x="1327" y="8283"/>
                    <a:pt x="1734" y="8899"/>
                  </a:cubicBezTo>
                  <a:lnTo>
                    <a:pt x="1812" y="9031"/>
                  </a:lnTo>
                  <a:lnTo>
                    <a:pt x="2055" y="9341"/>
                  </a:lnTo>
                  <a:cubicBezTo>
                    <a:pt x="2622" y="10046"/>
                    <a:pt x="3350" y="10840"/>
                    <a:pt x="2947" y="11590"/>
                  </a:cubicBezTo>
                  <a:cubicBezTo>
                    <a:pt x="2947" y="11633"/>
                    <a:pt x="2947" y="11678"/>
                    <a:pt x="2947" y="11678"/>
                  </a:cubicBezTo>
                  <a:cubicBezTo>
                    <a:pt x="2865" y="11722"/>
                    <a:pt x="2865" y="11767"/>
                    <a:pt x="2865" y="11810"/>
                  </a:cubicBezTo>
                  <a:cubicBezTo>
                    <a:pt x="2380" y="12384"/>
                    <a:pt x="1492" y="12870"/>
                    <a:pt x="1085" y="13399"/>
                  </a:cubicBezTo>
                  <a:cubicBezTo>
                    <a:pt x="682" y="13883"/>
                    <a:pt x="600" y="14412"/>
                    <a:pt x="764" y="14898"/>
                  </a:cubicBezTo>
                  <a:cubicBezTo>
                    <a:pt x="764" y="14942"/>
                    <a:pt x="764" y="14985"/>
                    <a:pt x="764" y="15030"/>
                  </a:cubicBezTo>
                  <a:cubicBezTo>
                    <a:pt x="924" y="15382"/>
                    <a:pt x="1167" y="15736"/>
                    <a:pt x="1492" y="16045"/>
                  </a:cubicBezTo>
                  <a:cubicBezTo>
                    <a:pt x="2380" y="16838"/>
                    <a:pt x="3514" y="17544"/>
                    <a:pt x="4727" y="18118"/>
                  </a:cubicBezTo>
                  <a:lnTo>
                    <a:pt x="4970" y="18205"/>
                  </a:lnTo>
                  <a:lnTo>
                    <a:pt x="5294" y="18382"/>
                  </a:lnTo>
                  <a:lnTo>
                    <a:pt x="7395" y="19440"/>
                  </a:lnTo>
                  <a:lnTo>
                    <a:pt x="10956" y="21248"/>
                  </a:lnTo>
                  <a:cubicBezTo>
                    <a:pt x="13142" y="21425"/>
                    <a:pt x="15729" y="21513"/>
                    <a:pt x="18561" y="21557"/>
                  </a:cubicBezTo>
                  <a:lnTo>
                    <a:pt x="18804" y="21557"/>
                  </a:lnTo>
                  <a:cubicBezTo>
                    <a:pt x="19613" y="21600"/>
                    <a:pt x="20505" y="21600"/>
                    <a:pt x="21394" y="21600"/>
                  </a:cubicBezTo>
                  <a:cubicBezTo>
                    <a:pt x="21476" y="21159"/>
                    <a:pt x="21554" y="20674"/>
                    <a:pt x="21476" y="20233"/>
                  </a:cubicBezTo>
                  <a:cubicBezTo>
                    <a:pt x="21476" y="19792"/>
                    <a:pt x="21476" y="19352"/>
                    <a:pt x="21394" y="18954"/>
                  </a:cubicBezTo>
                  <a:lnTo>
                    <a:pt x="21394" y="18205"/>
                  </a:lnTo>
                  <a:cubicBezTo>
                    <a:pt x="21394" y="17455"/>
                    <a:pt x="21311" y="16749"/>
                    <a:pt x="21233" y="16000"/>
                  </a:cubicBezTo>
                  <a:lnTo>
                    <a:pt x="21233" y="15778"/>
                  </a:lnTo>
                  <a:cubicBezTo>
                    <a:pt x="21069" y="14544"/>
                    <a:pt x="20826" y="13309"/>
                    <a:pt x="20505" y="12074"/>
                  </a:cubicBezTo>
                  <a:cubicBezTo>
                    <a:pt x="20505" y="11987"/>
                    <a:pt x="20505" y="11899"/>
                    <a:pt x="20505" y="11855"/>
                  </a:cubicBezTo>
                  <a:cubicBezTo>
                    <a:pt x="20181" y="10797"/>
                    <a:pt x="19856" y="9737"/>
                    <a:pt x="19531" y="8679"/>
                  </a:cubicBezTo>
                  <a:cubicBezTo>
                    <a:pt x="19453" y="8502"/>
                    <a:pt x="19453" y="8283"/>
                    <a:pt x="19289" y="8106"/>
                  </a:cubicBezTo>
                  <a:lnTo>
                    <a:pt x="19210" y="7929"/>
                  </a:lnTo>
                  <a:cubicBezTo>
                    <a:pt x="18804" y="7268"/>
                    <a:pt x="18158" y="6651"/>
                    <a:pt x="17024" y="6562"/>
                  </a:cubicBezTo>
                  <a:cubicBezTo>
                    <a:pt x="16871" y="6544"/>
                    <a:pt x="16714" y="6538"/>
                    <a:pt x="16553" y="6538"/>
                  </a:cubicBezTo>
                  <a:cubicBezTo>
                    <a:pt x="16117" y="6538"/>
                    <a:pt x="15665" y="6588"/>
                    <a:pt x="15228" y="6588"/>
                  </a:cubicBezTo>
                  <a:cubicBezTo>
                    <a:pt x="15072" y="6588"/>
                    <a:pt x="14915" y="6580"/>
                    <a:pt x="14758" y="6562"/>
                  </a:cubicBezTo>
                  <a:cubicBezTo>
                    <a:pt x="13948" y="6430"/>
                    <a:pt x="13303" y="6121"/>
                    <a:pt x="12978" y="5681"/>
                  </a:cubicBezTo>
                  <a:lnTo>
                    <a:pt x="12818" y="5549"/>
                  </a:lnTo>
                  <a:cubicBezTo>
                    <a:pt x="12657" y="5372"/>
                    <a:pt x="12493" y="5195"/>
                    <a:pt x="12333" y="5018"/>
                  </a:cubicBezTo>
                  <a:cubicBezTo>
                    <a:pt x="11683" y="4180"/>
                    <a:pt x="10956" y="3387"/>
                    <a:pt x="10146" y="2593"/>
                  </a:cubicBezTo>
                  <a:cubicBezTo>
                    <a:pt x="10067" y="2549"/>
                    <a:pt x="9985" y="2506"/>
                    <a:pt x="9985" y="2461"/>
                  </a:cubicBezTo>
                  <a:lnTo>
                    <a:pt x="9661" y="2107"/>
                  </a:lnTo>
                  <a:cubicBezTo>
                    <a:pt x="9258" y="1755"/>
                    <a:pt x="8854" y="1404"/>
                    <a:pt x="8448" y="1094"/>
                  </a:cubicBezTo>
                  <a:cubicBezTo>
                    <a:pt x="8369" y="1050"/>
                    <a:pt x="8287" y="1005"/>
                    <a:pt x="8205" y="962"/>
                  </a:cubicBezTo>
                  <a:cubicBezTo>
                    <a:pt x="7560" y="521"/>
                    <a:pt x="6668" y="169"/>
                    <a:pt x="5615" y="37"/>
                  </a:cubicBezTo>
                  <a:cubicBezTo>
                    <a:pt x="5421" y="12"/>
                    <a:pt x="5220" y="0"/>
                    <a:pt x="5018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57" name="Google Shape;1718;p41"/>
            <p:cNvSpPr/>
            <p:nvPr/>
          </p:nvSpPr>
          <p:spPr>
            <a:xfrm>
              <a:off x="95186" y="186446"/>
              <a:ext cx="480801" cy="1199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4" y="0"/>
                  </a:moveTo>
                  <a:lnTo>
                    <a:pt x="0" y="45"/>
                  </a:lnTo>
                  <a:cubicBezTo>
                    <a:pt x="1669" y="1249"/>
                    <a:pt x="3230" y="2410"/>
                    <a:pt x="4678" y="3614"/>
                  </a:cubicBezTo>
                  <a:lnTo>
                    <a:pt x="4899" y="3793"/>
                  </a:lnTo>
                  <a:cubicBezTo>
                    <a:pt x="6681" y="5222"/>
                    <a:pt x="8350" y="6694"/>
                    <a:pt x="9912" y="8122"/>
                  </a:cubicBezTo>
                  <a:lnTo>
                    <a:pt x="10025" y="8301"/>
                  </a:lnTo>
                  <a:cubicBezTo>
                    <a:pt x="10579" y="8748"/>
                    <a:pt x="11026" y="9149"/>
                    <a:pt x="11468" y="9596"/>
                  </a:cubicBezTo>
                  <a:cubicBezTo>
                    <a:pt x="11468" y="9639"/>
                    <a:pt x="11581" y="9684"/>
                    <a:pt x="11581" y="9730"/>
                  </a:cubicBezTo>
                  <a:cubicBezTo>
                    <a:pt x="12695" y="10800"/>
                    <a:pt x="13696" y="11827"/>
                    <a:pt x="14585" y="12897"/>
                  </a:cubicBezTo>
                  <a:cubicBezTo>
                    <a:pt x="14698" y="12943"/>
                    <a:pt x="14811" y="13031"/>
                    <a:pt x="14811" y="13077"/>
                  </a:cubicBezTo>
                  <a:cubicBezTo>
                    <a:pt x="15699" y="14058"/>
                    <a:pt x="16593" y="15083"/>
                    <a:pt x="17368" y="16110"/>
                  </a:cubicBezTo>
                  <a:cubicBezTo>
                    <a:pt x="17481" y="16199"/>
                    <a:pt x="17481" y="16244"/>
                    <a:pt x="17481" y="16290"/>
                  </a:cubicBezTo>
                  <a:cubicBezTo>
                    <a:pt x="18262" y="17271"/>
                    <a:pt x="19043" y="18296"/>
                    <a:pt x="19818" y="19278"/>
                  </a:cubicBezTo>
                  <a:cubicBezTo>
                    <a:pt x="19818" y="19369"/>
                    <a:pt x="19931" y="19412"/>
                    <a:pt x="19931" y="19457"/>
                  </a:cubicBezTo>
                  <a:cubicBezTo>
                    <a:pt x="20378" y="20172"/>
                    <a:pt x="20825" y="20886"/>
                    <a:pt x="21266" y="21600"/>
                  </a:cubicBezTo>
                  <a:lnTo>
                    <a:pt x="21600" y="21600"/>
                  </a:lnTo>
                  <a:cubicBezTo>
                    <a:pt x="21492" y="21332"/>
                    <a:pt x="21266" y="21108"/>
                    <a:pt x="21158" y="20840"/>
                  </a:cubicBezTo>
                  <a:lnTo>
                    <a:pt x="21045" y="20661"/>
                  </a:lnTo>
                  <a:cubicBezTo>
                    <a:pt x="20825" y="20217"/>
                    <a:pt x="20486" y="19813"/>
                    <a:pt x="20152" y="19412"/>
                  </a:cubicBezTo>
                  <a:cubicBezTo>
                    <a:pt x="20152" y="19323"/>
                    <a:pt x="20044" y="19278"/>
                    <a:pt x="20044" y="19235"/>
                  </a:cubicBezTo>
                  <a:cubicBezTo>
                    <a:pt x="19376" y="18208"/>
                    <a:pt x="18596" y="17181"/>
                    <a:pt x="17815" y="16199"/>
                  </a:cubicBezTo>
                  <a:cubicBezTo>
                    <a:pt x="17702" y="16156"/>
                    <a:pt x="17594" y="16065"/>
                    <a:pt x="17594" y="16022"/>
                  </a:cubicBezTo>
                  <a:cubicBezTo>
                    <a:pt x="16814" y="15040"/>
                    <a:pt x="16033" y="14058"/>
                    <a:pt x="15145" y="13120"/>
                  </a:cubicBezTo>
                  <a:cubicBezTo>
                    <a:pt x="15032" y="13031"/>
                    <a:pt x="14919" y="12986"/>
                    <a:pt x="14919" y="12943"/>
                  </a:cubicBezTo>
                  <a:cubicBezTo>
                    <a:pt x="13476" y="11335"/>
                    <a:pt x="11914" y="9730"/>
                    <a:pt x="10245" y="8122"/>
                  </a:cubicBezTo>
                  <a:lnTo>
                    <a:pt x="10132" y="7988"/>
                  </a:lnTo>
                  <a:cubicBezTo>
                    <a:pt x="8910" y="6827"/>
                    <a:pt x="7575" y="5669"/>
                    <a:pt x="6235" y="4553"/>
                  </a:cubicBezTo>
                  <a:lnTo>
                    <a:pt x="6127" y="4462"/>
                  </a:lnTo>
                  <a:cubicBezTo>
                    <a:pt x="5793" y="4195"/>
                    <a:pt x="5459" y="3927"/>
                    <a:pt x="5125" y="3660"/>
                  </a:cubicBezTo>
                  <a:lnTo>
                    <a:pt x="4899" y="3481"/>
                  </a:lnTo>
                  <a:cubicBezTo>
                    <a:pt x="3451" y="2322"/>
                    <a:pt x="1895" y="1161"/>
                    <a:pt x="33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58" name="Google Shape;1719;p41"/>
            <p:cNvSpPr/>
            <p:nvPr/>
          </p:nvSpPr>
          <p:spPr>
            <a:xfrm>
              <a:off x="3506" y="228628"/>
              <a:ext cx="255262" cy="1684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184" y="0"/>
                  </a:moveTo>
                  <a:cubicBezTo>
                    <a:pt x="20555" y="2858"/>
                    <a:pt x="19927" y="5393"/>
                    <a:pt x="19501" y="7942"/>
                  </a:cubicBezTo>
                  <a:cubicBezTo>
                    <a:pt x="18669" y="11753"/>
                    <a:pt x="17827" y="15563"/>
                    <a:pt x="16986" y="19373"/>
                  </a:cubicBezTo>
                  <a:lnTo>
                    <a:pt x="16783" y="20647"/>
                  </a:lnTo>
                  <a:lnTo>
                    <a:pt x="16570" y="20647"/>
                  </a:lnTo>
                  <a:cubicBezTo>
                    <a:pt x="11327" y="17468"/>
                    <a:pt x="5659" y="15563"/>
                    <a:pt x="0" y="14288"/>
                  </a:cubicBezTo>
                  <a:lnTo>
                    <a:pt x="0" y="15240"/>
                  </a:lnTo>
                  <a:cubicBezTo>
                    <a:pt x="5872" y="16515"/>
                    <a:pt x="11540" y="18742"/>
                    <a:pt x="16986" y="21600"/>
                  </a:cubicBezTo>
                  <a:lnTo>
                    <a:pt x="17199" y="21600"/>
                  </a:lnTo>
                  <a:lnTo>
                    <a:pt x="17199" y="21278"/>
                  </a:lnTo>
                  <a:lnTo>
                    <a:pt x="17412" y="20647"/>
                  </a:lnTo>
                  <a:cubicBezTo>
                    <a:pt x="18243" y="16515"/>
                    <a:pt x="19085" y="12383"/>
                    <a:pt x="19927" y="8250"/>
                  </a:cubicBezTo>
                  <a:cubicBezTo>
                    <a:pt x="20343" y="5715"/>
                    <a:pt x="20971" y="3488"/>
                    <a:pt x="21600" y="953"/>
                  </a:cubicBezTo>
                  <a:cubicBezTo>
                    <a:pt x="21397" y="630"/>
                    <a:pt x="21184" y="308"/>
                    <a:pt x="2118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59" name="Google Shape;1720;p41"/>
            <p:cNvSpPr/>
            <p:nvPr/>
          </p:nvSpPr>
          <p:spPr>
            <a:xfrm>
              <a:off x="53118" y="674682"/>
              <a:ext cx="302359" cy="52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71" y="3079"/>
                  </a:lnTo>
                  <a:cubicBezTo>
                    <a:pt x="7260" y="11321"/>
                    <a:pt x="14340" y="17479"/>
                    <a:pt x="21420" y="21600"/>
                  </a:cubicBezTo>
                  <a:lnTo>
                    <a:pt x="21600" y="21600"/>
                  </a:lnTo>
                  <a:lnTo>
                    <a:pt x="21600" y="18521"/>
                  </a:lnTo>
                  <a:lnTo>
                    <a:pt x="21241" y="18521"/>
                  </a:lnTo>
                  <a:cubicBezTo>
                    <a:pt x="14160" y="13358"/>
                    <a:pt x="7080" y="720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60" name="Google Shape;1721;p41"/>
            <p:cNvSpPr/>
            <p:nvPr/>
          </p:nvSpPr>
          <p:spPr>
            <a:xfrm>
              <a:off x="25797" y="838265"/>
              <a:ext cx="602316" cy="2528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9821" y="7412"/>
                  </a:lnTo>
                  <a:cubicBezTo>
                    <a:pt x="18755" y="11650"/>
                    <a:pt x="17689" y="16093"/>
                    <a:pt x="16619" y="20331"/>
                  </a:cubicBezTo>
                  <a:cubicBezTo>
                    <a:pt x="16533" y="20536"/>
                    <a:pt x="16533" y="20750"/>
                    <a:pt x="16443" y="20750"/>
                  </a:cubicBezTo>
                  <a:lnTo>
                    <a:pt x="16353" y="20750"/>
                  </a:lnTo>
                  <a:cubicBezTo>
                    <a:pt x="11023" y="18417"/>
                    <a:pt x="5424" y="16307"/>
                    <a:pt x="0" y="14823"/>
                  </a:cubicBezTo>
                  <a:cubicBezTo>
                    <a:pt x="0" y="15038"/>
                    <a:pt x="0" y="15243"/>
                    <a:pt x="0" y="15458"/>
                  </a:cubicBezTo>
                  <a:cubicBezTo>
                    <a:pt x="5510" y="16942"/>
                    <a:pt x="11023" y="19051"/>
                    <a:pt x="16443" y="21600"/>
                  </a:cubicBezTo>
                  <a:lnTo>
                    <a:pt x="16619" y="21600"/>
                  </a:lnTo>
                  <a:lnTo>
                    <a:pt x="16619" y="21170"/>
                  </a:lnTo>
                  <a:cubicBezTo>
                    <a:pt x="17775" y="16727"/>
                    <a:pt x="18841" y="12069"/>
                    <a:pt x="19997" y="7626"/>
                  </a:cubicBezTo>
                  <a:lnTo>
                    <a:pt x="21600" y="1064"/>
                  </a:lnTo>
                  <a:cubicBezTo>
                    <a:pt x="21600" y="635"/>
                    <a:pt x="21600" y="215"/>
                    <a:pt x="216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61" name="Google Shape;1722;p41"/>
            <p:cNvSpPr/>
            <p:nvPr/>
          </p:nvSpPr>
          <p:spPr>
            <a:xfrm>
              <a:off x="558728" y="1192754"/>
              <a:ext cx="99110" cy="1511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052" y="0"/>
                  </a:moveTo>
                  <a:cubicBezTo>
                    <a:pt x="14574" y="6715"/>
                    <a:pt x="7549" y="13447"/>
                    <a:pt x="1071" y="20179"/>
                  </a:cubicBezTo>
                  <a:lnTo>
                    <a:pt x="0" y="20897"/>
                  </a:lnTo>
                  <a:lnTo>
                    <a:pt x="1071" y="21600"/>
                  </a:lnTo>
                  <a:cubicBezTo>
                    <a:pt x="8097" y="15228"/>
                    <a:pt x="15122" y="8856"/>
                    <a:pt x="21600" y="2124"/>
                  </a:cubicBezTo>
                  <a:cubicBezTo>
                    <a:pt x="21600" y="1765"/>
                    <a:pt x="21600" y="1062"/>
                    <a:pt x="2105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969" name="تجميع"/>
          <p:cNvGrpSpPr/>
          <p:nvPr/>
        </p:nvGrpSpPr>
        <p:grpSpPr>
          <a:xfrm>
            <a:off x="4946389" y="2056584"/>
            <a:ext cx="13502414" cy="10430614"/>
            <a:chOff x="0" y="0"/>
            <a:chExt cx="13502413" cy="10430612"/>
          </a:xfrm>
        </p:grpSpPr>
        <p:pic>
          <p:nvPicPr>
            <p:cNvPr id="1963" name="IMG_2583.png" descr="IMG_2583.png"/>
            <p:cNvPicPr>
              <a:picLocks noChangeAspect="1"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0" y="0"/>
              <a:ext cx="13502414" cy="1043061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964" name="خط"/>
            <p:cNvSpPr/>
            <p:nvPr/>
          </p:nvSpPr>
          <p:spPr>
            <a:xfrm flipV="1">
              <a:off x="9103183" y="4460674"/>
              <a:ext cx="1" cy="5668144"/>
            </a:xfrm>
            <a:prstGeom prst="line">
              <a:avLst/>
            </a:prstGeom>
            <a:noFill/>
            <a:ln w="25400" cap="flat">
              <a:solidFill>
                <a:srgbClr val="B06C79"/>
              </a:solidFill>
              <a:prstDash val="solid"/>
              <a:round/>
            </a:ln>
            <a:effectLst>
              <a:outerShdw sx="100000" sy="100000" kx="0" ky="0" algn="b" rotWithShape="0" blurRad="63500" dist="25400" dir="5400000">
                <a:srgbClr val="000000">
                  <a:alpha val="38000"/>
                </a:srgbClr>
              </a:outerShdw>
            </a:effectLst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 rtl="0">
                <a:defRPr sz="2600">
                  <a:solidFill>
                    <a:srgbClr val="4A545E"/>
                  </a:solidFill>
                </a:defRPr>
              </a:pPr>
            </a:p>
          </p:txBody>
        </p:sp>
        <p:sp>
          <p:nvSpPr>
            <p:cNvPr id="1965" name="خط"/>
            <p:cNvSpPr/>
            <p:nvPr/>
          </p:nvSpPr>
          <p:spPr>
            <a:xfrm flipV="1">
              <a:off x="4350738" y="4460674"/>
              <a:ext cx="1" cy="5668144"/>
            </a:xfrm>
            <a:prstGeom prst="line">
              <a:avLst/>
            </a:prstGeom>
            <a:noFill/>
            <a:ln w="25400" cap="flat">
              <a:solidFill>
                <a:srgbClr val="B06C79"/>
              </a:solidFill>
              <a:prstDash val="solid"/>
              <a:round/>
            </a:ln>
            <a:effectLst>
              <a:outerShdw sx="100000" sy="100000" kx="0" ky="0" algn="b" rotWithShape="0" blurRad="63500" dist="25400" dir="5400000">
                <a:srgbClr val="000000">
                  <a:alpha val="38000"/>
                </a:srgbClr>
              </a:outerShdw>
            </a:effectLst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 rtl="0">
                <a:defRPr sz="2600">
                  <a:solidFill>
                    <a:srgbClr val="4A545E"/>
                  </a:solidFill>
                </a:defRPr>
              </a:pPr>
            </a:p>
          </p:txBody>
        </p:sp>
        <p:sp>
          <p:nvSpPr>
            <p:cNvPr id="1966" name="مستطيل مستدير الزوايا"/>
            <p:cNvSpPr/>
            <p:nvPr/>
          </p:nvSpPr>
          <p:spPr>
            <a:xfrm>
              <a:off x="9528913" y="3565580"/>
              <a:ext cx="3322653" cy="1044194"/>
            </a:xfrm>
            <a:prstGeom prst="roundRect">
              <a:avLst>
                <a:gd name="adj" fmla="val 50000"/>
              </a:avLst>
            </a:prstGeom>
            <a:solidFill>
              <a:srgbClr val="F5D8DD"/>
            </a:solidFill>
            <a:ln w="254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 sz="2600"/>
              </a:pPr>
            </a:p>
          </p:txBody>
        </p:sp>
        <p:sp>
          <p:nvSpPr>
            <p:cNvPr id="1967" name="مستطيل مستدير الزوايا"/>
            <p:cNvSpPr/>
            <p:nvPr/>
          </p:nvSpPr>
          <p:spPr>
            <a:xfrm>
              <a:off x="495173" y="3565580"/>
              <a:ext cx="3322653" cy="1044194"/>
            </a:xfrm>
            <a:prstGeom prst="roundRect">
              <a:avLst>
                <a:gd name="adj" fmla="val 50000"/>
              </a:avLst>
            </a:prstGeom>
            <a:solidFill>
              <a:srgbClr val="F5D8DD"/>
            </a:solidFill>
            <a:ln w="254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 sz="2600"/>
              </a:pPr>
            </a:p>
          </p:txBody>
        </p:sp>
        <p:sp>
          <p:nvSpPr>
            <p:cNvPr id="1968" name="مستطيل مستدير الزوايا"/>
            <p:cNvSpPr/>
            <p:nvPr/>
          </p:nvSpPr>
          <p:spPr>
            <a:xfrm>
              <a:off x="5089880" y="3565580"/>
              <a:ext cx="3322653" cy="1044194"/>
            </a:xfrm>
            <a:prstGeom prst="roundRect">
              <a:avLst>
                <a:gd name="adj" fmla="val 50000"/>
              </a:avLst>
            </a:prstGeom>
            <a:solidFill>
              <a:srgbClr val="F5D8DD"/>
            </a:solidFill>
            <a:ln w="254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 sz="2600"/>
              </a:pPr>
            </a:p>
          </p:txBody>
        </p:sp>
      </p:grpSp>
      <p:sp>
        <p:nvSpPr>
          <p:cNvPr id="1970" name="ماذا أعرف"/>
          <p:cNvSpPr txBox="1"/>
          <p:nvPr/>
        </p:nvSpPr>
        <p:spPr>
          <a:xfrm>
            <a:off x="15145152" y="5601970"/>
            <a:ext cx="2130595" cy="12496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9" tIns="91439" rIns="91439" bIns="91439">
            <a:spAutoFit/>
          </a:bodyPr>
          <a:lstStyle>
            <a:lvl1pPr algn="ctr" defTabSz="1828800">
              <a:defRPr sz="5800">
                <a:solidFill>
                  <a:srgbClr val="A14059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ماذا أعرف</a:t>
            </a:r>
          </a:p>
        </p:txBody>
      </p:sp>
      <p:sp>
        <p:nvSpPr>
          <p:cNvPr id="1971" name="ماذا أريد أن أعرف"/>
          <p:cNvSpPr txBox="1"/>
          <p:nvPr/>
        </p:nvSpPr>
        <p:spPr>
          <a:xfrm>
            <a:off x="9760492" y="5608320"/>
            <a:ext cx="3917450" cy="11353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9" tIns="91439" rIns="91439" bIns="91439">
            <a:spAutoFit/>
          </a:bodyPr>
          <a:lstStyle>
            <a:lvl1pPr algn="ctr" defTabSz="1828800">
              <a:defRPr sz="5200">
                <a:solidFill>
                  <a:srgbClr val="A14059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ماذا أريد أن أعرف</a:t>
            </a:r>
          </a:p>
        </p:txBody>
      </p:sp>
      <p:sp>
        <p:nvSpPr>
          <p:cNvPr id="1972" name="ماذا تعلمت"/>
          <p:cNvSpPr txBox="1"/>
          <p:nvPr/>
        </p:nvSpPr>
        <p:spPr>
          <a:xfrm>
            <a:off x="6070611" y="5608320"/>
            <a:ext cx="2222670" cy="12496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9" tIns="91439" rIns="91439" bIns="91439">
            <a:spAutoFit/>
          </a:bodyPr>
          <a:lstStyle>
            <a:lvl1pPr algn="ctr" defTabSz="1828800">
              <a:defRPr sz="5800">
                <a:solidFill>
                  <a:srgbClr val="A14059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ماذا تعلمت</a:t>
            </a:r>
          </a:p>
        </p:txBody>
      </p:sp>
      <p:grpSp>
        <p:nvGrpSpPr>
          <p:cNvPr id="1975" name="تجميع"/>
          <p:cNvGrpSpPr/>
          <p:nvPr/>
        </p:nvGrpSpPr>
        <p:grpSpPr>
          <a:xfrm>
            <a:off x="19272625" y="4789287"/>
            <a:ext cx="3445256" cy="3170372"/>
            <a:chOff x="0" y="0"/>
            <a:chExt cx="3445255" cy="3170370"/>
          </a:xfrm>
        </p:grpSpPr>
        <p:sp>
          <p:nvSpPr>
            <p:cNvPr id="1973" name="Google Shape;1998;p46"/>
            <p:cNvSpPr/>
            <p:nvPr/>
          </p:nvSpPr>
          <p:spPr>
            <a:xfrm>
              <a:off x="0" y="0"/>
              <a:ext cx="2893056" cy="2893056"/>
            </a:xfrm>
            <a:prstGeom prst="roundRect">
              <a:avLst>
                <a:gd name="adj" fmla="val 10839"/>
              </a:avLst>
            </a:prstGeom>
            <a:solidFill>
              <a:srgbClr val="B4D5C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74" name="Google Shape;2003;p46"/>
            <p:cNvSpPr/>
            <p:nvPr/>
          </p:nvSpPr>
          <p:spPr>
            <a:xfrm>
              <a:off x="549821" y="274936"/>
              <a:ext cx="2895435" cy="2895435"/>
            </a:xfrm>
            <a:prstGeom prst="roundRect">
              <a:avLst>
                <a:gd name="adj" fmla="val 10839"/>
              </a:avLst>
            </a:prstGeom>
            <a:noFill/>
            <a:ln w="508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1976" name="جدول التعلم"/>
          <p:cNvSpPr txBox="1"/>
          <p:nvPr/>
        </p:nvSpPr>
        <p:spPr>
          <a:xfrm>
            <a:off x="19532034" y="5034698"/>
            <a:ext cx="2679550" cy="267955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9" tIns="91439" rIns="91439" bIns="91439"/>
          <a:lstStyle>
            <a:lvl1pPr algn="ctr" defTabSz="1828800">
              <a:defRPr sz="6900"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جدول التعلم</a:t>
            </a:r>
          </a:p>
        </p:txBody>
      </p:sp>
      <p:grpSp>
        <p:nvGrpSpPr>
          <p:cNvPr id="1998" name="تجميع"/>
          <p:cNvGrpSpPr/>
          <p:nvPr/>
        </p:nvGrpSpPr>
        <p:grpSpPr>
          <a:xfrm>
            <a:off x="222924" y="-1"/>
            <a:ext cx="8732938" cy="3030838"/>
            <a:chOff x="0" y="0"/>
            <a:chExt cx="8732937" cy="3030836"/>
          </a:xfrm>
        </p:grpSpPr>
        <p:grpSp>
          <p:nvGrpSpPr>
            <p:cNvPr id="1985" name="Google Shape;525;p13"/>
            <p:cNvGrpSpPr/>
            <p:nvPr/>
          </p:nvGrpSpPr>
          <p:grpSpPr>
            <a:xfrm>
              <a:off x="4476982" y="437006"/>
              <a:ext cx="4255956" cy="1428127"/>
              <a:chOff x="0" y="0"/>
              <a:chExt cx="4255955" cy="1428126"/>
            </a:xfrm>
          </p:grpSpPr>
          <p:sp>
            <p:nvSpPr>
              <p:cNvPr id="1977" name="Google Shape;526;p13"/>
              <p:cNvSpPr/>
              <p:nvPr/>
            </p:nvSpPr>
            <p:spPr>
              <a:xfrm>
                <a:off x="4009865" y="444348"/>
                <a:ext cx="246091" cy="2197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470" y="0"/>
                    </a:moveTo>
                    <a:cubicBezTo>
                      <a:pt x="626" y="0"/>
                      <a:pt x="165" y="2944"/>
                      <a:pt x="1580" y="3753"/>
                    </a:cubicBezTo>
                    <a:cubicBezTo>
                      <a:pt x="7178" y="6403"/>
                      <a:pt x="13599" y="9089"/>
                      <a:pt x="16793" y="10892"/>
                    </a:cubicBezTo>
                    <a:lnTo>
                      <a:pt x="0" y="18031"/>
                    </a:lnTo>
                    <a:lnTo>
                      <a:pt x="1580" y="21600"/>
                    </a:lnTo>
                    <a:lnTo>
                      <a:pt x="19987" y="12658"/>
                    </a:lnTo>
                    <a:cubicBezTo>
                      <a:pt x="20777" y="12658"/>
                      <a:pt x="21600" y="11775"/>
                      <a:pt x="21600" y="10892"/>
                    </a:cubicBezTo>
                    <a:cubicBezTo>
                      <a:pt x="21600" y="10009"/>
                      <a:pt x="21600" y="8206"/>
                      <a:pt x="3194" y="147"/>
                    </a:cubicBezTo>
                    <a:cubicBezTo>
                      <a:pt x="2930" y="74"/>
                      <a:pt x="2667" y="0"/>
                      <a:pt x="2470" y="0"/>
                    </a:cubicBezTo>
                    <a:close/>
                  </a:path>
                </a:pathLst>
              </a:custGeom>
              <a:solidFill>
                <a:srgbClr val="261C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78" name="Google Shape;527;p13"/>
              <p:cNvSpPr/>
              <p:nvPr/>
            </p:nvSpPr>
            <p:spPr>
              <a:xfrm>
                <a:off x="3210522" y="0"/>
                <a:ext cx="890712" cy="10915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230" h="21600" fill="norm" stroke="1" extrusionOk="0">
                    <a:moveTo>
                      <a:pt x="2698" y="0"/>
                    </a:moveTo>
                    <a:cubicBezTo>
                      <a:pt x="1407" y="0"/>
                      <a:pt x="-3221" y="8207"/>
                      <a:pt x="3772" y="13141"/>
                    </a:cubicBezTo>
                    <a:lnTo>
                      <a:pt x="286" y="13867"/>
                    </a:lnTo>
                    <a:cubicBezTo>
                      <a:pt x="286" y="13867"/>
                      <a:pt x="778" y="21600"/>
                      <a:pt x="7586" y="21600"/>
                    </a:cubicBezTo>
                    <a:cubicBezTo>
                      <a:pt x="14230" y="21600"/>
                      <a:pt x="18379" y="9363"/>
                      <a:pt x="15064" y="5585"/>
                    </a:cubicBezTo>
                    <a:cubicBezTo>
                      <a:pt x="14387" y="4896"/>
                      <a:pt x="13792" y="4615"/>
                      <a:pt x="13266" y="4615"/>
                    </a:cubicBezTo>
                    <a:cubicBezTo>
                      <a:pt x="11051" y="4615"/>
                      <a:pt x="10081" y="9548"/>
                      <a:pt x="10081" y="9548"/>
                    </a:cubicBezTo>
                    <a:cubicBezTo>
                      <a:pt x="10081" y="9548"/>
                      <a:pt x="3936" y="370"/>
                      <a:pt x="2774" y="7"/>
                    </a:cubicBezTo>
                    <a:cubicBezTo>
                      <a:pt x="2746" y="0"/>
                      <a:pt x="2726" y="0"/>
                      <a:pt x="269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79" name="Google Shape;528;p13"/>
              <p:cNvSpPr/>
              <p:nvPr/>
            </p:nvSpPr>
            <p:spPr>
              <a:xfrm>
                <a:off x="3344112" y="182308"/>
                <a:ext cx="335250" cy="4544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13" h="21600" fill="norm" stroke="1" extrusionOk="0">
                    <a:moveTo>
                      <a:pt x="2871" y="0"/>
                    </a:moveTo>
                    <a:cubicBezTo>
                      <a:pt x="2286" y="0"/>
                      <a:pt x="2286" y="427"/>
                      <a:pt x="1724" y="854"/>
                    </a:cubicBezTo>
                    <a:cubicBezTo>
                      <a:pt x="601" y="2153"/>
                      <a:pt x="2286" y="4751"/>
                      <a:pt x="4579" y="7775"/>
                    </a:cubicBezTo>
                    <a:cubicBezTo>
                      <a:pt x="3994" y="7348"/>
                      <a:pt x="2871" y="6921"/>
                      <a:pt x="1724" y="6921"/>
                    </a:cubicBezTo>
                    <a:cubicBezTo>
                      <a:pt x="1162" y="6921"/>
                      <a:pt x="601" y="7348"/>
                      <a:pt x="601" y="7775"/>
                    </a:cubicBezTo>
                    <a:cubicBezTo>
                      <a:pt x="-546" y="10373"/>
                      <a:pt x="16" y="12971"/>
                      <a:pt x="1724" y="15124"/>
                    </a:cubicBezTo>
                    <a:cubicBezTo>
                      <a:pt x="4579" y="19020"/>
                      <a:pt x="9681" y="21600"/>
                      <a:pt x="15929" y="21600"/>
                    </a:cubicBezTo>
                    <a:cubicBezTo>
                      <a:pt x="16514" y="21600"/>
                      <a:pt x="17076" y="21600"/>
                      <a:pt x="17076" y="21173"/>
                    </a:cubicBezTo>
                    <a:cubicBezTo>
                      <a:pt x="17076" y="20319"/>
                      <a:pt x="17076" y="19874"/>
                      <a:pt x="15929" y="19874"/>
                    </a:cubicBezTo>
                    <a:cubicBezTo>
                      <a:pt x="11389" y="19874"/>
                      <a:pt x="6849" y="17721"/>
                      <a:pt x="4579" y="14697"/>
                    </a:cubicBezTo>
                    <a:cubicBezTo>
                      <a:pt x="2871" y="12971"/>
                      <a:pt x="2286" y="11227"/>
                      <a:pt x="2871" y="9074"/>
                    </a:cubicBezTo>
                    <a:cubicBezTo>
                      <a:pt x="5702" y="10800"/>
                      <a:pt x="8557" y="12526"/>
                      <a:pt x="10827" y="14697"/>
                    </a:cubicBezTo>
                    <a:cubicBezTo>
                      <a:pt x="11108" y="14910"/>
                      <a:pt x="11389" y="15017"/>
                      <a:pt x="11670" y="15017"/>
                    </a:cubicBezTo>
                    <a:cubicBezTo>
                      <a:pt x="11951" y="15017"/>
                      <a:pt x="12255" y="14910"/>
                      <a:pt x="12536" y="14697"/>
                    </a:cubicBezTo>
                    <a:cubicBezTo>
                      <a:pt x="12536" y="14270"/>
                      <a:pt x="12536" y="13825"/>
                      <a:pt x="12536" y="13398"/>
                    </a:cubicBezTo>
                    <a:cubicBezTo>
                      <a:pt x="9119" y="9946"/>
                      <a:pt x="6287" y="6476"/>
                      <a:pt x="3994" y="2153"/>
                    </a:cubicBezTo>
                    <a:cubicBezTo>
                      <a:pt x="9681" y="6049"/>
                      <a:pt x="14244" y="9946"/>
                      <a:pt x="18784" y="14697"/>
                    </a:cubicBezTo>
                    <a:lnTo>
                      <a:pt x="20492" y="14697"/>
                    </a:lnTo>
                    <a:cubicBezTo>
                      <a:pt x="21054" y="14270"/>
                      <a:pt x="21054" y="13398"/>
                      <a:pt x="20492" y="13398"/>
                    </a:cubicBezTo>
                    <a:cubicBezTo>
                      <a:pt x="15367" y="8202"/>
                      <a:pt x="6287" y="0"/>
                      <a:pt x="2871" y="0"/>
                    </a:cubicBezTo>
                    <a:close/>
                  </a:path>
                </a:pathLst>
              </a:custGeom>
              <a:solidFill>
                <a:srgbClr val="261C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80" name="Google Shape;529;p13"/>
              <p:cNvSpPr/>
              <p:nvPr/>
            </p:nvSpPr>
            <p:spPr>
              <a:xfrm>
                <a:off x="3860200" y="360493"/>
                <a:ext cx="149656" cy="1489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65" h="21600" fill="norm" stroke="1" extrusionOk="0">
                    <a:moveTo>
                      <a:pt x="3135" y="0"/>
                    </a:moveTo>
                    <a:cubicBezTo>
                      <a:pt x="2665" y="0"/>
                      <a:pt x="2142" y="163"/>
                      <a:pt x="1775" y="543"/>
                    </a:cubicBezTo>
                    <a:cubicBezTo>
                      <a:pt x="520" y="543"/>
                      <a:pt x="-735" y="1845"/>
                      <a:pt x="520" y="3148"/>
                    </a:cubicBezTo>
                    <a:cubicBezTo>
                      <a:pt x="3083" y="16336"/>
                      <a:pt x="5593" y="21600"/>
                      <a:pt x="9411" y="21600"/>
                    </a:cubicBezTo>
                    <a:cubicBezTo>
                      <a:pt x="15740" y="21600"/>
                      <a:pt x="19557" y="9769"/>
                      <a:pt x="20865" y="3148"/>
                    </a:cubicBezTo>
                    <a:cubicBezTo>
                      <a:pt x="20865" y="1845"/>
                      <a:pt x="19557" y="543"/>
                      <a:pt x="18302" y="543"/>
                    </a:cubicBezTo>
                    <a:cubicBezTo>
                      <a:pt x="17936" y="163"/>
                      <a:pt x="17570" y="0"/>
                      <a:pt x="17204" y="0"/>
                    </a:cubicBezTo>
                    <a:cubicBezTo>
                      <a:pt x="16419" y="0"/>
                      <a:pt x="15740" y="923"/>
                      <a:pt x="15740" y="1845"/>
                    </a:cubicBezTo>
                    <a:cubicBezTo>
                      <a:pt x="14484" y="7110"/>
                      <a:pt x="13229" y="12374"/>
                      <a:pt x="10666" y="16336"/>
                    </a:cubicBezTo>
                    <a:cubicBezTo>
                      <a:pt x="10666" y="16336"/>
                      <a:pt x="8156" y="15033"/>
                      <a:pt x="5593" y="1845"/>
                    </a:cubicBezTo>
                    <a:cubicBezTo>
                      <a:pt x="5593" y="923"/>
                      <a:pt x="4338" y="0"/>
                      <a:pt x="3135" y="0"/>
                    </a:cubicBezTo>
                    <a:close/>
                  </a:path>
                </a:pathLst>
              </a:custGeom>
              <a:solidFill>
                <a:srgbClr val="261C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81" name="Google Shape;530;p13"/>
              <p:cNvSpPr/>
              <p:nvPr/>
            </p:nvSpPr>
            <p:spPr>
              <a:xfrm>
                <a:off x="3544090" y="930994"/>
                <a:ext cx="169914" cy="696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06" h="21600" fill="norm" stroke="1" extrusionOk="0">
                    <a:moveTo>
                      <a:pt x="16994" y="0"/>
                    </a:moveTo>
                    <a:cubicBezTo>
                      <a:pt x="16518" y="0"/>
                      <a:pt x="16128" y="581"/>
                      <a:pt x="15868" y="1858"/>
                    </a:cubicBezTo>
                    <a:cubicBezTo>
                      <a:pt x="12709" y="8245"/>
                      <a:pt x="9549" y="11381"/>
                      <a:pt x="5956" y="11381"/>
                    </a:cubicBezTo>
                    <a:cubicBezTo>
                      <a:pt x="4787" y="11381"/>
                      <a:pt x="3532" y="11032"/>
                      <a:pt x="2190" y="10335"/>
                    </a:cubicBezTo>
                    <a:cubicBezTo>
                      <a:pt x="112" y="10335"/>
                      <a:pt x="-970" y="21600"/>
                      <a:pt x="1151" y="21600"/>
                    </a:cubicBezTo>
                    <a:lnTo>
                      <a:pt x="5350" y="21600"/>
                    </a:lnTo>
                    <a:cubicBezTo>
                      <a:pt x="9549" y="21600"/>
                      <a:pt x="14830" y="18813"/>
                      <a:pt x="19028" y="10335"/>
                    </a:cubicBezTo>
                    <a:cubicBezTo>
                      <a:pt x="20630" y="6039"/>
                      <a:pt x="18552" y="0"/>
                      <a:pt x="16994" y="0"/>
                    </a:cubicBezTo>
                    <a:close/>
                  </a:path>
                </a:pathLst>
              </a:custGeom>
              <a:solidFill>
                <a:srgbClr val="261C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82" name="Google Shape;531;p13"/>
              <p:cNvSpPr/>
              <p:nvPr/>
            </p:nvSpPr>
            <p:spPr>
              <a:xfrm>
                <a:off x="3508671" y="784631"/>
                <a:ext cx="170691" cy="707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19" h="21600" fill="norm" stroke="1" extrusionOk="0">
                    <a:moveTo>
                      <a:pt x="18742" y="0"/>
                    </a:moveTo>
                    <a:cubicBezTo>
                      <a:pt x="18180" y="0"/>
                      <a:pt x="17617" y="686"/>
                      <a:pt x="17055" y="2057"/>
                    </a:cubicBezTo>
                    <a:cubicBezTo>
                      <a:pt x="14478" y="8343"/>
                      <a:pt x="10636" y="11429"/>
                      <a:pt x="6981" y="11429"/>
                    </a:cubicBezTo>
                    <a:cubicBezTo>
                      <a:pt x="5763" y="11429"/>
                      <a:pt x="4545" y="11086"/>
                      <a:pt x="3374" y="10400"/>
                    </a:cubicBezTo>
                    <a:cubicBezTo>
                      <a:pt x="1125" y="10400"/>
                      <a:pt x="0" y="13257"/>
                      <a:pt x="0" y="16000"/>
                    </a:cubicBezTo>
                    <a:cubicBezTo>
                      <a:pt x="0" y="18743"/>
                      <a:pt x="0" y="21600"/>
                      <a:pt x="2249" y="21600"/>
                    </a:cubicBezTo>
                    <a:lnTo>
                      <a:pt x="5669" y="21600"/>
                    </a:lnTo>
                    <a:cubicBezTo>
                      <a:pt x="11339" y="21600"/>
                      <a:pt x="15931" y="16000"/>
                      <a:pt x="20475" y="7657"/>
                    </a:cubicBezTo>
                    <a:cubicBezTo>
                      <a:pt x="21600" y="7657"/>
                      <a:pt x="21600" y="2057"/>
                      <a:pt x="20475" y="2057"/>
                    </a:cubicBezTo>
                    <a:cubicBezTo>
                      <a:pt x="19913" y="686"/>
                      <a:pt x="19351" y="0"/>
                      <a:pt x="18742" y="0"/>
                    </a:cubicBezTo>
                    <a:close/>
                  </a:path>
                </a:pathLst>
              </a:custGeom>
              <a:solidFill>
                <a:srgbClr val="261C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83" name="Google Shape;532;p13"/>
              <p:cNvSpPr/>
              <p:nvPr/>
            </p:nvSpPr>
            <p:spPr>
              <a:xfrm>
                <a:off x="3754395" y="784631"/>
                <a:ext cx="171066" cy="707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19" h="21600" fill="norm" stroke="1" extrusionOk="0">
                    <a:moveTo>
                      <a:pt x="18748" y="0"/>
                    </a:moveTo>
                    <a:cubicBezTo>
                      <a:pt x="18187" y="0"/>
                      <a:pt x="17626" y="686"/>
                      <a:pt x="17065" y="2057"/>
                    </a:cubicBezTo>
                    <a:cubicBezTo>
                      <a:pt x="13652" y="8343"/>
                      <a:pt x="10239" y="11429"/>
                      <a:pt x="6358" y="11429"/>
                    </a:cubicBezTo>
                    <a:cubicBezTo>
                      <a:pt x="5049" y="11429"/>
                      <a:pt x="3694" y="11086"/>
                      <a:pt x="2291" y="10400"/>
                    </a:cubicBezTo>
                    <a:cubicBezTo>
                      <a:pt x="1169" y="10400"/>
                      <a:pt x="0" y="13257"/>
                      <a:pt x="0" y="16000"/>
                    </a:cubicBezTo>
                    <a:cubicBezTo>
                      <a:pt x="0" y="18743"/>
                      <a:pt x="0" y="21600"/>
                      <a:pt x="1169" y="21600"/>
                    </a:cubicBezTo>
                    <a:lnTo>
                      <a:pt x="5704" y="21600"/>
                    </a:lnTo>
                    <a:cubicBezTo>
                      <a:pt x="11361" y="21600"/>
                      <a:pt x="15943" y="16000"/>
                      <a:pt x="20478" y="7657"/>
                    </a:cubicBezTo>
                    <a:cubicBezTo>
                      <a:pt x="21600" y="7657"/>
                      <a:pt x="21600" y="2057"/>
                      <a:pt x="20478" y="2057"/>
                    </a:cubicBezTo>
                    <a:cubicBezTo>
                      <a:pt x="19917" y="686"/>
                      <a:pt x="19309" y="0"/>
                      <a:pt x="18748" y="0"/>
                    </a:cubicBezTo>
                    <a:close/>
                  </a:path>
                </a:pathLst>
              </a:custGeom>
              <a:solidFill>
                <a:srgbClr val="261C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84" name="Google Shape;533;p13"/>
              <p:cNvSpPr/>
              <p:nvPr/>
            </p:nvSpPr>
            <p:spPr>
              <a:xfrm>
                <a:off x="0" y="850138"/>
                <a:ext cx="2925334" cy="57798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09" y="1553"/>
                    </a:moveTo>
                    <a:cubicBezTo>
                      <a:pt x="537" y="1553"/>
                      <a:pt x="338" y="1553"/>
                      <a:pt x="136" y="1889"/>
                    </a:cubicBezTo>
                    <a:cubicBezTo>
                      <a:pt x="0" y="1889"/>
                      <a:pt x="0" y="2224"/>
                      <a:pt x="0" y="2574"/>
                    </a:cubicBezTo>
                    <a:cubicBezTo>
                      <a:pt x="0" y="2910"/>
                      <a:pt x="66" y="3246"/>
                      <a:pt x="136" y="3246"/>
                    </a:cubicBezTo>
                    <a:lnTo>
                      <a:pt x="202" y="3246"/>
                    </a:lnTo>
                    <a:cubicBezTo>
                      <a:pt x="404" y="2910"/>
                      <a:pt x="607" y="2910"/>
                      <a:pt x="809" y="2910"/>
                    </a:cubicBezTo>
                    <a:cubicBezTo>
                      <a:pt x="875" y="2910"/>
                      <a:pt x="942" y="2574"/>
                      <a:pt x="942" y="2224"/>
                    </a:cubicBezTo>
                    <a:cubicBezTo>
                      <a:pt x="942" y="1889"/>
                      <a:pt x="875" y="1553"/>
                      <a:pt x="809" y="1553"/>
                    </a:cubicBezTo>
                    <a:close/>
                    <a:moveTo>
                      <a:pt x="1615" y="1889"/>
                    </a:moveTo>
                    <a:cubicBezTo>
                      <a:pt x="1548" y="1889"/>
                      <a:pt x="1479" y="1889"/>
                      <a:pt x="1479" y="2574"/>
                    </a:cubicBezTo>
                    <a:cubicBezTo>
                      <a:pt x="1479" y="2910"/>
                      <a:pt x="1479" y="3246"/>
                      <a:pt x="1615" y="3246"/>
                    </a:cubicBezTo>
                    <a:cubicBezTo>
                      <a:pt x="1817" y="3581"/>
                      <a:pt x="2086" y="3931"/>
                      <a:pt x="2354" y="4603"/>
                    </a:cubicBezTo>
                    <a:lnTo>
                      <a:pt x="2424" y="4603"/>
                    </a:lnTo>
                    <a:cubicBezTo>
                      <a:pt x="2557" y="4603"/>
                      <a:pt x="2623" y="3581"/>
                      <a:pt x="2490" y="3246"/>
                    </a:cubicBezTo>
                    <a:cubicBezTo>
                      <a:pt x="2221" y="2574"/>
                      <a:pt x="1953" y="2224"/>
                      <a:pt x="1615" y="1889"/>
                    </a:cubicBezTo>
                    <a:close/>
                    <a:moveTo>
                      <a:pt x="13645" y="0"/>
                    </a:moveTo>
                    <a:cubicBezTo>
                      <a:pt x="13528" y="0"/>
                      <a:pt x="13429" y="937"/>
                      <a:pt x="13592" y="1203"/>
                    </a:cubicBezTo>
                    <a:lnTo>
                      <a:pt x="13659" y="1553"/>
                    </a:lnTo>
                    <a:cubicBezTo>
                      <a:pt x="13794" y="2224"/>
                      <a:pt x="13861" y="3246"/>
                      <a:pt x="13930" y="4267"/>
                    </a:cubicBezTo>
                    <a:cubicBezTo>
                      <a:pt x="13930" y="4952"/>
                      <a:pt x="13997" y="4952"/>
                      <a:pt x="14063" y="4952"/>
                    </a:cubicBezTo>
                    <a:cubicBezTo>
                      <a:pt x="14129" y="4952"/>
                      <a:pt x="14199" y="4603"/>
                      <a:pt x="14199" y="4267"/>
                    </a:cubicBezTo>
                    <a:cubicBezTo>
                      <a:pt x="14129" y="2910"/>
                      <a:pt x="13997" y="1553"/>
                      <a:pt x="13861" y="532"/>
                    </a:cubicBezTo>
                    <a:cubicBezTo>
                      <a:pt x="13794" y="196"/>
                      <a:pt x="13794" y="196"/>
                      <a:pt x="13728" y="196"/>
                    </a:cubicBezTo>
                    <a:cubicBezTo>
                      <a:pt x="13700" y="56"/>
                      <a:pt x="13672" y="0"/>
                      <a:pt x="13645" y="0"/>
                    </a:cubicBezTo>
                    <a:close/>
                    <a:moveTo>
                      <a:pt x="12985" y="867"/>
                    </a:moveTo>
                    <a:cubicBezTo>
                      <a:pt x="12919" y="867"/>
                      <a:pt x="12853" y="867"/>
                      <a:pt x="12853" y="1203"/>
                    </a:cubicBezTo>
                    <a:cubicBezTo>
                      <a:pt x="12717" y="2224"/>
                      <a:pt x="12650" y="2910"/>
                      <a:pt x="12717" y="3931"/>
                    </a:cubicBezTo>
                    <a:cubicBezTo>
                      <a:pt x="12717" y="4603"/>
                      <a:pt x="12717" y="5288"/>
                      <a:pt x="12786" y="5960"/>
                    </a:cubicBezTo>
                    <a:cubicBezTo>
                      <a:pt x="12786" y="6211"/>
                      <a:pt x="12819" y="6449"/>
                      <a:pt x="12861" y="6449"/>
                    </a:cubicBezTo>
                    <a:cubicBezTo>
                      <a:pt x="12880" y="6449"/>
                      <a:pt x="12900" y="6407"/>
                      <a:pt x="12919" y="6309"/>
                    </a:cubicBezTo>
                    <a:cubicBezTo>
                      <a:pt x="12985" y="6309"/>
                      <a:pt x="13055" y="5960"/>
                      <a:pt x="13055" y="5624"/>
                    </a:cubicBezTo>
                    <a:cubicBezTo>
                      <a:pt x="12985" y="4952"/>
                      <a:pt x="12985" y="4603"/>
                      <a:pt x="12985" y="3931"/>
                    </a:cubicBezTo>
                    <a:cubicBezTo>
                      <a:pt x="12985" y="3246"/>
                      <a:pt x="12985" y="2574"/>
                      <a:pt x="13055" y="1889"/>
                    </a:cubicBezTo>
                    <a:cubicBezTo>
                      <a:pt x="13121" y="1553"/>
                      <a:pt x="13055" y="1203"/>
                      <a:pt x="12985" y="867"/>
                    </a:cubicBezTo>
                    <a:close/>
                    <a:moveTo>
                      <a:pt x="21464" y="1889"/>
                    </a:moveTo>
                    <a:cubicBezTo>
                      <a:pt x="21398" y="1889"/>
                      <a:pt x="21331" y="2224"/>
                      <a:pt x="21331" y="2574"/>
                    </a:cubicBezTo>
                    <a:cubicBezTo>
                      <a:pt x="21262" y="3931"/>
                      <a:pt x="21196" y="4952"/>
                      <a:pt x="21063" y="6309"/>
                    </a:cubicBezTo>
                    <a:cubicBezTo>
                      <a:pt x="20993" y="6309"/>
                      <a:pt x="20993" y="6981"/>
                      <a:pt x="21063" y="7331"/>
                    </a:cubicBezTo>
                    <a:lnTo>
                      <a:pt x="21129" y="7331"/>
                    </a:lnTo>
                    <a:lnTo>
                      <a:pt x="21129" y="6981"/>
                    </a:lnTo>
                    <a:lnTo>
                      <a:pt x="21262" y="6981"/>
                    </a:lnTo>
                    <a:cubicBezTo>
                      <a:pt x="21464" y="5624"/>
                      <a:pt x="21534" y="4267"/>
                      <a:pt x="21600" y="2574"/>
                    </a:cubicBezTo>
                    <a:cubicBezTo>
                      <a:pt x="21600" y="2224"/>
                      <a:pt x="21534" y="1889"/>
                      <a:pt x="21464" y="1889"/>
                    </a:cubicBezTo>
                    <a:close/>
                    <a:moveTo>
                      <a:pt x="3180" y="4882"/>
                    </a:moveTo>
                    <a:cubicBezTo>
                      <a:pt x="3080" y="4882"/>
                      <a:pt x="3047" y="5722"/>
                      <a:pt x="3163" y="6309"/>
                    </a:cubicBezTo>
                    <a:cubicBezTo>
                      <a:pt x="3365" y="6645"/>
                      <a:pt x="3634" y="7331"/>
                      <a:pt x="3903" y="8352"/>
                    </a:cubicBezTo>
                    <a:lnTo>
                      <a:pt x="3969" y="8352"/>
                    </a:lnTo>
                    <a:lnTo>
                      <a:pt x="3969" y="8002"/>
                    </a:lnTo>
                    <a:lnTo>
                      <a:pt x="4039" y="8002"/>
                    </a:lnTo>
                    <a:cubicBezTo>
                      <a:pt x="4105" y="7666"/>
                      <a:pt x="4105" y="7331"/>
                      <a:pt x="4039" y="6981"/>
                    </a:cubicBezTo>
                    <a:cubicBezTo>
                      <a:pt x="3767" y="6309"/>
                      <a:pt x="3498" y="5624"/>
                      <a:pt x="3230" y="4952"/>
                    </a:cubicBezTo>
                    <a:cubicBezTo>
                      <a:pt x="3210" y="4896"/>
                      <a:pt x="3194" y="4882"/>
                      <a:pt x="3180" y="4882"/>
                    </a:cubicBezTo>
                    <a:close/>
                    <a:moveTo>
                      <a:pt x="4778" y="9023"/>
                    </a:moveTo>
                    <a:cubicBezTo>
                      <a:pt x="4642" y="9023"/>
                      <a:pt x="4576" y="9023"/>
                      <a:pt x="4576" y="9359"/>
                    </a:cubicBezTo>
                    <a:cubicBezTo>
                      <a:pt x="4509" y="9709"/>
                      <a:pt x="4509" y="10045"/>
                      <a:pt x="4576" y="10380"/>
                    </a:cubicBezTo>
                    <a:lnTo>
                      <a:pt x="5316" y="12423"/>
                    </a:lnTo>
                    <a:lnTo>
                      <a:pt x="5382" y="12423"/>
                    </a:lnTo>
                    <a:cubicBezTo>
                      <a:pt x="5451" y="12423"/>
                      <a:pt x="5518" y="12423"/>
                      <a:pt x="5518" y="12087"/>
                    </a:cubicBezTo>
                    <a:cubicBezTo>
                      <a:pt x="5584" y="11737"/>
                      <a:pt x="5518" y="11402"/>
                      <a:pt x="5451" y="11402"/>
                    </a:cubicBezTo>
                    <a:lnTo>
                      <a:pt x="4778" y="9023"/>
                    </a:lnTo>
                    <a:close/>
                    <a:moveTo>
                      <a:pt x="20556" y="8799"/>
                    </a:moveTo>
                    <a:cubicBezTo>
                      <a:pt x="20522" y="8799"/>
                      <a:pt x="20486" y="8869"/>
                      <a:pt x="20456" y="9023"/>
                    </a:cubicBezTo>
                    <a:cubicBezTo>
                      <a:pt x="20254" y="9709"/>
                      <a:pt x="19985" y="10380"/>
                      <a:pt x="19783" y="11066"/>
                    </a:cubicBezTo>
                    <a:cubicBezTo>
                      <a:pt x="19716" y="11402"/>
                      <a:pt x="19647" y="11737"/>
                      <a:pt x="19716" y="12087"/>
                    </a:cubicBezTo>
                    <a:cubicBezTo>
                      <a:pt x="19716" y="12423"/>
                      <a:pt x="19783" y="12423"/>
                      <a:pt x="19849" y="12423"/>
                    </a:cubicBezTo>
                    <a:lnTo>
                      <a:pt x="19919" y="12423"/>
                    </a:lnTo>
                    <a:cubicBezTo>
                      <a:pt x="20187" y="11737"/>
                      <a:pt x="20390" y="11066"/>
                      <a:pt x="20658" y="10045"/>
                    </a:cubicBezTo>
                    <a:cubicBezTo>
                      <a:pt x="20761" y="9527"/>
                      <a:pt x="20667" y="8799"/>
                      <a:pt x="20556" y="8799"/>
                    </a:cubicBezTo>
                    <a:close/>
                    <a:moveTo>
                      <a:pt x="14063" y="7666"/>
                    </a:moveTo>
                    <a:cubicBezTo>
                      <a:pt x="13997" y="7666"/>
                      <a:pt x="13930" y="8002"/>
                      <a:pt x="13930" y="8352"/>
                    </a:cubicBezTo>
                    <a:cubicBezTo>
                      <a:pt x="13861" y="9023"/>
                      <a:pt x="13861" y="9359"/>
                      <a:pt x="13794" y="10045"/>
                    </a:cubicBezTo>
                    <a:cubicBezTo>
                      <a:pt x="13659" y="9709"/>
                      <a:pt x="13592" y="9023"/>
                      <a:pt x="13459" y="8688"/>
                    </a:cubicBezTo>
                    <a:cubicBezTo>
                      <a:pt x="13423" y="8520"/>
                      <a:pt x="13390" y="8436"/>
                      <a:pt x="13357" y="8436"/>
                    </a:cubicBezTo>
                    <a:cubicBezTo>
                      <a:pt x="13323" y="8436"/>
                      <a:pt x="13290" y="8520"/>
                      <a:pt x="13257" y="8688"/>
                    </a:cubicBezTo>
                    <a:cubicBezTo>
                      <a:pt x="13188" y="9023"/>
                      <a:pt x="13188" y="9359"/>
                      <a:pt x="13257" y="9709"/>
                    </a:cubicBezTo>
                    <a:cubicBezTo>
                      <a:pt x="13390" y="10380"/>
                      <a:pt x="13526" y="10730"/>
                      <a:pt x="13659" y="11066"/>
                    </a:cubicBezTo>
                    <a:lnTo>
                      <a:pt x="13592" y="12087"/>
                    </a:lnTo>
                    <a:cubicBezTo>
                      <a:pt x="13592" y="12423"/>
                      <a:pt x="13592" y="12759"/>
                      <a:pt x="13659" y="13108"/>
                    </a:cubicBezTo>
                    <a:lnTo>
                      <a:pt x="13728" y="13108"/>
                    </a:lnTo>
                    <a:lnTo>
                      <a:pt x="13728" y="12759"/>
                    </a:lnTo>
                    <a:cubicBezTo>
                      <a:pt x="13728" y="12926"/>
                      <a:pt x="13744" y="13024"/>
                      <a:pt x="13769" y="13024"/>
                    </a:cubicBezTo>
                    <a:cubicBezTo>
                      <a:pt x="13794" y="13024"/>
                      <a:pt x="13828" y="12926"/>
                      <a:pt x="13861" y="12759"/>
                    </a:cubicBezTo>
                    <a:lnTo>
                      <a:pt x="13930" y="12087"/>
                    </a:lnTo>
                    <a:lnTo>
                      <a:pt x="13997" y="12087"/>
                    </a:lnTo>
                    <a:cubicBezTo>
                      <a:pt x="14016" y="12185"/>
                      <a:pt x="14035" y="12227"/>
                      <a:pt x="14055" y="12227"/>
                    </a:cubicBezTo>
                    <a:cubicBezTo>
                      <a:pt x="14102" y="12227"/>
                      <a:pt x="14152" y="11989"/>
                      <a:pt x="14199" y="11737"/>
                    </a:cubicBezTo>
                    <a:cubicBezTo>
                      <a:pt x="14265" y="11402"/>
                      <a:pt x="14199" y="11066"/>
                      <a:pt x="14129" y="10730"/>
                    </a:cubicBezTo>
                    <a:lnTo>
                      <a:pt x="14063" y="10730"/>
                    </a:lnTo>
                    <a:cubicBezTo>
                      <a:pt x="14129" y="10045"/>
                      <a:pt x="14129" y="9359"/>
                      <a:pt x="14199" y="8688"/>
                    </a:cubicBezTo>
                    <a:cubicBezTo>
                      <a:pt x="14199" y="8352"/>
                      <a:pt x="14129" y="7666"/>
                      <a:pt x="14063" y="7666"/>
                    </a:cubicBezTo>
                    <a:close/>
                    <a:moveTo>
                      <a:pt x="14938" y="12087"/>
                    </a:moveTo>
                    <a:cubicBezTo>
                      <a:pt x="14872" y="12087"/>
                      <a:pt x="14736" y="12087"/>
                      <a:pt x="14736" y="12759"/>
                    </a:cubicBezTo>
                    <a:cubicBezTo>
                      <a:pt x="14736" y="13108"/>
                      <a:pt x="14803" y="13444"/>
                      <a:pt x="14872" y="13444"/>
                    </a:cubicBezTo>
                    <a:cubicBezTo>
                      <a:pt x="15140" y="13780"/>
                      <a:pt x="15409" y="14116"/>
                      <a:pt x="15678" y="14465"/>
                    </a:cubicBezTo>
                    <a:lnTo>
                      <a:pt x="15744" y="14465"/>
                    </a:lnTo>
                    <a:cubicBezTo>
                      <a:pt x="15880" y="14116"/>
                      <a:pt x="15880" y="13108"/>
                      <a:pt x="15744" y="13108"/>
                    </a:cubicBezTo>
                    <a:cubicBezTo>
                      <a:pt x="15476" y="12759"/>
                      <a:pt x="15207" y="12423"/>
                      <a:pt x="14938" y="12087"/>
                    </a:cubicBezTo>
                    <a:close/>
                    <a:moveTo>
                      <a:pt x="16553" y="13444"/>
                    </a:moveTo>
                    <a:cubicBezTo>
                      <a:pt x="16487" y="13444"/>
                      <a:pt x="16417" y="13780"/>
                      <a:pt x="16417" y="14116"/>
                    </a:cubicBezTo>
                    <a:cubicBezTo>
                      <a:pt x="16351" y="14465"/>
                      <a:pt x="16417" y="14801"/>
                      <a:pt x="16487" y="14801"/>
                    </a:cubicBezTo>
                    <a:lnTo>
                      <a:pt x="17359" y="14801"/>
                    </a:lnTo>
                    <a:cubicBezTo>
                      <a:pt x="17428" y="14801"/>
                      <a:pt x="17495" y="14801"/>
                      <a:pt x="17495" y="14116"/>
                    </a:cubicBezTo>
                    <a:cubicBezTo>
                      <a:pt x="17495" y="13780"/>
                      <a:pt x="17428" y="13444"/>
                      <a:pt x="17359" y="13444"/>
                    </a:cubicBezTo>
                    <a:close/>
                    <a:moveTo>
                      <a:pt x="19043" y="12423"/>
                    </a:moveTo>
                    <a:cubicBezTo>
                      <a:pt x="18775" y="12759"/>
                      <a:pt x="18503" y="13108"/>
                      <a:pt x="18168" y="13108"/>
                    </a:cubicBezTo>
                    <a:cubicBezTo>
                      <a:pt x="18102" y="13444"/>
                      <a:pt x="18032" y="13780"/>
                      <a:pt x="18102" y="14116"/>
                    </a:cubicBezTo>
                    <a:cubicBezTo>
                      <a:pt x="18102" y="14465"/>
                      <a:pt x="18168" y="14801"/>
                      <a:pt x="18235" y="14801"/>
                    </a:cubicBezTo>
                    <a:lnTo>
                      <a:pt x="18304" y="14801"/>
                    </a:lnTo>
                    <a:cubicBezTo>
                      <a:pt x="18572" y="14465"/>
                      <a:pt x="18841" y="14116"/>
                      <a:pt x="19110" y="13780"/>
                    </a:cubicBezTo>
                    <a:cubicBezTo>
                      <a:pt x="19176" y="13780"/>
                      <a:pt x="19246" y="13444"/>
                      <a:pt x="19246" y="13108"/>
                    </a:cubicBezTo>
                    <a:cubicBezTo>
                      <a:pt x="19176" y="12759"/>
                      <a:pt x="19110" y="12423"/>
                      <a:pt x="19043" y="12423"/>
                    </a:cubicBezTo>
                    <a:close/>
                    <a:moveTo>
                      <a:pt x="6191" y="13108"/>
                    </a:moveTo>
                    <a:cubicBezTo>
                      <a:pt x="6124" y="13108"/>
                      <a:pt x="6055" y="13108"/>
                      <a:pt x="5989" y="13444"/>
                    </a:cubicBezTo>
                    <a:cubicBezTo>
                      <a:pt x="5989" y="13780"/>
                      <a:pt x="5989" y="14116"/>
                      <a:pt x="6055" y="14465"/>
                    </a:cubicBezTo>
                    <a:cubicBezTo>
                      <a:pt x="6327" y="15137"/>
                      <a:pt x="6595" y="15822"/>
                      <a:pt x="6797" y="16508"/>
                    </a:cubicBezTo>
                    <a:lnTo>
                      <a:pt x="6864" y="16508"/>
                    </a:lnTo>
                    <a:cubicBezTo>
                      <a:pt x="6930" y="16508"/>
                      <a:pt x="6997" y="16508"/>
                      <a:pt x="6997" y="16158"/>
                    </a:cubicBezTo>
                    <a:cubicBezTo>
                      <a:pt x="7066" y="15822"/>
                      <a:pt x="6997" y="15487"/>
                      <a:pt x="6930" y="15137"/>
                    </a:cubicBezTo>
                    <a:lnTo>
                      <a:pt x="6191" y="13108"/>
                    </a:lnTo>
                    <a:close/>
                    <a:moveTo>
                      <a:pt x="13168" y="15053"/>
                    </a:moveTo>
                    <a:cubicBezTo>
                      <a:pt x="13152" y="15053"/>
                      <a:pt x="13132" y="15081"/>
                      <a:pt x="13121" y="15137"/>
                    </a:cubicBezTo>
                    <a:cubicBezTo>
                      <a:pt x="12919" y="16158"/>
                      <a:pt x="12650" y="16844"/>
                      <a:pt x="12448" y="17515"/>
                    </a:cubicBezTo>
                    <a:cubicBezTo>
                      <a:pt x="12382" y="17865"/>
                      <a:pt x="12315" y="18201"/>
                      <a:pt x="12382" y="18536"/>
                    </a:cubicBezTo>
                    <a:cubicBezTo>
                      <a:pt x="12382" y="18886"/>
                      <a:pt x="12448" y="18886"/>
                      <a:pt x="12515" y="18886"/>
                    </a:cubicBezTo>
                    <a:lnTo>
                      <a:pt x="12584" y="18886"/>
                    </a:lnTo>
                    <a:cubicBezTo>
                      <a:pt x="12853" y="18201"/>
                      <a:pt x="13055" y="17179"/>
                      <a:pt x="13257" y="16158"/>
                    </a:cubicBezTo>
                    <a:cubicBezTo>
                      <a:pt x="13365" y="15612"/>
                      <a:pt x="13251" y="15053"/>
                      <a:pt x="13168" y="15053"/>
                    </a:cubicBezTo>
                    <a:close/>
                    <a:moveTo>
                      <a:pt x="7678" y="17039"/>
                    </a:moveTo>
                    <a:cubicBezTo>
                      <a:pt x="7631" y="17039"/>
                      <a:pt x="7584" y="17277"/>
                      <a:pt x="7537" y="17515"/>
                    </a:cubicBezTo>
                    <a:cubicBezTo>
                      <a:pt x="7537" y="17865"/>
                      <a:pt x="7537" y="18201"/>
                      <a:pt x="7603" y="18536"/>
                    </a:cubicBezTo>
                    <a:cubicBezTo>
                      <a:pt x="7872" y="18886"/>
                      <a:pt x="8141" y="19558"/>
                      <a:pt x="8412" y="19893"/>
                    </a:cubicBezTo>
                    <a:lnTo>
                      <a:pt x="8479" y="19893"/>
                    </a:lnTo>
                    <a:cubicBezTo>
                      <a:pt x="8681" y="19893"/>
                      <a:pt x="8681" y="18536"/>
                      <a:pt x="8479" y="18536"/>
                    </a:cubicBezTo>
                    <a:cubicBezTo>
                      <a:pt x="8277" y="18201"/>
                      <a:pt x="8008" y="17515"/>
                      <a:pt x="7739" y="17179"/>
                    </a:cubicBezTo>
                    <a:cubicBezTo>
                      <a:pt x="7720" y="17081"/>
                      <a:pt x="7698" y="17039"/>
                      <a:pt x="7678" y="17039"/>
                    </a:cubicBezTo>
                    <a:close/>
                    <a:moveTo>
                      <a:pt x="9252" y="19516"/>
                    </a:moveTo>
                    <a:cubicBezTo>
                      <a:pt x="9141" y="19516"/>
                      <a:pt x="9102" y="20915"/>
                      <a:pt x="9285" y="20915"/>
                    </a:cubicBezTo>
                    <a:cubicBezTo>
                      <a:pt x="9556" y="21264"/>
                      <a:pt x="9825" y="21264"/>
                      <a:pt x="10094" y="21600"/>
                    </a:cubicBezTo>
                    <a:cubicBezTo>
                      <a:pt x="10160" y="21600"/>
                      <a:pt x="10296" y="21264"/>
                      <a:pt x="10296" y="20915"/>
                    </a:cubicBezTo>
                    <a:cubicBezTo>
                      <a:pt x="10296" y="20243"/>
                      <a:pt x="10227" y="20243"/>
                      <a:pt x="10160" y="19893"/>
                    </a:cubicBezTo>
                    <a:cubicBezTo>
                      <a:pt x="9891" y="19893"/>
                      <a:pt x="9623" y="19893"/>
                      <a:pt x="9285" y="19558"/>
                    </a:cubicBezTo>
                    <a:cubicBezTo>
                      <a:pt x="9274" y="19530"/>
                      <a:pt x="9263" y="19516"/>
                      <a:pt x="9252" y="19516"/>
                    </a:cubicBezTo>
                    <a:close/>
                    <a:moveTo>
                      <a:pt x="11775" y="19222"/>
                    </a:moveTo>
                    <a:cubicBezTo>
                      <a:pt x="11506" y="19558"/>
                      <a:pt x="11171" y="19893"/>
                      <a:pt x="10900" y="19893"/>
                    </a:cubicBezTo>
                    <a:cubicBezTo>
                      <a:pt x="10833" y="20243"/>
                      <a:pt x="10767" y="20579"/>
                      <a:pt x="10833" y="20915"/>
                    </a:cubicBezTo>
                    <a:cubicBezTo>
                      <a:pt x="10833" y="21264"/>
                      <a:pt x="10833" y="21600"/>
                      <a:pt x="10969" y="21600"/>
                    </a:cubicBezTo>
                    <a:cubicBezTo>
                      <a:pt x="11304" y="21264"/>
                      <a:pt x="11573" y="20915"/>
                      <a:pt x="11841" y="20579"/>
                    </a:cubicBezTo>
                    <a:cubicBezTo>
                      <a:pt x="11911" y="20579"/>
                      <a:pt x="11977" y="20243"/>
                      <a:pt x="11911" y="19558"/>
                    </a:cubicBezTo>
                    <a:cubicBezTo>
                      <a:pt x="11911" y="19222"/>
                      <a:pt x="11841" y="19222"/>
                      <a:pt x="11775" y="192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997" name="Google Shape;359;p9"/>
            <p:cNvGrpSpPr/>
            <p:nvPr/>
          </p:nvGrpSpPr>
          <p:grpSpPr>
            <a:xfrm>
              <a:off x="0" y="-1"/>
              <a:ext cx="4723466" cy="3030838"/>
              <a:chOff x="0" y="0"/>
              <a:chExt cx="4723465" cy="3030836"/>
            </a:xfrm>
          </p:grpSpPr>
          <p:grpSp>
            <p:nvGrpSpPr>
              <p:cNvPr id="1995" name="Google Shape;360;p9"/>
              <p:cNvGrpSpPr/>
              <p:nvPr/>
            </p:nvGrpSpPr>
            <p:grpSpPr>
              <a:xfrm>
                <a:off x="171781" y="0"/>
                <a:ext cx="4551685" cy="2919484"/>
                <a:chOff x="0" y="9"/>
                <a:chExt cx="4551684" cy="2919483"/>
              </a:xfrm>
            </p:grpSpPr>
            <p:grpSp>
              <p:nvGrpSpPr>
                <p:cNvPr id="1992" name="Google Shape;361;p9"/>
                <p:cNvGrpSpPr/>
                <p:nvPr/>
              </p:nvGrpSpPr>
              <p:grpSpPr>
                <a:xfrm>
                  <a:off x="-1" y="9"/>
                  <a:ext cx="4551686" cy="2919485"/>
                  <a:chOff x="0" y="9"/>
                  <a:chExt cx="4551684" cy="2919483"/>
                </a:xfrm>
              </p:grpSpPr>
              <p:sp>
                <p:nvSpPr>
                  <p:cNvPr id="1986" name="Google Shape;362;p9"/>
                  <p:cNvSpPr/>
                  <p:nvPr/>
                </p:nvSpPr>
                <p:spPr>
                  <a:xfrm rot="20118682">
                    <a:off x="900759" y="178061"/>
                    <a:ext cx="1189345" cy="1538914"/>
                  </a:xfrm>
                  <a:prstGeom prst="ellipse">
                    <a:avLst/>
                  </a:prstGeom>
                  <a:solidFill>
                    <a:srgbClr val="BCDBF1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987" name="Google Shape;363;p9"/>
                  <p:cNvSpPr/>
                  <p:nvPr/>
                </p:nvSpPr>
                <p:spPr>
                  <a:xfrm>
                    <a:off x="1808396" y="383283"/>
                    <a:ext cx="1541738" cy="1361775"/>
                  </a:xfrm>
                  <a:prstGeom prst="ellipse">
                    <a:avLst/>
                  </a:prstGeom>
                  <a:solidFill>
                    <a:srgbClr val="BCDBF1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988" name="Google Shape;364;p9"/>
                  <p:cNvSpPr/>
                  <p:nvPr/>
                </p:nvSpPr>
                <p:spPr>
                  <a:xfrm>
                    <a:off x="-1" y="875816"/>
                    <a:ext cx="1361775" cy="1361774"/>
                  </a:xfrm>
                  <a:prstGeom prst="ellipse">
                    <a:avLst/>
                  </a:prstGeom>
                  <a:solidFill>
                    <a:srgbClr val="BCDBF1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989" name="Google Shape;365;p9"/>
                  <p:cNvSpPr/>
                  <p:nvPr/>
                </p:nvSpPr>
                <p:spPr>
                  <a:xfrm>
                    <a:off x="382011" y="1502759"/>
                    <a:ext cx="1297913" cy="1297913"/>
                  </a:xfrm>
                  <a:prstGeom prst="ellipse">
                    <a:avLst/>
                  </a:prstGeom>
                  <a:solidFill>
                    <a:srgbClr val="BCDBF1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990" name="Google Shape;366;p9"/>
                  <p:cNvSpPr/>
                  <p:nvPr/>
                </p:nvSpPr>
                <p:spPr>
                  <a:xfrm>
                    <a:off x="1353339" y="1470840"/>
                    <a:ext cx="1361775" cy="1361775"/>
                  </a:xfrm>
                  <a:prstGeom prst="ellipse">
                    <a:avLst/>
                  </a:prstGeom>
                  <a:solidFill>
                    <a:srgbClr val="BCDBF1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991" name="Google Shape;367;p9"/>
                  <p:cNvSpPr/>
                  <p:nvPr/>
                </p:nvSpPr>
                <p:spPr>
                  <a:xfrm rot="18632664">
                    <a:off x="2614152" y="1141665"/>
                    <a:ext cx="1721098" cy="1362267"/>
                  </a:xfrm>
                  <a:prstGeom prst="ellipse">
                    <a:avLst/>
                  </a:prstGeom>
                  <a:solidFill>
                    <a:srgbClr val="BCDBF1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</p:grpSp>
            <p:sp>
              <p:nvSpPr>
                <p:cNvPr id="1993" name="Google Shape;368;p9"/>
                <p:cNvSpPr/>
                <p:nvPr/>
              </p:nvSpPr>
              <p:spPr>
                <a:xfrm>
                  <a:off x="1010634" y="1090016"/>
                  <a:ext cx="1361746" cy="1361747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994" name="Google Shape;369;p9"/>
                <p:cNvSpPr/>
                <p:nvPr/>
              </p:nvSpPr>
              <p:spPr>
                <a:xfrm>
                  <a:off x="1886483" y="1090016"/>
                  <a:ext cx="1361746" cy="1361747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1996" name="Google Shape;370;p9"/>
              <p:cNvSpPr/>
              <p:nvPr/>
            </p:nvSpPr>
            <p:spPr>
              <a:xfrm>
                <a:off x="0" y="523220"/>
                <a:ext cx="4175684" cy="25076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51" h="21600" fill="norm" stroke="1" extrusionOk="0">
                    <a:moveTo>
                      <a:pt x="5148" y="5289"/>
                    </a:moveTo>
                    <a:cubicBezTo>
                      <a:pt x="5571" y="5474"/>
                      <a:pt x="5680" y="5651"/>
                      <a:pt x="5785" y="6005"/>
                    </a:cubicBezTo>
                    <a:cubicBezTo>
                      <a:pt x="5785" y="6189"/>
                      <a:pt x="5571" y="6543"/>
                      <a:pt x="5466" y="6728"/>
                    </a:cubicBezTo>
                    <a:cubicBezTo>
                      <a:pt x="5362" y="6728"/>
                      <a:pt x="5362" y="6905"/>
                      <a:pt x="5148" y="6905"/>
                    </a:cubicBezTo>
                    <a:cubicBezTo>
                      <a:pt x="5148" y="6366"/>
                      <a:pt x="5148" y="6005"/>
                      <a:pt x="5148" y="5474"/>
                    </a:cubicBezTo>
                    <a:lnTo>
                      <a:pt x="5148" y="5289"/>
                    </a:lnTo>
                    <a:close/>
                    <a:moveTo>
                      <a:pt x="10867" y="3497"/>
                    </a:moveTo>
                    <a:cubicBezTo>
                      <a:pt x="11290" y="4397"/>
                      <a:pt x="11504" y="5651"/>
                      <a:pt x="11290" y="6905"/>
                    </a:cubicBezTo>
                    <a:cubicBezTo>
                      <a:pt x="11190" y="7244"/>
                      <a:pt x="11042" y="7421"/>
                      <a:pt x="10881" y="7421"/>
                    </a:cubicBezTo>
                    <a:cubicBezTo>
                      <a:pt x="10702" y="7421"/>
                      <a:pt x="10506" y="7200"/>
                      <a:pt x="10336" y="6728"/>
                    </a:cubicBezTo>
                    <a:cubicBezTo>
                      <a:pt x="10022" y="5651"/>
                      <a:pt x="10231" y="4220"/>
                      <a:pt x="10867" y="3497"/>
                    </a:cubicBezTo>
                    <a:close/>
                    <a:moveTo>
                      <a:pt x="17219" y="7443"/>
                    </a:moveTo>
                    <a:cubicBezTo>
                      <a:pt x="17328" y="8159"/>
                      <a:pt x="17219" y="9052"/>
                      <a:pt x="17010" y="9775"/>
                    </a:cubicBezTo>
                    <a:cubicBezTo>
                      <a:pt x="16905" y="9952"/>
                      <a:pt x="16905" y="9952"/>
                      <a:pt x="16796" y="9952"/>
                    </a:cubicBezTo>
                    <a:cubicBezTo>
                      <a:pt x="16691" y="9952"/>
                      <a:pt x="16587" y="9775"/>
                      <a:pt x="16478" y="9775"/>
                    </a:cubicBezTo>
                    <a:cubicBezTo>
                      <a:pt x="16269" y="9413"/>
                      <a:pt x="16269" y="9413"/>
                      <a:pt x="16269" y="8875"/>
                    </a:cubicBezTo>
                    <a:cubicBezTo>
                      <a:pt x="16373" y="8336"/>
                      <a:pt x="16691" y="7798"/>
                      <a:pt x="17219" y="7443"/>
                    </a:cubicBezTo>
                    <a:close/>
                    <a:moveTo>
                      <a:pt x="4407" y="13714"/>
                    </a:moveTo>
                    <a:cubicBezTo>
                      <a:pt x="3984" y="14430"/>
                      <a:pt x="3561" y="14968"/>
                      <a:pt x="3139" y="15330"/>
                    </a:cubicBezTo>
                    <a:cubicBezTo>
                      <a:pt x="3243" y="14614"/>
                      <a:pt x="3666" y="14075"/>
                      <a:pt x="4089" y="13714"/>
                    </a:cubicBezTo>
                    <a:close/>
                    <a:moveTo>
                      <a:pt x="13622" y="14430"/>
                    </a:moveTo>
                    <a:cubicBezTo>
                      <a:pt x="13622" y="14430"/>
                      <a:pt x="13727" y="14430"/>
                      <a:pt x="13936" y="14791"/>
                    </a:cubicBezTo>
                    <a:cubicBezTo>
                      <a:pt x="14150" y="15145"/>
                      <a:pt x="14255" y="15868"/>
                      <a:pt x="14150" y="16399"/>
                    </a:cubicBezTo>
                    <a:cubicBezTo>
                      <a:pt x="13622" y="15684"/>
                      <a:pt x="13622" y="14791"/>
                      <a:pt x="13622" y="14430"/>
                    </a:cubicBezTo>
                    <a:close/>
                    <a:moveTo>
                      <a:pt x="7267" y="14968"/>
                    </a:moveTo>
                    <a:cubicBezTo>
                      <a:pt x="7480" y="15145"/>
                      <a:pt x="7690" y="15330"/>
                      <a:pt x="7794" y="15684"/>
                    </a:cubicBezTo>
                    <a:cubicBezTo>
                      <a:pt x="7903" y="16584"/>
                      <a:pt x="7794" y="17299"/>
                      <a:pt x="7585" y="18015"/>
                    </a:cubicBezTo>
                    <a:cubicBezTo>
                      <a:pt x="7162" y="17299"/>
                      <a:pt x="6948" y="16222"/>
                      <a:pt x="7053" y="15145"/>
                    </a:cubicBezTo>
                    <a:cubicBezTo>
                      <a:pt x="7053" y="14968"/>
                      <a:pt x="7162" y="14968"/>
                      <a:pt x="7162" y="14968"/>
                    </a:cubicBezTo>
                    <a:close/>
                    <a:moveTo>
                      <a:pt x="7210" y="848"/>
                    </a:moveTo>
                    <a:cubicBezTo>
                      <a:pt x="7681" y="848"/>
                      <a:pt x="8234" y="1025"/>
                      <a:pt x="8853" y="1350"/>
                    </a:cubicBezTo>
                    <a:cubicBezTo>
                      <a:pt x="9490" y="1704"/>
                      <a:pt x="10022" y="2243"/>
                      <a:pt x="10549" y="3143"/>
                    </a:cubicBezTo>
                    <a:cubicBezTo>
                      <a:pt x="9808" y="4035"/>
                      <a:pt x="9595" y="5828"/>
                      <a:pt x="10022" y="7082"/>
                    </a:cubicBezTo>
                    <a:cubicBezTo>
                      <a:pt x="10445" y="7982"/>
                      <a:pt x="10763" y="8336"/>
                      <a:pt x="10972" y="8336"/>
                    </a:cubicBezTo>
                    <a:cubicBezTo>
                      <a:pt x="11395" y="8159"/>
                      <a:pt x="11713" y="7798"/>
                      <a:pt x="11822" y="7266"/>
                    </a:cubicBezTo>
                    <a:cubicBezTo>
                      <a:pt x="12031" y="5828"/>
                      <a:pt x="11822" y="4220"/>
                      <a:pt x="11290" y="3143"/>
                    </a:cubicBezTo>
                    <a:cubicBezTo>
                      <a:pt x="12136" y="2243"/>
                      <a:pt x="13195" y="1704"/>
                      <a:pt x="14255" y="1704"/>
                    </a:cubicBezTo>
                    <a:lnTo>
                      <a:pt x="14891" y="1704"/>
                    </a:lnTo>
                    <a:cubicBezTo>
                      <a:pt x="16164" y="2427"/>
                      <a:pt x="17114" y="4397"/>
                      <a:pt x="17219" y="6543"/>
                    </a:cubicBezTo>
                    <a:cubicBezTo>
                      <a:pt x="16587" y="6905"/>
                      <a:pt x="16055" y="7620"/>
                      <a:pt x="15950" y="8698"/>
                    </a:cubicBezTo>
                    <a:cubicBezTo>
                      <a:pt x="15846" y="9413"/>
                      <a:pt x="15950" y="9952"/>
                      <a:pt x="16269" y="10490"/>
                    </a:cubicBezTo>
                    <a:cubicBezTo>
                      <a:pt x="16425" y="10756"/>
                      <a:pt x="16613" y="10889"/>
                      <a:pt x="16796" y="10889"/>
                    </a:cubicBezTo>
                    <a:cubicBezTo>
                      <a:pt x="16983" y="10889"/>
                      <a:pt x="17167" y="10756"/>
                      <a:pt x="17328" y="10490"/>
                    </a:cubicBezTo>
                    <a:cubicBezTo>
                      <a:pt x="17646" y="9413"/>
                      <a:pt x="17751" y="8336"/>
                      <a:pt x="17646" y="7266"/>
                    </a:cubicBezTo>
                    <a:cubicBezTo>
                      <a:pt x="17855" y="7266"/>
                      <a:pt x="18173" y="7082"/>
                      <a:pt x="18387" y="7082"/>
                    </a:cubicBezTo>
                    <a:cubicBezTo>
                      <a:pt x="19337" y="7082"/>
                      <a:pt x="20078" y="7982"/>
                      <a:pt x="20506" y="9413"/>
                    </a:cubicBezTo>
                    <a:cubicBezTo>
                      <a:pt x="20929" y="11383"/>
                      <a:pt x="20820" y="13537"/>
                      <a:pt x="20187" y="15330"/>
                    </a:cubicBezTo>
                    <a:cubicBezTo>
                      <a:pt x="19394" y="17262"/>
                      <a:pt x="18165" y="18332"/>
                      <a:pt x="16861" y="18332"/>
                    </a:cubicBezTo>
                    <a:cubicBezTo>
                      <a:pt x="16595" y="18332"/>
                      <a:pt x="16325" y="18288"/>
                      <a:pt x="16055" y="18192"/>
                    </a:cubicBezTo>
                    <a:cubicBezTo>
                      <a:pt x="15423" y="18015"/>
                      <a:pt x="14891" y="17476"/>
                      <a:pt x="14468" y="16938"/>
                    </a:cubicBezTo>
                    <a:cubicBezTo>
                      <a:pt x="14677" y="16045"/>
                      <a:pt x="14573" y="14968"/>
                      <a:pt x="14255" y="14252"/>
                    </a:cubicBezTo>
                    <a:cubicBezTo>
                      <a:pt x="13993" y="13891"/>
                      <a:pt x="13753" y="13714"/>
                      <a:pt x="13553" y="13714"/>
                    </a:cubicBezTo>
                    <a:cubicBezTo>
                      <a:pt x="13357" y="13714"/>
                      <a:pt x="13195" y="13891"/>
                      <a:pt x="13091" y="14252"/>
                    </a:cubicBezTo>
                    <a:cubicBezTo>
                      <a:pt x="13091" y="15507"/>
                      <a:pt x="13304" y="16584"/>
                      <a:pt x="13936" y="17122"/>
                    </a:cubicBezTo>
                    <a:cubicBezTo>
                      <a:pt x="13239" y="19320"/>
                      <a:pt x="11975" y="20715"/>
                      <a:pt x="10497" y="20715"/>
                    </a:cubicBezTo>
                    <a:cubicBezTo>
                      <a:pt x="10410" y="20715"/>
                      <a:pt x="10323" y="20715"/>
                      <a:pt x="10231" y="20700"/>
                    </a:cubicBezTo>
                    <a:cubicBezTo>
                      <a:pt x="9385" y="20700"/>
                      <a:pt x="8431" y="19807"/>
                      <a:pt x="7903" y="18553"/>
                    </a:cubicBezTo>
                    <a:cubicBezTo>
                      <a:pt x="8221" y="17653"/>
                      <a:pt x="8431" y="16584"/>
                      <a:pt x="8221" y="15507"/>
                    </a:cubicBezTo>
                    <a:cubicBezTo>
                      <a:pt x="8112" y="14968"/>
                      <a:pt x="7794" y="14430"/>
                      <a:pt x="7371" y="14252"/>
                    </a:cubicBezTo>
                    <a:cubicBezTo>
                      <a:pt x="7315" y="14216"/>
                      <a:pt x="7258" y="14201"/>
                      <a:pt x="7197" y="14201"/>
                    </a:cubicBezTo>
                    <a:cubicBezTo>
                      <a:pt x="6944" y="14201"/>
                      <a:pt x="6717" y="14496"/>
                      <a:pt x="6630" y="14791"/>
                    </a:cubicBezTo>
                    <a:cubicBezTo>
                      <a:pt x="6526" y="16222"/>
                      <a:pt x="6739" y="17653"/>
                      <a:pt x="7371" y="18730"/>
                    </a:cubicBezTo>
                    <a:cubicBezTo>
                      <a:pt x="6844" y="19630"/>
                      <a:pt x="6103" y="20169"/>
                      <a:pt x="5362" y="20346"/>
                    </a:cubicBezTo>
                    <a:lnTo>
                      <a:pt x="5043" y="20346"/>
                    </a:lnTo>
                    <a:cubicBezTo>
                      <a:pt x="4407" y="20346"/>
                      <a:pt x="3880" y="19807"/>
                      <a:pt x="3452" y="19092"/>
                    </a:cubicBezTo>
                    <a:cubicBezTo>
                      <a:pt x="3030" y="18192"/>
                      <a:pt x="2925" y="17299"/>
                      <a:pt x="3030" y="16399"/>
                    </a:cubicBezTo>
                    <a:cubicBezTo>
                      <a:pt x="3880" y="15868"/>
                      <a:pt x="4939" y="14430"/>
                      <a:pt x="4830" y="13537"/>
                    </a:cubicBezTo>
                    <a:cubicBezTo>
                      <a:pt x="4830" y="13279"/>
                      <a:pt x="4725" y="13028"/>
                      <a:pt x="4438" y="13028"/>
                    </a:cubicBezTo>
                    <a:cubicBezTo>
                      <a:pt x="4320" y="13028"/>
                      <a:pt x="4172" y="13072"/>
                      <a:pt x="3984" y="13175"/>
                    </a:cubicBezTo>
                    <a:cubicBezTo>
                      <a:pt x="3348" y="13537"/>
                      <a:pt x="2820" y="14614"/>
                      <a:pt x="2711" y="15868"/>
                    </a:cubicBezTo>
                    <a:cubicBezTo>
                      <a:pt x="2633" y="15883"/>
                      <a:pt x="2559" y="15890"/>
                      <a:pt x="2480" y="15890"/>
                    </a:cubicBezTo>
                    <a:cubicBezTo>
                      <a:pt x="1656" y="15890"/>
                      <a:pt x="1098" y="14983"/>
                      <a:pt x="806" y="13175"/>
                    </a:cubicBezTo>
                    <a:cubicBezTo>
                      <a:pt x="279" y="11206"/>
                      <a:pt x="383" y="9052"/>
                      <a:pt x="911" y="7082"/>
                    </a:cubicBezTo>
                    <a:cubicBezTo>
                      <a:pt x="1547" y="5828"/>
                      <a:pt x="2502" y="5112"/>
                      <a:pt x="3561" y="5112"/>
                    </a:cubicBezTo>
                    <a:lnTo>
                      <a:pt x="4830" y="5112"/>
                    </a:lnTo>
                    <a:lnTo>
                      <a:pt x="4830" y="5474"/>
                    </a:lnTo>
                    <a:cubicBezTo>
                      <a:pt x="4725" y="6189"/>
                      <a:pt x="4830" y="6905"/>
                      <a:pt x="5043" y="7443"/>
                    </a:cubicBezTo>
                    <a:cubicBezTo>
                      <a:pt x="5100" y="7635"/>
                      <a:pt x="5222" y="7783"/>
                      <a:pt x="5392" y="7783"/>
                    </a:cubicBezTo>
                    <a:cubicBezTo>
                      <a:pt x="5527" y="7783"/>
                      <a:pt x="5697" y="7687"/>
                      <a:pt x="5889" y="7443"/>
                    </a:cubicBezTo>
                    <a:cubicBezTo>
                      <a:pt x="6312" y="6728"/>
                      <a:pt x="6421" y="6543"/>
                      <a:pt x="6312" y="5828"/>
                    </a:cubicBezTo>
                    <a:cubicBezTo>
                      <a:pt x="6207" y="5289"/>
                      <a:pt x="5889" y="4751"/>
                      <a:pt x="5253" y="4574"/>
                    </a:cubicBezTo>
                    <a:cubicBezTo>
                      <a:pt x="5253" y="3497"/>
                      <a:pt x="5466" y="2427"/>
                      <a:pt x="5889" y="1704"/>
                    </a:cubicBezTo>
                    <a:cubicBezTo>
                      <a:pt x="6181" y="1114"/>
                      <a:pt x="6635" y="848"/>
                      <a:pt x="7210" y="848"/>
                    </a:cubicBezTo>
                    <a:close/>
                    <a:moveTo>
                      <a:pt x="7044" y="0"/>
                    </a:moveTo>
                    <a:cubicBezTo>
                      <a:pt x="6395" y="0"/>
                      <a:pt x="5867" y="310"/>
                      <a:pt x="5466" y="989"/>
                    </a:cubicBezTo>
                    <a:cubicBezTo>
                      <a:pt x="5043" y="1889"/>
                      <a:pt x="4725" y="3143"/>
                      <a:pt x="4725" y="4397"/>
                    </a:cubicBezTo>
                    <a:cubicBezTo>
                      <a:pt x="4512" y="4308"/>
                      <a:pt x="4302" y="4264"/>
                      <a:pt x="4089" y="4264"/>
                    </a:cubicBezTo>
                    <a:cubicBezTo>
                      <a:pt x="3880" y="4264"/>
                      <a:pt x="3666" y="4308"/>
                      <a:pt x="3452" y="4397"/>
                    </a:cubicBezTo>
                    <a:cubicBezTo>
                      <a:pt x="2288" y="4397"/>
                      <a:pt x="1229" y="5112"/>
                      <a:pt x="488" y="6543"/>
                    </a:cubicBezTo>
                    <a:cubicBezTo>
                      <a:pt x="-144" y="8698"/>
                      <a:pt x="-144" y="11206"/>
                      <a:pt x="383" y="13352"/>
                    </a:cubicBezTo>
                    <a:cubicBezTo>
                      <a:pt x="806" y="15868"/>
                      <a:pt x="1656" y="16399"/>
                      <a:pt x="2288" y="16399"/>
                    </a:cubicBezTo>
                    <a:lnTo>
                      <a:pt x="2502" y="16399"/>
                    </a:lnTo>
                    <a:cubicBezTo>
                      <a:pt x="2502" y="17653"/>
                      <a:pt x="2711" y="18730"/>
                      <a:pt x="3139" y="19446"/>
                    </a:cubicBezTo>
                    <a:cubicBezTo>
                      <a:pt x="3561" y="20523"/>
                      <a:pt x="4302" y="21061"/>
                      <a:pt x="5043" y="21061"/>
                    </a:cubicBezTo>
                    <a:lnTo>
                      <a:pt x="5362" y="21061"/>
                    </a:lnTo>
                    <a:cubicBezTo>
                      <a:pt x="6207" y="20884"/>
                      <a:pt x="7053" y="20346"/>
                      <a:pt x="7585" y="19269"/>
                    </a:cubicBezTo>
                    <a:cubicBezTo>
                      <a:pt x="8326" y="20523"/>
                      <a:pt x="9281" y="21423"/>
                      <a:pt x="10231" y="21600"/>
                    </a:cubicBezTo>
                    <a:lnTo>
                      <a:pt x="10445" y="21600"/>
                    </a:lnTo>
                    <a:cubicBezTo>
                      <a:pt x="12031" y="21423"/>
                      <a:pt x="13513" y="19984"/>
                      <a:pt x="14255" y="17653"/>
                    </a:cubicBezTo>
                    <a:cubicBezTo>
                      <a:pt x="14786" y="18192"/>
                      <a:pt x="15314" y="18553"/>
                      <a:pt x="15950" y="18730"/>
                    </a:cubicBezTo>
                    <a:cubicBezTo>
                      <a:pt x="16269" y="18870"/>
                      <a:pt x="16595" y="18930"/>
                      <a:pt x="16922" y="18930"/>
                    </a:cubicBezTo>
                    <a:cubicBezTo>
                      <a:pt x="18330" y="18930"/>
                      <a:pt x="19730" y="17720"/>
                      <a:pt x="20506" y="15684"/>
                    </a:cubicBezTo>
                    <a:cubicBezTo>
                      <a:pt x="21351" y="13714"/>
                      <a:pt x="21456" y="11029"/>
                      <a:pt x="20929" y="8875"/>
                    </a:cubicBezTo>
                    <a:cubicBezTo>
                      <a:pt x="20506" y="7266"/>
                      <a:pt x="19446" y="6189"/>
                      <a:pt x="18387" y="6189"/>
                    </a:cubicBezTo>
                    <a:cubicBezTo>
                      <a:pt x="18173" y="6189"/>
                      <a:pt x="17855" y="6189"/>
                      <a:pt x="17537" y="6366"/>
                    </a:cubicBezTo>
                    <a:cubicBezTo>
                      <a:pt x="17432" y="3681"/>
                      <a:pt x="16373" y="1704"/>
                      <a:pt x="14891" y="989"/>
                    </a:cubicBezTo>
                    <a:cubicBezTo>
                      <a:pt x="14786" y="900"/>
                      <a:pt x="14651" y="856"/>
                      <a:pt x="14520" y="856"/>
                    </a:cubicBezTo>
                    <a:cubicBezTo>
                      <a:pt x="14390" y="856"/>
                      <a:pt x="14255" y="900"/>
                      <a:pt x="14150" y="989"/>
                    </a:cubicBezTo>
                    <a:cubicBezTo>
                      <a:pt x="12986" y="989"/>
                      <a:pt x="11822" y="1527"/>
                      <a:pt x="10867" y="2427"/>
                    </a:cubicBezTo>
                    <a:cubicBezTo>
                      <a:pt x="10336" y="1704"/>
                      <a:pt x="9595" y="989"/>
                      <a:pt x="8962" y="634"/>
                    </a:cubicBezTo>
                    <a:cubicBezTo>
                      <a:pt x="8234" y="221"/>
                      <a:pt x="7594" y="0"/>
                      <a:pt x="7044" y="0"/>
                    </a:cubicBezTo>
                    <a:close/>
                  </a:path>
                </a:pathLst>
              </a:custGeom>
              <a:solidFill>
                <a:srgbClr val="261C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</p:grp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08" name="Google Shape;525;p13"/>
          <p:cNvGrpSpPr/>
          <p:nvPr/>
        </p:nvGrpSpPr>
        <p:grpSpPr>
          <a:xfrm>
            <a:off x="5864009" y="109896"/>
            <a:ext cx="4255956" cy="1428127"/>
            <a:chOff x="0" y="0"/>
            <a:chExt cx="4255955" cy="1428126"/>
          </a:xfrm>
        </p:grpSpPr>
        <p:sp>
          <p:nvSpPr>
            <p:cNvPr id="2000" name="Google Shape;526;p13"/>
            <p:cNvSpPr/>
            <p:nvPr/>
          </p:nvSpPr>
          <p:spPr>
            <a:xfrm>
              <a:off x="4009865" y="444348"/>
              <a:ext cx="246091" cy="2197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470" y="0"/>
                  </a:moveTo>
                  <a:cubicBezTo>
                    <a:pt x="626" y="0"/>
                    <a:pt x="165" y="2944"/>
                    <a:pt x="1580" y="3753"/>
                  </a:cubicBezTo>
                  <a:cubicBezTo>
                    <a:pt x="7178" y="6403"/>
                    <a:pt x="13599" y="9089"/>
                    <a:pt x="16793" y="10892"/>
                  </a:cubicBezTo>
                  <a:lnTo>
                    <a:pt x="0" y="18031"/>
                  </a:lnTo>
                  <a:lnTo>
                    <a:pt x="1580" y="21600"/>
                  </a:lnTo>
                  <a:lnTo>
                    <a:pt x="19987" y="12658"/>
                  </a:lnTo>
                  <a:cubicBezTo>
                    <a:pt x="20777" y="12658"/>
                    <a:pt x="21600" y="11775"/>
                    <a:pt x="21600" y="10892"/>
                  </a:cubicBezTo>
                  <a:cubicBezTo>
                    <a:pt x="21600" y="10009"/>
                    <a:pt x="21600" y="8206"/>
                    <a:pt x="3194" y="147"/>
                  </a:cubicBezTo>
                  <a:cubicBezTo>
                    <a:pt x="2930" y="74"/>
                    <a:pt x="2667" y="0"/>
                    <a:pt x="2470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01" name="Google Shape;527;p13"/>
            <p:cNvSpPr/>
            <p:nvPr/>
          </p:nvSpPr>
          <p:spPr>
            <a:xfrm>
              <a:off x="3210522" y="0"/>
              <a:ext cx="890712" cy="10915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230" h="21600" fill="norm" stroke="1" extrusionOk="0">
                  <a:moveTo>
                    <a:pt x="2698" y="0"/>
                  </a:moveTo>
                  <a:cubicBezTo>
                    <a:pt x="1407" y="0"/>
                    <a:pt x="-3221" y="8207"/>
                    <a:pt x="3772" y="13141"/>
                  </a:cubicBezTo>
                  <a:lnTo>
                    <a:pt x="286" y="13867"/>
                  </a:lnTo>
                  <a:cubicBezTo>
                    <a:pt x="286" y="13867"/>
                    <a:pt x="778" y="21600"/>
                    <a:pt x="7586" y="21600"/>
                  </a:cubicBezTo>
                  <a:cubicBezTo>
                    <a:pt x="14230" y="21600"/>
                    <a:pt x="18379" y="9363"/>
                    <a:pt x="15064" y="5585"/>
                  </a:cubicBezTo>
                  <a:cubicBezTo>
                    <a:pt x="14387" y="4896"/>
                    <a:pt x="13792" y="4615"/>
                    <a:pt x="13266" y="4615"/>
                  </a:cubicBezTo>
                  <a:cubicBezTo>
                    <a:pt x="11051" y="4615"/>
                    <a:pt x="10081" y="9548"/>
                    <a:pt x="10081" y="9548"/>
                  </a:cubicBezTo>
                  <a:cubicBezTo>
                    <a:pt x="10081" y="9548"/>
                    <a:pt x="3936" y="370"/>
                    <a:pt x="2774" y="7"/>
                  </a:cubicBezTo>
                  <a:cubicBezTo>
                    <a:pt x="2746" y="0"/>
                    <a:pt x="2726" y="0"/>
                    <a:pt x="2698" y="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02" name="Google Shape;528;p13"/>
            <p:cNvSpPr/>
            <p:nvPr/>
          </p:nvSpPr>
          <p:spPr>
            <a:xfrm>
              <a:off x="3344112" y="182308"/>
              <a:ext cx="335250" cy="4544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13" h="21600" fill="norm" stroke="1" extrusionOk="0">
                  <a:moveTo>
                    <a:pt x="2871" y="0"/>
                  </a:moveTo>
                  <a:cubicBezTo>
                    <a:pt x="2286" y="0"/>
                    <a:pt x="2286" y="427"/>
                    <a:pt x="1724" y="854"/>
                  </a:cubicBezTo>
                  <a:cubicBezTo>
                    <a:pt x="601" y="2153"/>
                    <a:pt x="2286" y="4751"/>
                    <a:pt x="4579" y="7775"/>
                  </a:cubicBezTo>
                  <a:cubicBezTo>
                    <a:pt x="3994" y="7348"/>
                    <a:pt x="2871" y="6921"/>
                    <a:pt x="1724" y="6921"/>
                  </a:cubicBezTo>
                  <a:cubicBezTo>
                    <a:pt x="1162" y="6921"/>
                    <a:pt x="601" y="7348"/>
                    <a:pt x="601" y="7775"/>
                  </a:cubicBezTo>
                  <a:cubicBezTo>
                    <a:pt x="-546" y="10373"/>
                    <a:pt x="16" y="12971"/>
                    <a:pt x="1724" y="15124"/>
                  </a:cubicBezTo>
                  <a:cubicBezTo>
                    <a:pt x="4579" y="19020"/>
                    <a:pt x="9681" y="21600"/>
                    <a:pt x="15929" y="21600"/>
                  </a:cubicBezTo>
                  <a:cubicBezTo>
                    <a:pt x="16514" y="21600"/>
                    <a:pt x="17076" y="21600"/>
                    <a:pt x="17076" y="21173"/>
                  </a:cubicBezTo>
                  <a:cubicBezTo>
                    <a:pt x="17076" y="20319"/>
                    <a:pt x="17076" y="19874"/>
                    <a:pt x="15929" y="19874"/>
                  </a:cubicBezTo>
                  <a:cubicBezTo>
                    <a:pt x="11389" y="19874"/>
                    <a:pt x="6849" y="17721"/>
                    <a:pt x="4579" y="14697"/>
                  </a:cubicBezTo>
                  <a:cubicBezTo>
                    <a:pt x="2871" y="12971"/>
                    <a:pt x="2286" y="11227"/>
                    <a:pt x="2871" y="9074"/>
                  </a:cubicBezTo>
                  <a:cubicBezTo>
                    <a:pt x="5702" y="10800"/>
                    <a:pt x="8557" y="12526"/>
                    <a:pt x="10827" y="14697"/>
                  </a:cubicBezTo>
                  <a:cubicBezTo>
                    <a:pt x="11108" y="14910"/>
                    <a:pt x="11389" y="15017"/>
                    <a:pt x="11670" y="15017"/>
                  </a:cubicBezTo>
                  <a:cubicBezTo>
                    <a:pt x="11951" y="15017"/>
                    <a:pt x="12255" y="14910"/>
                    <a:pt x="12536" y="14697"/>
                  </a:cubicBezTo>
                  <a:cubicBezTo>
                    <a:pt x="12536" y="14270"/>
                    <a:pt x="12536" y="13825"/>
                    <a:pt x="12536" y="13398"/>
                  </a:cubicBezTo>
                  <a:cubicBezTo>
                    <a:pt x="9119" y="9946"/>
                    <a:pt x="6287" y="6476"/>
                    <a:pt x="3994" y="2153"/>
                  </a:cubicBezTo>
                  <a:cubicBezTo>
                    <a:pt x="9681" y="6049"/>
                    <a:pt x="14244" y="9946"/>
                    <a:pt x="18784" y="14697"/>
                  </a:cubicBezTo>
                  <a:lnTo>
                    <a:pt x="20492" y="14697"/>
                  </a:lnTo>
                  <a:cubicBezTo>
                    <a:pt x="21054" y="14270"/>
                    <a:pt x="21054" y="13398"/>
                    <a:pt x="20492" y="13398"/>
                  </a:cubicBezTo>
                  <a:cubicBezTo>
                    <a:pt x="15367" y="8202"/>
                    <a:pt x="6287" y="0"/>
                    <a:pt x="2871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03" name="Google Shape;529;p13"/>
            <p:cNvSpPr/>
            <p:nvPr/>
          </p:nvSpPr>
          <p:spPr>
            <a:xfrm>
              <a:off x="3860200" y="360493"/>
              <a:ext cx="149656" cy="1489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5" h="21600" fill="norm" stroke="1" extrusionOk="0">
                  <a:moveTo>
                    <a:pt x="3135" y="0"/>
                  </a:moveTo>
                  <a:cubicBezTo>
                    <a:pt x="2665" y="0"/>
                    <a:pt x="2142" y="163"/>
                    <a:pt x="1775" y="543"/>
                  </a:cubicBezTo>
                  <a:cubicBezTo>
                    <a:pt x="520" y="543"/>
                    <a:pt x="-735" y="1845"/>
                    <a:pt x="520" y="3148"/>
                  </a:cubicBezTo>
                  <a:cubicBezTo>
                    <a:pt x="3083" y="16336"/>
                    <a:pt x="5593" y="21600"/>
                    <a:pt x="9411" y="21600"/>
                  </a:cubicBezTo>
                  <a:cubicBezTo>
                    <a:pt x="15740" y="21600"/>
                    <a:pt x="19557" y="9769"/>
                    <a:pt x="20865" y="3148"/>
                  </a:cubicBezTo>
                  <a:cubicBezTo>
                    <a:pt x="20865" y="1845"/>
                    <a:pt x="19557" y="543"/>
                    <a:pt x="18302" y="543"/>
                  </a:cubicBezTo>
                  <a:cubicBezTo>
                    <a:pt x="17936" y="163"/>
                    <a:pt x="17570" y="0"/>
                    <a:pt x="17204" y="0"/>
                  </a:cubicBezTo>
                  <a:cubicBezTo>
                    <a:pt x="16419" y="0"/>
                    <a:pt x="15740" y="923"/>
                    <a:pt x="15740" y="1845"/>
                  </a:cubicBezTo>
                  <a:cubicBezTo>
                    <a:pt x="14484" y="7110"/>
                    <a:pt x="13229" y="12374"/>
                    <a:pt x="10666" y="16336"/>
                  </a:cubicBezTo>
                  <a:cubicBezTo>
                    <a:pt x="10666" y="16336"/>
                    <a:pt x="8156" y="15033"/>
                    <a:pt x="5593" y="1845"/>
                  </a:cubicBezTo>
                  <a:cubicBezTo>
                    <a:pt x="5593" y="923"/>
                    <a:pt x="4338" y="0"/>
                    <a:pt x="3135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04" name="Google Shape;530;p13"/>
            <p:cNvSpPr/>
            <p:nvPr/>
          </p:nvSpPr>
          <p:spPr>
            <a:xfrm>
              <a:off x="3544090" y="930994"/>
              <a:ext cx="169914" cy="696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06" h="21600" fill="norm" stroke="1" extrusionOk="0">
                  <a:moveTo>
                    <a:pt x="16994" y="0"/>
                  </a:moveTo>
                  <a:cubicBezTo>
                    <a:pt x="16518" y="0"/>
                    <a:pt x="16128" y="581"/>
                    <a:pt x="15868" y="1858"/>
                  </a:cubicBezTo>
                  <a:cubicBezTo>
                    <a:pt x="12709" y="8245"/>
                    <a:pt x="9549" y="11381"/>
                    <a:pt x="5956" y="11381"/>
                  </a:cubicBezTo>
                  <a:cubicBezTo>
                    <a:pt x="4787" y="11381"/>
                    <a:pt x="3532" y="11032"/>
                    <a:pt x="2190" y="10335"/>
                  </a:cubicBezTo>
                  <a:cubicBezTo>
                    <a:pt x="112" y="10335"/>
                    <a:pt x="-970" y="21600"/>
                    <a:pt x="1151" y="21600"/>
                  </a:cubicBezTo>
                  <a:lnTo>
                    <a:pt x="5350" y="21600"/>
                  </a:lnTo>
                  <a:cubicBezTo>
                    <a:pt x="9549" y="21600"/>
                    <a:pt x="14830" y="18813"/>
                    <a:pt x="19028" y="10335"/>
                  </a:cubicBezTo>
                  <a:cubicBezTo>
                    <a:pt x="20630" y="6039"/>
                    <a:pt x="18552" y="0"/>
                    <a:pt x="16994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05" name="Google Shape;531;p13"/>
            <p:cNvSpPr/>
            <p:nvPr/>
          </p:nvSpPr>
          <p:spPr>
            <a:xfrm>
              <a:off x="3508671" y="784631"/>
              <a:ext cx="170691" cy="707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9" h="21600" fill="norm" stroke="1" extrusionOk="0">
                  <a:moveTo>
                    <a:pt x="18742" y="0"/>
                  </a:moveTo>
                  <a:cubicBezTo>
                    <a:pt x="18180" y="0"/>
                    <a:pt x="17617" y="686"/>
                    <a:pt x="17055" y="2057"/>
                  </a:cubicBezTo>
                  <a:cubicBezTo>
                    <a:pt x="14478" y="8343"/>
                    <a:pt x="10636" y="11429"/>
                    <a:pt x="6981" y="11429"/>
                  </a:cubicBezTo>
                  <a:cubicBezTo>
                    <a:pt x="5763" y="11429"/>
                    <a:pt x="4545" y="11086"/>
                    <a:pt x="3374" y="10400"/>
                  </a:cubicBezTo>
                  <a:cubicBezTo>
                    <a:pt x="1125" y="10400"/>
                    <a:pt x="0" y="13257"/>
                    <a:pt x="0" y="16000"/>
                  </a:cubicBezTo>
                  <a:cubicBezTo>
                    <a:pt x="0" y="18743"/>
                    <a:pt x="0" y="21600"/>
                    <a:pt x="2249" y="21600"/>
                  </a:cubicBezTo>
                  <a:lnTo>
                    <a:pt x="5669" y="21600"/>
                  </a:lnTo>
                  <a:cubicBezTo>
                    <a:pt x="11339" y="21600"/>
                    <a:pt x="15931" y="16000"/>
                    <a:pt x="20475" y="7657"/>
                  </a:cubicBezTo>
                  <a:cubicBezTo>
                    <a:pt x="21600" y="7657"/>
                    <a:pt x="21600" y="2057"/>
                    <a:pt x="20475" y="2057"/>
                  </a:cubicBezTo>
                  <a:cubicBezTo>
                    <a:pt x="19913" y="686"/>
                    <a:pt x="19351" y="0"/>
                    <a:pt x="18742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06" name="Google Shape;532;p13"/>
            <p:cNvSpPr/>
            <p:nvPr/>
          </p:nvSpPr>
          <p:spPr>
            <a:xfrm>
              <a:off x="3754395" y="784631"/>
              <a:ext cx="171066" cy="707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9" h="21600" fill="norm" stroke="1" extrusionOk="0">
                  <a:moveTo>
                    <a:pt x="18748" y="0"/>
                  </a:moveTo>
                  <a:cubicBezTo>
                    <a:pt x="18187" y="0"/>
                    <a:pt x="17626" y="686"/>
                    <a:pt x="17065" y="2057"/>
                  </a:cubicBezTo>
                  <a:cubicBezTo>
                    <a:pt x="13652" y="8343"/>
                    <a:pt x="10239" y="11429"/>
                    <a:pt x="6358" y="11429"/>
                  </a:cubicBezTo>
                  <a:cubicBezTo>
                    <a:pt x="5049" y="11429"/>
                    <a:pt x="3694" y="11086"/>
                    <a:pt x="2291" y="10400"/>
                  </a:cubicBezTo>
                  <a:cubicBezTo>
                    <a:pt x="1169" y="10400"/>
                    <a:pt x="0" y="13257"/>
                    <a:pt x="0" y="16000"/>
                  </a:cubicBezTo>
                  <a:cubicBezTo>
                    <a:pt x="0" y="18743"/>
                    <a:pt x="0" y="21600"/>
                    <a:pt x="1169" y="21600"/>
                  </a:cubicBezTo>
                  <a:lnTo>
                    <a:pt x="5704" y="21600"/>
                  </a:lnTo>
                  <a:cubicBezTo>
                    <a:pt x="11361" y="21600"/>
                    <a:pt x="15943" y="16000"/>
                    <a:pt x="20478" y="7657"/>
                  </a:cubicBezTo>
                  <a:cubicBezTo>
                    <a:pt x="21600" y="7657"/>
                    <a:pt x="21600" y="2057"/>
                    <a:pt x="20478" y="2057"/>
                  </a:cubicBezTo>
                  <a:cubicBezTo>
                    <a:pt x="19917" y="686"/>
                    <a:pt x="19309" y="0"/>
                    <a:pt x="18748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07" name="Google Shape;533;p13"/>
            <p:cNvSpPr/>
            <p:nvPr/>
          </p:nvSpPr>
          <p:spPr>
            <a:xfrm>
              <a:off x="0" y="850138"/>
              <a:ext cx="2925334" cy="5779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09" y="1553"/>
                  </a:moveTo>
                  <a:cubicBezTo>
                    <a:pt x="537" y="1553"/>
                    <a:pt x="338" y="1553"/>
                    <a:pt x="136" y="1889"/>
                  </a:cubicBezTo>
                  <a:cubicBezTo>
                    <a:pt x="0" y="1889"/>
                    <a:pt x="0" y="2224"/>
                    <a:pt x="0" y="2574"/>
                  </a:cubicBezTo>
                  <a:cubicBezTo>
                    <a:pt x="0" y="2910"/>
                    <a:pt x="66" y="3246"/>
                    <a:pt x="136" y="3246"/>
                  </a:cubicBezTo>
                  <a:lnTo>
                    <a:pt x="202" y="3246"/>
                  </a:lnTo>
                  <a:cubicBezTo>
                    <a:pt x="404" y="2910"/>
                    <a:pt x="607" y="2910"/>
                    <a:pt x="809" y="2910"/>
                  </a:cubicBezTo>
                  <a:cubicBezTo>
                    <a:pt x="875" y="2910"/>
                    <a:pt x="942" y="2574"/>
                    <a:pt x="942" y="2224"/>
                  </a:cubicBezTo>
                  <a:cubicBezTo>
                    <a:pt x="942" y="1889"/>
                    <a:pt x="875" y="1553"/>
                    <a:pt x="809" y="1553"/>
                  </a:cubicBezTo>
                  <a:close/>
                  <a:moveTo>
                    <a:pt x="1615" y="1889"/>
                  </a:moveTo>
                  <a:cubicBezTo>
                    <a:pt x="1548" y="1889"/>
                    <a:pt x="1479" y="1889"/>
                    <a:pt x="1479" y="2574"/>
                  </a:cubicBezTo>
                  <a:cubicBezTo>
                    <a:pt x="1479" y="2910"/>
                    <a:pt x="1479" y="3246"/>
                    <a:pt x="1615" y="3246"/>
                  </a:cubicBezTo>
                  <a:cubicBezTo>
                    <a:pt x="1817" y="3581"/>
                    <a:pt x="2086" y="3931"/>
                    <a:pt x="2354" y="4603"/>
                  </a:cubicBezTo>
                  <a:lnTo>
                    <a:pt x="2424" y="4603"/>
                  </a:lnTo>
                  <a:cubicBezTo>
                    <a:pt x="2557" y="4603"/>
                    <a:pt x="2623" y="3581"/>
                    <a:pt x="2490" y="3246"/>
                  </a:cubicBezTo>
                  <a:cubicBezTo>
                    <a:pt x="2221" y="2574"/>
                    <a:pt x="1953" y="2224"/>
                    <a:pt x="1615" y="1889"/>
                  </a:cubicBezTo>
                  <a:close/>
                  <a:moveTo>
                    <a:pt x="13645" y="0"/>
                  </a:moveTo>
                  <a:cubicBezTo>
                    <a:pt x="13528" y="0"/>
                    <a:pt x="13429" y="937"/>
                    <a:pt x="13592" y="1203"/>
                  </a:cubicBezTo>
                  <a:lnTo>
                    <a:pt x="13659" y="1553"/>
                  </a:lnTo>
                  <a:cubicBezTo>
                    <a:pt x="13794" y="2224"/>
                    <a:pt x="13861" y="3246"/>
                    <a:pt x="13930" y="4267"/>
                  </a:cubicBezTo>
                  <a:cubicBezTo>
                    <a:pt x="13930" y="4952"/>
                    <a:pt x="13997" y="4952"/>
                    <a:pt x="14063" y="4952"/>
                  </a:cubicBezTo>
                  <a:cubicBezTo>
                    <a:pt x="14129" y="4952"/>
                    <a:pt x="14199" y="4603"/>
                    <a:pt x="14199" y="4267"/>
                  </a:cubicBezTo>
                  <a:cubicBezTo>
                    <a:pt x="14129" y="2910"/>
                    <a:pt x="13997" y="1553"/>
                    <a:pt x="13861" y="532"/>
                  </a:cubicBezTo>
                  <a:cubicBezTo>
                    <a:pt x="13794" y="196"/>
                    <a:pt x="13794" y="196"/>
                    <a:pt x="13728" y="196"/>
                  </a:cubicBezTo>
                  <a:cubicBezTo>
                    <a:pt x="13700" y="56"/>
                    <a:pt x="13672" y="0"/>
                    <a:pt x="13645" y="0"/>
                  </a:cubicBezTo>
                  <a:close/>
                  <a:moveTo>
                    <a:pt x="12985" y="867"/>
                  </a:moveTo>
                  <a:cubicBezTo>
                    <a:pt x="12919" y="867"/>
                    <a:pt x="12853" y="867"/>
                    <a:pt x="12853" y="1203"/>
                  </a:cubicBezTo>
                  <a:cubicBezTo>
                    <a:pt x="12717" y="2224"/>
                    <a:pt x="12650" y="2910"/>
                    <a:pt x="12717" y="3931"/>
                  </a:cubicBezTo>
                  <a:cubicBezTo>
                    <a:pt x="12717" y="4603"/>
                    <a:pt x="12717" y="5288"/>
                    <a:pt x="12786" y="5960"/>
                  </a:cubicBezTo>
                  <a:cubicBezTo>
                    <a:pt x="12786" y="6211"/>
                    <a:pt x="12819" y="6449"/>
                    <a:pt x="12861" y="6449"/>
                  </a:cubicBezTo>
                  <a:cubicBezTo>
                    <a:pt x="12880" y="6449"/>
                    <a:pt x="12900" y="6407"/>
                    <a:pt x="12919" y="6309"/>
                  </a:cubicBezTo>
                  <a:cubicBezTo>
                    <a:pt x="12985" y="6309"/>
                    <a:pt x="13055" y="5960"/>
                    <a:pt x="13055" y="5624"/>
                  </a:cubicBezTo>
                  <a:cubicBezTo>
                    <a:pt x="12985" y="4952"/>
                    <a:pt x="12985" y="4603"/>
                    <a:pt x="12985" y="3931"/>
                  </a:cubicBezTo>
                  <a:cubicBezTo>
                    <a:pt x="12985" y="3246"/>
                    <a:pt x="12985" y="2574"/>
                    <a:pt x="13055" y="1889"/>
                  </a:cubicBezTo>
                  <a:cubicBezTo>
                    <a:pt x="13121" y="1553"/>
                    <a:pt x="13055" y="1203"/>
                    <a:pt x="12985" y="867"/>
                  </a:cubicBezTo>
                  <a:close/>
                  <a:moveTo>
                    <a:pt x="21464" y="1889"/>
                  </a:moveTo>
                  <a:cubicBezTo>
                    <a:pt x="21398" y="1889"/>
                    <a:pt x="21331" y="2224"/>
                    <a:pt x="21331" y="2574"/>
                  </a:cubicBezTo>
                  <a:cubicBezTo>
                    <a:pt x="21262" y="3931"/>
                    <a:pt x="21196" y="4952"/>
                    <a:pt x="21063" y="6309"/>
                  </a:cubicBezTo>
                  <a:cubicBezTo>
                    <a:pt x="20993" y="6309"/>
                    <a:pt x="20993" y="6981"/>
                    <a:pt x="21063" y="7331"/>
                  </a:cubicBezTo>
                  <a:lnTo>
                    <a:pt x="21129" y="7331"/>
                  </a:lnTo>
                  <a:lnTo>
                    <a:pt x="21129" y="6981"/>
                  </a:lnTo>
                  <a:lnTo>
                    <a:pt x="21262" y="6981"/>
                  </a:lnTo>
                  <a:cubicBezTo>
                    <a:pt x="21464" y="5624"/>
                    <a:pt x="21534" y="4267"/>
                    <a:pt x="21600" y="2574"/>
                  </a:cubicBezTo>
                  <a:cubicBezTo>
                    <a:pt x="21600" y="2224"/>
                    <a:pt x="21534" y="1889"/>
                    <a:pt x="21464" y="1889"/>
                  </a:cubicBezTo>
                  <a:close/>
                  <a:moveTo>
                    <a:pt x="3180" y="4882"/>
                  </a:moveTo>
                  <a:cubicBezTo>
                    <a:pt x="3080" y="4882"/>
                    <a:pt x="3047" y="5722"/>
                    <a:pt x="3163" y="6309"/>
                  </a:cubicBezTo>
                  <a:cubicBezTo>
                    <a:pt x="3365" y="6645"/>
                    <a:pt x="3634" y="7331"/>
                    <a:pt x="3903" y="8352"/>
                  </a:cubicBezTo>
                  <a:lnTo>
                    <a:pt x="3969" y="8352"/>
                  </a:lnTo>
                  <a:lnTo>
                    <a:pt x="3969" y="8002"/>
                  </a:lnTo>
                  <a:lnTo>
                    <a:pt x="4039" y="8002"/>
                  </a:lnTo>
                  <a:cubicBezTo>
                    <a:pt x="4105" y="7666"/>
                    <a:pt x="4105" y="7331"/>
                    <a:pt x="4039" y="6981"/>
                  </a:cubicBezTo>
                  <a:cubicBezTo>
                    <a:pt x="3767" y="6309"/>
                    <a:pt x="3498" y="5624"/>
                    <a:pt x="3230" y="4952"/>
                  </a:cubicBezTo>
                  <a:cubicBezTo>
                    <a:pt x="3210" y="4896"/>
                    <a:pt x="3194" y="4882"/>
                    <a:pt x="3180" y="4882"/>
                  </a:cubicBezTo>
                  <a:close/>
                  <a:moveTo>
                    <a:pt x="4778" y="9023"/>
                  </a:moveTo>
                  <a:cubicBezTo>
                    <a:pt x="4642" y="9023"/>
                    <a:pt x="4576" y="9023"/>
                    <a:pt x="4576" y="9359"/>
                  </a:cubicBezTo>
                  <a:cubicBezTo>
                    <a:pt x="4509" y="9709"/>
                    <a:pt x="4509" y="10045"/>
                    <a:pt x="4576" y="10380"/>
                  </a:cubicBezTo>
                  <a:lnTo>
                    <a:pt x="5316" y="12423"/>
                  </a:lnTo>
                  <a:lnTo>
                    <a:pt x="5382" y="12423"/>
                  </a:lnTo>
                  <a:cubicBezTo>
                    <a:pt x="5451" y="12423"/>
                    <a:pt x="5518" y="12423"/>
                    <a:pt x="5518" y="12087"/>
                  </a:cubicBezTo>
                  <a:cubicBezTo>
                    <a:pt x="5584" y="11737"/>
                    <a:pt x="5518" y="11402"/>
                    <a:pt x="5451" y="11402"/>
                  </a:cubicBezTo>
                  <a:lnTo>
                    <a:pt x="4778" y="9023"/>
                  </a:lnTo>
                  <a:close/>
                  <a:moveTo>
                    <a:pt x="20556" y="8799"/>
                  </a:moveTo>
                  <a:cubicBezTo>
                    <a:pt x="20522" y="8799"/>
                    <a:pt x="20486" y="8869"/>
                    <a:pt x="20456" y="9023"/>
                  </a:cubicBezTo>
                  <a:cubicBezTo>
                    <a:pt x="20254" y="9709"/>
                    <a:pt x="19985" y="10380"/>
                    <a:pt x="19783" y="11066"/>
                  </a:cubicBezTo>
                  <a:cubicBezTo>
                    <a:pt x="19716" y="11402"/>
                    <a:pt x="19647" y="11737"/>
                    <a:pt x="19716" y="12087"/>
                  </a:cubicBezTo>
                  <a:cubicBezTo>
                    <a:pt x="19716" y="12423"/>
                    <a:pt x="19783" y="12423"/>
                    <a:pt x="19849" y="12423"/>
                  </a:cubicBezTo>
                  <a:lnTo>
                    <a:pt x="19919" y="12423"/>
                  </a:lnTo>
                  <a:cubicBezTo>
                    <a:pt x="20187" y="11737"/>
                    <a:pt x="20390" y="11066"/>
                    <a:pt x="20658" y="10045"/>
                  </a:cubicBezTo>
                  <a:cubicBezTo>
                    <a:pt x="20761" y="9527"/>
                    <a:pt x="20667" y="8799"/>
                    <a:pt x="20556" y="8799"/>
                  </a:cubicBezTo>
                  <a:close/>
                  <a:moveTo>
                    <a:pt x="14063" y="7666"/>
                  </a:moveTo>
                  <a:cubicBezTo>
                    <a:pt x="13997" y="7666"/>
                    <a:pt x="13930" y="8002"/>
                    <a:pt x="13930" y="8352"/>
                  </a:cubicBezTo>
                  <a:cubicBezTo>
                    <a:pt x="13861" y="9023"/>
                    <a:pt x="13861" y="9359"/>
                    <a:pt x="13794" y="10045"/>
                  </a:cubicBezTo>
                  <a:cubicBezTo>
                    <a:pt x="13659" y="9709"/>
                    <a:pt x="13592" y="9023"/>
                    <a:pt x="13459" y="8688"/>
                  </a:cubicBezTo>
                  <a:cubicBezTo>
                    <a:pt x="13423" y="8520"/>
                    <a:pt x="13390" y="8436"/>
                    <a:pt x="13357" y="8436"/>
                  </a:cubicBezTo>
                  <a:cubicBezTo>
                    <a:pt x="13323" y="8436"/>
                    <a:pt x="13290" y="8520"/>
                    <a:pt x="13257" y="8688"/>
                  </a:cubicBezTo>
                  <a:cubicBezTo>
                    <a:pt x="13188" y="9023"/>
                    <a:pt x="13188" y="9359"/>
                    <a:pt x="13257" y="9709"/>
                  </a:cubicBezTo>
                  <a:cubicBezTo>
                    <a:pt x="13390" y="10380"/>
                    <a:pt x="13526" y="10730"/>
                    <a:pt x="13659" y="11066"/>
                  </a:cubicBezTo>
                  <a:lnTo>
                    <a:pt x="13592" y="12087"/>
                  </a:lnTo>
                  <a:cubicBezTo>
                    <a:pt x="13592" y="12423"/>
                    <a:pt x="13592" y="12759"/>
                    <a:pt x="13659" y="13108"/>
                  </a:cubicBezTo>
                  <a:lnTo>
                    <a:pt x="13728" y="13108"/>
                  </a:lnTo>
                  <a:lnTo>
                    <a:pt x="13728" y="12759"/>
                  </a:lnTo>
                  <a:cubicBezTo>
                    <a:pt x="13728" y="12926"/>
                    <a:pt x="13744" y="13024"/>
                    <a:pt x="13769" y="13024"/>
                  </a:cubicBezTo>
                  <a:cubicBezTo>
                    <a:pt x="13794" y="13024"/>
                    <a:pt x="13828" y="12926"/>
                    <a:pt x="13861" y="12759"/>
                  </a:cubicBezTo>
                  <a:lnTo>
                    <a:pt x="13930" y="12087"/>
                  </a:lnTo>
                  <a:lnTo>
                    <a:pt x="13997" y="12087"/>
                  </a:lnTo>
                  <a:cubicBezTo>
                    <a:pt x="14016" y="12185"/>
                    <a:pt x="14035" y="12227"/>
                    <a:pt x="14055" y="12227"/>
                  </a:cubicBezTo>
                  <a:cubicBezTo>
                    <a:pt x="14102" y="12227"/>
                    <a:pt x="14152" y="11989"/>
                    <a:pt x="14199" y="11737"/>
                  </a:cubicBezTo>
                  <a:cubicBezTo>
                    <a:pt x="14265" y="11402"/>
                    <a:pt x="14199" y="11066"/>
                    <a:pt x="14129" y="10730"/>
                  </a:cubicBezTo>
                  <a:lnTo>
                    <a:pt x="14063" y="10730"/>
                  </a:lnTo>
                  <a:cubicBezTo>
                    <a:pt x="14129" y="10045"/>
                    <a:pt x="14129" y="9359"/>
                    <a:pt x="14199" y="8688"/>
                  </a:cubicBezTo>
                  <a:cubicBezTo>
                    <a:pt x="14199" y="8352"/>
                    <a:pt x="14129" y="7666"/>
                    <a:pt x="14063" y="7666"/>
                  </a:cubicBezTo>
                  <a:close/>
                  <a:moveTo>
                    <a:pt x="14938" y="12087"/>
                  </a:moveTo>
                  <a:cubicBezTo>
                    <a:pt x="14872" y="12087"/>
                    <a:pt x="14736" y="12087"/>
                    <a:pt x="14736" y="12759"/>
                  </a:cubicBezTo>
                  <a:cubicBezTo>
                    <a:pt x="14736" y="13108"/>
                    <a:pt x="14803" y="13444"/>
                    <a:pt x="14872" y="13444"/>
                  </a:cubicBezTo>
                  <a:cubicBezTo>
                    <a:pt x="15140" y="13780"/>
                    <a:pt x="15409" y="14116"/>
                    <a:pt x="15678" y="14465"/>
                  </a:cubicBezTo>
                  <a:lnTo>
                    <a:pt x="15744" y="14465"/>
                  </a:lnTo>
                  <a:cubicBezTo>
                    <a:pt x="15880" y="14116"/>
                    <a:pt x="15880" y="13108"/>
                    <a:pt x="15744" y="13108"/>
                  </a:cubicBezTo>
                  <a:cubicBezTo>
                    <a:pt x="15476" y="12759"/>
                    <a:pt x="15207" y="12423"/>
                    <a:pt x="14938" y="12087"/>
                  </a:cubicBezTo>
                  <a:close/>
                  <a:moveTo>
                    <a:pt x="16553" y="13444"/>
                  </a:moveTo>
                  <a:cubicBezTo>
                    <a:pt x="16487" y="13444"/>
                    <a:pt x="16417" y="13780"/>
                    <a:pt x="16417" y="14116"/>
                  </a:cubicBezTo>
                  <a:cubicBezTo>
                    <a:pt x="16351" y="14465"/>
                    <a:pt x="16417" y="14801"/>
                    <a:pt x="16487" y="14801"/>
                  </a:cubicBezTo>
                  <a:lnTo>
                    <a:pt x="17359" y="14801"/>
                  </a:lnTo>
                  <a:cubicBezTo>
                    <a:pt x="17428" y="14801"/>
                    <a:pt x="17495" y="14801"/>
                    <a:pt x="17495" y="14116"/>
                  </a:cubicBezTo>
                  <a:cubicBezTo>
                    <a:pt x="17495" y="13780"/>
                    <a:pt x="17428" y="13444"/>
                    <a:pt x="17359" y="13444"/>
                  </a:cubicBezTo>
                  <a:close/>
                  <a:moveTo>
                    <a:pt x="19043" y="12423"/>
                  </a:moveTo>
                  <a:cubicBezTo>
                    <a:pt x="18775" y="12759"/>
                    <a:pt x="18503" y="13108"/>
                    <a:pt x="18168" y="13108"/>
                  </a:cubicBezTo>
                  <a:cubicBezTo>
                    <a:pt x="18102" y="13444"/>
                    <a:pt x="18032" y="13780"/>
                    <a:pt x="18102" y="14116"/>
                  </a:cubicBezTo>
                  <a:cubicBezTo>
                    <a:pt x="18102" y="14465"/>
                    <a:pt x="18168" y="14801"/>
                    <a:pt x="18235" y="14801"/>
                  </a:cubicBezTo>
                  <a:lnTo>
                    <a:pt x="18304" y="14801"/>
                  </a:lnTo>
                  <a:cubicBezTo>
                    <a:pt x="18572" y="14465"/>
                    <a:pt x="18841" y="14116"/>
                    <a:pt x="19110" y="13780"/>
                  </a:cubicBezTo>
                  <a:cubicBezTo>
                    <a:pt x="19176" y="13780"/>
                    <a:pt x="19246" y="13444"/>
                    <a:pt x="19246" y="13108"/>
                  </a:cubicBezTo>
                  <a:cubicBezTo>
                    <a:pt x="19176" y="12759"/>
                    <a:pt x="19110" y="12423"/>
                    <a:pt x="19043" y="12423"/>
                  </a:cubicBezTo>
                  <a:close/>
                  <a:moveTo>
                    <a:pt x="6191" y="13108"/>
                  </a:moveTo>
                  <a:cubicBezTo>
                    <a:pt x="6124" y="13108"/>
                    <a:pt x="6055" y="13108"/>
                    <a:pt x="5989" y="13444"/>
                  </a:cubicBezTo>
                  <a:cubicBezTo>
                    <a:pt x="5989" y="13780"/>
                    <a:pt x="5989" y="14116"/>
                    <a:pt x="6055" y="14465"/>
                  </a:cubicBezTo>
                  <a:cubicBezTo>
                    <a:pt x="6327" y="15137"/>
                    <a:pt x="6595" y="15822"/>
                    <a:pt x="6797" y="16508"/>
                  </a:cubicBezTo>
                  <a:lnTo>
                    <a:pt x="6864" y="16508"/>
                  </a:lnTo>
                  <a:cubicBezTo>
                    <a:pt x="6930" y="16508"/>
                    <a:pt x="6997" y="16508"/>
                    <a:pt x="6997" y="16158"/>
                  </a:cubicBezTo>
                  <a:cubicBezTo>
                    <a:pt x="7066" y="15822"/>
                    <a:pt x="6997" y="15487"/>
                    <a:pt x="6930" y="15137"/>
                  </a:cubicBezTo>
                  <a:lnTo>
                    <a:pt x="6191" y="13108"/>
                  </a:lnTo>
                  <a:close/>
                  <a:moveTo>
                    <a:pt x="13168" y="15053"/>
                  </a:moveTo>
                  <a:cubicBezTo>
                    <a:pt x="13152" y="15053"/>
                    <a:pt x="13132" y="15081"/>
                    <a:pt x="13121" y="15137"/>
                  </a:cubicBezTo>
                  <a:cubicBezTo>
                    <a:pt x="12919" y="16158"/>
                    <a:pt x="12650" y="16844"/>
                    <a:pt x="12448" y="17515"/>
                  </a:cubicBezTo>
                  <a:cubicBezTo>
                    <a:pt x="12382" y="17865"/>
                    <a:pt x="12315" y="18201"/>
                    <a:pt x="12382" y="18536"/>
                  </a:cubicBezTo>
                  <a:cubicBezTo>
                    <a:pt x="12382" y="18886"/>
                    <a:pt x="12448" y="18886"/>
                    <a:pt x="12515" y="18886"/>
                  </a:cubicBezTo>
                  <a:lnTo>
                    <a:pt x="12584" y="18886"/>
                  </a:lnTo>
                  <a:cubicBezTo>
                    <a:pt x="12853" y="18201"/>
                    <a:pt x="13055" y="17179"/>
                    <a:pt x="13257" y="16158"/>
                  </a:cubicBezTo>
                  <a:cubicBezTo>
                    <a:pt x="13365" y="15612"/>
                    <a:pt x="13251" y="15053"/>
                    <a:pt x="13168" y="15053"/>
                  </a:cubicBezTo>
                  <a:close/>
                  <a:moveTo>
                    <a:pt x="7678" y="17039"/>
                  </a:moveTo>
                  <a:cubicBezTo>
                    <a:pt x="7631" y="17039"/>
                    <a:pt x="7584" y="17277"/>
                    <a:pt x="7537" y="17515"/>
                  </a:cubicBezTo>
                  <a:cubicBezTo>
                    <a:pt x="7537" y="17865"/>
                    <a:pt x="7537" y="18201"/>
                    <a:pt x="7603" y="18536"/>
                  </a:cubicBezTo>
                  <a:cubicBezTo>
                    <a:pt x="7872" y="18886"/>
                    <a:pt x="8141" y="19558"/>
                    <a:pt x="8412" y="19893"/>
                  </a:cubicBezTo>
                  <a:lnTo>
                    <a:pt x="8479" y="19893"/>
                  </a:lnTo>
                  <a:cubicBezTo>
                    <a:pt x="8681" y="19893"/>
                    <a:pt x="8681" y="18536"/>
                    <a:pt x="8479" y="18536"/>
                  </a:cubicBezTo>
                  <a:cubicBezTo>
                    <a:pt x="8277" y="18201"/>
                    <a:pt x="8008" y="17515"/>
                    <a:pt x="7739" y="17179"/>
                  </a:cubicBezTo>
                  <a:cubicBezTo>
                    <a:pt x="7720" y="17081"/>
                    <a:pt x="7698" y="17039"/>
                    <a:pt x="7678" y="17039"/>
                  </a:cubicBezTo>
                  <a:close/>
                  <a:moveTo>
                    <a:pt x="9252" y="19516"/>
                  </a:moveTo>
                  <a:cubicBezTo>
                    <a:pt x="9141" y="19516"/>
                    <a:pt x="9102" y="20915"/>
                    <a:pt x="9285" y="20915"/>
                  </a:cubicBezTo>
                  <a:cubicBezTo>
                    <a:pt x="9556" y="21264"/>
                    <a:pt x="9825" y="21264"/>
                    <a:pt x="10094" y="21600"/>
                  </a:cubicBezTo>
                  <a:cubicBezTo>
                    <a:pt x="10160" y="21600"/>
                    <a:pt x="10296" y="21264"/>
                    <a:pt x="10296" y="20915"/>
                  </a:cubicBezTo>
                  <a:cubicBezTo>
                    <a:pt x="10296" y="20243"/>
                    <a:pt x="10227" y="20243"/>
                    <a:pt x="10160" y="19893"/>
                  </a:cubicBezTo>
                  <a:cubicBezTo>
                    <a:pt x="9891" y="19893"/>
                    <a:pt x="9623" y="19893"/>
                    <a:pt x="9285" y="19558"/>
                  </a:cubicBezTo>
                  <a:cubicBezTo>
                    <a:pt x="9274" y="19530"/>
                    <a:pt x="9263" y="19516"/>
                    <a:pt x="9252" y="19516"/>
                  </a:cubicBezTo>
                  <a:close/>
                  <a:moveTo>
                    <a:pt x="11775" y="19222"/>
                  </a:moveTo>
                  <a:cubicBezTo>
                    <a:pt x="11506" y="19558"/>
                    <a:pt x="11171" y="19893"/>
                    <a:pt x="10900" y="19893"/>
                  </a:cubicBezTo>
                  <a:cubicBezTo>
                    <a:pt x="10833" y="20243"/>
                    <a:pt x="10767" y="20579"/>
                    <a:pt x="10833" y="20915"/>
                  </a:cubicBezTo>
                  <a:cubicBezTo>
                    <a:pt x="10833" y="21264"/>
                    <a:pt x="10833" y="21600"/>
                    <a:pt x="10969" y="21600"/>
                  </a:cubicBezTo>
                  <a:cubicBezTo>
                    <a:pt x="11304" y="21264"/>
                    <a:pt x="11573" y="20915"/>
                    <a:pt x="11841" y="20579"/>
                  </a:cubicBezTo>
                  <a:cubicBezTo>
                    <a:pt x="11911" y="20579"/>
                    <a:pt x="11977" y="20243"/>
                    <a:pt x="11911" y="19558"/>
                  </a:cubicBezTo>
                  <a:cubicBezTo>
                    <a:pt x="11911" y="19222"/>
                    <a:pt x="11841" y="19222"/>
                    <a:pt x="11775" y="19222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054" name="Google Shape;1677;p41"/>
          <p:cNvGrpSpPr/>
          <p:nvPr/>
        </p:nvGrpSpPr>
        <p:grpSpPr>
          <a:xfrm>
            <a:off x="21830399" y="10649294"/>
            <a:ext cx="1774963" cy="2169673"/>
            <a:chOff x="0" y="0"/>
            <a:chExt cx="1774962" cy="2169672"/>
          </a:xfrm>
        </p:grpSpPr>
        <p:sp>
          <p:nvSpPr>
            <p:cNvPr id="2009" name="Google Shape;1678;p41"/>
            <p:cNvSpPr/>
            <p:nvPr/>
          </p:nvSpPr>
          <p:spPr>
            <a:xfrm>
              <a:off x="53118" y="1170348"/>
              <a:ext cx="1311414" cy="9993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6" h="21600" fill="norm" stroke="1" extrusionOk="0">
                  <a:moveTo>
                    <a:pt x="10800" y="0"/>
                  </a:moveTo>
                  <a:cubicBezTo>
                    <a:pt x="3871" y="0"/>
                    <a:pt x="1263" y="1394"/>
                    <a:pt x="408" y="2090"/>
                  </a:cubicBezTo>
                  <a:cubicBezTo>
                    <a:pt x="122" y="2305"/>
                    <a:pt x="0" y="2678"/>
                    <a:pt x="0" y="3108"/>
                  </a:cubicBezTo>
                  <a:cubicBezTo>
                    <a:pt x="39" y="3215"/>
                    <a:pt x="39" y="3430"/>
                    <a:pt x="39" y="3536"/>
                  </a:cubicBezTo>
                  <a:lnTo>
                    <a:pt x="39" y="3805"/>
                  </a:lnTo>
                  <a:cubicBezTo>
                    <a:pt x="81" y="4393"/>
                    <a:pt x="162" y="5144"/>
                    <a:pt x="244" y="6054"/>
                  </a:cubicBezTo>
                  <a:cubicBezTo>
                    <a:pt x="244" y="6162"/>
                    <a:pt x="284" y="6268"/>
                    <a:pt x="284" y="6429"/>
                  </a:cubicBezTo>
                  <a:cubicBezTo>
                    <a:pt x="652" y="10019"/>
                    <a:pt x="1508" y="15322"/>
                    <a:pt x="3138" y="18267"/>
                  </a:cubicBezTo>
                  <a:lnTo>
                    <a:pt x="3260" y="18427"/>
                  </a:lnTo>
                  <a:cubicBezTo>
                    <a:pt x="3709" y="19285"/>
                    <a:pt x="4320" y="19875"/>
                    <a:pt x="5053" y="20251"/>
                  </a:cubicBezTo>
                  <a:cubicBezTo>
                    <a:pt x="6984" y="21103"/>
                    <a:pt x="9484" y="21600"/>
                    <a:pt x="11810" y="21600"/>
                  </a:cubicBezTo>
                  <a:cubicBezTo>
                    <a:pt x="14737" y="21600"/>
                    <a:pt x="17391" y="20814"/>
                    <a:pt x="18299" y="18964"/>
                  </a:cubicBezTo>
                  <a:cubicBezTo>
                    <a:pt x="18504" y="18536"/>
                    <a:pt x="18665" y="18106"/>
                    <a:pt x="18788" y="17624"/>
                  </a:cubicBezTo>
                  <a:lnTo>
                    <a:pt x="18910" y="17303"/>
                  </a:lnTo>
                  <a:cubicBezTo>
                    <a:pt x="19807" y="14304"/>
                    <a:pt x="20664" y="9162"/>
                    <a:pt x="21153" y="5732"/>
                  </a:cubicBezTo>
                  <a:cubicBezTo>
                    <a:pt x="21194" y="5680"/>
                    <a:pt x="21194" y="5572"/>
                    <a:pt x="21194" y="5517"/>
                  </a:cubicBezTo>
                  <a:cubicBezTo>
                    <a:pt x="21316" y="4823"/>
                    <a:pt x="21397" y="4178"/>
                    <a:pt x="21478" y="3696"/>
                  </a:cubicBezTo>
                  <a:cubicBezTo>
                    <a:pt x="21478" y="3590"/>
                    <a:pt x="21478" y="3536"/>
                    <a:pt x="21519" y="3430"/>
                  </a:cubicBezTo>
                  <a:cubicBezTo>
                    <a:pt x="21561" y="3269"/>
                    <a:pt x="21561" y="3163"/>
                    <a:pt x="21561" y="3108"/>
                  </a:cubicBezTo>
                  <a:cubicBezTo>
                    <a:pt x="21600" y="2626"/>
                    <a:pt x="21438" y="2145"/>
                    <a:pt x="21153" y="1930"/>
                  </a:cubicBezTo>
                  <a:cubicBezTo>
                    <a:pt x="20175" y="1233"/>
                    <a:pt x="17566" y="0"/>
                    <a:pt x="108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10" name="Google Shape;1679;p41"/>
            <p:cNvSpPr/>
            <p:nvPr/>
          </p:nvSpPr>
          <p:spPr>
            <a:xfrm>
              <a:off x="55519" y="1329016"/>
              <a:ext cx="1306140" cy="991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20534" y="7549"/>
                    <a:pt x="17789" y="19433"/>
                    <a:pt x="11231" y="19433"/>
                  </a:cubicBezTo>
                  <a:cubicBezTo>
                    <a:pt x="3894" y="19433"/>
                    <a:pt x="985" y="7026"/>
                    <a:pt x="0" y="1071"/>
                  </a:cubicBezTo>
                  <a:lnTo>
                    <a:pt x="0" y="3787"/>
                  </a:lnTo>
                  <a:cubicBezTo>
                    <a:pt x="1108" y="10264"/>
                    <a:pt x="4059" y="21600"/>
                    <a:pt x="11231" y="21600"/>
                  </a:cubicBezTo>
                  <a:cubicBezTo>
                    <a:pt x="17583" y="21600"/>
                    <a:pt x="20371" y="10812"/>
                    <a:pt x="21558" y="2691"/>
                  </a:cubicBezTo>
                  <a:cubicBezTo>
                    <a:pt x="21558" y="1619"/>
                    <a:pt x="21600" y="548"/>
                    <a:pt x="216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11" name="Google Shape;1680;p41"/>
            <p:cNvSpPr/>
            <p:nvPr/>
          </p:nvSpPr>
          <p:spPr>
            <a:xfrm>
              <a:off x="70379" y="1423211"/>
              <a:ext cx="1271504" cy="1536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557" y="0"/>
                  </a:moveTo>
                  <a:cubicBezTo>
                    <a:pt x="21262" y="1045"/>
                    <a:pt x="20967" y="2780"/>
                    <a:pt x="20757" y="4870"/>
                  </a:cubicBezTo>
                  <a:cubicBezTo>
                    <a:pt x="20505" y="7313"/>
                    <a:pt x="20252" y="8711"/>
                    <a:pt x="19914" y="10109"/>
                  </a:cubicBezTo>
                  <a:cubicBezTo>
                    <a:pt x="19831" y="10189"/>
                    <a:pt x="19747" y="10237"/>
                    <a:pt x="19662" y="10237"/>
                  </a:cubicBezTo>
                  <a:cubicBezTo>
                    <a:pt x="19410" y="10237"/>
                    <a:pt x="19157" y="9836"/>
                    <a:pt x="18905" y="9048"/>
                  </a:cubicBezTo>
                  <a:cubicBezTo>
                    <a:pt x="18652" y="8277"/>
                    <a:pt x="18400" y="7875"/>
                    <a:pt x="18130" y="7875"/>
                  </a:cubicBezTo>
                  <a:cubicBezTo>
                    <a:pt x="18039" y="7875"/>
                    <a:pt x="17947" y="7923"/>
                    <a:pt x="17852" y="8004"/>
                  </a:cubicBezTo>
                  <a:cubicBezTo>
                    <a:pt x="17516" y="9048"/>
                    <a:pt x="17221" y="10446"/>
                    <a:pt x="16969" y="12536"/>
                  </a:cubicBezTo>
                  <a:cubicBezTo>
                    <a:pt x="16716" y="14625"/>
                    <a:pt x="16421" y="16023"/>
                    <a:pt x="16083" y="16714"/>
                  </a:cubicBezTo>
                  <a:cubicBezTo>
                    <a:pt x="16027" y="16779"/>
                    <a:pt x="15968" y="16811"/>
                    <a:pt x="15910" y="16811"/>
                  </a:cubicBezTo>
                  <a:cubicBezTo>
                    <a:pt x="15632" y="16811"/>
                    <a:pt x="15361" y="16136"/>
                    <a:pt x="15116" y="14979"/>
                  </a:cubicBezTo>
                  <a:cubicBezTo>
                    <a:pt x="14778" y="13934"/>
                    <a:pt x="14442" y="13243"/>
                    <a:pt x="14104" y="13243"/>
                  </a:cubicBezTo>
                  <a:cubicBezTo>
                    <a:pt x="13768" y="13580"/>
                    <a:pt x="13432" y="14979"/>
                    <a:pt x="13178" y="16714"/>
                  </a:cubicBezTo>
                  <a:cubicBezTo>
                    <a:pt x="12885" y="18466"/>
                    <a:pt x="12589" y="19511"/>
                    <a:pt x="12254" y="19864"/>
                  </a:cubicBezTo>
                  <a:cubicBezTo>
                    <a:pt x="11916" y="19864"/>
                    <a:pt x="11580" y="18820"/>
                    <a:pt x="11285" y="17421"/>
                  </a:cubicBezTo>
                  <a:cubicBezTo>
                    <a:pt x="10989" y="15670"/>
                    <a:pt x="10653" y="14979"/>
                    <a:pt x="10315" y="14625"/>
                  </a:cubicBezTo>
                  <a:cubicBezTo>
                    <a:pt x="9937" y="14625"/>
                    <a:pt x="9601" y="15670"/>
                    <a:pt x="9306" y="17068"/>
                  </a:cubicBezTo>
                  <a:cubicBezTo>
                    <a:pt x="9061" y="18788"/>
                    <a:pt x="8768" y="19591"/>
                    <a:pt x="8471" y="19591"/>
                  </a:cubicBezTo>
                  <a:cubicBezTo>
                    <a:pt x="8104" y="19591"/>
                    <a:pt x="7733" y="18338"/>
                    <a:pt x="7453" y="16023"/>
                  </a:cubicBezTo>
                  <a:cubicBezTo>
                    <a:pt x="7158" y="14288"/>
                    <a:pt x="6863" y="12889"/>
                    <a:pt x="6484" y="12198"/>
                  </a:cubicBezTo>
                  <a:cubicBezTo>
                    <a:pt x="6148" y="12198"/>
                    <a:pt x="5810" y="12889"/>
                    <a:pt x="5474" y="13934"/>
                  </a:cubicBezTo>
                  <a:cubicBezTo>
                    <a:pt x="5179" y="15332"/>
                    <a:pt x="4843" y="15670"/>
                    <a:pt x="4505" y="15670"/>
                  </a:cubicBezTo>
                  <a:cubicBezTo>
                    <a:pt x="4169" y="14625"/>
                    <a:pt x="3874" y="13243"/>
                    <a:pt x="3622" y="11154"/>
                  </a:cubicBezTo>
                  <a:cubicBezTo>
                    <a:pt x="3299" y="8004"/>
                    <a:pt x="2835" y="6364"/>
                    <a:pt x="2356" y="6364"/>
                  </a:cubicBezTo>
                  <a:cubicBezTo>
                    <a:pt x="2146" y="6364"/>
                    <a:pt x="1932" y="6670"/>
                    <a:pt x="1726" y="7313"/>
                  </a:cubicBezTo>
                  <a:cubicBezTo>
                    <a:pt x="1509" y="7988"/>
                    <a:pt x="1291" y="8373"/>
                    <a:pt x="1074" y="8373"/>
                  </a:cubicBezTo>
                  <a:cubicBezTo>
                    <a:pt x="955" y="8373"/>
                    <a:pt x="835" y="8261"/>
                    <a:pt x="717" y="8004"/>
                  </a:cubicBezTo>
                  <a:cubicBezTo>
                    <a:pt x="421" y="6959"/>
                    <a:pt x="169" y="5577"/>
                    <a:pt x="0" y="3488"/>
                  </a:cubicBezTo>
                  <a:cubicBezTo>
                    <a:pt x="0" y="4179"/>
                    <a:pt x="43" y="5223"/>
                    <a:pt x="43" y="5914"/>
                  </a:cubicBezTo>
                  <a:cubicBezTo>
                    <a:pt x="212" y="7313"/>
                    <a:pt x="421" y="8711"/>
                    <a:pt x="674" y="9402"/>
                  </a:cubicBezTo>
                  <a:cubicBezTo>
                    <a:pt x="808" y="9659"/>
                    <a:pt x="938" y="9771"/>
                    <a:pt x="1064" y="9771"/>
                  </a:cubicBezTo>
                  <a:cubicBezTo>
                    <a:pt x="1297" y="9771"/>
                    <a:pt x="1524" y="9386"/>
                    <a:pt x="1769" y="8711"/>
                  </a:cubicBezTo>
                  <a:cubicBezTo>
                    <a:pt x="1985" y="8196"/>
                    <a:pt x="2224" y="7875"/>
                    <a:pt x="2451" y="7875"/>
                  </a:cubicBezTo>
                  <a:cubicBezTo>
                    <a:pt x="2534" y="7875"/>
                    <a:pt x="2616" y="7923"/>
                    <a:pt x="2695" y="8004"/>
                  </a:cubicBezTo>
                  <a:cubicBezTo>
                    <a:pt x="3031" y="9048"/>
                    <a:pt x="3286" y="10446"/>
                    <a:pt x="3538" y="12536"/>
                  </a:cubicBezTo>
                  <a:cubicBezTo>
                    <a:pt x="3826" y="15573"/>
                    <a:pt x="4278" y="17261"/>
                    <a:pt x="4740" y="17261"/>
                  </a:cubicBezTo>
                  <a:cubicBezTo>
                    <a:pt x="5020" y="17261"/>
                    <a:pt x="5303" y="16650"/>
                    <a:pt x="5558" y="15332"/>
                  </a:cubicBezTo>
                  <a:cubicBezTo>
                    <a:pt x="5853" y="14288"/>
                    <a:pt x="6148" y="13934"/>
                    <a:pt x="6484" y="13934"/>
                  </a:cubicBezTo>
                  <a:cubicBezTo>
                    <a:pt x="6779" y="14288"/>
                    <a:pt x="7074" y="15670"/>
                    <a:pt x="7370" y="17421"/>
                  </a:cubicBezTo>
                  <a:cubicBezTo>
                    <a:pt x="7622" y="19157"/>
                    <a:pt x="7958" y="20555"/>
                    <a:pt x="8337" y="20909"/>
                  </a:cubicBezTo>
                  <a:cubicBezTo>
                    <a:pt x="8715" y="20909"/>
                    <a:pt x="9094" y="20202"/>
                    <a:pt x="9389" y="18466"/>
                  </a:cubicBezTo>
                  <a:cubicBezTo>
                    <a:pt x="9684" y="17068"/>
                    <a:pt x="9980" y="16023"/>
                    <a:pt x="10315" y="16023"/>
                  </a:cubicBezTo>
                  <a:cubicBezTo>
                    <a:pt x="10653" y="16377"/>
                    <a:pt x="10947" y="17068"/>
                    <a:pt x="11199" y="18820"/>
                  </a:cubicBezTo>
                  <a:cubicBezTo>
                    <a:pt x="11537" y="20202"/>
                    <a:pt x="11873" y="21246"/>
                    <a:pt x="12211" y="21600"/>
                  </a:cubicBezTo>
                  <a:lnTo>
                    <a:pt x="12254" y="21600"/>
                  </a:lnTo>
                  <a:cubicBezTo>
                    <a:pt x="12632" y="20909"/>
                    <a:pt x="12968" y="19864"/>
                    <a:pt x="13263" y="17775"/>
                  </a:cubicBezTo>
                  <a:cubicBezTo>
                    <a:pt x="13516" y="16377"/>
                    <a:pt x="13811" y="15332"/>
                    <a:pt x="14147" y="14625"/>
                  </a:cubicBezTo>
                  <a:cubicBezTo>
                    <a:pt x="14442" y="14625"/>
                    <a:pt x="14778" y="15332"/>
                    <a:pt x="15073" y="16377"/>
                  </a:cubicBezTo>
                  <a:cubicBezTo>
                    <a:pt x="15411" y="17775"/>
                    <a:pt x="15747" y="18466"/>
                    <a:pt x="16126" y="18466"/>
                  </a:cubicBezTo>
                  <a:cubicBezTo>
                    <a:pt x="16464" y="17421"/>
                    <a:pt x="16800" y="16023"/>
                    <a:pt x="17095" y="13934"/>
                  </a:cubicBezTo>
                  <a:cubicBezTo>
                    <a:pt x="17304" y="12198"/>
                    <a:pt x="17600" y="10800"/>
                    <a:pt x="17895" y="9755"/>
                  </a:cubicBezTo>
                  <a:cubicBezTo>
                    <a:pt x="18231" y="9755"/>
                    <a:pt x="18526" y="10109"/>
                    <a:pt x="18862" y="10800"/>
                  </a:cubicBezTo>
                  <a:cubicBezTo>
                    <a:pt x="19077" y="11684"/>
                    <a:pt x="19310" y="12118"/>
                    <a:pt x="19540" y="12118"/>
                  </a:cubicBezTo>
                  <a:cubicBezTo>
                    <a:pt x="20031" y="12118"/>
                    <a:pt x="20513" y="10173"/>
                    <a:pt x="20800" y="6621"/>
                  </a:cubicBezTo>
                  <a:cubicBezTo>
                    <a:pt x="21010" y="4532"/>
                    <a:pt x="21262" y="2780"/>
                    <a:pt x="21557" y="1736"/>
                  </a:cubicBezTo>
                  <a:cubicBezTo>
                    <a:pt x="21600" y="1398"/>
                    <a:pt x="21600" y="691"/>
                    <a:pt x="21600" y="338"/>
                  </a:cubicBezTo>
                  <a:lnTo>
                    <a:pt x="21557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12" name="Google Shape;1681;p41"/>
            <p:cNvSpPr/>
            <p:nvPr/>
          </p:nvSpPr>
          <p:spPr>
            <a:xfrm>
              <a:off x="246423" y="1970890"/>
              <a:ext cx="956566" cy="143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20818" y="2988"/>
                    <a:pt x="20201" y="6696"/>
                    <a:pt x="19698" y="11538"/>
                  </a:cubicBezTo>
                  <a:cubicBezTo>
                    <a:pt x="19530" y="7452"/>
                    <a:pt x="18972" y="4104"/>
                    <a:pt x="18299" y="2988"/>
                  </a:cubicBezTo>
                  <a:cubicBezTo>
                    <a:pt x="18177" y="2850"/>
                    <a:pt x="18051" y="2799"/>
                    <a:pt x="17927" y="2799"/>
                  </a:cubicBezTo>
                  <a:cubicBezTo>
                    <a:pt x="17313" y="2799"/>
                    <a:pt x="16693" y="4293"/>
                    <a:pt x="16228" y="7074"/>
                  </a:cubicBezTo>
                  <a:cubicBezTo>
                    <a:pt x="15725" y="10062"/>
                    <a:pt x="15333" y="13410"/>
                    <a:pt x="15054" y="17496"/>
                  </a:cubicBezTo>
                  <a:cubicBezTo>
                    <a:pt x="14615" y="8190"/>
                    <a:pt x="13410" y="3623"/>
                    <a:pt x="12202" y="3623"/>
                  </a:cubicBezTo>
                  <a:cubicBezTo>
                    <a:pt x="10947" y="3623"/>
                    <a:pt x="9687" y="8568"/>
                    <a:pt x="9290" y="18252"/>
                  </a:cubicBezTo>
                  <a:cubicBezTo>
                    <a:pt x="8954" y="13770"/>
                    <a:pt x="8451" y="9684"/>
                    <a:pt x="7834" y="7074"/>
                  </a:cubicBezTo>
                  <a:cubicBezTo>
                    <a:pt x="7331" y="4928"/>
                    <a:pt x="6758" y="3846"/>
                    <a:pt x="6190" y="3846"/>
                  </a:cubicBezTo>
                  <a:cubicBezTo>
                    <a:pt x="5875" y="3846"/>
                    <a:pt x="5560" y="4172"/>
                    <a:pt x="5261" y="4842"/>
                  </a:cubicBezTo>
                  <a:cubicBezTo>
                    <a:pt x="4533" y="6696"/>
                    <a:pt x="4029" y="10800"/>
                    <a:pt x="3805" y="15642"/>
                  </a:cubicBezTo>
                  <a:cubicBezTo>
                    <a:pt x="3358" y="10062"/>
                    <a:pt x="2574" y="6336"/>
                    <a:pt x="1678" y="5220"/>
                  </a:cubicBezTo>
                  <a:cubicBezTo>
                    <a:pt x="1546" y="5134"/>
                    <a:pt x="1412" y="5082"/>
                    <a:pt x="1275" y="5082"/>
                  </a:cubicBezTo>
                  <a:cubicBezTo>
                    <a:pt x="834" y="5082"/>
                    <a:pt x="385" y="5563"/>
                    <a:pt x="0" y="6696"/>
                  </a:cubicBezTo>
                  <a:lnTo>
                    <a:pt x="111" y="8190"/>
                  </a:lnTo>
                  <a:cubicBezTo>
                    <a:pt x="496" y="7057"/>
                    <a:pt x="880" y="6576"/>
                    <a:pt x="1265" y="6576"/>
                  </a:cubicBezTo>
                  <a:cubicBezTo>
                    <a:pt x="1384" y="6576"/>
                    <a:pt x="1502" y="6610"/>
                    <a:pt x="1624" y="6696"/>
                  </a:cubicBezTo>
                  <a:cubicBezTo>
                    <a:pt x="2630" y="7812"/>
                    <a:pt x="3412" y="12654"/>
                    <a:pt x="3805" y="18612"/>
                  </a:cubicBezTo>
                  <a:cubicBezTo>
                    <a:pt x="3805" y="18990"/>
                    <a:pt x="3862" y="19368"/>
                    <a:pt x="3916" y="19368"/>
                  </a:cubicBezTo>
                  <a:cubicBezTo>
                    <a:pt x="3973" y="18990"/>
                    <a:pt x="4029" y="18612"/>
                    <a:pt x="4029" y="18612"/>
                  </a:cubicBezTo>
                  <a:cubicBezTo>
                    <a:pt x="4029" y="13032"/>
                    <a:pt x="4589" y="8190"/>
                    <a:pt x="5372" y="6336"/>
                  </a:cubicBezTo>
                  <a:cubicBezTo>
                    <a:pt x="5658" y="5649"/>
                    <a:pt x="5955" y="5323"/>
                    <a:pt x="6247" y="5323"/>
                  </a:cubicBezTo>
                  <a:cubicBezTo>
                    <a:pt x="6747" y="5323"/>
                    <a:pt x="7240" y="6301"/>
                    <a:pt x="7666" y="8190"/>
                  </a:cubicBezTo>
                  <a:cubicBezTo>
                    <a:pt x="8394" y="11538"/>
                    <a:pt x="8898" y="15642"/>
                    <a:pt x="9233" y="20845"/>
                  </a:cubicBezTo>
                  <a:cubicBezTo>
                    <a:pt x="9290" y="21222"/>
                    <a:pt x="9290" y="21222"/>
                    <a:pt x="9344" y="21600"/>
                  </a:cubicBezTo>
                  <a:cubicBezTo>
                    <a:pt x="9401" y="21222"/>
                    <a:pt x="9458" y="21222"/>
                    <a:pt x="9458" y="20845"/>
                  </a:cubicBezTo>
                  <a:cubicBezTo>
                    <a:pt x="9744" y="10748"/>
                    <a:pt x="10983" y="5632"/>
                    <a:pt x="12215" y="5632"/>
                  </a:cubicBezTo>
                  <a:cubicBezTo>
                    <a:pt x="13389" y="5632"/>
                    <a:pt x="14558" y="10285"/>
                    <a:pt x="14886" y="19728"/>
                  </a:cubicBezTo>
                  <a:cubicBezTo>
                    <a:pt x="14940" y="20106"/>
                    <a:pt x="14940" y="20484"/>
                    <a:pt x="14997" y="20484"/>
                  </a:cubicBezTo>
                  <a:cubicBezTo>
                    <a:pt x="15054" y="20484"/>
                    <a:pt x="15111" y="20106"/>
                    <a:pt x="15111" y="20106"/>
                  </a:cubicBezTo>
                  <a:cubicBezTo>
                    <a:pt x="15389" y="15642"/>
                    <a:pt x="15782" y="11538"/>
                    <a:pt x="16342" y="8568"/>
                  </a:cubicBezTo>
                  <a:cubicBezTo>
                    <a:pt x="16760" y="5786"/>
                    <a:pt x="17333" y="4275"/>
                    <a:pt x="17898" y="4275"/>
                  </a:cubicBezTo>
                  <a:cubicBezTo>
                    <a:pt x="18015" y="4275"/>
                    <a:pt x="18131" y="4344"/>
                    <a:pt x="18244" y="4464"/>
                  </a:cubicBezTo>
                  <a:cubicBezTo>
                    <a:pt x="18915" y="5580"/>
                    <a:pt x="19419" y="9306"/>
                    <a:pt x="19530" y="13770"/>
                  </a:cubicBezTo>
                  <a:cubicBezTo>
                    <a:pt x="19530" y="14148"/>
                    <a:pt x="19530" y="14526"/>
                    <a:pt x="19587" y="14526"/>
                  </a:cubicBezTo>
                  <a:cubicBezTo>
                    <a:pt x="19602" y="14629"/>
                    <a:pt x="19620" y="14680"/>
                    <a:pt x="19633" y="14680"/>
                  </a:cubicBezTo>
                  <a:cubicBezTo>
                    <a:pt x="19672" y="14680"/>
                    <a:pt x="19698" y="14406"/>
                    <a:pt x="19698" y="14148"/>
                  </a:cubicBezTo>
                  <a:cubicBezTo>
                    <a:pt x="20147" y="9306"/>
                    <a:pt x="20707" y="5220"/>
                    <a:pt x="21432" y="2232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13" name="Google Shape;1682;p41"/>
            <p:cNvSpPr/>
            <p:nvPr/>
          </p:nvSpPr>
          <p:spPr>
            <a:xfrm>
              <a:off x="92785" y="1195154"/>
              <a:ext cx="1241668" cy="1933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78" y="0"/>
                  </a:moveTo>
                  <a:cubicBezTo>
                    <a:pt x="4828" y="0"/>
                    <a:pt x="0" y="4982"/>
                    <a:pt x="0" y="10806"/>
                  </a:cubicBezTo>
                  <a:cubicBezTo>
                    <a:pt x="0" y="11637"/>
                    <a:pt x="42" y="12186"/>
                    <a:pt x="129" y="12467"/>
                  </a:cubicBezTo>
                  <a:cubicBezTo>
                    <a:pt x="949" y="17730"/>
                    <a:pt x="5345" y="21600"/>
                    <a:pt x="10778" y="21600"/>
                  </a:cubicBezTo>
                  <a:cubicBezTo>
                    <a:pt x="16253" y="21600"/>
                    <a:pt x="20781" y="17730"/>
                    <a:pt x="21513" y="12467"/>
                  </a:cubicBezTo>
                  <a:cubicBezTo>
                    <a:pt x="21556" y="11905"/>
                    <a:pt x="21600" y="11356"/>
                    <a:pt x="21600" y="10806"/>
                  </a:cubicBezTo>
                  <a:cubicBezTo>
                    <a:pt x="21600" y="4982"/>
                    <a:pt x="16770" y="0"/>
                    <a:pt x="10778" y="0"/>
                  </a:cubicBezTo>
                  <a:close/>
                </a:path>
              </a:pathLst>
            </a:custGeom>
            <a:solidFill>
              <a:srgbClr val="4E404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14" name="Google Shape;1683;p41"/>
            <p:cNvSpPr/>
            <p:nvPr/>
          </p:nvSpPr>
          <p:spPr>
            <a:xfrm>
              <a:off x="883379" y="1247167"/>
              <a:ext cx="446050" cy="138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921" y="0"/>
                  </a:moveTo>
                  <a:cubicBezTo>
                    <a:pt x="6958" y="3858"/>
                    <a:pt x="6001" y="6951"/>
                    <a:pt x="5037" y="10027"/>
                  </a:cubicBezTo>
                  <a:cubicBezTo>
                    <a:pt x="3476" y="14649"/>
                    <a:pt x="1799" y="18116"/>
                    <a:pt x="0" y="21600"/>
                  </a:cubicBezTo>
                  <a:cubicBezTo>
                    <a:pt x="11282" y="20053"/>
                    <a:pt x="19923" y="15040"/>
                    <a:pt x="21600" y="9262"/>
                  </a:cubicBezTo>
                  <a:cubicBezTo>
                    <a:pt x="20161" y="5404"/>
                    <a:pt x="15118" y="1938"/>
                    <a:pt x="792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15" name="Google Shape;1684;p41"/>
            <p:cNvSpPr/>
            <p:nvPr/>
          </p:nvSpPr>
          <p:spPr>
            <a:xfrm>
              <a:off x="100215" y="1236650"/>
              <a:ext cx="946741" cy="151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481" y="0"/>
                  </a:moveTo>
                  <a:cubicBezTo>
                    <a:pt x="14999" y="0"/>
                    <a:pt x="14514" y="33"/>
                    <a:pt x="14021" y="98"/>
                  </a:cubicBezTo>
                  <a:lnTo>
                    <a:pt x="12722" y="98"/>
                  </a:lnTo>
                  <a:cubicBezTo>
                    <a:pt x="12443" y="65"/>
                    <a:pt x="12164" y="49"/>
                    <a:pt x="11885" y="49"/>
                  </a:cubicBezTo>
                  <a:cubicBezTo>
                    <a:pt x="8883" y="49"/>
                    <a:pt x="5884" y="1740"/>
                    <a:pt x="2882" y="4327"/>
                  </a:cubicBezTo>
                  <a:cubicBezTo>
                    <a:pt x="1356" y="6083"/>
                    <a:pt x="339" y="7856"/>
                    <a:pt x="0" y="9970"/>
                  </a:cubicBezTo>
                  <a:cubicBezTo>
                    <a:pt x="563" y="13842"/>
                    <a:pt x="2543" y="16672"/>
                    <a:pt x="5370" y="18786"/>
                  </a:cubicBezTo>
                  <a:cubicBezTo>
                    <a:pt x="7407" y="20543"/>
                    <a:pt x="9895" y="21258"/>
                    <a:pt x="12553" y="21600"/>
                  </a:cubicBezTo>
                  <a:lnTo>
                    <a:pt x="13966" y="21600"/>
                  </a:lnTo>
                  <a:cubicBezTo>
                    <a:pt x="15322" y="21600"/>
                    <a:pt x="16624" y="21600"/>
                    <a:pt x="17868" y="21258"/>
                  </a:cubicBezTo>
                  <a:cubicBezTo>
                    <a:pt x="18715" y="18070"/>
                    <a:pt x="19506" y="14899"/>
                    <a:pt x="20241" y="10670"/>
                  </a:cubicBezTo>
                  <a:cubicBezTo>
                    <a:pt x="20695" y="7856"/>
                    <a:pt x="21146" y="5026"/>
                    <a:pt x="21600" y="1496"/>
                  </a:cubicBezTo>
                  <a:cubicBezTo>
                    <a:pt x="19832" y="634"/>
                    <a:pt x="17719" y="0"/>
                    <a:pt x="1548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16" name="Google Shape;1685;p41"/>
            <p:cNvSpPr/>
            <p:nvPr/>
          </p:nvSpPr>
          <p:spPr>
            <a:xfrm>
              <a:off x="1303854" y="957952"/>
              <a:ext cx="471109" cy="4676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6" h="21600" fill="norm" stroke="1" extrusionOk="0">
                  <a:moveTo>
                    <a:pt x="4041" y="0"/>
                  </a:moveTo>
                  <a:cubicBezTo>
                    <a:pt x="3907" y="0"/>
                    <a:pt x="3767" y="26"/>
                    <a:pt x="3618" y="84"/>
                  </a:cubicBezTo>
                  <a:cubicBezTo>
                    <a:pt x="2498" y="539"/>
                    <a:pt x="1491" y="1457"/>
                    <a:pt x="933" y="2487"/>
                  </a:cubicBezTo>
                  <a:cubicBezTo>
                    <a:pt x="35" y="3860"/>
                    <a:pt x="-187" y="5465"/>
                    <a:pt x="149" y="6948"/>
                  </a:cubicBezTo>
                  <a:cubicBezTo>
                    <a:pt x="484" y="8437"/>
                    <a:pt x="1155" y="9810"/>
                    <a:pt x="2054" y="11072"/>
                  </a:cubicBezTo>
                  <a:cubicBezTo>
                    <a:pt x="3504" y="13358"/>
                    <a:pt x="4960" y="15650"/>
                    <a:pt x="6307" y="17941"/>
                  </a:cubicBezTo>
                  <a:cubicBezTo>
                    <a:pt x="6865" y="18738"/>
                    <a:pt x="7423" y="19541"/>
                    <a:pt x="8094" y="20227"/>
                  </a:cubicBezTo>
                  <a:cubicBezTo>
                    <a:pt x="8321" y="20460"/>
                    <a:pt x="8543" y="20687"/>
                    <a:pt x="8765" y="20914"/>
                  </a:cubicBezTo>
                  <a:cubicBezTo>
                    <a:pt x="9106" y="21030"/>
                    <a:pt x="9441" y="21257"/>
                    <a:pt x="9777" y="21373"/>
                  </a:cubicBezTo>
                  <a:cubicBezTo>
                    <a:pt x="10334" y="21489"/>
                    <a:pt x="10892" y="21489"/>
                    <a:pt x="11341" y="21489"/>
                  </a:cubicBezTo>
                  <a:lnTo>
                    <a:pt x="11676" y="21489"/>
                  </a:lnTo>
                  <a:cubicBezTo>
                    <a:pt x="12239" y="21373"/>
                    <a:pt x="12683" y="21373"/>
                    <a:pt x="13246" y="21373"/>
                  </a:cubicBezTo>
                  <a:lnTo>
                    <a:pt x="13803" y="21373"/>
                  </a:lnTo>
                  <a:cubicBezTo>
                    <a:pt x="15037" y="21373"/>
                    <a:pt x="16152" y="21600"/>
                    <a:pt x="17273" y="21600"/>
                  </a:cubicBezTo>
                  <a:lnTo>
                    <a:pt x="17608" y="21600"/>
                  </a:lnTo>
                  <a:cubicBezTo>
                    <a:pt x="18057" y="21600"/>
                    <a:pt x="18506" y="21600"/>
                    <a:pt x="18950" y="21489"/>
                  </a:cubicBezTo>
                  <a:cubicBezTo>
                    <a:pt x="19513" y="21373"/>
                    <a:pt x="19962" y="21146"/>
                    <a:pt x="20406" y="20914"/>
                  </a:cubicBezTo>
                  <a:lnTo>
                    <a:pt x="20633" y="20687"/>
                  </a:lnTo>
                  <a:cubicBezTo>
                    <a:pt x="20855" y="20460"/>
                    <a:pt x="21077" y="20227"/>
                    <a:pt x="21191" y="19884"/>
                  </a:cubicBezTo>
                  <a:cubicBezTo>
                    <a:pt x="21413" y="18854"/>
                    <a:pt x="21191" y="17825"/>
                    <a:pt x="20633" y="17022"/>
                  </a:cubicBezTo>
                  <a:lnTo>
                    <a:pt x="20406" y="16795"/>
                  </a:lnTo>
                  <a:cubicBezTo>
                    <a:pt x="20298" y="16568"/>
                    <a:pt x="20184" y="16336"/>
                    <a:pt x="19962" y="16109"/>
                  </a:cubicBezTo>
                  <a:cubicBezTo>
                    <a:pt x="18728" y="14620"/>
                    <a:pt x="17386" y="13358"/>
                    <a:pt x="15930" y="12101"/>
                  </a:cubicBezTo>
                  <a:cubicBezTo>
                    <a:pt x="14702" y="11072"/>
                    <a:pt x="13468" y="9926"/>
                    <a:pt x="12239" y="8670"/>
                  </a:cubicBezTo>
                  <a:cubicBezTo>
                    <a:pt x="10112" y="6605"/>
                    <a:pt x="8094" y="4319"/>
                    <a:pt x="6194" y="2027"/>
                  </a:cubicBezTo>
                  <a:cubicBezTo>
                    <a:pt x="5605" y="1325"/>
                    <a:pt x="5012" y="0"/>
                    <a:pt x="4041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17" name="Google Shape;1686;p41"/>
            <p:cNvSpPr/>
            <p:nvPr/>
          </p:nvSpPr>
          <p:spPr>
            <a:xfrm>
              <a:off x="1336861" y="1091128"/>
              <a:ext cx="225541" cy="3320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5463" y="7896"/>
                    <a:pt x="12579" y="15153"/>
                    <a:pt x="20888" y="21600"/>
                  </a:cubicBezTo>
                  <a:lnTo>
                    <a:pt x="21600" y="21600"/>
                  </a:lnTo>
                  <a:cubicBezTo>
                    <a:pt x="13061" y="15153"/>
                    <a:pt x="5934" y="7733"/>
                    <a:pt x="48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18" name="Google Shape;1687;p41"/>
            <p:cNvSpPr/>
            <p:nvPr/>
          </p:nvSpPr>
          <p:spPr>
            <a:xfrm>
              <a:off x="1369098" y="1058892"/>
              <a:ext cx="240401" cy="361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42" y="0"/>
                  </a:moveTo>
                  <a:lnTo>
                    <a:pt x="0" y="143"/>
                  </a:lnTo>
                  <a:cubicBezTo>
                    <a:pt x="5567" y="7691"/>
                    <a:pt x="12695" y="14946"/>
                    <a:pt x="20932" y="21600"/>
                  </a:cubicBezTo>
                  <a:lnTo>
                    <a:pt x="21600" y="21600"/>
                  </a:lnTo>
                  <a:cubicBezTo>
                    <a:pt x="13363" y="14946"/>
                    <a:pt x="6235" y="7691"/>
                    <a:pt x="44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19" name="Google Shape;1688;p41"/>
            <p:cNvSpPr/>
            <p:nvPr/>
          </p:nvSpPr>
          <p:spPr>
            <a:xfrm>
              <a:off x="1386473" y="1034086"/>
              <a:ext cx="309789" cy="3915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43" y="0"/>
                  </a:moveTo>
                  <a:lnTo>
                    <a:pt x="0" y="139"/>
                  </a:lnTo>
                  <a:cubicBezTo>
                    <a:pt x="3627" y="4648"/>
                    <a:pt x="7253" y="9296"/>
                    <a:pt x="11406" y="13534"/>
                  </a:cubicBezTo>
                  <a:cubicBezTo>
                    <a:pt x="14339" y="16410"/>
                    <a:pt x="17455" y="19140"/>
                    <a:pt x="20907" y="21600"/>
                  </a:cubicBezTo>
                  <a:lnTo>
                    <a:pt x="21600" y="21600"/>
                  </a:lnTo>
                  <a:cubicBezTo>
                    <a:pt x="17973" y="19140"/>
                    <a:pt x="14690" y="16410"/>
                    <a:pt x="11748" y="13401"/>
                  </a:cubicBezTo>
                  <a:cubicBezTo>
                    <a:pt x="7604" y="9025"/>
                    <a:pt x="3802" y="4648"/>
                    <a:pt x="34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20" name="Google Shape;1689;p41"/>
            <p:cNvSpPr/>
            <p:nvPr/>
          </p:nvSpPr>
          <p:spPr>
            <a:xfrm>
              <a:off x="1304625" y="1088613"/>
              <a:ext cx="193304" cy="3221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62" y="0"/>
                  </a:moveTo>
                  <a:lnTo>
                    <a:pt x="0" y="169"/>
                  </a:lnTo>
                  <a:cubicBezTo>
                    <a:pt x="5263" y="7481"/>
                    <a:pt x="11918" y="14288"/>
                    <a:pt x="19939" y="20604"/>
                  </a:cubicBezTo>
                  <a:cubicBezTo>
                    <a:pt x="20501" y="20941"/>
                    <a:pt x="21051" y="21270"/>
                    <a:pt x="21600" y="21600"/>
                  </a:cubicBezTo>
                  <a:cubicBezTo>
                    <a:pt x="13297" y="14954"/>
                    <a:pt x="6093" y="7642"/>
                    <a:pt x="56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21" name="Google Shape;1690;p41"/>
            <p:cNvSpPr/>
            <p:nvPr/>
          </p:nvSpPr>
          <p:spPr>
            <a:xfrm>
              <a:off x="905670" y="1086099"/>
              <a:ext cx="12347" cy="595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3000" y="912"/>
                  </a:lnTo>
                  <a:cubicBezTo>
                    <a:pt x="13000" y="1824"/>
                    <a:pt x="13000" y="2695"/>
                    <a:pt x="13000" y="2695"/>
                  </a:cubicBezTo>
                  <a:cubicBezTo>
                    <a:pt x="13000" y="8084"/>
                    <a:pt x="4200" y="14386"/>
                    <a:pt x="0" y="19776"/>
                  </a:cubicBezTo>
                  <a:lnTo>
                    <a:pt x="0" y="20688"/>
                  </a:lnTo>
                  <a:cubicBezTo>
                    <a:pt x="0" y="20688"/>
                    <a:pt x="0" y="20688"/>
                    <a:pt x="0" y="21600"/>
                  </a:cubicBezTo>
                  <a:lnTo>
                    <a:pt x="4200" y="21600"/>
                  </a:lnTo>
                  <a:cubicBezTo>
                    <a:pt x="8600" y="20688"/>
                    <a:pt x="8600" y="20688"/>
                    <a:pt x="8600" y="20688"/>
                  </a:cubicBezTo>
                  <a:lnTo>
                    <a:pt x="8600" y="17993"/>
                  </a:lnTo>
                  <a:cubicBezTo>
                    <a:pt x="17400" y="13474"/>
                    <a:pt x="17400" y="7214"/>
                    <a:pt x="21600" y="1824"/>
                  </a:cubicBezTo>
                  <a:cubicBezTo>
                    <a:pt x="21600" y="912"/>
                    <a:pt x="21600" y="912"/>
                    <a:pt x="21600" y="0"/>
                  </a:cubicBezTo>
                  <a:close/>
                </a:path>
              </a:pathLst>
            </a:custGeom>
            <a:solidFill>
              <a:srgbClr val="FFBB5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22" name="Google Shape;1691;p41"/>
            <p:cNvSpPr/>
            <p:nvPr/>
          </p:nvSpPr>
          <p:spPr>
            <a:xfrm>
              <a:off x="804045" y="1137197"/>
              <a:ext cx="106541" cy="778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19" y="0"/>
                  </a:moveTo>
                  <a:cubicBezTo>
                    <a:pt x="20650" y="0"/>
                    <a:pt x="20603" y="63"/>
                    <a:pt x="20603" y="285"/>
                  </a:cubicBezTo>
                  <a:cubicBezTo>
                    <a:pt x="16571" y="2347"/>
                    <a:pt x="12561" y="4409"/>
                    <a:pt x="9039" y="7137"/>
                  </a:cubicBezTo>
                  <a:cubicBezTo>
                    <a:pt x="5029" y="10594"/>
                    <a:pt x="2016" y="14717"/>
                    <a:pt x="0" y="20204"/>
                  </a:cubicBezTo>
                  <a:cubicBezTo>
                    <a:pt x="0" y="20902"/>
                    <a:pt x="0" y="21600"/>
                    <a:pt x="510" y="21600"/>
                  </a:cubicBezTo>
                  <a:lnTo>
                    <a:pt x="997" y="21600"/>
                  </a:lnTo>
                  <a:cubicBezTo>
                    <a:pt x="997" y="21600"/>
                    <a:pt x="1506" y="21600"/>
                    <a:pt x="1506" y="20902"/>
                  </a:cubicBezTo>
                  <a:cubicBezTo>
                    <a:pt x="3523" y="16081"/>
                    <a:pt x="6026" y="11958"/>
                    <a:pt x="9548" y="9198"/>
                  </a:cubicBezTo>
                  <a:cubicBezTo>
                    <a:pt x="13071" y="6470"/>
                    <a:pt x="17081" y="3711"/>
                    <a:pt x="21090" y="2347"/>
                  </a:cubicBezTo>
                  <a:cubicBezTo>
                    <a:pt x="21090" y="1649"/>
                    <a:pt x="21600" y="1649"/>
                    <a:pt x="21600" y="952"/>
                  </a:cubicBezTo>
                  <a:cubicBezTo>
                    <a:pt x="21252" y="476"/>
                    <a:pt x="20905" y="0"/>
                    <a:pt x="20719" y="0"/>
                  </a:cubicBezTo>
                  <a:close/>
                </a:path>
              </a:pathLst>
            </a:custGeom>
            <a:solidFill>
              <a:srgbClr val="FFBB5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23" name="Google Shape;1692;p41"/>
            <p:cNvSpPr/>
            <p:nvPr/>
          </p:nvSpPr>
          <p:spPr>
            <a:xfrm>
              <a:off x="781754" y="1138225"/>
              <a:ext cx="128832" cy="587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76" y="0"/>
                  </a:moveTo>
                  <a:cubicBezTo>
                    <a:pt x="12880" y="0"/>
                    <a:pt x="5807" y="7270"/>
                    <a:pt x="0" y="19121"/>
                  </a:cubicBezTo>
                  <a:cubicBezTo>
                    <a:pt x="0" y="20045"/>
                    <a:pt x="0" y="20928"/>
                    <a:pt x="0" y="20928"/>
                  </a:cubicBezTo>
                  <a:lnTo>
                    <a:pt x="402" y="20928"/>
                  </a:lnTo>
                  <a:cubicBezTo>
                    <a:pt x="613" y="21390"/>
                    <a:pt x="728" y="21600"/>
                    <a:pt x="824" y="21600"/>
                  </a:cubicBezTo>
                  <a:cubicBezTo>
                    <a:pt x="939" y="21600"/>
                    <a:pt x="1035" y="21390"/>
                    <a:pt x="1246" y="20928"/>
                  </a:cubicBezTo>
                  <a:cubicBezTo>
                    <a:pt x="6651" y="10002"/>
                    <a:pt x="13301" y="3614"/>
                    <a:pt x="20776" y="2732"/>
                  </a:cubicBezTo>
                  <a:cubicBezTo>
                    <a:pt x="21178" y="2732"/>
                    <a:pt x="21600" y="1807"/>
                    <a:pt x="21600" y="882"/>
                  </a:cubicBezTo>
                  <a:cubicBezTo>
                    <a:pt x="21600" y="0"/>
                    <a:pt x="21178" y="0"/>
                    <a:pt x="20776" y="0"/>
                  </a:cubicBezTo>
                  <a:close/>
                </a:path>
              </a:pathLst>
            </a:custGeom>
            <a:solidFill>
              <a:srgbClr val="FFBB5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24" name="Google Shape;1693;p41"/>
            <p:cNvSpPr/>
            <p:nvPr/>
          </p:nvSpPr>
          <p:spPr>
            <a:xfrm>
              <a:off x="903155" y="1130452"/>
              <a:ext cx="128947" cy="226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211" y="0"/>
                  </a:moveTo>
                  <a:cubicBezTo>
                    <a:pt x="6300" y="0"/>
                    <a:pt x="3351" y="2400"/>
                    <a:pt x="421" y="7418"/>
                  </a:cubicBezTo>
                  <a:cubicBezTo>
                    <a:pt x="0" y="7418"/>
                    <a:pt x="0" y="9709"/>
                    <a:pt x="0" y="12109"/>
                  </a:cubicBezTo>
                  <a:cubicBezTo>
                    <a:pt x="0" y="12109"/>
                    <a:pt x="421" y="14509"/>
                    <a:pt x="823" y="14509"/>
                  </a:cubicBezTo>
                  <a:cubicBezTo>
                    <a:pt x="3600" y="9491"/>
                    <a:pt x="6434" y="7091"/>
                    <a:pt x="9268" y="7091"/>
                  </a:cubicBezTo>
                  <a:cubicBezTo>
                    <a:pt x="13213" y="7091"/>
                    <a:pt x="17119" y="11891"/>
                    <a:pt x="20757" y="21600"/>
                  </a:cubicBezTo>
                  <a:cubicBezTo>
                    <a:pt x="20757" y="21600"/>
                    <a:pt x="21179" y="21600"/>
                    <a:pt x="21600" y="19200"/>
                  </a:cubicBezTo>
                  <a:cubicBezTo>
                    <a:pt x="21600" y="16800"/>
                    <a:pt x="21600" y="16800"/>
                    <a:pt x="21179" y="14509"/>
                  </a:cubicBezTo>
                  <a:cubicBezTo>
                    <a:pt x="17291" y="4800"/>
                    <a:pt x="13289" y="0"/>
                    <a:pt x="9211" y="0"/>
                  </a:cubicBezTo>
                  <a:close/>
                </a:path>
              </a:pathLst>
            </a:custGeom>
            <a:solidFill>
              <a:srgbClr val="FFBB5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25" name="Google Shape;1694;p41"/>
            <p:cNvSpPr/>
            <p:nvPr/>
          </p:nvSpPr>
          <p:spPr>
            <a:xfrm>
              <a:off x="706504" y="0"/>
              <a:ext cx="751869" cy="11941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5" h="21600" fill="norm" stroke="1" extrusionOk="0">
                  <a:moveTo>
                    <a:pt x="7804" y="0"/>
                  </a:moveTo>
                  <a:cubicBezTo>
                    <a:pt x="5985" y="0"/>
                    <a:pt x="4261" y="488"/>
                    <a:pt x="3081" y="1356"/>
                  </a:cubicBezTo>
                  <a:cubicBezTo>
                    <a:pt x="1872" y="2297"/>
                    <a:pt x="1092" y="3507"/>
                    <a:pt x="879" y="4719"/>
                  </a:cubicBezTo>
                  <a:cubicBezTo>
                    <a:pt x="522" y="6108"/>
                    <a:pt x="663" y="7543"/>
                    <a:pt x="381" y="8933"/>
                  </a:cubicBezTo>
                  <a:cubicBezTo>
                    <a:pt x="24" y="10411"/>
                    <a:pt x="-45" y="11935"/>
                    <a:pt x="24" y="13416"/>
                  </a:cubicBezTo>
                  <a:cubicBezTo>
                    <a:pt x="96" y="14940"/>
                    <a:pt x="735" y="16418"/>
                    <a:pt x="1872" y="17764"/>
                  </a:cubicBezTo>
                  <a:cubicBezTo>
                    <a:pt x="3081" y="19019"/>
                    <a:pt x="4858" y="19960"/>
                    <a:pt x="6988" y="20543"/>
                  </a:cubicBezTo>
                  <a:cubicBezTo>
                    <a:pt x="9262" y="21170"/>
                    <a:pt x="11750" y="21530"/>
                    <a:pt x="14306" y="21575"/>
                  </a:cubicBezTo>
                  <a:cubicBezTo>
                    <a:pt x="14542" y="21592"/>
                    <a:pt x="14784" y="21600"/>
                    <a:pt x="15024" y="21600"/>
                  </a:cubicBezTo>
                  <a:cubicBezTo>
                    <a:pt x="16010" y="21600"/>
                    <a:pt x="17016" y="21451"/>
                    <a:pt x="17930" y="21126"/>
                  </a:cubicBezTo>
                  <a:cubicBezTo>
                    <a:pt x="18923" y="20589"/>
                    <a:pt x="19707" y="19871"/>
                    <a:pt x="20133" y="19063"/>
                  </a:cubicBezTo>
                  <a:cubicBezTo>
                    <a:pt x="20205" y="18974"/>
                    <a:pt x="20274" y="18885"/>
                    <a:pt x="20346" y="18794"/>
                  </a:cubicBezTo>
                  <a:cubicBezTo>
                    <a:pt x="20346" y="18751"/>
                    <a:pt x="20346" y="18751"/>
                    <a:pt x="20346" y="18705"/>
                  </a:cubicBezTo>
                  <a:cubicBezTo>
                    <a:pt x="20772" y="17988"/>
                    <a:pt x="21129" y="17227"/>
                    <a:pt x="21342" y="16464"/>
                  </a:cubicBezTo>
                  <a:cubicBezTo>
                    <a:pt x="21483" y="15792"/>
                    <a:pt x="21555" y="15120"/>
                    <a:pt x="21555" y="14445"/>
                  </a:cubicBezTo>
                  <a:lnTo>
                    <a:pt x="21555" y="13953"/>
                  </a:lnTo>
                  <a:cubicBezTo>
                    <a:pt x="21411" y="12653"/>
                    <a:pt x="20844" y="11443"/>
                    <a:pt x="19920" y="10322"/>
                  </a:cubicBezTo>
                  <a:cubicBezTo>
                    <a:pt x="18855" y="9156"/>
                    <a:pt x="17360" y="8215"/>
                    <a:pt x="15584" y="7543"/>
                  </a:cubicBezTo>
                  <a:cubicBezTo>
                    <a:pt x="14876" y="7318"/>
                    <a:pt x="14165" y="7095"/>
                    <a:pt x="13313" y="7004"/>
                  </a:cubicBezTo>
                  <a:cubicBezTo>
                    <a:pt x="14450" y="5614"/>
                    <a:pt x="14591" y="4001"/>
                    <a:pt x="13739" y="2566"/>
                  </a:cubicBezTo>
                  <a:cubicBezTo>
                    <a:pt x="12743" y="1177"/>
                    <a:pt x="10753" y="236"/>
                    <a:pt x="8410" y="10"/>
                  </a:cubicBezTo>
                  <a:lnTo>
                    <a:pt x="8266" y="10"/>
                  </a:lnTo>
                  <a:cubicBezTo>
                    <a:pt x="8112" y="4"/>
                    <a:pt x="7958" y="0"/>
                    <a:pt x="780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26" name="Google Shape;1695;p41"/>
            <p:cNvSpPr/>
            <p:nvPr/>
          </p:nvSpPr>
          <p:spPr>
            <a:xfrm>
              <a:off x="672778" y="15432"/>
              <a:ext cx="235292" cy="3736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4" h="21600" fill="norm" stroke="1" extrusionOk="0">
                  <a:moveTo>
                    <a:pt x="21364" y="0"/>
                  </a:moveTo>
                  <a:cubicBezTo>
                    <a:pt x="13943" y="1718"/>
                    <a:pt x="7414" y="4731"/>
                    <a:pt x="2691" y="8742"/>
                  </a:cubicBezTo>
                  <a:cubicBezTo>
                    <a:pt x="2016" y="9317"/>
                    <a:pt x="1570" y="9885"/>
                    <a:pt x="1342" y="10605"/>
                  </a:cubicBezTo>
                  <a:cubicBezTo>
                    <a:pt x="895" y="11173"/>
                    <a:pt x="1113" y="11894"/>
                    <a:pt x="2016" y="12323"/>
                  </a:cubicBezTo>
                  <a:cubicBezTo>
                    <a:pt x="2286" y="12488"/>
                    <a:pt x="2650" y="12574"/>
                    <a:pt x="3044" y="12574"/>
                  </a:cubicBezTo>
                  <a:cubicBezTo>
                    <a:pt x="3584" y="12574"/>
                    <a:pt x="4165" y="12422"/>
                    <a:pt x="4580" y="12145"/>
                  </a:cubicBezTo>
                  <a:cubicBezTo>
                    <a:pt x="2182" y="13982"/>
                    <a:pt x="657" y="16089"/>
                    <a:pt x="221" y="18481"/>
                  </a:cubicBezTo>
                  <a:cubicBezTo>
                    <a:pt x="-236" y="19486"/>
                    <a:pt x="-8" y="20490"/>
                    <a:pt x="1113" y="21204"/>
                  </a:cubicBezTo>
                  <a:cubicBezTo>
                    <a:pt x="1715" y="21474"/>
                    <a:pt x="2400" y="21600"/>
                    <a:pt x="3096" y="21600"/>
                  </a:cubicBezTo>
                  <a:cubicBezTo>
                    <a:pt x="4227" y="21600"/>
                    <a:pt x="5369" y="21256"/>
                    <a:pt x="6064" y="20629"/>
                  </a:cubicBezTo>
                  <a:cubicBezTo>
                    <a:pt x="7870" y="19195"/>
                    <a:pt x="8991" y="17477"/>
                    <a:pt x="9220" y="15614"/>
                  </a:cubicBezTo>
                  <a:cubicBezTo>
                    <a:pt x="9666" y="12607"/>
                    <a:pt x="10798" y="9601"/>
                    <a:pt x="12147" y="6594"/>
                  </a:cubicBezTo>
                  <a:cubicBezTo>
                    <a:pt x="13496" y="3581"/>
                    <a:pt x="16870" y="1150"/>
                    <a:pt x="2136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27" name="Google Shape;1696;p41"/>
            <p:cNvSpPr/>
            <p:nvPr/>
          </p:nvSpPr>
          <p:spPr>
            <a:xfrm>
              <a:off x="792868" y="3086"/>
              <a:ext cx="457227" cy="5343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7" h="21600" fill="norm" stroke="1" extrusionOk="0">
                  <a:moveTo>
                    <a:pt x="9465" y="0"/>
                  </a:moveTo>
                  <a:cubicBezTo>
                    <a:pt x="6448" y="601"/>
                    <a:pt x="3657" y="2204"/>
                    <a:pt x="1798" y="4506"/>
                  </a:cubicBezTo>
                  <a:cubicBezTo>
                    <a:pt x="1338" y="5009"/>
                    <a:pt x="1102" y="5712"/>
                    <a:pt x="989" y="6410"/>
                  </a:cubicBezTo>
                  <a:cubicBezTo>
                    <a:pt x="989" y="7112"/>
                    <a:pt x="1568" y="7713"/>
                    <a:pt x="2382" y="7916"/>
                  </a:cubicBezTo>
                  <a:cubicBezTo>
                    <a:pt x="1798" y="8415"/>
                    <a:pt x="1338" y="9016"/>
                    <a:pt x="872" y="9719"/>
                  </a:cubicBezTo>
                  <a:cubicBezTo>
                    <a:pt x="406" y="10620"/>
                    <a:pt x="57" y="11623"/>
                    <a:pt x="57" y="12625"/>
                  </a:cubicBezTo>
                  <a:cubicBezTo>
                    <a:pt x="-173" y="13624"/>
                    <a:pt x="293" y="14728"/>
                    <a:pt x="1338" y="15431"/>
                  </a:cubicBezTo>
                  <a:cubicBezTo>
                    <a:pt x="1975" y="15703"/>
                    <a:pt x="2682" y="15860"/>
                    <a:pt x="3384" y="15860"/>
                  </a:cubicBezTo>
                  <a:cubicBezTo>
                    <a:pt x="3957" y="15860"/>
                    <a:pt x="4531" y="15754"/>
                    <a:pt x="5050" y="15528"/>
                  </a:cubicBezTo>
                  <a:cubicBezTo>
                    <a:pt x="5168" y="17432"/>
                    <a:pt x="6100" y="19239"/>
                    <a:pt x="7723" y="20537"/>
                  </a:cubicBezTo>
                  <a:cubicBezTo>
                    <a:pt x="8377" y="21263"/>
                    <a:pt x="9406" y="21600"/>
                    <a:pt x="10450" y="21600"/>
                  </a:cubicBezTo>
                  <a:cubicBezTo>
                    <a:pt x="10702" y="21600"/>
                    <a:pt x="10959" y="21582"/>
                    <a:pt x="11211" y="21540"/>
                  </a:cubicBezTo>
                  <a:cubicBezTo>
                    <a:pt x="12486" y="21240"/>
                    <a:pt x="13182" y="19936"/>
                    <a:pt x="13766" y="18836"/>
                  </a:cubicBezTo>
                  <a:cubicBezTo>
                    <a:pt x="14345" y="19738"/>
                    <a:pt x="15272" y="20440"/>
                    <a:pt x="16316" y="20939"/>
                  </a:cubicBezTo>
                  <a:cubicBezTo>
                    <a:pt x="16820" y="21179"/>
                    <a:pt x="17398" y="21304"/>
                    <a:pt x="17966" y="21304"/>
                  </a:cubicBezTo>
                  <a:cubicBezTo>
                    <a:pt x="18588" y="21304"/>
                    <a:pt x="19204" y="21152"/>
                    <a:pt x="19686" y="20837"/>
                  </a:cubicBezTo>
                  <a:cubicBezTo>
                    <a:pt x="20500" y="20140"/>
                    <a:pt x="20966" y="19336"/>
                    <a:pt x="21079" y="18434"/>
                  </a:cubicBezTo>
                  <a:cubicBezTo>
                    <a:pt x="21197" y="17935"/>
                    <a:pt x="21315" y="17432"/>
                    <a:pt x="21427" y="16932"/>
                  </a:cubicBezTo>
                  <a:cubicBezTo>
                    <a:pt x="20618" y="16530"/>
                    <a:pt x="19686" y="16230"/>
                    <a:pt x="18872" y="15930"/>
                  </a:cubicBezTo>
                  <a:cubicBezTo>
                    <a:pt x="18523" y="15828"/>
                    <a:pt x="18063" y="15731"/>
                    <a:pt x="17715" y="15629"/>
                  </a:cubicBezTo>
                  <a:cubicBezTo>
                    <a:pt x="19573" y="12524"/>
                    <a:pt x="19804" y="8915"/>
                    <a:pt x="18293" y="5712"/>
                  </a:cubicBezTo>
                  <a:cubicBezTo>
                    <a:pt x="17131" y="3508"/>
                    <a:pt x="15159" y="1701"/>
                    <a:pt x="12604" y="799"/>
                  </a:cubicBezTo>
                  <a:cubicBezTo>
                    <a:pt x="11559" y="402"/>
                    <a:pt x="10627" y="102"/>
                    <a:pt x="946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28" name="Google Shape;1697;p41"/>
            <p:cNvSpPr/>
            <p:nvPr/>
          </p:nvSpPr>
          <p:spPr>
            <a:xfrm>
              <a:off x="811475" y="3086"/>
              <a:ext cx="251243" cy="2470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1" h="21600" fill="norm" stroke="1" extrusionOk="0">
                  <a:moveTo>
                    <a:pt x="15670" y="0"/>
                  </a:moveTo>
                  <a:cubicBezTo>
                    <a:pt x="10170" y="1299"/>
                    <a:pt x="5080" y="4768"/>
                    <a:pt x="1690" y="9745"/>
                  </a:cubicBezTo>
                  <a:cubicBezTo>
                    <a:pt x="850" y="10835"/>
                    <a:pt x="420" y="12354"/>
                    <a:pt x="215" y="13864"/>
                  </a:cubicBezTo>
                  <a:cubicBezTo>
                    <a:pt x="215" y="15383"/>
                    <a:pt x="1270" y="16682"/>
                    <a:pt x="2755" y="17122"/>
                  </a:cubicBezTo>
                  <a:cubicBezTo>
                    <a:pt x="1690" y="18202"/>
                    <a:pt x="850" y="19501"/>
                    <a:pt x="0" y="21020"/>
                  </a:cubicBezTo>
                  <a:cubicBezTo>
                    <a:pt x="1133" y="21410"/>
                    <a:pt x="2296" y="21600"/>
                    <a:pt x="3449" y="21600"/>
                  </a:cubicBezTo>
                  <a:cubicBezTo>
                    <a:pt x="5520" y="21600"/>
                    <a:pt x="7552" y="20970"/>
                    <a:pt x="9320" y="19721"/>
                  </a:cubicBezTo>
                  <a:cubicBezTo>
                    <a:pt x="12495" y="17552"/>
                    <a:pt x="14400" y="13654"/>
                    <a:pt x="14195" y="9745"/>
                  </a:cubicBezTo>
                  <a:cubicBezTo>
                    <a:pt x="16735" y="9745"/>
                    <a:pt x="19275" y="8236"/>
                    <a:pt x="20760" y="6067"/>
                  </a:cubicBezTo>
                  <a:cubicBezTo>
                    <a:pt x="21395" y="4768"/>
                    <a:pt x="21600" y="3248"/>
                    <a:pt x="21395" y="1729"/>
                  </a:cubicBezTo>
                  <a:cubicBezTo>
                    <a:pt x="19490" y="870"/>
                    <a:pt x="17790" y="220"/>
                    <a:pt x="1567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29" name="Google Shape;1698;p41"/>
            <p:cNvSpPr/>
            <p:nvPr/>
          </p:nvSpPr>
          <p:spPr>
            <a:xfrm>
              <a:off x="905360" y="161640"/>
              <a:ext cx="84559" cy="827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29" h="21600" fill="norm" stroke="1" extrusionOk="0">
                  <a:moveTo>
                    <a:pt x="9236" y="0"/>
                  </a:moveTo>
                  <a:cubicBezTo>
                    <a:pt x="1139" y="0"/>
                    <a:pt x="-3171" y="11009"/>
                    <a:pt x="2758" y="18109"/>
                  </a:cubicBezTo>
                  <a:cubicBezTo>
                    <a:pt x="4577" y="20526"/>
                    <a:pt x="6894" y="21600"/>
                    <a:pt x="9186" y="21600"/>
                  </a:cubicBezTo>
                  <a:cubicBezTo>
                    <a:pt x="13671" y="21600"/>
                    <a:pt x="18080" y="17453"/>
                    <a:pt x="18429" y="11009"/>
                  </a:cubicBezTo>
                  <a:cubicBezTo>
                    <a:pt x="18429" y="5191"/>
                    <a:pt x="14119" y="0"/>
                    <a:pt x="923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30" name="Google Shape;1699;p41"/>
            <p:cNvSpPr/>
            <p:nvPr/>
          </p:nvSpPr>
          <p:spPr>
            <a:xfrm>
              <a:off x="1039531" y="389697"/>
              <a:ext cx="158553" cy="47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563" y="0"/>
                  </a:moveTo>
                  <a:cubicBezTo>
                    <a:pt x="15869" y="4561"/>
                    <a:pt x="12817" y="7969"/>
                    <a:pt x="10123" y="10223"/>
                  </a:cubicBezTo>
                  <a:cubicBezTo>
                    <a:pt x="7646" y="11901"/>
                    <a:pt x="5186" y="12950"/>
                    <a:pt x="2710" y="12950"/>
                  </a:cubicBezTo>
                  <a:cubicBezTo>
                    <a:pt x="1806" y="12950"/>
                    <a:pt x="903" y="12792"/>
                    <a:pt x="0" y="12530"/>
                  </a:cubicBezTo>
                  <a:cubicBezTo>
                    <a:pt x="2352" y="18192"/>
                    <a:pt x="5388" y="21600"/>
                    <a:pt x="8441" y="21600"/>
                  </a:cubicBezTo>
                  <a:cubicBezTo>
                    <a:pt x="13159" y="21600"/>
                    <a:pt x="18221" y="15938"/>
                    <a:pt x="21600" y="3408"/>
                  </a:cubicBezTo>
                  <a:cubicBezTo>
                    <a:pt x="20245" y="2254"/>
                    <a:pt x="19233" y="1153"/>
                    <a:pt x="1856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31" name="Google Shape;1700;p41"/>
            <p:cNvSpPr/>
            <p:nvPr/>
          </p:nvSpPr>
          <p:spPr>
            <a:xfrm>
              <a:off x="1058319" y="67560"/>
              <a:ext cx="164543" cy="1864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3" h="21600" fill="norm" stroke="1" extrusionOk="0">
                  <a:moveTo>
                    <a:pt x="6694" y="0"/>
                  </a:moveTo>
                  <a:cubicBezTo>
                    <a:pt x="5135" y="569"/>
                    <a:pt x="3879" y="1430"/>
                    <a:pt x="3258" y="2861"/>
                  </a:cubicBezTo>
                  <a:cubicBezTo>
                    <a:pt x="2002" y="4874"/>
                    <a:pt x="1381" y="7178"/>
                    <a:pt x="746" y="9469"/>
                  </a:cubicBezTo>
                  <a:cubicBezTo>
                    <a:pt x="125" y="10899"/>
                    <a:pt x="-193" y="12634"/>
                    <a:pt x="125" y="14356"/>
                  </a:cubicBezTo>
                  <a:cubicBezTo>
                    <a:pt x="1063" y="15786"/>
                    <a:pt x="2623" y="16938"/>
                    <a:pt x="4514" y="16938"/>
                  </a:cubicBezTo>
                  <a:cubicBezTo>
                    <a:pt x="6073" y="16647"/>
                    <a:pt x="7950" y="16647"/>
                    <a:pt x="9827" y="16077"/>
                  </a:cubicBezTo>
                  <a:cubicBezTo>
                    <a:pt x="10679" y="15919"/>
                    <a:pt x="11820" y="15667"/>
                    <a:pt x="12831" y="15667"/>
                  </a:cubicBezTo>
                  <a:cubicBezTo>
                    <a:pt x="13668" y="15667"/>
                    <a:pt x="14419" y="15839"/>
                    <a:pt x="14837" y="16356"/>
                  </a:cubicBezTo>
                  <a:cubicBezTo>
                    <a:pt x="16094" y="17508"/>
                    <a:pt x="16094" y="19229"/>
                    <a:pt x="16714" y="20673"/>
                  </a:cubicBezTo>
                  <a:cubicBezTo>
                    <a:pt x="16974" y="21136"/>
                    <a:pt x="17436" y="21600"/>
                    <a:pt x="17942" y="21600"/>
                  </a:cubicBezTo>
                  <a:cubicBezTo>
                    <a:pt x="18057" y="21600"/>
                    <a:pt x="18173" y="21587"/>
                    <a:pt x="18274" y="21534"/>
                  </a:cubicBezTo>
                  <a:cubicBezTo>
                    <a:pt x="18591" y="21534"/>
                    <a:pt x="18909" y="21242"/>
                    <a:pt x="18909" y="20951"/>
                  </a:cubicBezTo>
                  <a:cubicBezTo>
                    <a:pt x="21407" y="16647"/>
                    <a:pt x="21407" y="11482"/>
                    <a:pt x="18909" y="7178"/>
                  </a:cubicBezTo>
                  <a:cubicBezTo>
                    <a:pt x="16714" y="2861"/>
                    <a:pt x="12022" y="0"/>
                    <a:pt x="6694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32" name="Google Shape;1701;p41"/>
            <p:cNvSpPr/>
            <p:nvPr/>
          </p:nvSpPr>
          <p:spPr>
            <a:xfrm>
              <a:off x="1081599" y="168270"/>
              <a:ext cx="103135" cy="811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2" h="21600" fill="norm" stroke="1" extrusionOk="0">
                  <a:moveTo>
                    <a:pt x="12306" y="0"/>
                  </a:moveTo>
                  <a:cubicBezTo>
                    <a:pt x="9437" y="0"/>
                    <a:pt x="6473" y="852"/>
                    <a:pt x="4126" y="2860"/>
                  </a:cubicBezTo>
                  <a:cubicBezTo>
                    <a:pt x="2063" y="4198"/>
                    <a:pt x="0" y="7484"/>
                    <a:pt x="0" y="10131"/>
                  </a:cubicBezTo>
                  <a:cubicBezTo>
                    <a:pt x="0" y="13416"/>
                    <a:pt x="2584" y="16063"/>
                    <a:pt x="4126" y="17371"/>
                  </a:cubicBezTo>
                  <a:cubicBezTo>
                    <a:pt x="5145" y="18710"/>
                    <a:pt x="6686" y="19349"/>
                    <a:pt x="7706" y="20018"/>
                  </a:cubicBezTo>
                  <a:cubicBezTo>
                    <a:pt x="8844" y="20992"/>
                    <a:pt x="9982" y="21600"/>
                    <a:pt x="11096" y="21600"/>
                  </a:cubicBezTo>
                  <a:cubicBezTo>
                    <a:pt x="11523" y="21600"/>
                    <a:pt x="11926" y="21509"/>
                    <a:pt x="12329" y="21326"/>
                  </a:cubicBezTo>
                  <a:cubicBezTo>
                    <a:pt x="13894" y="21326"/>
                    <a:pt x="15435" y="20018"/>
                    <a:pt x="16455" y="18710"/>
                  </a:cubicBezTo>
                  <a:cubicBezTo>
                    <a:pt x="17996" y="17371"/>
                    <a:pt x="19537" y="16063"/>
                    <a:pt x="20059" y="14086"/>
                  </a:cubicBezTo>
                  <a:cubicBezTo>
                    <a:pt x="21600" y="11439"/>
                    <a:pt x="21600" y="8792"/>
                    <a:pt x="21078" y="6815"/>
                  </a:cubicBezTo>
                  <a:cubicBezTo>
                    <a:pt x="20557" y="4837"/>
                    <a:pt x="20059" y="3529"/>
                    <a:pt x="18518" y="2860"/>
                  </a:cubicBezTo>
                  <a:cubicBezTo>
                    <a:pt x="17474" y="1552"/>
                    <a:pt x="16455" y="882"/>
                    <a:pt x="14914" y="213"/>
                  </a:cubicBezTo>
                  <a:cubicBezTo>
                    <a:pt x="14060" y="61"/>
                    <a:pt x="13183" y="0"/>
                    <a:pt x="1230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33" name="Google Shape;1702;p41"/>
            <p:cNvSpPr/>
            <p:nvPr/>
          </p:nvSpPr>
          <p:spPr>
            <a:xfrm>
              <a:off x="1079084" y="199506"/>
              <a:ext cx="104140" cy="166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849" fill="norm" stroke="1" extrusionOk="0">
                  <a:moveTo>
                    <a:pt x="0" y="17845"/>
                  </a:moveTo>
                  <a:cubicBezTo>
                    <a:pt x="3604" y="20849"/>
                    <a:pt x="7208" y="17845"/>
                    <a:pt x="10812" y="11551"/>
                  </a:cubicBezTo>
                  <a:cubicBezTo>
                    <a:pt x="12353" y="8547"/>
                    <a:pt x="13373" y="5400"/>
                    <a:pt x="14914" y="2253"/>
                  </a:cubicBezTo>
                  <a:cubicBezTo>
                    <a:pt x="15957" y="-751"/>
                    <a:pt x="17498" y="-751"/>
                    <a:pt x="19039" y="2253"/>
                  </a:cubicBezTo>
                  <a:cubicBezTo>
                    <a:pt x="20059" y="5400"/>
                    <a:pt x="21078" y="11551"/>
                    <a:pt x="21600" y="20849"/>
                  </a:cubicBezTo>
                </a:path>
              </a:pathLst>
            </a:custGeom>
            <a:noFill/>
            <a:ln w="508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34" name="Google Shape;1703;p41"/>
            <p:cNvSpPr/>
            <p:nvPr/>
          </p:nvSpPr>
          <p:spPr>
            <a:xfrm>
              <a:off x="1193169" y="1175378"/>
              <a:ext cx="12347" cy="569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000" y="0"/>
                  </a:moveTo>
                  <a:cubicBezTo>
                    <a:pt x="13000" y="911"/>
                    <a:pt x="13000" y="1865"/>
                    <a:pt x="13000" y="1865"/>
                  </a:cubicBezTo>
                  <a:cubicBezTo>
                    <a:pt x="8600" y="8458"/>
                    <a:pt x="4200" y="14096"/>
                    <a:pt x="0" y="19735"/>
                  </a:cubicBezTo>
                  <a:cubicBezTo>
                    <a:pt x="0" y="19735"/>
                    <a:pt x="0" y="20689"/>
                    <a:pt x="0" y="20689"/>
                  </a:cubicBezTo>
                  <a:lnTo>
                    <a:pt x="0" y="21600"/>
                  </a:lnTo>
                  <a:lnTo>
                    <a:pt x="4200" y="21600"/>
                  </a:lnTo>
                  <a:cubicBezTo>
                    <a:pt x="4200" y="21600"/>
                    <a:pt x="8600" y="21600"/>
                    <a:pt x="8600" y="20689"/>
                  </a:cubicBezTo>
                  <a:lnTo>
                    <a:pt x="8600" y="18781"/>
                  </a:lnTo>
                  <a:cubicBezTo>
                    <a:pt x="13000" y="13142"/>
                    <a:pt x="17200" y="7504"/>
                    <a:pt x="21600" y="186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FFBB5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35" name="Google Shape;1704;p41"/>
            <p:cNvSpPr/>
            <p:nvPr/>
          </p:nvSpPr>
          <p:spPr>
            <a:xfrm>
              <a:off x="1091544" y="1227391"/>
              <a:ext cx="105070" cy="793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2" h="21600" fill="norm" stroke="1" extrusionOk="0">
                  <a:moveTo>
                    <a:pt x="20094" y="0"/>
                  </a:moveTo>
                  <a:cubicBezTo>
                    <a:pt x="16084" y="2023"/>
                    <a:pt x="12561" y="4731"/>
                    <a:pt x="9039" y="7439"/>
                  </a:cubicBezTo>
                  <a:cubicBezTo>
                    <a:pt x="5029" y="10115"/>
                    <a:pt x="2016" y="14846"/>
                    <a:pt x="0" y="19577"/>
                  </a:cubicBezTo>
                  <a:cubicBezTo>
                    <a:pt x="0" y="20231"/>
                    <a:pt x="0" y="20915"/>
                    <a:pt x="510" y="21600"/>
                  </a:cubicBezTo>
                  <a:cubicBezTo>
                    <a:pt x="997" y="21600"/>
                    <a:pt x="997" y="20915"/>
                    <a:pt x="1506" y="20915"/>
                  </a:cubicBezTo>
                  <a:cubicBezTo>
                    <a:pt x="3013" y="16184"/>
                    <a:pt x="6026" y="12138"/>
                    <a:pt x="9548" y="8777"/>
                  </a:cubicBezTo>
                  <a:cubicBezTo>
                    <a:pt x="13071" y="6069"/>
                    <a:pt x="17081" y="4046"/>
                    <a:pt x="20603" y="2023"/>
                  </a:cubicBezTo>
                  <a:cubicBezTo>
                    <a:pt x="21090" y="2023"/>
                    <a:pt x="21600" y="1338"/>
                    <a:pt x="21090" y="685"/>
                  </a:cubicBezTo>
                  <a:cubicBezTo>
                    <a:pt x="21090" y="0"/>
                    <a:pt x="20603" y="0"/>
                    <a:pt x="20094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36" name="Google Shape;1705;p41"/>
            <p:cNvSpPr/>
            <p:nvPr/>
          </p:nvSpPr>
          <p:spPr>
            <a:xfrm>
              <a:off x="1067367" y="1224876"/>
              <a:ext cx="130718" cy="595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7" h="21600" fill="norm" stroke="1" extrusionOk="0">
                  <a:moveTo>
                    <a:pt x="20689" y="0"/>
                  </a:moveTo>
                  <a:cubicBezTo>
                    <a:pt x="12943" y="912"/>
                    <a:pt x="5612" y="8084"/>
                    <a:pt x="311" y="19776"/>
                  </a:cubicBezTo>
                  <a:cubicBezTo>
                    <a:pt x="-103" y="19776"/>
                    <a:pt x="-103" y="20688"/>
                    <a:pt x="311" y="21600"/>
                  </a:cubicBezTo>
                  <a:lnTo>
                    <a:pt x="1533" y="21600"/>
                  </a:lnTo>
                  <a:cubicBezTo>
                    <a:pt x="6420" y="10821"/>
                    <a:pt x="13357" y="3607"/>
                    <a:pt x="20689" y="2695"/>
                  </a:cubicBezTo>
                  <a:cubicBezTo>
                    <a:pt x="20801" y="2985"/>
                    <a:pt x="20914" y="3068"/>
                    <a:pt x="21027" y="3068"/>
                  </a:cubicBezTo>
                  <a:cubicBezTo>
                    <a:pt x="21290" y="3068"/>
                    <a:pt x="21497" y="2446"/>
                    <a:pt x="21497" y="1824"/>
                  </a:cubicBezTo>
                  <a:cubicBezTo>
                    <a:pt x="21497" y="912"/>
                    <a:pt x="21083" y="0"/>
                    <a:pt x="2068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37" name="Google Shape;1706;p41"/>
            <p:cNvSpPr/>
            <p:nvPr/>
          </p:nvSpPr>
          <p:spPr>
            <a:xfrm>
              <a:off x="1187985" y="1220532"/>
              <a:ext cx="129100" cy="242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42" h="21600" fill="norm" stroke="1" extrusionOk="0">
                  <a:moveTo>
                    <a:pt x="8303" y="0"/>
                  </a:moveTo>
                  <a:cubicBezTo>
                    <a:pt x="5695" y="0"/>
                    <a:pt x="3068" y="1936"/>
                    <a:pt x="441" y="6113"/>
                  </a:cubicBezTo>
                  <a:cubicBezTo>
                    <a:pt x="-258" y="8049"/>
                    <a:pt x="-50" y="13143"/>
                    <a:pt x="536" y="13143"/>
                  </a:cubicBezTo>
                  <a:cubicBezTo>
                    <a:pt x="630" y="13143"/>
                    <a:pt x="744" y="13042"/>
                    <a:pt x="857" y="12736"/>
                  </a:cubicBezTo>
                  <a:cubicBezTo>
                    <a:pt x="3370" y="9374"/>
                    <a:pt x="5959" y="7540"/>
                    <a:pt x="8548" y="7540"/>
                  </a:cubicBezTo>
                  <a:cubicBezTo>
                    <a:pt x="12649" y="7540"/>
                    <a:pt x="16731" y="12023"/>
                    <a:pt x="20511" y="21600"/>
                  </a:cubicBezTo>
                  <a:cubicBezTo>
                    <a:pt x="20926" y="21600"/>
                    <a:pt x="21342" y="19358"/>
                    <a:pt x="21342" y="19358"/>
                  </a:cubicBezTo>
                  <a:cubicBezTo>
                    <a:pt x="21342" y="17117"/>
                    <a:pt x="21342" y="14977"/>
                    <a:pt x="20926" y="14977"/>
                  </a:cubicBezTo>
                  <a:cubicBezTo>
                    <a:pt x="16844" y="5298"/>
                    <a:pt x="12611" y="0"/>
                    <a:pt x="830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38" name="Google Shape;1707;p41"/>
            <p:cNvSpPr/>
            <p:nvPr/>
          </p:nvSpPr>
          <p:spPr>
            <a:xfrm>
              <a:off x="1150319" y="617753"/>
              <a:ext cx="268390" cy="4212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63" h="21600" fill="norm" stroke="1" extrusionOk="0">
                  <a:moveTo>
                    <a:pt x="252" y="0"/>
                  </a:moveTo>
                  <a:cubicBezTo>
                    <a:pt x="52" y="0"/>
                    <a:pt x="52" y="0"/>
                    <a:pt x="52" y="123"/>
                  </a:cubicBezTo>
                  <a:cubicBezTo>
                    <a:pt x="-337" y="4701"/>
                    <a:pt x="1429" y="9150"/>
                    <a:pt x="5160" y="13089"/>
                  </a:cubicBezTo>
                  <a:cubicBezTo>
                    <a:pt x="9091" y="16899"/>
                    <a:pt x="14588" y="19824"/>
                    <a:pt x="21064" y="21600"/>
                  </a:cubicBezTo>
                  <a:cubicBezTo>
                    <a:pt x="21064" y="21600"/>
                    <a:pt x="21064" y="21477"/>
                    <a:pt x="21064" y="21477"/>
                  </a:cubicBezTo>
                  <a:lnTo>
                    <a:pt x="21263" y="21348"/>
                  </a:lnTo>
                  <a:lnTo>
                    <a:pt x="20865" y="21219"/>
                  </a:lnTo>
                  <a:cubicBezTo>
                    <a:pt x="19298" y="20838"/>
                    <a:pt x="17921" y="20334"/>
                    <a:pt x="16545" y="19824"/>
                  </a:cubicBezTo>
                  <a:lnTo>
                    <a:pt x="16155" y="19695"/>
                  </a:lnTo>
                  <a:cubicBezTo>
                    <a:pt x="5749" y="15504"/>
                    <a:pt x="-337" y="8007"/>
                    <a:pt x="252" y="123"/>
                  </a:cubicBezTo>
                  <a:cubicBezTo>
                    <a:pt x="451" y="0"/>
                    <a:pt x="252" y="0"/>
                    <a:pt x="25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39" name="Google Shape;1708;p41"/>
            <p:cNvSpPr/>
            <p:nvPr/>
          </p:nvSpPr>
          <p:spPr>
            <a:xfrm>
              <a:off x="1242667" y="646332"/>
              <a:ext cx="114085" cy="3629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0" y="0"/>
                  </a:moveTo>
                  <a:cubicBezTo>
                    <a:pt x="65" y="0"/>
                    <a:pt x="0" y="20"/>
                    <a:pt x="0" y="68"/>
                  </a:cubicBezTo>
                  <a:cubicBezTo>
                    <a:pt x="0" y="68"/>
                    <a:pt x="0" y="211"/>
                    <a:pt x="0" y="211"/>
                  </a:cubicBezTo>
                  <a:cubicBezTo>
                    <a:pt x="8917" y="7143"/>
                    <a:pt x="15973" y="14225"/>
                    <a:pt x="20648" y="21450"/>
                  </a:cubicBezTo>
                  <a:cubicBezTo>
                    <a:pt x="20648" y="21450"/>
                    <a:pt x="20648" y="21600"/>
                    <a:pt x="21124" y="21600"/>
                  </a:cubicBezTo>
                  <a:cubicBezTo>
                    <a:pt x="21124" y="21600"/>
                    <a:pt x="21600" y="21450"/>
                    <a:pt x="21600" y="21307"/>
                  </a:cubicBezTo>
                  <a:cubicBezTo>
                    <a:pt x="16427" y="14076"/>
                    <a:pt x="9393" y="7000"/>
                    <a:pt x="476" y="68"/>
                  </a:cubicBezTo>
                  <a:cubicBezTo>
                    <a:pt x="476" y="68"/>
                    <a:pt x="260" y="0"/>
                    <a:pt x="13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40" name="Google Shape;1709;p41"/>
            <p:cNvSpPr/>
            <p:nvPr/>
          </p:nvSpPr>
          <p:spPr>
            <a:xfrm>
              <a:off x="1324516" y="619925"/>
              <a:ext cx="91679" cy="4141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1" y="0"/>
                  </a:moveTo>
                  <a:cubicBezTo>
                    <a:pt x="431" y="0"/>
                    <a:pt x="0" y="113"/>
                    <a:pt x="0" y="274"/>
                  </a:cubicBezTo>
                  <a:cubicBezTo>
                    <a:pt x="12847" y="6993"/>
                    <a:pt x="19849" y="14231"/>
                    <a:pt x="21007" y="21469"/>
                  </a:cubicBezTo>
                  <a:cubicBezTo>
                    <a:pt x="21007" y="21600"/>
                    <a:pt x="21007" y="21600"/>
                    <a:pt x="21600" y="21600"/>
                  </a:cubicBezTo>
                  <a:cubicBezTo>
                    <a:pt x="21007" y="14231"/>
                    <a:pt x="14005" y="6862"/>
                    <a:pt x="1158" y="143"/>
                  </a:cubicBezTo>
                  <a:cubicBezTo>
                    <a:pt x="1158" y="42"/>
                    <a:pt x="997" y="0"/>
                    <a:pt x="7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41" name="Google Shape;1710;p41"/>
            <p:cNvSpPr/>
            <p:nvPr/>
          </p:nvSpPr>
          <p:spPr>
            <a:xfrm>
              <a:off x="1395692" y="633986"/>
              <a:ext cx="62686" cy="1696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7" h="21600" fill="norm" stroke="1" extrusionOk="0">
                  <a:moveTo>
                    <a:pt x="1021" y="0"/>
                  </a:moveTo>
                  <a:cubicBezTo>
                    <a:pt x="285" y="0"/>
                    <a:pt x="-373" y="233"/>
                    <a:pt x="246" y="451"/>
                  </a:cubicBezTo>
                  <a:cubicBezTo>
                    <a:pt x="10311" y="7074"/>
                    <a:pt x="17008" y="14337"/>
                    <a:pt x="21227" y="21600"/>
                  </a:cubicBezTo>
                  <a:cubicBezTo>
                    <a:pt x="21227" y="20334"/>
                    <a:pt x="21227" y="19067"/>
                    <a:pt x="20375" y="17816"/>
                  </a:cubicBezTo>
                  <a:cubicBezTo>
                    <a:pt x="16195" y="11819"/>
                    <a:pt x="9459" y="5822"/>
                    <a:pt x="1911" y="131"/>
                  </a:cubicBezTo>
                  <a:cubicBezTo>
                    <a:pt x="1679" y="44"/>
                    <a:pt x="1330" y="0"/>
                    <a:pt x="1021" y="0"/>
                  </a:cubicBezTo>
                  <a:close/>
                </a:path>
              </a:pathLst>
            </a:custGeom>
            <a:solidFill>
              <a:srgbClr val="FCEAD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42" name="Google Shape;1711;p41"/>
            <p:cNvSpPr/>
            <p:nvPr/>
          </p:nvSpPr>
          <p:spPr>
            <a:xfrm>
              <a:off x="771179" y="642445"/>
              <a:ext cx="226657" cy="917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3" h="19030" fill="norm" stroke="1" extrusionOk="0">
                  <a:moveTo>
                    <a:pt x="1215" y="0"/>
                  </a:moveTo>
                  <a:cubicBezTo>
                    <a:pt x="519" y="2584"/>
                    <a:pt x="59" y="5667"/>
                    <a:pt x="59" y="8749"/>
                  </a:cubicBezTo>
                  <a:cubicBezTo>
                    <a:pt x="-177" y="11831"/>
                    <a:pt x="294" y="14914"/>
                    <a:pt x="1451" y="16977"/>
                  </a:cubicBezTo>
                  <a:cubicBezTo>
                    <a:pt x="2382" y="19039"/>
                    <a:pt x="4010" y="19537"/>
                    <a:pt x="5167" y="18518"/>
                  </a:cubicBezTo>
                  <a:cubicBezTo>
                    <a:pt x="6559" y="17498"/>
                    <a:pt x="7491" y="14914"/>
                    <a:pt x="7726" y="11831"/>
                  </a:cubicBezTo>
                  <a:cubicBezTo>
                    <a:pt x="9118" y="21600"/>
                    <a:pt x="15619" y="20580"/>
                    <a:pt x="16315" y="10290"/>
                  </a:cubicBezTo>
                  <a:cubicBezTo>
                    <a:pt x="17236" y="11831"/>
                    <a:pt x="18403" y="12353"/>
                    <a:pt x="19560" y="11310"/>
                  </a:cubicBezTo>
                  <a:cubicBezTo>
                    <a:pt x="20727" y="10290"/>
                    <a:pt x="21423" y="7730"/>
                    <a:pt x="21187" y="4647"/>
                  </a:cubicBezTo>
                </a:path>
              </a:pathLst>
            </a:custGeom>
            <a:noFill/>
            <a:ln w="76200" cap="rnd">
              <a:solidFill>
                <a:schemeClr val="accent2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43" name="Google Shape;1712;p41"/>
            <p:cNvSpPr/>
            <p:nvPr/>
          </p:nvSpPr>
          <p:spPr>
            <a:xfrm>
              <a:off x="923046" y="773907"/>
              <a:ext cx="148607" cy="576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7935" fill="norm" stroke="1" extrusionOk="0">
                  <a:moveTo>
                    <a:pt x="0" y="8469"/>
                  </a:moveTo>
                  <a:cubicBezTo>
                    <a:pt x="714" y="21600"/>
                    <a:pt x="9720" y="20817"/>
                    <a:pt x="10086" y="7686"/>
                  </a:cubicBezTo>
                  <a:cubicBezTo>
                    <a:pt x="12246" y="10782"/>
                    <a:pt x="14754" y="11565"/>
                    <a:pt x="17280" y="9999"/>
                  </a:cubicBezTo>
                  <a:cubicBezTo>
                    <a:pt x="19440" y="8469"/>
                    <a:pt x="21251" y="4626"/>
                    <a:pt x="21600" y="0"/>
                  </a:cubicBezTo>
                </a:path>
              </a:pathLst>
            </a:custGeom>
            <a:noFill/>
            <a:ln w="76200" cap="rnd">
              <a:solidFill>
                <a:schemeClr val="accent2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44" name="Google Shape;1713;p41"/>
            <p:cNvSpPr/>
            <p:nvPr/>
          </p:nvSpPr>
          <p:spPr>
            <a:xfrm>
              <a:off x="830650" y="897823"/>
              <a:ext cx="124517" cy="362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2" h="21098" fill="norm" stroke="1" extrusionOk="0">
                  <a:moveTo>
                    <a:pt x="102" y="0"/>
                  </a:moveTo>
                  <a:cubicBezTo>
                    <a:pt x="-308" y="7178"/>
                    <a:pt x="533" y="14356"/>
                    <a:pt x="2233" y="18676"/>
                  </a:cubicBezTo>
                  <a:cubicBezTo>
                    <a:pt x="3934" y="21600"/>
                    <a:pt x="6045" y="21600"/>
                    <a:pt x="8156" y="20138"/>
                  </a:cubicBezTo>
                  <a:cubicBezTo>
                    <a:pt x="9857" y="15818"/>
                    <a:pt x="11127" y="11498"/>
                    <a:pt x="11968" y="5716"/>
                  </a:cubicBezTo>
                  <a:cubicBezTo>
                    <a:pt x="12828" y="11498"/>
                    <a:pt x="14529" y="15818"/>
                    <a:pt x="16640" y="15818"/>
                  </a:cubicBezTo>
                  <a:cubicBezTo>
                    <a:pt x="18340" y="15818"/>
                    <a:pt x="20451" y="12960"/>
                    <a:pt x="21292" y="7178"/>
                  </a:cubicBezTo>
                </a:path>
              </a:pathLst>
            </a:custGeom>
            <a:noFill/>
            <a:ln w="76200" cap="rnd">
              <a:solidFill>
                <a:schemeClr val="accent2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45" name="Google Shape;1714;p41"/>
            <p:cNvSpPr/>
            <p:nvPr/>
          </p:nvSpPr>
          <p:spPr>
            <a:xfrm>
              <a:off x="1060746" y="934975"/>
              <a:ext cx="283545" cy="2453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7" h="21600" fill="norm" stroke="1" extrusionOk="0">
                  <a:moveTo>
                    <a:pt x="813" y="0"/>
                  </a:moveTo>
                  <a:cubicBezTo>
                    <a:pt x="634" y="0"/>
                    <a:pt x="634" y="0"/>
                    <a:pt x="634" y="211"/>
                  </a:cubicBezTo>
                  <a:cubicBezTo>
                    <a:pt x="-473" y="4358"/>
                    <a:pt x="-107" y="8948"/>
                    <a:pt x="1554" y="12873"/>
                  </a:cubicBezTo>
                  <a:cubicBezTo>
                    <a:pt x="3402" y="16799"/>
                    <a:pt x="6358" y="20070"/>
                    <a:pt x="10046" y="21600"/>
                  </a:cubicBezTo>
                  <a:lnTo>
                    <a:pt x="10787" y="21600"/>
                  </a:lnTo>
                  <a:cubicBezTo>
                    <a:pt x="13555" y="21167"/>
                    <a:pt x="15957" y="19637"/>
                    <a:pt x="17805" y="17242"/>
                  </a:cubicBezTo>
                  <a:cubicBezTo>
                    <a:pt x="19466" y="14403"/>
                    <a:pt x="20573" y="11122"/>
                    <a:pt x="21127" y="7851"/>
                  </a:cubicBezTo>
                  <a:cubicBezTo>
                    <a:pt x="21127" y="7640"/>
                    <a:pt x="21127" y="7640"/>
                    <a:pt x="21127" y="7640"/>
                  </a:cubicBezTo>
                  <a:cubicBezTo>
                    <a:pt x="21067" y="7559"/>
                    <a:pt x="21025" y="7539"/>
                    <a:pt x="20991" y="7539"/>
                  </a:cubicBezTo>
                  <a:cubicBezTo>
                    <a:pt x="20923" y="7539"/>
                    <a:pt x="20880" y="7640"/>
                    <a:pt x="20761" y="7640"/>
                  </a:cubicBezTo>
                  <a:cubicBezTo>
                    <a:pt x="20395" y="11122"/>
                    <a:pt x="19100" y="14182"/>
                    <a:pt x="17439" y="17020"/>
                  </a:cubicBezTo>
                  <a:cubicBezTo>
                    <a:pt x="15778" y="19204"/>
                    <a:pt x="13376" y="20724"/>
                    <a:pt x="10787" y="21167"/>
                  </a:cubicBezTo>
                  <a:lnTo>
                    <a:pt x="10233" y="21167"/>
                  </a:lnTo>
                  <a:cubicBezTo>
                    <a:pt x="6724" y="19637"/>
                    <a:pt x="3590" y="16577"/>
                    <a:pt x="1929" y="12652"/>
                  </a:cubicBezTo>
                  <a:cubicBezTo>
                    <a:pt x="259" y="8727"/>
                    <a:pt x="-107" y="4358"/>
                    <a:pt x="1001" y="211"/>
                  </a:cubicBezTo>
                  <a:cubicBezTo>
                    <a:pt x="1001" y="211"/>
                    <a:pt x="1001" y="0"/>
                    <a:pt x="81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46" name="Google Shape;1715;p41"/>
            <p:cNvSpPr/>
            <p:nvPr/>
          </p:nvSpPr>
          <p:spPr>
            <a:xfrm>
              <a:off x="1149100" y="86993"/>
              <a:ext cx="36640" cy="32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09" h="21600" fill="norm" stroke="1" extrusionOk="0">
                  <a:moveTo>
                    <a:pt x="4464" y="0"/>
                  </a:moveTo>
                  <a:cubicBezTo>
                    <a:pt x="-1591" y="0"/>
                    <a:pt x="-1154" y="7200"/>
                    <a:pt x="3778" y="11747"/>
                  </a:cubicBezTo>
                  <a:cubicBezTo>
                    <a:pt x="6462" y="15006"/>
                    <a:pt x="10520" y="18265"/>
                    <a:pt x="14578" y="21600"/>
                  </a:cubicBezTo>
                  <a:lnTo>
                    <a:pt x="20009" y="21600"/>
                  </a:lnTo>
                  <a:cubicBezTo>
                    <a:pt x="20009" y="18265"/>
                    <a:pt x="20009" y="16674"/>
                    <a:pt x="20009" y="15006"/>
                  </a:cubicBezTo>
                  <a:cubicBezTo>
                    <a:pt x="17262" y="6821"/>
                    <a:pt x="11893" y="1895"/>
                    <a:pt x="6462" y="227"/>
                  </a:cubicBezTo>
                  <a:cubicBezTo>
                    <a:pt x="5713" y="76"/>
                    <a:pt x="5089" y="0"/>
                    <a:pt x="4464" y="0"/>
                  </a:cubicBezTo>
                  <a:close/>
                </a:path>
              </a:pathLst>
            </a:custGeom>
            <a:solidFill>
              <a:srgbClr val="FCEDE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47" name="Google Shape;1716;p41"/>
            <p:cNvSpPr/>
            <p:nvPr/>
          </p:nvSpPr>
          <p:spPr>
            <a:xfrm>
              <a:off x="1187596" y="122087"/>
              <a:ext cx="13005" cy="123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00" h="21600" fill="norm" stroke="1" extrusionOk="0">
                  <a:moveTo>
                    <a:pt x="8100" y="0"/>
                  </a:moveTo>
                  <a:cubicBezTo>
                    <a:pt x="-2700" y="0"/>
                    <a:pt x="-2700" y="21600"/>
                    <a:pt x="8100" y="21600"/>
                  </a:cubicBezTo>
                  <a:cubicBezTo>
                    <a:pt x="11589" y="21600"/>
                    <a:pt x="15245" y="17200"/>
                    <a:pt x="18900" y="13000"/>
                  </a:cubicBezTo>
                  <a:cubicBezTo>
                    <a:pt x="15245" y="4200"/>
                    <a:pt x="11589" y="0"/>
                    <a:pt x="8100" y="0"/>
                  </a:cubicBezTo>
                  <a:close/>
                </a:path>
              </a:pathLst>
            </a:custGeom>
            <a:solidFill>
              <a:srgbClr val="FCEDE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48" name="Google Shape;1717;p41"/>
            <p:cNvSpPr/>
            <p:nvPr/>
          </p:nvSpPr>
          <p:spPr>
            <a:xfrm>
              <a:off x="-1" y="174557"/>
              <a:ext cx="658826" cy="12138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5018" y="0"/>
                  </a:moveTo>
                  <a:cubicBezTo>
                    <a:pt x="4462" y="0"/>
                    <a:pt x="3884" y="83"/>
                    <a:pt x="3350" y="212"/>
                  </a:cubicBezTo>
                  <a:lnTo>
                    <a:pt x="3107" y="256"/>
                  </a:lnTo>
                  <a:cubicBezTo>
                    <a:pt x="2219" y="521"/>
                    <a:pt x="1492" y="917"/>
                    <a:pt x="1006" y="1404"/>
                  </a:cubicBezTo>
                  <a:cubicBezTo>
                    <a:pt x="518" y="1888"/>
                    <a:pt x="197" y="2416"/>
                    <a:pt x="114" y="2945"/>
                  </a:cubicBezTo>
                  <a:lnTo>
                    <a:pt x="114" y="3078"/>
                  </a:lnTo>
                  <a:cubicBezTo>
                    <a:pt x="32" y="3519"/>
                    <a:pt x="-46" y="4005"/>
                    <a:pt x="32" y="4447"/>
                  </a:cubicBezTo>
                  <a:cubicBezTo>
                    <a:pt x="114" y="5240"/>
                    <a:pt x="275" y="6033"/>
                    <a:pt x="600" y="6784"/>
                  </a:cubicBezTo>
                  <a:cubicBezTo>
                    <a:pt x="600" y="6826"/>
                    <a:pt x="600" y="6871"/>
                    <a:pt x="682" y="6959"/>
                  </a:cubicBezTo>
                  <a:cubicBezTo>
                    <a:pt x="924" y="7622"/>
                    <a:pt x="1327" y="8283"/>
                    <a:pt x="1734" y="8899"/>
                  </a:cubicBezTo>
                  <a:lnTo>
                    <a:pt x="1812" y="9031"/>
                  </a:lnTo>
                  <a:lnTo>
                    <a:pt x="2055" y="9341"/>
                  </a:lnTo>
                  <a:cubicBezTo>
                    <a:pt x="2622" y="10046"/>
                    <a:pt x="3350" y="10840"/>
                    <a:pt x="2947" y="11590"/>
                  </a:cubicBezTo>
                  <a:cubicBezTo>
                    <a:pt x="2947" y="11633"/>
                    <a:pt x="2947" y="11678"/>
                    <a:pt x="2947" y="11678"/>
                  </a:cubicBezTo>
                  <a:cubicBezTo>
                    <a:pt x="2865" y="11722"/>
                    <a:pt x="2865" y="11767"/>
                    <a:pt x="2865" y="11810"/>
                  </a:cubicBezTo>
                  <a:cubicBezTo>
                    <a:pt x="2380" y="12384"/>
                    <a:pt x="1492" y="12870"/>
                    <a:pt x="1085" y="13399"/>
                  </a:cubicBezTo>
                  <a:cubicBezTo>
                    <a:pt x="682" y="13883"/>
                    <a:pt x="600" y="14412"/>
                    <a:pt x="764" y="14898"/>
                  </a:cubicBezTo>
                  <a:cubicBezTo>
                    <a:pt x="764" y="14942"/>
                    <a:pt x="764" y="14985"/>
                    <a:pt x="764" y="15030"/>
                  </a:cubicBezTo>
                  <a:cubicBezTo>
                    <a:pt x="924" y="15382"/>
                    <a:pt x="1167" y="15736"/>
                    <a:pt x="1492" y="16045"/>
                  </a:cubicBezTo>
                  <a:cubicBezTo>
                    <a:pt x="2380" y="16838"/>
                    <a:pt x="3514" y="17544"/>
                    <a:pt x="4727" y="18118"/>
                  </a:cubicBezTo>
                  <a:lnTo>
                    <a:pt x="4970" y="18205"/>
                  </a:lnTo>
                  <a:lnTo>
                    <a:pt x="5294" y="18382"/>
                  </a:lnTo>
                  <a:lnTo>
                    <a:pt x="7395" y="19440"/>
                  </a:lnTo>
                  <a:lnTo>
                    <a:pt x="10956" y="21248"/>
                  </a:lnTo>
                  <a:cubicBezTo>
                    <a:pt x="13142" y="21425"/>
                    <a:pt x="15729" y="21513"/>
                    <a:pt x="18561" y="21557"/>
                  </a:cubicBezTo>
                  <a:lnTo>
                    <a:pt x="18804" y="21557"/>
                  </a:lnTo>
                  <a:cubicBezTo>
                    <a:pt x="19613" y="21600"/>
                    <a:pt x="20505" y="21600"/>
                    <a:pt x="21394" y="21600"/>
                  </a:cubicBezTo>
                  <a:cubicBezTo>
                    <a:pt x="21476" y="21159"/>
                    <a:pt x="21554" y="20674"/>
                    <a:pt x="21476" y="20233"/>
                  </a:cubicBezTo>
                  <a:cubicBezTo>
                    <a:pt x="21476" y="19792"/>
                    <a:pt x="21476" y="19352"/>
                    <a:pt x="21394" y="18954"/>
                  </a:cubicBezTo>
                  <a:lnTo>
                    <a:pt x="21394" y="18205"/>
                  </a:lnTo>
                  <a:cubicBezTo>
                    <a:pt x="21394" y="17455"/>
                    <a:pt x="21311" y="16749"/>
                    <a:pt x="21233" y="16000"/>
                  </a:cubicBezTo>
                  <a:lnTo>
                    <a:pt x="21233" y="15778"/>
                  </a:lnTo>
                  <a:cubicBezTo>
                    <a:pt x="21069" y="14544"/>
                    <a:pt x="20826" y="13309"/>
                    <a:pt x="20505" y="12074"/>
                  </a:cubicBezTo>
                  <a:cubicBezTo>
                    <a:pt x="20505" y="11987"/>
                    <a:pt x="20505" y="11899"/>
                    <a:pt x="20505" y="11855"/>
                  </a:cubicBezTo>
                  <a:cubicBezTo>
                    <a:pt x="20181" y="10797"/>
                    <a:pt x="19856" y="9737"/>
                    <a:pt x="19531" y="8679"/>
                  </a:cubicBezTo>
                  <a:cubicBezTo>
                    <a:pt x="19453" y="8502"/>
                    <a:pt x="19453" y="8283"/>
                    <a:pt x="19289" y="8106"/>
                  </a:cubicBezTo>
                  <a:lnTo>
                    <a:pt x="19210" y="7929"/>
                  </a:lnTo>
                  <a:cubicBezTo>
                    <a:pt x="18804" y="7268"/>
                    <a:pt x="18158" y="6651"/>
                    <a:pt x="17024" y="6562"/>
                  </a:cubicBezTo>
                  <a:cubicBezTo>
                    <a:pt x="16871" y="6544"/>
                    <a:pt x="16714" y="6538"/>
                    <a:pt x="16553" y="6538"/>
                  </a:cubicBezTo>
                  <a:cubicBezTo>
                    <a:pt x="16117" y="6538"/>
                    <a:pt x="15665" y="6588"/>
                    <a:pt x="15228" y="6588"/>
                  </a:cubicBezTo>
                  <a:cubicBezTo>
                    <a:pt x="15072" y="6588"/>
                    <a:pt x="14915" y="6580"/>
                    <a:pt x="14758" y="6562"/>
                  </a:cubicBezTo>
                  <a:cubicBezTo>
                    <a:pt x="13948" y="6430"/>
                    <a:pt x="13303" y="6121"/>
                    <a:pt x="12978" y="5681"/>
                  </a:cubicBezTo>
                  <a:lnTo>
                    <a:pt x="12818" y="5549"/>
                  </a:lnTo>
                  <a:cubicBezTo>
                    <a:pt x="12657" y="5372"/>
                    <a:pt x="12493" y="5195"/>
                    <a:pt x="12333" y="5018"/>
                  </a:cubicBezTo>
                  <a:cubicBezTo>
                    <a:pt x="11683" y="4180"/>
                    <a:pt x="10956" y="3387"/>
                    <a:pt x="10146" y="2593"/>
                  </a:cubicBezTo>
                  <a:cubicBezTo>
                    <a:pt x="10067" y="2549"/>
                    <a:pt x="9985" y="2506"/>
                    <a:pt x="9985" y="2461"/>
                  </a:cubicBezTo>
                  <a:lnTo>
                    <a:pt x="9661" y="2107"/>
                  </a:lnTo>
                  <a:cubicBezTo>
                    <a:pt x="9258" y="1755"/>
                    <a:pt x="8854" y="1404"/>
                    <a:pt x="8448" y="1094"/>
                  </a:cubicBezTo>
                  <a:cubicBezTo>
                    <a:pt x="8369" y="1050"/>
                    <a:pt x="8287" y="1005"/>
                    <a:pt x="8205" y="962"/>
                  </a:cubicBezTo>
                  <a:cubicBezTo>
                    <a:pt x="7560" y="521"/>
                    <a:pt x="6668" y="169"/>
                    <a:pt x="5615" y="37"/>
                  </a:cubicBezTo>
                  <a:cubicBezTo>
                    <a:pt x="5421" y="12"/>
                    <a:pt x="5220" y="0"/>
                    <a:pt x="5018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49" name="Google Shape;1718;p41"/>
            <p:cNvSpPr/>
            <p:nvPr/>
          </p:nvSpPr>
          <p:spPr>
            <a:xfrm>
              <a:off x="95186" y="186446"/>
              <a:ext cx="480801" cy="1199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4" y="0"/>
                  </a:moveTo>
                  <a:lnTo>
                    <a:pt x="0" y="45"/>
                  </a:lnTo>
                  <a:cubicBezTo>
                    <a:pt x="1669" y="1249"/>
                    <a:pt x="3230" y="2410"/>
                    <a:pt x="4678" y="3614"/>
                  </a:cubicBezTo>
                  <a:lnTo>
                    <a:pt x="4899" y="3793"/>
                  </a:lnTo>
                  <a:cubicBezTo>
                    <a:pt x="6681" y="5222"/>
                    <a:pt x="8350" y="6694"/>
                    <a:pt x="9912" y="8122"/>
                  </a:cubicBezTo>
                  <a:lnTo>
                    <a:pt x="10025" y="8301"/>
                  </a:lnTo>
                  <a:cubicBezTo>
                    <a:pt x="10579" y="8748"/>
                    <a:pt x="11026" y="9149"/>
                    <a:pt x="11468" y="9596"/>
                  </a:cubicBezTo>
                  <a:cubicBezTo>
                    <a:pt x="11468" y="9639"/>
                    <a:pt x="11581" y="9684"/>
                    <a:pt x="11581" y="9730"/>
                  </a:cubicBezTo>
                  <a:cubicBezTo>
                    <a:pt x="12695" y="10800"/>
                    <a:pt x="13696" y="11827"/>
                    <a:pt x="14585" y="12897"/>
                  </a:cubicBezTo>
                  <a:cubicBezTo>
                    <a:pt x="14698" y="12943"/>
                    <a:pt x="14811" y="13031"/>
                    <a:pt x="14811" y="13077"/>
                  </a:cubicBezTo>
                  <a:cubicBezTo>
                    <a:pt x="15699" y="14058"/>
                    <a:pt x="16593" y="15083"/>
                    <a:pt x="17368" y="16110"/>
                  </a:cubicBezTo>
                  <a:cubicBezTo>
                    <a:pt x="17481" y="16199"/>
                    <a:pt x="17481" y="16244"/>
                    <a:pt x="17481" y="16290"/>
                  </a:cubicBezTo>
                  <a:cubicBezTo>
                    <a:pt x="18262" y="17271"/>
                    <a:pt x="19043" y="18296"/>
                    <a:pt x="19818" y="19278"/>
                  </a:cubicBezTo>
                  <a:cubicBezTo>
                    <a:pt x="19818" y="19369"/>
                    <a:pt x="19931" y="19412"/>
                    <a:pt x="19931" y="19457"/>
                  </a:cubicBezTo>
                  <a:cubicBezTo>
                    <a:pt x="20378" y="20172"/>
                    <a:pt x="20825" y="20886"/>
                    <a:pt x="21266" y="21600"/>
                  </a:cubicBezTo>
                  <a:lnTo>
                    <a:pt x="21600" y="21600"/>
                  </a:lnTo>
                  <a:cubicBezTo>
                    <a:pt x="21492" y="21332"/>
                    <a:pt x="21266" y="21108"/>
                    <a:pt x="21158" y="20840"/>
                  </a:cubicBezTo>
                  <a:lnTo>
                    <a:pt x="21045" y="20661"/>
                  </a:lnTo>
                  <a:cubicBezTo>
                    <a:pt x="20825" y="20217"/>
                    <a:pt x="20486" y="19813"/>
                    <a:pt x="20152" y="19412"/>
                  </a:cubicBezTo>
                  <a:cubicBezTo>
                    <a:pt x="20152" y="19323"/>
                    <a:pt x="20044" y="19278"/>
                    <a:pt x="20044" y="19235"/>
                  </a:cubicBezTo>
                  <a:cubicBezTo>
                    <a:pt x="19376" y="18208"/>
                    <a:pt x="18596" y="17181"/>
                    <a:pt x="17815" y="16199"/>
                  </a:cubicBezTo>
                  <a:cubicBezTo>
                    <a:pt x="17702" y="16156"/>
                    <a:pt x="17594" y="16065"/>
                    <a:pt x="17594" y="16022"/>
                  </a:cubicBezTo>
                  <a:cubicBezTo>
                    <a:pt x="16814" y="15040"/>
                    <a:pt x="16033" y="14058"/>
                    <a:pt x="15145" y="13120"/>
                  </a:cubicBezTo>
                  <a:cubicBezTo>
                    <a:pt x="15032" y="13031"/>
                    <a:pt x="14919" y="12986"/>
                    <a:pt x="14919" y="12943"/>
                  </a:cubicBezTo>
                  <a:cubicBezTo>
                    <a:pt x="13476" y="11335"/>
                    <a:pt x="11914" y="9730"/>
                    <a:pt x="10245" y="8122"/>
                  </a:cubicBezTo>
                  <a:lnTo>
                    <a:pt x="10132" y="7988"/>
                  </a:lnTo>
                  <a:cubicBezTo>
                    <a:pt x="8910" y="6827"/>
                    <a:pt x="7575" y="5669"/>
                    <a:pt x="6235" y="4553"/>
                  </a:cubicBezTo>
                  <a:lnTo>
                    <a:pt x="6127" y="4462"/>
                  </a:lnTo>
                  <a:cubicBezTo>
                    <a:pt x="5793" y="4195"/>
                    <a:pt x="5459" y="3927"/>
                    <a:pt x="5125" y="3660"/>
                  </a:cubicBezTo>
                  <a:lnTo>
                    <a:pt x="4899" y="3481"/>
                  </a:lnTo>
                  <a:cubicBezTo>
                    <a:pt x="3451" y="2322"/>
                    <a:pt x="1895" y="1161"/>
                    <a:pt x="33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50" name="Google Shape;1719;p41"/>
            <p:cNvSpPr/>
            <p:nvPr/>
          </p:nvSpPr>
          <p:spPr>
            <a:xfrm>
              <a:off x="3506" y="228628"/>
              <a:ext cx="255262" cy="1684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184" y="0"/>
                  </a:moveTo>
                  <a:cubicBezTo>
                    <a:pt x="20555" y="2858"/>
                    <a:pt x="19927" y="5393"/>
                    <a:pt x="19501" y="7942"/>
                  </a:cubicBezTo>
                  <a:cubicBezTo>
                    <a:pt x="18669" y="11753"/>
                    <a:pt x="17827" y="15563"/>
                    <a:pt x="16986" y="19373"/>
                  </a:cubicBezTo>
                  <a:lnTo>
                    <a:pt x="16783" y="20647"/>
                  </a:lnTo>
                  <a:lnTo>
                    <a:pt x="16570" y="20647"/>
                  </a:lnTo>
                  <a:cubicBezTo>
                    <a:pt x="11327" y="17468"/>
                    <a:pt x="5659" y="15563"/>
                    <a:pt x="0" y="14288"/>
                  </a:cubicBezTo>
                  <a:lnTo>
                    <a:pt x="0" y="15240"/>
                  </a:lnTo>
                  <a:cubicBezTo>
                    <a:pt x="5872" y="16515"/>
                    <a:pt x="11540" y="18742"/>
                    <a:pt x="16986" y="21600"/>
                  </a:cubicBezTo>
                  <a:lnTo>
                    <a:pt x="17199" y="21600"/>
                  </a:lnTo>
                  <a:lnTo>
                    <a:pt x="17199" y="21278"/>
                  </a:lnTo>
                  <a:lnTo>
                    <a:pt x="17412" y="20647"/>
                  </a:lnTo>
                  <a:cubicBezTo>
                    <a:pt x="18243" y="16515"/>
                    <a:pt x="19085" y="12383"/>
                    <a:pt x="19927" y="8250"/>
                  </a:cubicBezTo>
                  <a:cubicBezTo>
                    <a:pt x="20343" y="5715"/>
                    <a:pt x="20971" y="3488"/>
                    <a:pt x="21600" y="953"/>
                  </a:cubicBezTo>
                  <a:cubicBezTo>
                    <a:pt x="21397" y="630"/>
                    <a:pt x="21184" y="308"/>
                    <a:pt x="2118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51" name="Google Shape;1720;p41"/>
            <p:cNvSpPr/>
            <p:nvPr/>
          </p:nvSpPr>
          <p:spPr>
            <a:xfrm>
              <a:off x="53118" y="674682"/>
              <a:ext cx="302359" cy="52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71" y="3079"/>
                  </a:lnTo>
                  <a:cubicBezTo>
                    <a:pt x="7260" y="11321"/>
                    <a:pt x="14340" y="17479"/>
                    <a:pt x="21420" y="21600"/>
                  </a:cubicBezTo>
                  <a:lnTo>
                    <a:pt x="21600" y="21600"/>
                  </a:lnTo>
                  <a:lnTo>
                    <a:pt x="21600" y="18521"/>
                  </a:lnTo>
                  <a:lnTo>
                    <a:pt x="21241" y="18521"/>
                  </a:lnTo>
                  <a:cubicBezTo>
                    <a:pt x="14160" y="13358"/>
                    <a:pt x="7080" y="720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52" name="Google Shape;1721;p41"/>
            <p:cNvSpPr/>
            <p:nvPr/>
          </p:nvSpPr>
          <p:spPr>
            <a:xfrm>
              <a:off x="25797" y="838265"/>
              <a:ext cx="602316" cy="2528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9821" y="7412"/>
                  </a:lnTo>
                  <a:cubicBezTo>
                    <a:pt x="18755" y="11650"/>
                    <a:pt x="17689" y="16093"/>
                    <a:pt x="16619" y="20331"/>
                  </a:cubicBezTo>
                  <a:cubicBezTo>
                    <a:pt x="16533" y="20536"/>
                    <a:pt x="16533" y="20750"/>
                    <a:pt x="16443" y="20750"/>
                  </a:cubicBezTo>
                  <a:lnTo>
                    <a:pt x="16353" y="20750"/>
                  </a:lnTo>
                  <a:cubicBezTo>
                    <a:pt x="11023" y="18417"/>
                    <a:pt x="5424" y="16307"/>
                    <a:pt x="0" y="14823"/>
                  </a:cubicBezTo>
                  <a:cubicBezTo>
                    <a:pt x="0" y="15038"/>
                    <a:pt x="0" y="15243"/>
                    <a:pt x="0" y="15458"/>
                  </a:cubicBezTo>
                  <a:cubicBezTo>
                    <a:pt x="5510" y="16942"/>
                    <a:pt x="11023" y="19051"/>
                    <a:pt x="16443" y="21600"/>
                  </a:cubicBezTo>
                  <a:lnTo>
                    <a:pt x="16619" y="21600"/>
                  </a:lnTo>
                  <a:lnTo>
                    <a:pt x="16619" y="21170"/>
                  </a:lnTo>
                  <a:cubicBezTo>
                    <a:pt x="17775" y="16727"/>
                    <a:pt x="18841" y="12069"/>
                    <a:pt x="19997" y="7626"/>
                  </a:cubicBezTo>
                  <a:lnTo>
                    <a:pt x="21600" y="1064"/>
                  </a:lnTo>
                  <a:cubicBezTo>
                    <a:pt x="21600" y="635"/>
                    <a:pt x="21600" y="215"/>
                    <a:pt x="216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53" name="Google Shape;1722;p41"/>
            <p:cNvSpPr/>
            <p:nvPr/>
          </p:nvSpPr>
          <p:spPr>
            <a:xfrm>
              <a:off x="558728" y="1192754"/>
              <a:ext cx="99110" cy="1511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052" y="0"/>
                  </a:moveTo>
                  <a:cubicBezTo>
                    <a:pt x="14574" y="6715"/>
                    <a:pt x="7549" y="13447"/>
                    <a:pt x="1071" y="20179"/>
                  </a:cubicBezTo>
                  <a:lnTo>
                    <a:pt x="0" y="20897"/>
                  </a:lnTo>
                  <a:lnTo>
                    <a:pt x="1071" y="21600"/>
                  </a:lnTo>
                  <a:cubicBezTo>
                    <a:pt x="8097" y="15228"/>
                    <a:pt x="15122" y="8856"/>
                    <a:pt x="21600" y="2124"/>
                  </a:cubicBezTo>
                  <a:cubicBezTo>
                    <a:pt x="21600" y="1765"/>
                    <a:pt x="21600" y="1062"/>
                    <a:pt x="2105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pic>
        <p:nvPicPr>
          <p:cNvPr id="2055" name="IMG_6062.png" descr="IMG_6062.png"/>
          <p:cNvPicPr>
            <a:picLocks noChangeAspect="1"/>
          </p:cNvPicPr>
          <p:nvPr/>
        </p:nvPicPr>
        <p:blipFill>
          <a:blip r:embed="rId2">
            <a:extLst/>
          </a:blip>
          <a:srcRect l="32861" t="0" r="0" b="85770"/>
          <a:stretch>
            <a:fillRect/>
          </a:stretch>
        </p:blipFill>
        <p:spPr>
          <a:xfrm>
            <a:off x="18781808" y="1865132"/>
            <a:ext cx="4774178" cy="1822515"/>
          </a:xfrm>
          <a:prstGeom prst="rect">
            <a:avLst/>
          </a:prstGeom>
          <a:ln w="12700">
            <a:miter lim="400000"/>
          </a:ln>
        </p:spPr>
      </p:pic>
      <p:pic>
        <p:nvPicPr>
          <p:cNvPr id="2056" name="IMG_6062.png" descr="IMG_6062.png"/>
          <p:cNvPicPr>
            <a:picLocks noChangeAspect="1"/>
          </p:cNvPicPr>
          <p:nvPr/>
        </p:nvPicPr>
        <p:blipFill>
          <a:blip r:embed="rId2">
            <a:extLst/>
          </a:blip>
          <a:srcRect l="48024" t="44379" r="0" b="41139"/>
          <a:stretch>
            <a:fillRect/>
          </a:stretch>
        </p:blipFill>
        <p:spPr>
          <a:xfrm>
            <a:off x="13579229" y="6858000"/>
            <a:ext cx="4174368" cy="2094934"/>
          </a:xfrm>
          <a:prstGeom prst="rect">
            <a:avLst/>
          </a:prstGeom>
          <a:ln w="12700">
            <a:miter lim="400000"/>
          </a:ln>
        </p:spPr>
      </p:pic>
      <p:pic>
        <p:nvPicPr>
          <p:cNvPr id="2057" name="IMG_6050.png" descr="IMG_6050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30437" y="147117"/>
            <a:ext cx="4274553" cy="4274553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2058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1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2078" name="تجميع"/>
          <p:cNvGrpSpPr/>
          <p:nvPr/>
        </p:nvGrpSpPr>
        <p:grpSpPr>
          <a:xfrm>
            <a:off x="-65349" y="2500193"/>
            <a:ext cx="2002180" cy="9987005"/>
            <a:chOff x="0" y="0"/>
            <a:chExt cx="2002178" cy="9987003"/>
          </a:xfrm>
        </p:grpSpPr>
        <p:grpSp>
          <p:nvGrpSpPr>
            <p:cNvPr id="2076" name="تجميع"/>
            <p:cNvGrpSpPr/>
            <p:nvPr/>
          </p:nvGrpSpPr>
          <p:grpSpPr>
            <a:xfrm>
              <a:off x="0" y="0"/>
              <a:ext cx="2002179" cy="9987004"/>
              <a:chOff x="0" y="0"/>
              <a:chExt cx="2002178" cy="9987003"/>
            </a:xfrm>
          </p:grpSpPr>
          <p:grpSp>
            <p:nvGrpSpPr>
              <p:cNvPr id="2074" name="تجميع"/>
              <p:cNvGrpSpPr/>
              <p:nvPr/>
            </p:nvGrpSpPr>
            <p:grpSpPr>
              <a:xfrm>
                <a:off x="332186" y="0"/>
                <a:ext cx="1412424" cy="9987004"/>
                <a:chOff x="0" y="0"/>
                <a:chExt cx="1412422" cy="9987003"/>
              </a:xfrm>
            </p:grpSpPr>
            <p:grpSp>
              <p:nvGrpSpPr>
                <p:cNvPr id="2063" name="تجميع"/>
                <p:cNvGrpSpPr/>
                <p:nvPr/>
              </p:nvGrpSpPr>
              <p:grpSpPr>
                <a:xfrm>
                  <a:off x="0" y="0"/>
                  <a:ext cx="1412423" cy="9987004"/>
                  <a:chOff x="0" y="0"/>
                  <a:chExt cx="1412422" cy="9987003"/>
                </a:xfrm>
              </p:grpSpPr>
              <p:grpSp>
                <p:nvGrpSpPr>
                  <p:cNvPr id="2061" name="تجميع"/>
                  <p:cNvGrpSpPr/>
                  <p:nvPr/>
                </p:nvGrpSpPr>
                <p:grpSpPr>
                  <a:xfrm>
                    <a:off x="0" y="118481"/>
                    <a:ext cx="1412423" cy="9868523"/>
                    <a:chOff x="0" y="0"/>
                    <a:chExt cx="1412422" cy="9868522"/>
                  </a:xfrm>
                </p:grpSpPr>
                <p:sp>
                  <p:nvSpPr>
                    <p:cNvPr id="2059" name="مستطيل مستدير الزوايا"/>
                    <p:cNvSpPr/>
                    <p:nvPr/>
                  </p:nvSpPr>
                  <p:spPr>
                    <a:xfrm>
                      <a:off x="0" y="0"/>
                      <a:ext cx="1412423" cy="1049326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2060" name="مستطيل"/>
                    <p:cNvSpPr/>
                    <p:nvPr/>
                  </p:nvSpPr>
                  <p:spPr>
                    <a:xfrm>
                      <a:off x="64351" y="545213"/>
                      <a:ext cx="1279558" cy="932331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2062" name="أدوات"/>
                  <p:cNvSpPr txBox="1"/>
                  <p:nvPr/>
                </p:nvSpPr>
                <p:spPr>
                  <a:xfrm>
                    <a:off x="52658" y="0"/>
                    <a:ext cx="1328856" cy="79276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2064" name="IMG_4012.png" descr="IMG_4012.pn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45755" y="759931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065" name="IMG_4015.jpeg" descr="IMG_4015.jpeg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5755" y="9090023"/>
                  <a:ext cx="1105081" cy="85950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068" name="تجميع"/>
                <p:cNvGrpSpPr/>
                <p:nvPr/>
              </p:nvGrpSpPr>
              <p:grpSpPr>
                <a:xfrm>
                  <a:off x="125529" y="3536368"/>
                  <a:ext cx="1113028" cy="2716172"/>
                  <a:chOff x="0" y="0"/>
                  <a:chExt cx="1113027" cy="2716170"/>
                </a:xfrm>
              </p:grpSpPr>
              <p:pic>
                <p:nvPicPr>
                  <p:cNvPr id="2066" name="IMG_4016.jpeg" descr="IMG_4016.jpeg">
                    <a:hlinkClick r:id="rId16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7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947" y="0"/>
                    <a:ext cx="1105081" cy="85950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2067" name="صورة 20" descr="صورة 20">
                    <a:hlinkClick r:id="rId18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9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856663"/>
                    <a:ext cx="1105081" cy="859508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2069" name="IMG_4017.jpeg" descr="IMG_4017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30515" y="6305983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070" name="IMG_4020.jpeg" descr="IMG_4020.jpe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tretch>
                  <a:fillRect/>
                </a:stretch>
              </p:blipFill>
              <p:spPr>
                <a:xfrm>
                  <a:off x="142425" y="7234871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071" name="IMG_4022.jpeg" descr="IMG_4022.jpeg">
                  <a:hlinkClick r:id="rId2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9124" y="1685223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072" name="IMG_4023.png" descr="IMG_4023.png">
                  <a:hlinkClick r:id="rId2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7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2468" y="8166477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073" name="IMG_4024.jpeg" descr="IMG_4024.jpeg"/>
                <p:cNvPicPr>
                  <a:picLocks noChangeAspect="0"/>
                </p:cNvPicPr>
                <p:nvPr/>
              </p:nvPicPr>
              <p:blipFill>
                <a:blip r:embed="rId28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3668" y="2611076"/>
                  <a:ext cx="1117360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2075" name="نشاط"/>
              <p:cNvSpPr txBox="1"/>
              <p:nvPr/>
            </p:nvSpPr>
            <p:spPr>
              <a:xfrm>
                <a:off x="0" y="9017109"/>
                <a:ext cx="2002179" cy="621764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2077" name="Picture 2" descr="Picture 2">
              <a:hlinkClick r:id="rId29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30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67515" y="4491364"/>
              <a:ext cx="1104851" cy="859329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2079" name="IMG_6576.png" descr="IMG_6576.png"/>
          <p:cNvPicPr>
            <a:picLocks noChangeAspect="1"/>
          </p:cNvPicPr>
          <p:nvPr/>
        </p:nvPicPr>
        <p:blipFill>
          <a:blip r:embed="rId31">
            <a:extLst/>
          </a:blip>
          <a:srcRect l="0" t="22399" r="0" b="48992"/>
          <a:stretch>
            <a:fillRect/>
          </a:stretch>
        </p:blipFill>
        <p:spPr>
          <a:xfrm>
            <a:off x="8499412" y="2006419"/>
            <a:ext cx="10558538" cy="3362440"/>
          </a:xfrm>
          <a:prstGeom prst="rect">
            <a:avLst/>
          </a:prstGeom>
          <a:ln w="12700">
            <a:miter lim="400000"/>
          </a:ln>
        </p:spPr>
      </p:pic>
      <p:pic>
        <p:nvPicPr>
          <p:cNvPr id="2080" name="IMG_6576.png" descr="IMG_6576.png"/>
          <p:cNvPicPr>
            <a:picLocks noChangeAspect="1"/>
          </p:cNvPicPr>
          <p:nvPr/>
        </p:nvPicPr>
        <p:blipFill>
          <a:blip r:embed="rId31">
            <a:extLst/>
          </a:blip>
          <a:srcRect l="33246" t="77631" r="3074" b="2966"/>
          <a:stretch>
            <a:fillRect/>
          </a:stretch>
        </p:blipFill>
        <p:spPr>
          <a:xfrm>
            <a:off x="6201580" y="7176164"/>
            <a:ext cx="6723593" cy="228048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90" name="Google Shape;525;p13"/>
          <p:cNvGrpSpPr/>
          <p:nvPr/>
        </p:nvGrpSpPr>
        <p:grpSpPr>
          <a:xfrm>
            <a:off x="5864009" y="109896"/>
            <a:ext cx="4255956" cy="1428127"/>
            <a:chOff x="0" y="0"/>
            <a:chExt cx="4255955" cy="1428126"/>
          </a:xfrm>
        </p:grpSpPr>
        <p:sp>
          <p:nvSpPr>
            <p:cNvPr id="2082" name="Google Shape;526;p13"/>
            <p:cNvSpPr/>
            <p:nvPr/>
          </p:nvSpPr>
          <p:spPr>
            <a:xfrm>
              <a:off x="4009865" y="444348"/>
              <a:ext cx="246091" cy="2197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470" y="0"/>
                  </a:moveTo>
                  <a:cubicBezTo>
                    <a:pt x="626" y="0"/>
                    <a:pt x="165" y="2944"/>
                    <a:pt x="1580" y="3753"/>
                  </a:cubicBezTo>
                  <a:cubicBezTo>
                    <a:pt x="7178" y="6403"/>
                    <a:pt x="13599" y="9089"/>
                    <a:pt x="16793" y="10892"/>
                  </a:cubicBezTo>
                  <a:lnTo>
                    <a:pt x="0" y="18031"/>
                  </a:lnTo>
                  <a:lnTo>
                    <a:pt x="1580" y="21600"/>
                  </a:lnTo>
                  <a:lnTo>
                    <a:pt x="19987" y="12658"/>
                  </a:lnTo>
                  <a:cubicBezTo>
                    <a:pt x="20777" y="12658"/>
                    <a:pt x="21600" y="11775"/>
                    <a:pt x="21600" y="10892"/>
                  </a:cubicBezTo>
                  <a:cubicBezTo>
                    <a:pt x="21600" y="10009"/>
                    <a:pt x="21600" y="8206"/>
                    <a:pt x="3194" y="147"/>
                  </a:cubicBezTo>
                  <a:cubicBezTo>
                    <a:pt x="2930" y="74"/>
                    <a:pt x="2667" y="0"/>
                    <a:pt x="2470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83" name="Google Shape;527;p13"/>
            <p:cNvSpPr/>
            <p:nvPr/>
          </p:nvSpPr>
          <p:spPr>
            <a:xfrm>
              <a:off x="3210522" y="0"/>
              <a:ext cx="890712" cy="10915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230" h="21600" fill="norm" stroke="1" extrusionOk="0">
                  <a:moveTo>
                    <a:pt x="2698" y="0"/>
                  </a:moveTo>
                  <a:cubicBezTo>
                    <a:pt x="1407" y="0"/>
                    <a:pt x="-3221" y="8207"/>
                    <a:pt x="3772" y="13141"/>
                  </a:cubicBezTo>
                  <a:lnTo>
                    <a:pt x="286" y="13867"/>
                  </a:lnTo>
                  <a:cubicBezTo>
                    <a:pt x="286" y="13867"/>
                    <a:pt x="778" y="21600"/>
                    <a:pt x="7586" y="21600"/>
                  </a:cubicBezTo>
                  <a:cubicBezTo>
                    <a:pt x="14230" y="21600"/>
                    <a:pt x="18379" y="9363"/>
                    <a:pt x="15064" y="5585"/>
                  </a:cubicBezTo>
                  <a:cubicBezTo>
                    <a:pt x="14387" y="4896"/>
                    <a:pt x="13792" y="4615"/>
                    <a:pt x="13266" y="4615"/>
                  </a:cubicBezTo>
                  <a:cubicBezTo>
                    <a:pt x="11051" y="4615"/>
                    <a:pt x="10081" y="9548"/>
                    <a:pt x="10081" y="9548"/>
                  </a:cubicBezTo>
                  <a:cubicBezTo>
                    <a:pt x="10081" y="9548"/>
                    <a:pt x="3936" y="370"/>
                    <a:pt x="2774" y="7"/>
                  </a:cubicBezTo>
                  <a:cubicBezTo>
                    <a:pt x="2746" y="0"/>
                    <a:pt x="2726" y="0"/>
                    <a:pt x="2698" y="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84" name="Google Shape;528;p13"/>
            <p:cNvSpPr/>
            <p:nvPr/>
          </p:nvSpPr>
          <p:spPr>
            <a:xfrm>
              <a:off x="3344112" y="182308"/>
              <a:ext cx="335250" cy="4544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13" h="21600" fill="norm" stroke="1" extrusionOk="0">
                  <a:moveTo>
                    <a:pt x="2871" y="0"/>
                  </a:moveTo>
                  <a:cubicBezTo>
                    <a:pt x="2286" y="0"/>
                    <a:pt x="2286" y="427"/>
                    <a:pt x="1724" y="854"/>
                  </a:cubicBezTo>
                  <a:cubicBezTo>
                    <a:pt x="601" y="2153"/>
                    <a:pt x="2286" y="4751"/>
                    <a:pt x="4579" y="7775"/>
                  </a:cubicBezTo>
                  <a:cubicBezTo>
                    <a:pt x="3994" y="7348"/>
                    <a:pt x="2871" y="6921"/>
                    <a:pt x="1724" y="6921"/>
                  </a:cubicBezTo>
                  <a:cubicBezTo>
                    <a:pt x="1162" y="6921"/>
                    <a:pt x="601" y="7348"/>
                    <a:pt x="601" y="7775"/>
                  </a:cubicBezTo>
                  <a:cubicBezTo>
                    <a:pt x="-546" y="10373"/>
                    <a:pt x="16" y="12971"/>
                    <a:pt x="1724" y="15124"/>
                  </a:cubicBezTo>
                  <a:cubicBezTo>
                    <a:pt x="4579" y="19020"/>
                    <a:pt x="9681" y="21600"/>
                    <a:pt x="15929" y="21600"/>
                  </a:cubicBezTo>
                  <a:cubicBezTo>
                    <a:pt x="16514" y="21600"/>
                    <a:pt x="17076" y="21600"/>
                    <a:pt x="17076" y="21173"/>
                  </a:cubicBezTo>
                  <a:cubicBezTo>
                    <a:pt x="17076" y="20319"/>
                    <a:pt x="17076" y="19874"/>
                    <a:pt x="15929" y="19874"/>
                  </a:cubicBezTo>
                  <a:cubicBezTo>
                    <a:pt x="11389" y="19874"/>
                    <a:pt x="6849" y="17721"/>
                    <a:pt x="4579" y="14697"/>
                  </a:cubicBezTo>
                  <a:cubicBezTo>
                    <a:pt x="2871" y="12971"/>
                    <a:pt x="2286" y="11227"/>
                    <a:pt x="2871" y="9074"/>
                  </a:cubicBezTo>
                  <a:cubicBezTo>
                    <a:pt x="5702" y="10800"/>
                    <a:pt x="8557" y="12526"/>
                    <a:pt x="10827" y="14697"/>
                  </a:cubicBezTo>
                  <a:cubicBezTo>
                    <a:pt x="11108" y="14910"/>
                    <a:pt x="11389" y="15017"/>
                    <a:pt x="11670" y="15017"/>
                  </a:cubicBezTo>
                  <a:cubicBezTo>
                    <a:pt x="11951" y="15017"/>
                    <a:pt x="12255" y="14910"/>
                    <a:pt x="12536" y="14697"/>
                  </a:cubicBezTo>
                  <a:cubicBezTo>
                    <a:pt x="12536" y="14270"/>
                    <a:pt x="12536" y="13825"/>
                    <a:pt x="12536" y="13398"/>
                  </a:cubicBezTo>
                  <a:cubicBezTo>
                    <a:pt x="9119" y="9946"/>
                    <a:pt x="6287" y="6476"/>
                    <a:pt x="3994" y="2153"/>
                  </a:cubicBezTo>
                  <a:cubicBezTo>
                    <a:pt x="9681" y="6049"/>
                    <a:pt x="14244" y="9946"/>
                    <a:pt x="18784" y="14697"/>
                  </a:cubicBezTo>
                  <a:lnTo>
                    <a:pt x="20492" y="14697"/>
                  </a:lnTo>
                  <a:cubicBezTo>
                    <a:pt x="21054" y="14270"/>
                    <a:pt x="21054" y="13398"/>
                    <a:pt x="20492" y="13398"/>
                  </a:cubicBezTo>
                  <a:cubicBezTo>
                    <a:pt x="15367" y="8202"/>
                    <a:pt x="6287" y="0"/>
                    <a:pt x="2871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85" name="Google Shape;529;p13"/>
            <p:cNvSpPr/>
            <p:nvPr/>
          </p:nvSpPr>
          <p:spPr>
            <a:xfrm>
              <a:off x="3860200" y="360493"/>
              <a:ext cx="149656" cy="1489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5" h="21600" fill="norm" stroke="1" extrusionOk="0">
                  <a:moveTo>
                    <a:pt x="3135" y="0"/>
                  </a:moveTo>
                  <a:cubicBezTo>
                    <a:pt x="2665" y="0"/>
                    <a:pt x="2142" y="163"/>
                    <a:pt x="1775" y="543"/>
                  </a:cubicBezTo>
                  <a:cubicBezTo>
                    <a:pt x="520" y="543"/>
                    <a:pt x="-735" y="1845"/>
                    <a:pt x="520" y="3148"/>
                  </a:cubicBezTo>
                  <a:cubicBezTo>
                    <a:pt x="3083" y="16336"/>
                    <a:pt x="5593" y="21600"/>
                    <a:pt x="9411" y="21600"/>
                  </a:cubicBezTo>
                  <a:cubicBezTo>
                    <a:pt x="15740" y="21600"/>
                    <a:pt x="19557" y="9769"/>
                    <a:pt x="20865" y="3148"/>
                  </a:cubicBezTo>
                  <a:cubicBezTo>
                    <a:pt x="20865" y="1845"/>
                    <a:pt x="19557" y="543"/>
                    <a:pt x="18302" y="543"/>
                  </a:cubicBezTo>
                  <a:cubicBezTo>
                    <a:pt x="17936" y="163"/>
                    <a:pt x="17570" y="0"/>
                    <a:pt x="17204" y="0"/>
                  </a:cubicBezTo>
                  <a:cubicBezTo>
                    <a:pt x="16419" y="0"/>
                    <a:pt x="15740" y="923"/>
                    <a:pt x="15740" y="1845"/>
                  </a:cubicBezTo>
                  <a:cubicBezTo>
                    <a:pt x="14484" y="7110"/>
                    <a:pt x="13229" y="12374"/>
                    <a:pt x="10666" y="16336"/>
                  </a:cubicBezTo>
                  <a:cubicBezTo>
                    <a:pt x="10666" y="16336"/>
                    <a:pt x="8156" y="15033"/>
                    <a:pt x="5593" y="1845"/>
                  </a:cubicBezTo>
                  <a:cubicBezTo>
                    <a:pt x="5593" y="923"/>
                    <a:pt x="4338" y="0"/>
                    <a:pt x="3135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86" name="Google Shape;530;p13"/>
            <p:cNvSpPr/>
            <p:nvPr/>
          </p:nvSpPr>
          <p:spPr>
            <a:xfrm>
              <a:off x="3544090" y="930994"/>
              <a:ext cx="169914" cy="696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06" h="21600" fill="norm" stroke="1" extrusionOk="0">
                  <a:moveTo>
                    <a:pt x="16994" y="0"/>
                  </a:moveTo>
                  <a:cubicBezTo>
                    <a:pt x="16518" y="0"/>
                    <a:pt x="16128" y="581"/>
                    <a:pt x="15868" y="1858"/>
                  </a:cubicBezTo>
                  <a:cubicBezTo>
                    <a:pt x="12709" y="8245"/>
                    <a:pt x="9549" y="11381"/>
                    <a:pt x="5956" y="11381"/>
                  </a:cubicBezTo>
                  <a:cubicBezTo>
                    <a:pt x="4787" y="11381"/>
                    <a:pt x="3532" y="11032"/>
                    <a:pt x="2190" y="10335"/>
                  </a:cubicBezTo>
                  <a:cubicBezTo>
                    <a:pt x="112" y="10335"/>
                    <a:pt x="-970" y="21600"/>
                    <a:pt x="1151" y="21600"/>
                  </a:cubicBezTo>
                  <a:lnTo>
                    <a:pt x="5350" y="21600"/>
                  </a:lnTo>
                  <a:cubicBezTo>
                    <a:pt x="9549" y="21600"/>
                    <a:pt x="14830" y="18813"/>
                    <a:pt x="19028" y="10335"/>
                  </a:cubicBezTo>
                  <a:cubicBezTo>
                    <a:pt x="20630" y="6039"/>
                    <a:pt x="18552" y="0"/>
                    <a:pt x="16994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87" name="Google Shape;531;p13"/>
            <p:cNvSpPr/>
            <p:nvPr/>
          </p:nvSpPr>
          <p:spPr>
            <a:xfrm>
              <a:off x="3508671" y="784631"/>
              <a:ext cx="170691" cy="707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9" h="21600" fill="norm" stroke="1" extrusionOk="0">
                  <a:moveTo>
                    <a:pt x="18742" y="0"/>
                  </a:moveTo>
                  <a:cubicBezTo>
                    <a:pt x="18180" y="0"/>
                    <a:pt x="17617" y="686"/>
                    <a:pt x="17055" y="2057"/>
                  </a:cubicBezTo>
                  <a:cubicBezTo>
                    <a:pt x="14478" y="8343"/>
                    <a:pt x="10636" y="11429"/>
                    <a:pt x="6981" y="11429"/>
                  </a:cubicBezTo>
                  <a:cubicBezTo>
                    <a:pt x="5763" y="11429"/>
                    <a:pt x="4545" y="11086"/>
                    <a:pt x="3374" y="10400"/>
                  </a:cubicBezTo>
                  <a:cubicBezTo>
                    <a:pt x="1125" y="10400"/>
                    <a:pt x="0" y="13257"/>
                    <a:pt x="0" y="16000"/>
                  </a:cubicBezTo>
                  <a:cubicBezTo>
                    <a:pt x="0" y="18743"/>
                    <a:pt x="0" y="21600"/>
                    <a:pt x="2249" y="21600"/>
                  </a:cubicBezTo>
                  <a:lnTo>
                    <a:pt x="5669" y="21600"/>
                  </a:lnTo>
                  <a:cubicBezTo>
                    <a:pt x="11339" y="21600"/>
                    <a:pt x="15931" y="16000"/>
                    <a:pt x="20475" y="7657"/>
                  </a:cubicBezTo>
                  <a:cubicBezTo>
                    <a:pt x="21600" y="7657"/>
                    <a:pt x="21600" y="2057"/>
                    <a:pt x="20475" y="2057"/>
                  </a:cubicBezTo>
                  <a:cubicBezTo>
                    <a:pt x="19913" y="686"/>
                    <a:pt x="19351" y="0"/>
                    <a:pt x="18742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88" name="Google Shape;532;p13"/>
            <p:cNvSpPr/>
            <p:nvPr/>
          </p:nvSpPr>
          <p:spPr>
            <a:xfrm>
              <a:off x="3754395" y="784631"/>
              <a:ext cx="171066" cy="707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9" h="21600" fill="norm" stroke="1" extrusionOk="0">
                  <a:moveTo>
                    <a:pt x="18748" y="0"/>
                  </a:moveTo>
                  <a:cubicBezTo>
                    <a:pt x="18187" y="0"/>
                    <a:pt x="17626" y="686"/>
                    <a:pt x="17065" y="2057"/>
                  </a:cubicBezTo>
                  <a:cubicBezTo>
                    <a:pt x="13652" y="8343"/>
                    <a:pt x="10239" y="11429"/>
                    <a:pt x="6358" y="11429"/>
                  </a:cubicBezTo>
                  <a:cubicBezTo>
                    <a:pt x="5049" y="11429"/>
                    <a:pt x="3694" y="11086"/>
                    <a:pt x="2291" y="10400"/>
                  </a:cubicBezTo>
                  <a:cubicBezTo>
                    <a:pt x="1169" y="10400"/>
                    <a:pt x="0" y="13257"/>
                    <a:pt x="0" y="16000"/>
                  </a:cubicBezTo>
                  <a:cubicBezTo>
                    <a:pt x="0" y="18743"/>
                    <a:pt x="0" y="21600"/>
                    <a:pt x="1169" y="21600"/>
                  </a:cubicBezTo>
                  <a:lnTo>
                    <a:pt x="5704" y="21600"/>
                  </a:lnTo>
                  <a:cubicBezTo>
                    <a:pt x="11361" y="21600"/>
                    <a:pt x="15943" y="16000"/>
                    <a:pt x="20478" y="7657"/>
                  </a:cubicBezTo>
                  <a:cubicBezTo>
                    <a:pt x="21600" y="7657"/>
                    <a:pt x="21600" y="2057"/>
                    <a:pt x="20478" y="2057"/>
                  </a:cubicBezTo>
                  <a:cubicBezTo>
                    <a:pt x="19917" y="686"/>
                    <a:pt x="19309" y="0"/>
                    <a:pt x="18748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89" name="Google Shape;533;p13"/>
            <p:cNvSpPr/>
            <p:nvPr/>
          </p:nvSpPr>
          <p:spPr>
            <a:xfrm>
              <a:off x="0" y="850138"/>
              <a:ext cx="2925334" cy="5779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09" y="1553"/>
                  </a:moveTo>
                  <a:cubicBezTo>
                    <a:pt x="537" y="1553"/>
                    <a:pt x="338" y="1553"/>
                    <a:pt x="136" y="1889"/>
                  </a:cubicBezTo>
                  <a:cubicBezTo>
                    <a:pt x="0" y="1889"/>
                    <a:pt x="0" y="2224"/>
                    <a:pt x="0" y="2574"/>
                  </a:cubicBezTo>
                  <a:cubicBezTo>
                    <a:pt x="0" y="2910"/>
                    <a:pt x="66" y="3246"/>
                    <a:pt x="136" y="3246"/>
                  </a:cubicBezTo>
                  <a:lnTo>
                    <a:pt x="202" y="3246"/>
                  </a:lnTo>
                  <a:cubicBezTo>
                    <a:pt x="404" y="2910"/>
                    <a:pt x="607" y="2910"/>
                    <a:pt x="809" y="2910"/>
                  </a:cubicBezTo>
                  <a:cubicBezTo>
                    <a:pt x="875" y="2910"/>
                    <a:pt x="942" y="2574"/>
                    <a:pt x="942" y="2224"/>
                  </a:cubicBezTo>
                  <a:cubicBezTo>
                    <a:pt x="942" y="1889"/>
                    <a:pt x="875" y="1553"/>
                    <a:pt x="809" y="1553"/>
                  </a:cubicBezTo>
                  <a:close/>
                  <a:moveTo>
                    <a:pt x="1615" y="1889"/>
                  </a:moveTo>
                  <a:cubicBezTo>
                    <a:pt x="1548" y="1889"/>
                    <a:pt x="1479" y="1889"/>
                    <a:pt x="1479" y="2574"/>
                  </a:cubicBezTo>
                  <a:cubicBezTo>
                    <a:pt x="1479" y="2910"/>
                    <a:pt x="1479" y="3246"/>
                    <a:pt x="1615" y="3246"/>
                  </a:cubicBezTo>
                  <a:cubicBezTo>
                    <a:pt x="1817" y="3581"/>
                    <a:pt x="2086" y="3931"/>
                    <a:pt x="2354" y="4603"/>
                  </a:cubicBezTo>
                  <a:lnTo>
                    <a:pt x="2424" y="4603"/>
                  </a:lnTo>
                  <a:cubicBezTo>
                    <a:pt x="2557" y="4603"/>
                    <a:pt x="2623" y="3581"/>
                    <a:pt x="2490" y="3246"/>
                  </a:cubicBezTo>
                  <a:cubicBezTo>
                    <a:pt x="2221" y="2574"/>
                    <a:pt x="1953" y="2224"/>
                    <a:pt x="1615" y="1889"/>
                  </a:cubicBezTo>
                  <a:close/>
                  <a:moveTo>
                    <a:pt x="13645" y="0"/>
                  </a:moveTo>
                  <a:cubicBezTo>
                    <a:pt x="13528" y="0"/>
                    <a:pt x="13429" y="937"/>
                    <a:pt x="13592" y="1203"/>
                  </a:cubicBezTo>
                  <a:lnTo>
                    <a:pt x="13659" y="1553"/>
                  </a:lnTo>
                  <a:cubicBezTo>
                    <a:pt x="13794" y="2224"/>
                    <a:pt x="13861" y="3246"/>
                    <a:pt x="13930" y="4267"/>
                  </a:cubicBezTo>
                  <a:cubicBezTo>
                    <a:pt x="13930" y="4952"/>
                    <a:pt x="13997" y="4952"/>
                    <a:pt x="14063" y="4952"/>
                  </a:cubicBezTo>
                  <a:cubicBezTo>
                    <a:pt x="14129" y="4952"/>
                    <a:pt x="14199" y="4603"/>
                    <a:pt x="14199" y="4267"/>
                  </a:cubicBezTo>
                  <a:cubicBezTo>
                    <a:pt x="14129" y="2910"/>
                    <a:pt x="13997" y="1553"/>
                    <a:pt x="13861" y="532"/>
                  </a:cubicBezTo>
                  <a:cubicBezTo>
                    <a:pt x="13794" y="196"/>
                    <a:pt x="13794" y="196"/>
                    <a:pt x="13728" y="196"/>
                  </a:cubicBezTo>
                  <a:cubicBezTo>
                    <a:pt x="13700" y="56"/>
                    <a:pt x="13672" y="0"/>
                    <a:pt x="13645" y="0"/>
                  </a:cubicBezTo>
                  <a:close/>
                  <a:moveTo>
                    <a:pt x="12985" y="867"/>
                  </a:moveTo>
                  <a:cubicBezTo>
                    <a:pt x="12919" y="867"/>
                    <a:pt x="12853" y="867"/>
                    <a:pt x="12853" y="1203"/>
                  </a:cubicBezTo>
                  <a:cubicBezTo>
                    <a:pt x="12717" y="2224"/>
                    <a:pt x="12650" y="2910"/>
                    <a:pt x="12717" y="3931"/>
                  </a:cubicBezTo>
                  <a:cubicBezTo>
                    <a:pt x="12717" y="4603"/>
                    <a:pt x="12717" y="5288"/>
                    <a:pt x="12786" y="5960"/>
                  </a:cubicBezTo>
                  <a:cubicBezTo>
                    <a:pt x="12786" y="6211"/>
                    <a:pt x="12819" y="6449"/>
                    <a:pt x="12861" y="6449"/>
                  </a:cubicBezTo>
                  <a:cubicBezTo>
                    <a:pt x="12880" y="6449"/>
                    <a:pt x="12900" y="6407"/>
                    <a:pt x="12919" y="6309"/>
                  </a:cubicBezTo>
                  <a:cubicBezTo>
                    <a:pt x="12985" y="6309"/>
                    <a:pt x="13055" y="5960"/>
                    <a:pt x="13055" y="5624"/>
                  </a:cubicBezTo>
                  <a:cubicBezTo>
                    <a:pt x="12985" y="4952"/>
                    <a:pt x="12985" y="4603"/>
                    <a:pt x="12985" y="3931"/>
                  </a:cubicBezTo>
                  <a:cubicBezTo>
                    <a:pt x="12985" y="3246"/>
                    <a:pt x="12985" y="2574"/>
                    <a:pt x="13055" y="1889"/>
                  </a:cubicBezTo>
                  <a:cubicBezTo>
                    <a:pt x="13121" y="1553"/>
                    <a:pt x="13055" y="1203"/>
                    <a:pt x="12985" y="867"/>
                  </a:cubicBezTo>
                  <a:close/>
                  <a:moveTo>
                    <a:pt x="21464" y="1889"/>
                  </a:moveTo>
                  <a:cubicBezTo>
                    <a:pt x="21398" y="1889"/>
                    <a:pt x="21331" y="2224"/>
                    <a:pt x="21331" y="2574"/>
                  </a:cubicBezTo>
                  <a:cubicBezTo>
                    <a:pt x="21262" y="3931"/>
                    <a:pt x="21196" y="4952"/>
                    <a:pt x="21063" y="6309"/>
                  </a:cubicBezTo>
                  <a:cubicBezTo>
                    <a:pt x="20993" y="6309"/>
                    <a:pt x="20993" y="6981"/>
                    <a:pt x="21063" y="7331"/>
                  </a:cubicBezTo>
                  <a:lnTo>
                    <a:pt x="21129" y="7331"/>
                  </a:lnTo>
                  <a:lnTo>
                    <a:pt x="21129" y="6981"/>
                  </a:lnTo>
                  <a:lnTo>
                    <a:pt x="21262" y="6981"/>
                  </a:lnTo>
                  <a:cubicBezTo>
                    <a:pt x="21464" y="5624"/>
                    <a:pt x="21534" y="4267"/>
                    <a:pt x="21600" y="2574"/>
                  </a:cubicBezTo>
                  <a:cubicBezTo>
                    <a:pt x="21600" y="2224"/>
                    <a:pt x="21534" y="1889"/>
                    <a:pt x="21464" y="1889"/>
                  </a:cubicBezTo>
                  <a:close/>
                  <a:moveTo>
                    <a:pt x="3180" y="4882"/>
                  </a:moveTo>
                  <a:cubicBezTo>
                    <a:pt x="3080" y="4882"/>
                    <a:pt x="3047" y="5722"/>
                    <a:pt x="3163" y="6309"/>
                  </a:cubicBezTo>
                  <a:cubicBezTo>
                    <a:pt x="3365" y="6645"/>
                    <a:pt x="3634" y="7331"/>
                    <a:pt x="3903" y="8352"/>
                  </a:cubicBezTo>
                  <a:lnTo>
                    <a:pt x="3969" y="8352"/>
                  </a:lnTo>
                  <a:lnTo>
                    <a:pt x="3969" y="8002"/>
                  </a:lnTo>
                  <a:lnTo>
                    <a:pt x="4039" y="8002"/>
                  </a:lnTo>
                  <a:cubicBezTo>
                    <a:pt x="4105" y="7666"/>
                    <a:pt x="4105" y="7331"/>
                    <a:pt x="4039" y="6981"/>
                  </a:cubicBezTo>
                  <a:cubicBezTo>
                    <a:pt x="3767" y="6309"/>
                    <a:pt x="3498" y="5624"/>
                    <a:pt x="3230" y="4952"/>
                  </a:cubicBezTo>
                  <a:cubicBezTo>
                    <a:pt x="3210" y="4896"/>
                    <a:pt x="3194" y="4882"/>
                    <a:pt x="3180" y="4882"/>
                  </a:cubicBezTo>
                  <a:close/>
                  <a:moveTo>
                    <a:pt x="4778" y="9023"/>
                  </a:moveTo>
                  <a:cubicBezTo>
                    <a:pt x="4642" y="9023"/>
                    <a:pt x="4576" y="9023"/>
                    <a:pt x="4576" y="9359"/>
                  </a:cubicBezTo>
                  <a:cubicBezTo>
                    <a:pt x="4509" y="9709"/>
                    <a:pt x="4509" y="10045"/>
                    <a:pt x="4576" y="10380"/>
                  </a:cubicBezTo>
                  <a:lnTo>
                    <a:pt x="5316" y="12423"/>
                  </a:lnTo>
                  <a:lnTo>
                    <a:pt x="5382" y="12423"/>
                  </a:lnTo>
                  <a:cubicBezTo>
                    <a:pt x="5451" y="12423"/>
                    <a:pt x="5518" y="12423"/>
                    <a:pt x="5518" y="12087"/>
                  </a:cubicBezTo>
                  <a:cubicBezTo>
                    <a:pt x="5584" y="11737"/>
                    <a:pt x="5518" y="11402"/>
                    <a:pt x="5451" y="11402"/>
                  </a:cubicBezTo>
                  <a:lnTo>
                    <a:pt x="4778" y="9023"/>
                  </a:lnTo>
                  <a:close/>
                  <a:moveTo>
                    <a:pt x="20556" y="8799"/>
                  </a:moveTo>
                  <a:cubicBezTo>
                    <a:pt x="20522" y="8799"/>
                    <a:pt x="20486" y="8869"/>
                    <a:pt x="20456" y="9023"/>
                  </a:cubicBezTo>
                  <a:cubicBezTo>
                    <a:pt x="20254" y="9709"/>
                    <a:pt x="19985" y="10380"/>
                    <a:pt x="19783" y="11066"/>
                  </a:cubicBezTo>
                  <a:cubicBezTo>
                    <a:pt x="19716" y="11402"/>
                    <a:pt x="19647" y="11737"/>
                    <a:pt x="19716" y="12087"/>
                  </a:cubicBezTo>
                  <a:cubicBezTo>
                    <a:pt x="19716" y="12423"/>
                    <a:pt x="19783" y="12423"/>
                    <a:pt x="19849" y="12423"/>
                  </a:cubicBezTo>
                  <a:lnTo>
                    <a:pt x="19919" y="12423"/>
                  </a:lnTo>
                  <a:cubicBezTo>
                    <a:pt x="20187" y="11737"/>
                    <a:pt x="20390" y="11066"/>
                    <a:pt x="20658" y="10045"/>
                  </a:cubicBezTo>
                  <a:cubicBezTo>
                    <a:pt x="20761" y="9527"/>
                    <a:pt x="20667" y="8799"/>
                    <a:pt x="20556" y="8799"/>
                  </a:cubicBezTo>
                  <a:close/>
                  <a:moveTo>
                    <a:pt x="14063" y="7666"/>
                  </a:moveTo>
                  <a:cubicBezTo>
                    <a:pt x="13997" y="7666"/>
                    <a:pt x="13930" y="8002"/>
                    <a:pt x="13930" y="8352"/>
                  </a:cubicBezTo>
                  <a:cubicBezTo>
                    <a:pt x="13861" y="9023"/>
                    <a:pt x="13861" y="9359"/>
                    <a:pt x="13794" y="10045"/>
                  </a:cubicBezTo>
                  <a:cubicBezTo>
                    <a:pt x="13659" y="9709"/>
                    <a:pt x="13592" y="9023"/>
                    <a:pt x="13459" y="8688"/>
                  </a:cubicBezTo>
                  <a:cubicBezTo>
                    <a:pt x="13423" y="8520"/>
                    <a:pt x="13390" y="8436"/>
                    <a:pt x="13357" y="8436"/>
                  </a:cubicBezTo>
                  <a:cubicBezTo>
                    <a:pt x="13323" y="8436"/>
                    <a:pt x="13290" y="8520"/>
                    <a:pt x="13257" y="8688"/>
                  </a:cubicBezTo>
                  <a:cubicBezTo>
                    <a:pt x="13188" y="9023"/>
                    <a:pt x="13188" y="9359"/>
                    <a:pt x="13257" y="9709"/>
                  </a:cubicBezTo>
                  <a:cubicBezTo>
                    <a:pt x="13390" y="10380"/>
                    <a:pt x="13526" y="10730"/>
                    <a:pt x="13659" y="11066"/>
                  </a:cubicBezTo>
                  <a:lnTo>
                    <a:pt x="13592" y="12087"/>
                  </a:lnTo>
                  <a:cubicBezTo>
                    <a:pt x="13592" y="12423"/>
                    <a:pt x="13592" y="12759"/>
                    <a:pt x="13659" y="13108"/>
                  </a:cubicBezTo>
                  <a:lnTo>
                    <a:pt x="13728" y="13108"/>
                  </a:lnTo>
                  <a:lnTo>
                    <a:pt x="13728" y="12759"/>
                  </a:lnTo>
                  <a:cubicBezTo>
                    <a:pt x="13728" y="12926"/>
                    <a:pt x="13744" y="13024"/>
                    <a:pt x="13769" y="13024"/>
                  </a:cubicBezTo>
                  <a:cubicBezTo>
                    <a:pt x="13794" y="13024"/>
                    <a:pt x="13828" y="12926"/>
                    <a:pt x="13861" y="12759"/>
                  </a:cubicBezTo>
                  <a:lnTo>
                    <a:pt x="13930" y="12087"/>
                  </a:lnTo>
                  <a:lnTo>
                    <a:pt x="13997" y="12087"/>
                  </a:lnTo>
                  <a:cubicBezTo>
                    <a:pt x="14016" y="12185"/>
                    <a:pt x="14035" y="12227"/>
                    <a:pt x="14055" y="12227"/>
                  </a:cubicBezTo>
                  <a:cubicBezTo>
                    <a:pt x="14102" y="12227"/>
                    <a:pt x="14152" y="11989"/>
                    <a:pt x="14199" y="11737"/>
                  </a:cubicBezTo>
                  <a:cubicBezTo>
                    <a:pt x="14265" y="11402"/>
                    <a:pt x="14199" y="11066"/>
                    <a:pt x="14129" y="10730"/>
                  </a:cubicBezTo>
                  <a:lnTo>
                    <a:pt x="14063" y="10730"/>
                  </a:lnTo>
                  <a:cubicBezTo>
                    <a:pt x="14129" y="10045"/>
                    <a:pt x="14129" y="9359"/>
                    <a:pt x="14199" y="8688"/>
                  </a:cubicBezTo>
                  <a:cubicBezTo>
                    <a:pt x="14199" y="8352"/>
                    <a:pt x="14129" y="7666"/>
                    <a:pt x="14063" y="7666"/>
                  </a:cubicBezTo>
                  <a:close/>
                  <a:moveTo>
                    <a:pt x="14938" y="12087"/>
                  </a:moveTo>
                  <a:cubicBezTo>
                    <a:pt x="14872" y="12087"/>
                    <a:pt x="14736" y="12087"/>
                    <a:pt x="14736" y="12759"/>
                  </a:cubicBezTo>
                  <a:cubicBezTo>
                    <a:pt x="14736" y="13108"/>
                    <a:pt x="14803" y="13444"/>
                    <a:pt x="14872" y="13444"/>
                  </a:cubicBezTo>
                  <a:cubicBezTo>
                    <a:pt x="15140" y="13780"/>
                    <a:pt x="15409" y="14116"/>
                    <a:pt x="15678" y="14465"/>
                  </a:cubicBezTo>
                  <a:lnTo>
                    <a:pt x="15744" y="14465"/>
                  </a:lnTo>
                  <a:cubicBezTo>
                    <a:pt x="15880" y="14116"/>
                    <a:pt x="15880" y="13108"/>
                    <a:pt x="15744" y="13108"/>
                  </a:cubicBezTo>
                  <a:cubicBezTo>
                    <a:pt x="15476" y="12759"/>
                    <a:pt x="15207" y="12423"/>
                    <a:pt x="14938" y="12087"/>
                  </a:cubicBezTo>
                  <a:close/>
                  <a:moveTo>
                    <a:pt x="16553" y="13444"/>
                  </a:moveTo>
                  <a:cubicBezTo>
                    <a:pt x="16487" y="13444"/>
                    <a:pt x="16417" y="13780"/>
                    <a:pt x="16417" y="14116"/>
                  </a:cubicBezTo>
                  <a:cubicBezTo>
                    <a:pt x="16351" y="14465"/>
                    <a:pt x="16417" y="14801"/>
                    <a:pt x="16487" y="14801"/>
                  </a:cubicBezTo>
                  <a:lnTo>
                    <a:pt x="17359" y="14801"/>
                  </a:lnTo>
                  <a:cubicBezTo>
                    <a:pt x="17428" y="14801"/>
                    <a:pt x="17495" y="14801"/>
                    <a:pt x="17495" y="14116"/>
                  </a:cubicBezTo>
                  <a:cubicBezTo>
                    <a:pt x="17495" y="13780"/>
                    <a:pt x="17428" y="13444"/>
                    <a:pt x="17359" y="13444"/>
                  </a:cubicBezTo>
                  <a:close/>
                  <a:moveTo>
                    <a:pt x="19043" y="12423"/>
                  </a:moveTo>
                  <a:cubicBezTo>
                    <a:pt x="18775" y="12759"/>
                    <a:pt x="18503" y="13108"/>
                    <a:pt x="18168" y="13108"/>
                  </a:cubicBezTo>
                  <a:cubicBezTo>
                    <a:pt x="18102" y="13444"/>
                    <a:pt x="18032" y="13780"/>
                    <a:pt x="18102" y="14116"/>
                  </a:cubicBezTo>
                  <a:cubicBezTo>
                    <a:pt x="18102" y="14465"/>
                    <a:pt x="18168" y="14801"/>
                    <a:pt x="18235" y="14801"/>
                  </a:cubicBezTo>
                  <a:lnTo>
                    <a:pt x="18304" y="14801"/>
                  </a:lnTo>
                  <a:cubicBezTo>
                    <a:pt x="18572" y="14465"/>
                    <a:pt x="18841" y="14116"/>
                    <a:pt x="19110" y="13780"/>
                  </a:cubicBezTo>
                  <a:cubicBezTo>
                    <a:pt x="19176" y="13780"/>
                    <a:pt x="19246" y="13444"/>
                    <a:pt x="19246" y="13108"/>
                  </a:cubicBezTo>
                  <a:cubicBezTo>
                    <a:pt x="19176" y="12759"/>
                    <a:pt x="19110" y="12423"/>
                    <a:pt x="19043" y="12423"/>
                  </a:cubicBezTo>
                  <a:close/>
                  <a:moveTo>
                    <a:pt x="6191" y="13108"/>
                  </a:moveTo>
                  <a:cubicBezTo>
                    <a:pt x="6124" y="13108"/>
                    <a:pt x="6055" y="13108"/>
                    <a:pt x="5989" y="13444"/>
                  </a:cubicBezTo>
                  <a:cubicBezTo>
                    <a:pt x="5989" y="13780"/>
                    <a:pt x="5989" y="14116"/>
                    <a:pt x="6055" y="14465"/>
                  </a:cubicBezTo>
                  <a:cubicBezTo>
                    <a:pt x="6327" y="15137"/>
                    <a:pt x="6595" y="15822"/>
                    <a:pt x="6797" y="16508"/>
                  </a:cubicBezTo>
                  <a:lnTo>
                    <a:pt x="6864" y="16508"/>
                  </a:lnTo>
                  <a:cubicBezTo>
                    <a:pt x="6930" y="16508"/>
                    <a:pt x="6997" y="16508"/>
                    <a:pt x="6997" y="16158"/>
                  </a:cubicBezTo>
                  <a:cubicBezTo>
                    <a:pt x="7066" y="15822"/>
                    <a:pt x="6997" y="15487"/>
                    <a:pt x="6930" y="15137"/>
                  </a:cubicBezTo>
                  <a:lnTo>
                    <a:pt x="6191" y="13108"/>
                  </a:lnTo>
                  <a:close/>
                  <a:moveTo>
                    <a:pt x="13168" y="15053"/>
                  </a:moveTo>
                  <a:cubicBezTo>
                    <a:pt x="13152" y="15053"/>
                    <a:pt x="13132" y="15081"/>
                    <a:pt x="13121" y="15137"/>
                  </a:cubicBezTo>
                  <a:cubicBezTo>
                    <a:pt x="12919" y="16158"/>
                    <a:pt x="12650" y="16844"/>
                    <a:pt x="12448" y="17515"/>
                  </a:cubicBezTo>
                  <a:cubicBezTo>
                    <a:pt x="12382" y="17865"/>
                    <a:pt x="12315" y="18201"/>
                    <a:pt x="12382" y="18536"/>
                  </a:cubicBezTo>
                  <a:cubicBezTo>
                    <a:pt x="12382" y="18886"/>
                    <a:pt x="12448" y="18886"/>
                    <a:pt x="12515" y="18886"/>
                  </a:cubicBezTo>
                  <a:lnTo>
                    <a:pt x="12584" y="18886"/>
                  </a:lnTo>
                  <a:cubicBezTo>
                    <a:pt x="12853" y="18201"/>
                    <a:pt x="13055" y="17179"/>
                    <a:pt x="13257" y="16158"/>
                  </a:cubicBezTo>
                  <a:cubicBezTo>
                    <a:pt x="13365" y="15612"/>
                    <a:pt x="13251" y="15053"/>
                    <a:pt x="13168" y="15053"/>
                  </a:cubicBezTo>
                  <a:close/>
                  <a:moveTo>
                    <a:pt x="7678" y="17039"/>
                  </a:moveTo>
                  <a:cubicBezTo>
                    <a:pt x="7631" y="17039"/>
                    <a:pt x="7584" y="17277"/>
                    <a:pt x="7537" y="17515"/>
                  </a:cubicBezTo>
                  <a:cubicBezTo>
                    <a:pt x="7537" y="17865"/>
                    <a:pt x="7537" y="18201"/>
                    <a:pt x="7603" y="18536"/>
                  </a:cubicBezTo>
                  <a:cubicBezTo>
                    <a:pt x="7872" y="18886"/>
                    <a:pt x="8141" y="19558"/>
                    <a:pt x="8412" y="19893"/>
                  </a:cubicBezTo>
                  <a:lnTo>
                    <a:pt x="8479" y="19893"/>
                  </a:lnTo>
                  <a:cubicBezTo>
                    <a:pt x="8681" y="19893"/>
                    <a:pt x="8681" y="18536"/>
                    <a:pt x="8479" y="18536"/>
                  </a:cubicBezTo>
                  <a:cubicBezTo>
                    <a:pt x="8277" y="18201"/>
                    <a:pt x="8008" y="17515"/>
                    <a:pt x="7739" y="17179"/>
                  </a:cubicBezTo>
                  <a:cubicBezTo>
                    <a:pt x="7720" y="17081"/>
                    <a:pt x="7698" y="17039"/>
                    <a:pt x="7678" y="17039"/>
                  </a:cubicBezTo>
                  <a:close/>
                  <a:moveTo>
                    <a:pt x="9252" y="19516"/>
                  </a:moveTo>
                  <a:cubicBezTo>
                    <a:pt x="9141" y="19516"/>
                    <a:pt x="9102" y="20915"/>
                    <a:pt x="9285" y="20915"/>
                  </a:cubicBezTo>
                  <a:cubicBezTo>
                    <a:pt x="9556" y="21264"/>
                    <a:pt x="9825" y="21264"/>
                    <a:pt x="10094" y="21600"/>
                  </a:cubicBezTo>
                  <a:cubicBezTo>
                    <a:pt x="10160" y="21600"/>
                    <a:pt x="10296" y="21264"/>
                    <a:pt x="10296" y="20915"/>
                  </a:cubicBezTo>
                  <a:cubicBezTo>
                    <a:pt x="10296" y="20243"/>
                    <a:pt x="10227" y="20243"/>
                    <a:pt x="10160" y="19893"/>
                  </a:cubicBezTo>
                  <a:cubicBezTo>
                    <a:pt x="9891" y="19893"/>
                    <a:pt x="9623" y="19893"/>
                    <a:pt x="9285" y="19558"/>
                  </a:cubicBezTo>
                  <a:cubicBezTo>
                    <a:pt x="9274" y="19530"/>
                    <a:pt x="9263" y="19516"/>
                    <a:pt x="9252" y="19516"/>
                  </a:cubicBezTo>
                  <a:close/>
                  <a:moveTo>
                    <a:pt x="11775" y="19222"/>
                  </a:moveTo>
                  <a:cubicBezTo>
                    <a:pt x="11506" y="19558"/>
                    <a:pt x="11171" y="19893"/>
                    <a:pt x="10900" y="19893"/>
                  </a:cubicBezTo>
                  <a:cubicBezTo>
                    <a:pt x="10833" y="20243"/>
                    <a:pt x="10767" y="20579"/>
                    <a:pt x="10833" y="20915"/>
                  </a:cubicBezTo>
                  <a:cubicBezTo>
                    <a:pt x="10833" y="21264"/>
                    <a:pt x="10833" y="21600"/>
                    <a:pt x="10969" y="21600"/>
                  </a:cubicBezTo>
                  <a:cubicBezTo>
                    <a:pt x="11304" y="21264"/>
                    <a:pt x="11573" y="20915"/>
                    <a:pt x="11841" y="20579"/>
                  </a:cubicBezTo>
                  <a:cubicBezTo>
                    <a:pt x="11911" y="20579"/>
                    <a:pt x="11977" y="20243"/>
                    <a:pt x="11911" y="19558"/>
                  </a:cubicBezTo>
                  <a:cubicBezTo>
                    <a:pt x="11911" y="19222"/>
                    <a:pt x="11841" y="19222"/>
                    <a:pt x="11775" y="19222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136" name="Google Shape;1677;p41"/>
          <p:cNvGrpSpPr/>
          <p:nvPr/>
        </p:nvGrpSpPr>
        <p:grpSpPr>
          <a:xfrm>
            <a:off x="21830399" y="10649294"/>
            <a:ext cx="1774963" cy="2169673"/>
            <a:chOff x="0" y="0"/>
            <a:chExt cx="1774962" cy="2169672"/>
          </a:xfrm>
        </p:grpSpPr>
        <p:sp>
          <p:nvSpPr>
            <p:cNvPr id="2091" name="Google Shape;1678;p41"/>
            <p:cNvSpPr/>
            <p:nvPr/>
          </p:nvSpPr>
          <p:spPr>
            <a:xfrm>
              <a:off x="53118" y="1170348"/>
              <a:ext cx="1311414" cy="9993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6" h="21600" fill="norm" stroke="1" extrusionOk="0">
                  <a:moveTo>
                    <a:pt x="10800" y="0"/>
                  </a:moveTo>
                  <a:cubicBezTo>
                    <a:pt x="3871" y="0"/>
                    <a:pt x="1263" y="1394"/>
                    <a:pt x="408" y="2090"/>
                  </a:cubicBezTo>
                  <a:cubicBezTo>
                    <a:pt x="122" y="2305"/>
                    <a:pt x="0" y="2678"/>
                    <a:pt x="0" y="3108"/>
                  </a:cubicBezTo>
                  <a:cubicBezTo>
                    <a:pt x="39" y="3215"/>
                    <a:pt x="39" y="3430"/>
                    <a:pt x="39" y="3536"/>
                  </a:cubicBezTo>
                  <a:lnTo>
                    <a:pt x="39" y="3805"/>
                  </a:lnTo>
                  <a:cubicBezTo>
                    <a:pt x="81" y="4393"/>
                    <a:pt x="162" y="5144"/>
                    <a:pt x="244" y="6054"/>
                  </a:cubicBezTo>
                  <a:cubicBezTo>
                    <a:pt x="244" y="6162"/>
                    <a:pt x="284" y="6268"/>
                    <a:pt x="284" y="6429"/>
                  </a:cubicBezTo>
                  <a:cubicBezTo>
                    <a:pt x="652" y="10019"/>
                    <a:pt x="1508" y="15322"/>
                    <a:pt x="3138" y="18267"/>
                  </a:cubicBezTo>
                  <a:lnTo>
                    <a:pt x="3260" y="18427"/>
                  </a:lnTo>
                  <a:cubicBezTo>
                    <a:pt x="3709" y="19285"/>
                    <a:pt x="4320" y="19875"/>
                    <a:pt x="5053" y="20251"/>
                  </a:cubicBezTo>
                  <a:cubicBezTo>
                    <a:pt x="6984" y="21103"/>
                    <a:pt x="9484" y="21600"/>
                    <a:pt x="11810" y="21600"/>
                  </a:cubicBezTo>
                  <a:cubicBezTo>
                    <a:pt x="14737" y="21600"/>
                    <a:pt x="17391" y="20814"/>
                    <a:pt x="18299" y="18964"/>
                  </a:cubicBezTo>
                  <a:cubicBezTo>
                    <a:pt x="18504" y="18536"/>
                    <a:pt x="18665" y="18106"/>
                    <a:pt x="18788" y="17624"/>
                  </a:cubicBezTo>
                  <a:lnTo>
                    <a:pt x="18910" y="17303"/>
                  </a:lnTo>
                  <a:cubicBezTo>
                    <a:pt x="19807" y="14304"/>
                    <a:pt x="20664" y="9162"/>
                    <a:pt x="21153" y="5732"/>
                  </a:cubicBezTo>
                  <a:cubicBezTo>
                    <a:pt x="21194" y="5680"/>
                    <a:pt x="21194" y="5572"/>
                    <a:pt x="21194" y="5517"/>
                  </a:cubicBezTo>
                  <a:cubicBezTo>
                    <a:pt x="21316" y="4823"/>
                    <a:pt x="21397" y="4178"/>
                    <a:pt x="21478" y="3696"/>
                  </a:cubicBezTo>
                  <a:cubicBezTo>
                    <a:pt x="21478" y="3590"/>
                    <a:pt x="21478" y="3536"/>
                    <a:pt x="21519" y="3430"/>
                  </a:cubicBezTo>
                  <a:cubicBezTo>
                    <a:pt x="21561" y="3269"/>
                    <a:pt x="21561" y="3163"/>
                    <a:pt x="21561" y="3108"/>
                  </a:cubicBezTo>
                  <a:cubicBezTo>
                    <a:pt x="21600" y="2626"/>
                    <a:pt x="21438" y="2145"/>
                    <a:pt x="21153" y="1930"/>
                  </a:cubicBezTo>
                  <a:cubicBezTo>
                    <a:pt x="20175" y="1233"/>
                    <a:pt x="17566" y="0"/>
                    <a:pt x="108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92" name="Google Shape;1679;p41"/>
            <p:cNvSpPr/>
            <p:nvPr/>
          </p:nvSpPr>
          <p:spPr>
            <a:xfrm>
              <a:off x="55519" y="1329016"/>
              <a:ext cx="1306140" cy="991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20534" y="7549"/>
                    <a:pt x="17789" y="19433"/>
                    <a:pt x="11231" y="19433"/>
                  </a:cubicBezTo>
                  <a:cubicBezTo>
                    <a:pt x="3894" y="19433"/>
                    <a:pt x="985" y="7026"/>
                    <a:pt x="0" y="1071"/>
                  </a:cubicBezTo>
                  <a:lnTo>
                    <a:pt x="0" y="3787"/>
                  </a:lnTo>
                  <a:cubicBezTo>
                    <a:pt x="1108" y="10264"/>
                    <a:pt x="4059" y="21600"/>
                    <a:pt x="11231" y="21600"/>
                  </a:cubicBezTo>
                  <a:cubicBezTo>
                    <a:pt x="17583" y="21600"/>
                    <a:pt x="20371" y="10812"/>
                    <a:pt x="21558" y="2691"/>
                  </a:cubicBezTo>
                  <a:cubicBezTo>
                    <a:pt x="21558" y="1619"/>
                    <a:pt x="21600" y="548"/>
                    <a:pt x="216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93" name="Google Shape;1680;p41"/>
            <p:cNvSpPr/>
            <p:nvPr/>
          </p:nvSpPr>
          <p:spPr>
            <a:xfrm>
              <a:off x="70379" y="1423211"/>
              <a:ext cx="1271504" cy="1536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557" y="0"/>
                  </a:moveTo>
                  <a:cubicBezTo>
                    <a:pt x="21262" y="1045"/>
                    <a:pt x="20967" y="2780"/>
                    <a:pt x="20757" y="4870"/>
                  </a:cubicBezTo>
                  <a:cubicBezTo>
                    <a:pt x="20505" y="7313"/>
                    <a:pt x="20252" y="8711"/>
                    <a:pt x="19914" y="10109"/>
                  </a:cubicBezTo>
                  <a:cubicBezTo>
                    <a:pt x="19831" y="10189"/>
                    <a:pt x="19747" y="10237"/>
                    <a:pt x="19662" y="10237"/>
                  </a:cubicBezTo>
                  <a:cubicBezTo>
                    <a:pt x="19410" y="10237"/>
                    <a:pt x="19157" y="9836"/>
                    <a:pt x="18905" y="9048"/>
                  </a:cubicBezTo>
                  <a:cubicBezTo>
                    <a:pt x="18652" y="8277"/>
                    <a:pt x="18400" y="7875"/>
                    <a:pt x="18130" y="7875"/>
                  </a:cubicBezTo>
                  <a:cubicBezTo>
                    <a:pt x="18039" y="7875"/>
                    <a:pt x="17947" y="7923"/>
                    <a:pt x="17852" y="8004"/>
                  </a:cubicBezTo>
                  <a:cubicBezTo>
                    <a:pt x="17516" y="9048"/>
                    <a:pt x="17221" y="10446"/>
                    <a:pt x="16969" y="12536"/>
                  </a:cubicBezTo>
                  <a:cubicBezTo>
                    <a:pt x="16716" y="14625"/>
                    <a:pt x="16421" y="16023"/>
                    <a:pt x="16083" y="16714"/>
                  </a:cubicBezTo>
                  <a:cubicBezTo>
                    <a:pt x="16027" y="16779"/>
                    <a:pt x="15968" y="16811"/>
                    <a:pt x="15910" y="16811"/>
                  </a:cubicBezTo>
                  <a:cubicBezTo>
                    <a:pt x="15632" y="16811"/>
                    <a:pt x="15361" y="16136"/>
                    <a:pt x="15116" y="14979"/>
                  </a:cubicBezTo>
                  <a:cubicBezTo>
                    <a:pt x="14778" y="13934"/>
                    <a:pt x="14442" y="13243"/>
                    <a:pt x="14104" y="13243"/>
                  </a:cubicBezTo>
                  <a:cubicBezTo>
                    <a:pt x="13768" y="13580"/>
                    <a:pt x="13432" y="14979"/>
                    <a:pt x="13178" y="16714"/>
                  </a:cubicBezTo>
                  <a:cubicBezTo>
                    <a:pt x="12885" y="18466"/>
                    <a:pt x="12589" y="19511"/>
                    <a:pt x="12254" y="19864"/>
                  </a:cubicBezTo>
                  <a:cubicBezTo>
                    <a:pt x="11916" y="19864"/>
                    <a:pt x="11580" y="18820"/>
                    <a:pt x="11285" y="17421"/>
                  </a:cubicBezTo>
                  <a:cubicBezTo>
                    <a:pt x="10989" y="15670"/>
                    <a:pt x="10653" y="14979"/>
                    <a:pt x="10315" y="14625"/>
                  </a:cubicBezTo>
                  <a:cubicBezTo>
                    <a:pt x="9937" y="14625"/>
                    <a:pt x="9601" y="15670"/>
                    <a:pt x="9306" y="17068"/>
                  </a:cubicBezTo>
                  <a:cubicBezTo>
                    <a:pt x="9061" y="18788"/>
                    <a:pt x="8768" y="19591"/>
                    <a:pt x="8471" y="19591"/>
                  </a:cubicBezTo>
                  <a:cubicBezTo>
                    <a:pt x="8104" y="19591"/>
                    <a:pt x="7733" y="18338"/>
                    <a:pt x="7453" y="16023"/>
                  </a:cubicBezTo>
                  <a:cubicBezTo>
                    <a:pt x="7158" y="14288"/>
                    <a:pt x="6863" y="12889"/>
                    <a:pt x="6484" y="12198"/>
                  </a:cubicBezTo>
                  <a:cubicBezTo>
                    <a:pt x="6148" y="12198"/>
                    <a:pt x="5810" y="12889"/>
                    <a:pt x="5474" y="13934"/>
                  </a:cubicBezTo>
                  <a:cubicBezTo>
                    <a:pt x="5179" y="15332"/>
                    <a:pt x="4843" y="15670"/>
                    <a:pt x="4505" y="15670"/>
                  </a:cubicBezTo>
                  <a:cubicBezTo>
                    <a:pt x="4169" y="14625"/>
                    <a:pt x="3874" y="13243"/>
                    <a:pt x="3622" y="11154"/>
                  </a:cubicBezTo>
                  <a:cubicBezTo>
                    <a:pt x="3299" y="8004"/>
                    <a:pt x="2835" y="6364"/>
                    <a:pt x="2356" y="6364"/>
                  </a:cubicBezTo>
                  <a:cubicBezTo>
                    <a:pt x="2146" y="6364"/>
                    <a:pt x="1932" y="6670"/>
                    <a:pt x="1726" y="7313"/>
                  </a:cubicBezTo>
                  <a:cubicBezTo>
                    <a:pt x="1509" y="7988"/>
                    <a:pt x="1291" y="8373"/>
                    <a:pt x="1074" y="8373"/>
                  </a:cubicBezTo>
                  <a:cubicBezTo>
                    <a:pt x="955" y="8373"/>
                    <a:pt x="835" y="8261"/>
                    <a:pt x="717" y="8004"/>
                  </a:cubicBezTo>
                  <a:cubicBezTo>
                    <a:pt x="421" y="6959"/>
                    <a:pt x="169" y="5577"/>
                    <a:pt x="0" y="3488"/>
                  </a:cubicBezTo>
                  <a:cubicBezTo>
                    <a:pt x="0" y="4179"/>
                    <a:pt x="43" y="5223"/>
                    <a:pt x="43" y="5914"/>
                  </a:cubicBezTo>
                  <a:cubicBezTo>
                    <a:pt x="212" y="7313"/>
                    <a:pt x="421" y="8711"/>
                    <a:pt x="674" y="9402"/>
                  </a:cubicBezTo>
                  <a:cubicBezTo>
                    <a:pt x="808" y="9659"/>
                    <a:pt x="938" y="9771"/>
                    <a:pt x="1064" y="9771"/>
                  </a:cubicBezTo>
                  <a:cubicBezTo>
                    <a:pt x="1297" y="9771"/>
                    <a:pt x="1524" y="9386"/>
                    <a:pt x="1769" y="8711"/>
                  </a:cubicBezTo>
                  <a:cubicBezTo>
                    <a:pt x="1985" y="8196"/>
                    <a:pt x="2224" y="7875"/>
                    <a:pt x="2451" y="7875"/>
                  </a:cubicBezTo>
                  <a:cubicBezTo>
                    <a:pt x="2534" y="7875"/>
                    <a:pt x="2616" y="7923"/>
                    <a:pt x="2695" y="8004"/>
                  </a:cubicBezTo>
                  <a:cubicBezTo>
                    <a:pt x="3031" y="9048"/>
                    <a:pt x="3286" y="10446"/>
                    <a:pt x="3538" y="12536"/>
                  </a:cubicBezTo>
                  <a:cubicBezTo>
                    <a:pt x="3826" y="15573"/>
                    <a:pt x="4278" y="17261"/>
                    <a:pt x="4740" y="17261"/>
                  </a:cubicBezTo>
                  <a:cubicBezTo>
                    <a:pt x="5020" y="17261"/>
                    <a:pt x="5303" y="16650"/>
                    <a:pt x="5558" y="15332"/>
                  </a:cubicBezTo>
                  <a:cubicBezTo>
                    <a:pt x="5853" y="14288"/>
                    <a:pt x="6148" y="13934"/>
                    <a:pt x="6484" y="13934"/>
                  </a:cubicBezTo>
                  <a:cubicBezTo>
                    <a:pt x="6779" y="14288"/>
                    <a:pt x="7074" y="15670"/>
                    <a:pt x="7370" y="17421"/>
                  </a:cubicBezTo>
                  <a:cubicBezTo>
                    <a:pt x="7622" y="19157"/>
                    <a:pt x="7958" y="20555"/>
                    <a:pt x="8337" y="20909"/>
                  </a:cubicBezTo>
                  <a:cubicBezTo>
                    <a:pt x="8715" y="20909"/>
                    <a:pt x="9094" y="20202"/>
                    <a:pt x="9389" y="18466"/>
                  </a:cubicBezTo>
                  <a:cubicBezTo>
                    <a:pt x="9684" y="17068"/>
                    <a:pt x="9980" y="16023"/>
                    <a:pt x="10315" y="16023"/>
                  </a:cubicBezTo>
                  <a:cubicBezTo>
                    <a:pt x="10653" y="16377"/>
                    <a:pt x="10947" y="17068"/>
                    <a:pt x="11199" y="18820"/>
                  </a:cubicBezTo>
                  <a:cubicBezTo>
                    <a:pt x="11537" y="20202"/>
                    <a:pt x="11873" y="21246"/>
                    <a:pt x="12211" y="21600"/>
                  </a:cubicBezTo>
                  <a:lnTo>
                    <a:pt x="12254" y="21600"/>
                  </a:lnTo>
                  <a:cubicBezTo>
                    <a:pt x="12632" y="20909"/>
                    <a:pt x="12968" y="19864"/>
                    <a:pt x="13263" y="17775"/>
                  </a:cubicBezTo>
                  <a:cubicBezTo>
                    <a:pt x="13516" y="16377"/>
                    <a:pt x="13811" y="15332"/>
                    <a:pt x="14147" y="14625"/>
                  </a:cubicBezTo>
                  <a:cubicBezTo>
                    <a:pt x="14442" y="14625"/>
                    <a:pt x="14778" y="15332"/>
                    <a:pt x="15073" y="16377"/>
                  </a:cubicBezTo>
                  <a:cubicBezTo>
                    <a:pt x="15411" y="17775"/>
                    <a:pt x="15747" y="18466"/>
                    <a:pt x="16126" y="18466"/>
                  </a:cubicBezTo>
                  <a:cubicBezTo>
                    <a:pt x="16464" y="17421"/>
                    <a:pt x="16800" y="16023"/>
                    <a:pt x="17095" y="13934"/>
                  </a:cubicBezTo>
                  <a:cubicBezTo>
                    <a:pt x="17304" y="12198"/>
                    <a:pt x="17600" y="10800"/>
                    <a:pt x="17895" y="9755"/>
                  </a:cubicBezTo>
                  <a:cubicBezTo>
                    <a:pt x="18231" y="9755"/>
                    <a:pt x="18526" y="10109"/>
                    <a:pt x="18862" y="10800"/>
                  </a:cubicBezTo>
                  <a:cubicBezTo>
                    <a:pt x="19077" y="11684"/>
                    <a:pt x="19310" y="12118"/>
                    <a:pt x="19540" y="12118"/>
                  </a:cubicBezTo>
                  <a:cubicBezTo>
                    <a:pt x="20031" y="12118"/>
                    <a:pt x="20513" y="10173"/>
                    <a:pt x="20800" y="6621"/>
                  </a:cubicBezTo>
                  <a:cubicBezTo>
                    <a:pt x="21010" y="4532"/>
                    <a:pt x="21262" y="2780"/>
                    <a:pt x="21557" y="1736"/>
                  </a:cubicBezTo>
                  <a:cubicBezTo>
                    <a:pt x="21600" y="1398"/>
                    <a:pt x="21600" y="691"/>
                    <a:pt x="21600" y="338"/>
                  </a:cubicBezTo>
                  <a:lnTo>
                    <a:pt x="21557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94" name="Google Shape;1681;p41"/>
            <p:cNvSpPr/>
            <p:nvPr/>
          </p:nvSpPr>
          <p:spPr>
            <a:xfrm>
              <a:off x="246423" y="1970890"/>
              <a:ext cx="956566" cy="143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20818" y="2988"/>
                    <a:pt x="20201" y="6696"/>
                    <a:pt x="19698" y="11538"/>
                  </a:cubicBezTo>
                  <a:cubicBezTo>
                    <a:pt x="19530" y="7452"/>
                    <a:pt x="18972" y="4104"/>
                    <a:pt x="18299" y="2988"/>
                  </a:cubicBezTo>
                  <a:cubicBezTo>
                    <a:pt x="18177" y="2850"/>
                    <a:pt x="18051" y="2799"/>
                    <a:pt x="17927" y="2799"/>
                  </a:cubicBezTo>
                  <a:cubicBezTo>
                    <a:pt x="17313" y="2799"/>
                    <a:pt x="16693" y="4293"/>
                    <a:pt x="16228" y="7074"/>
                  </a:cubicBezTo>
                  <a:cubicBezTo>
                    <a:pt x="15725" y="10062"/>
                    <a:pt x="15333" y="13410"/>
                    <a:pt x="15054" y="17496"/>
                  </a:cubicBezTo>
                  <a:cubicBezTo>
                    <a:pt x="14615" y="8190"/>
                    <a:pt x="13410" y="3623"/>
                    <a:pt x="12202" y="3623"/>
                  </a:cubicBezTo>
                  <a:cubicBezTo>
                    <a:pt x="10947" y="3623"/>
                    <a:pt x="9687" y="8568"/>
                    <a:pt x="9290" y="18252"/>
                  </a:cubicBezTo>
                  <a:cubicBezTo>
                    <a:pt x="8954" y="13770"/>
                    <a:pt x="8451" y="9684"/>
                    <a:pt x="7834" y="7074"/>
                  </a:cubicBezTo>
                  <a:cubicBezTo>
                    <a:pt x="7331" y="4928"/>
                    <a:pt x="6758" y="3846"/>
                    <a:pt x="6190" y="3846"/>
                  </a:cubicBezTo>
                  <a:cubicBezTo>
                    <a:pt x="5875" y="3846"/>
                    <a:pt x="5560" y="4172"/>
                    <a:pt x="5261" y="4842"/>
                  </a:cubicBezTo>
                  <a:cubicBezTo>
                    <a:pt x="4533" y="6696"/>
                    <a:pt x="4029" y="10800"/>
                    <a:pt x="3805" y="15642"/>
                  </a:cubicBezTo>
                  <a:cubicBezTo>
                    <a:pt x="3358" y="10062"/>
                    <a:pt x="2574" y="6336"/>
                    <a:pt x="1678" y="5220"/>
                  </a:cubicBezTo>
                  <a:cubicBezTo>
                    <a:pt x="1546" y="5134"/>
                    <a:pt x="1412" y="5082"/>
                    <a:pt x="1275" y="5082"/>
                  </a:cubicBezTo>
                  <a:cubicBezTo>
                    <a:pt x="834" y="5082"/>
                    <a:pt x="385" y="5563"/>
                    <a:pt x="0" y="6696"/>
                  </a:cubicBezTo>
                  <a:lnTo>
                    <a:pt x="111" y="8190"/>
                  </a:lnTo>
                  <a:cubicBezTo>
                    <a:pt x="496" y="7057"/>
                    <a:pt x="880" y="6576"/>
                    <a:pt x="1265" y="6576"/>
                  </a:cubicBezTo>
                  <a:cubicBezTo>
                    <a:pt x="1384" y="6576"/>
                    <a:pt x="1502" y="6610"/>
                    <a:pt x="1624" y="6696"/>
                  </a:cubicBezTo>
                  <a:cubicBezTo>
                    <a:pt x="2630" y="7812"/>
                    <a:pt x="3412" y="12654"/>
                    <a:pt x="3805" y="18612"/>
                  </a:cubicBezTo>
                  <a:cubicBezTo>
                    <a:pt x="3805" y="18990"/>
                    <a:pt x="3862" y="19368"/>
                    <a:pt x="3916" y="19368"/>
                  </a:cubicBezTo>
                  <a:cubicBezTo>
                    <a:pt x="3973" y="18990"/>
                    <a:pt x="4029" y="18612"/>
                    <a:pt x="4029" y="18612"/>
                  </a:cubicBezTo>
                  <a:cubicBezTo>
                    <a:pt x="4029" y="13032"/>
                    <a:pt x="4589" y="8190"/>
                    <a:pt x="5372" y="6336"/>
                  </a:cubicBezTo>
                  <a:cubicBezTo>
                    <a:pt x="5658" y="5649"/>
                    <a:pt x="5955" y="5323"/>
                    <a:pt x="6247" y="5323"/>
                  </a:cubicBezTo>
                  <a:cubicBezTo>
                    <a:pt x="6747" y="5323"/>
                    <a:pt x="7240" y="6301"/>
                    <a:pt x="7666" y="8190"/>
                  </a:cubicBezTo>
                  <a:cubicBezTo>
                    <a:pt x="8394" y="11538"/>
                    <a:pt x="8898" y="15642"/>
                    <a:pt x="9233" y="20845"/>
                  </a:cubicBezTo>
                  <a:cubicBezTo>
                    <a:pt x="9290" y="21222"/>
                    <a:pt x="9290" y="21222"/>
                    <a:pt x="9344" y="21600"/>
                  </a:cubicBezTo>
                  <a:cubicBezTo>
                    <a:pt x="9401" y="21222"/>
                    <a:pt x="9458" y="21222"/>
                    <a:pt x="9458" y="20845"/>
                  </a:cubicBezTo>
                  <a:cubicBezTo>
                    <a:pt x="9744" y="10748"/>
                    <a:pt x="10983" y="5632"/>
                    <a:pt x="12215" y="5632"/>
                  </a:cubicBezTo>
                  <a:cubicBezTo>
                    <a:pt x="13389" y="5632"/>
                    <a:pt x="14558" y="10285"/>
                    <a:pt x="14886" y="19728"/>
                  </a:cubicBezTo>
                  <a:cubicBezTo>
                    <a:pt x="14940" y="20106"/>
                    <a:pt x="14940" y="20484"/>
                    <a:pt x="14997" y="20484"/>
                  </a:cubicBezTo>
                  <a:cubicBezTo>
                    <a:pt x="15054" y="20484"/>
                    <a:pt x="15111" y="20106"/>
                    <a:pt x="15111" y="20106"/>
                  </a:cubicBezTo>
                  <a:cubicBezTo>
                    <a:pt x="15389" y="15642"/>
                    <a:pt x="15782" y="11538"/>
                    <a:pt x="16342" y="8568"/>
                  </a:cubicBezTo>
                  <a:cubicBezTo>
                    <a:pt x="16760" y="5786"/>
                    <a:pt x="17333" y="4275"/>
                    <a:pt x="17898" y="4275"/>
                  </a:cubicBezTo>
                  <a:cubicBezTo>
                    <a:pt x="18015" y="4275"/>
                    <a:pt x="18131" y="4344"/>
                    <a:pt x="18244" y="4464"/>
                  </a:cubicBezTo>
                  <a:cubicBezTo>
                    <a:pt x="18915" y="5580"/>
                    <a:pt x="19419" y="9306"/>
                    <a:pt x="19530" y="13770"/>
                  </a:cubicBezTo>
                  <a:cubicBezTo>
                    <a:pt x="19530" y="14148"/>
                    <a:pt x="19530" y="14526"/>
                    <a:pt x="19587" y="14526"/>
                  </a:cubicBezTo>
                  <a:cubicBezTo>
                    <a:pt x="19602" y="14629"/>
                    <a:pt x="19620" y="14680"/>
                    <a:pt x="19633" y="14680"/>
                  </a:cubicBezTo>
                  <a:cubicBezTo>
                    <a:pt x="19672" y="14680"/>
                    <a:pt x="19698" y="14406"/>
                    <a:pt x="19698" y="14148"/>
                  </a:cubicBezTo>
                  <a:cubicBezTo>
                    <a:pt x="20147" y="9306"/>
                    <a:pt x="20707" y="5220"/>
                    <a:pt x="21432" y="2232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95" name="Google Shape;1682;p41"/>
            <p:cNvSpPr/>
            <p:nvPr/>
          </p:nvSpPr>
          <p:spPr>
            <a:xfrm>
              <a:off x="92785" y="1195154"/>
              <a:ext cx="1241668" cy="1933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78" y="0"/>
                  </a:moveTo>
                  <a:cubicBezTo>
                    <a:pt x="4828" y="0"/>
                    <a:pt x="0" y="4982"/>
                    <a:pt x="0" y="10806"/>
                  </a:cubicBezTo>
                  <a:cubicBezTo>
                    <a:pt x="0" y="11637"/>
                    <a:pt x="42" y="12186"/>
                    <a:pt x="129" y="12467"/>
                  </a:cubicBezTo>
                  <a:cubicBezTo>
                    <a:pt x="949" y="17730"/>
                    <a:pt x="5345" y="21600"/>
                    <a:pt x="10778" y="21600"/>
                  </a:cubicBezTo>
                  <a:cubicBezTo>
                    <a:pt x="16253" y="21600"/>
                    <a:pt x="20781" y="17730"/>
                    <a:pt x="21513" y="12467"/>
                  </a:cubicBezTo>
                  <a:cubicBezTo>
                    <a:pt x="21556" y="11905"/>
                    <a:pt x="21600" y="11356"/>
                    <a:pt x="21600" y="10806"/>
                  </a:cubicBezTo>
                  <a:cubicBezTo>
                    <a:pt x="21600" y="4982"/>
                    <a:pt x="16770" y="0"/>
                    <a:pt x="10778" y="0"/>
                  </a:cubicBezTo>
                  <a:close/>
                </a:path>
              </a:pathLst>
            </a:custGeom>
            <a:solidFill>
              <a:srgbClr val="4E404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96" name="Google Shape;1683;p41"/>
            <p:cNvSpPr/>
            <p:nvPr/>
          </p:nvSpPr>
          <p:spPr>
            <a:xfrm>
              <a:off x="883379" y="1247167"/>
              <a:ext cx="446050" cy="138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921" y="0"/>
                  </a:moveTo>
                  <a:cubicBezTo>
                    <a:pt x="6958" y="3858"/>
                    <a:pt x="6001" y="6951"/>
                    <a:pt x="5037" y="10027"/>
                  </a:cubicBezTo>
                  <a:cubicBezTo>
                    <a:pt x="3476" y="14649"/>
                    <a:pt x="1799" y="18116"/>
                    <a:pt x="0" y="21600"/>
                  </a:cubicBezTo>
                  <a:cubicBezTo>
                    <a:pt x="11282" y="20053"/>
                    <a:pt x="19923" y="15040"/>
                    <a:pt x="21600" y="9262"/>
                  </a:cubicBezTo>
                  <a:cubicBezTo>
                    <a:pt x="20161" y="5404"/>
                    <a:pt x="15118" y="1938"/>
                    <a:pt x="792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97" name="Google Shape;1684;p41"/>
            <p:cNvSpPr/>
            <p:nvPr/>
          </p:nvSpPr>
          <p:spPr>
            <a:xfrm>
              <a:off x="100215" y="1236650"/>
              <a:ext cx="946741" cy="151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481" y="0"/>
                  </a:moveTo>
                  <a:cubicBezTo>
                    <a:pt x="14999" y="0"/>
                    <a:pt x="14514" y="33"/>
                    <a:pt x="14021" y="98"/>
                  </a:cubicBezTo>
                  <a:lnTo>
                    <a:pt x="12722" y="98"/>
                  </a:lnTo>
                  <a:cubicBezTo>
                    <a:pt x="12443" y="65"/>
                    <a:pt x="12164" y="49"/>
                    <a:pt x="11885" y="49"/>
                  </a:cubicBezTo>
                  <a:cubicBezTo>
                    <a:pt x="8883" y="49"/>
                    <a:pt x="5884" y="1740"/>
                    <a:pt x="2882" y="4327"/>
                  </a:cubicBezTo>
                  <a:cubicBezTo>
                    <a:pt x="1356" y="6083"/>
                    <a:pt x="339" y="7856"/>
                    <a:pt x="0" y="9970"/>
                  </a:cubicBezTo>
                  <a:cubicBezTo>
                    <a:pt x="563" y="13842"/>
                    <a:pt x="2543" y="16672"/>
                    <a:pt x="5370" y="18786"/>
                  </a:cubicBezTo>
                  <a:cubicBezTo>
                    <a:pt x="7407" y="20543"/>
                    <a:pt x="9895" y="21258"/>
                    <a:pt x="12553" y="21600"/>
                  </a:cubicBezTo>
                  <a:lnTo>
                    <a:pt x="13966" y="21600"/>
                  </a:lnTo>
                  <a:cubicBezTo>
                    <a:pt x="15322" y="21600"/>
                    <a:pt x="16624" y="21600"/>
                    <a:pt x="17868" y="21258"/>
                  </a:cubicBezTo>
                  <a:cubicBezTo>
                    <a:pt x="18715" y="18070"/>
                    <a:pt x="19506" y="14899"/>
                    <a:pt x="20241" y="10670"/>
                  </a:cubicBezTo>
                  <a:cubicBezTo>
                    <a:pt x="20695" y="7856"/>
                    <a:pt x="21146" y="5026"/>
                    <a:pt x="21600" y="1496"/>
                  </a:cubicBezTo>
                  <a:cubicBezTo>
                    <a:pt x="19832" y="634"/>
                    <a:pt x="17719" y="0"/>
                    <a:pt x="1548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98" name="Google Shape;1685;p41"/>
            <p:cNvSpPr/>
            <p:nvPr/>
          </p:nvSpPr>
          <p:spPr>
            <a:xfrm>
              <a:off x="1303854" y="957952"/>
              <a:ext cx="471109" cy="4676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6" h="21600" fill="norm" stroke="1" extrusionOk="0">
                  <a:moveTo>
                    <a:pt x="4041" y="0"/>
                  </a:moveTo>
                  <a:cubicBezTo>
                    <a:pt x="3907" y="0"/>
                    <a:pt x="3767" y="26"/>
                    <a:pt x="3618" y="84"/>
                  </a:cubicBezTo>
                  <a:cubicBezTo>
                    <a:pt x="2498" y="539"/>
                    <a:pt x="1491" y="1457"/>
                    <a:pt x="933" y="2487"/>
                  </a:cubicBezTo>
                  <a:cubicBezTo>
                    <a:pt x="35" y="3860"/>
                    <a:pt x="-187" y="5465"/>
                    <a:pt x="149" y="6948"/>
                  </a:cubicBezTo>
                  <a:cubicBezTo>
                    <a:pt x="484" y="8437"/>
                    <a:pt x="1155" y="9810"/>
                    <a:pt x="2054" y="11072"/>
                  </a:cubicBezTo>
                  <a:cubicBezTo>
                    <a:pt x="3504" y="13358"/>
                    <a:pt x="4960" y="15650"/>
                    <a:pt x="6307" y="17941"/>
                  </a:cubicBezTo>
                  <a:cubicBezTo>
                    <a:pt x="6865" y="18738"/>
                    <a:pt x="7423" y="19541"/>
                    <a:pt x="8094" y="20227"/>
                  </a:cubicBezTo>
                  <a:cubicBezTo>
                    <a:pt x="8321" y="20460"/>
                    <a:pt x="8543" y="20687"/>
                    <a:pt x="8765" y="20914"/>
                  </a:cubicBezTo>
                  <a:cubicBezTo>
                    <a:pt x="9106" y="21030"/>
                    <a:pt x="9441" y="21257"/>
                    <a:pt x="9777" y="21373"/>
                  </a:cubicBezTo>
                  <a:cubicBezTo>
                    <a:pt x="10334" y="21489"/>
                    <a:pt x="10892" y="21489"/>
                    <a:pt x="11341" y="21489"/>
                  </a:cubicBezTo>
                  <a:lnTo>
                    <a:pt x="11676" y="21489"/>
                  </a:lnTo>
                  <a:cubicBezTo>
                    <a:pt x="12239" y="21373"/>
                    <a:pt x="12683" y="21373"/>
                    <a:pt x="13246" y="21373"/>
                  </a:cubicBezTo>
                  <a:lnTo>
                    <a:pt x="13803" y="21373"/>
                  </a:lnTo>
                  <a:cubicBezTo>
                    <a:pt x="15037" y="21373"/>
                    <a:pt x="16152" y="21600"/>
                    <a:pt x="17273" y="21600"/>
                  </a:cubicBezTo>
                  <a:lnTo>
                    <a:pt x="17608" y="21600"/>
                  </a:lnTo>
                  <a:cubicBezTo>
                    <a:pt x="18057" y="21600"/>
                    <a:pt x="18506" y="21600"/>
                    <a:pt x="18950" y="21489"/>
                  </a:cubicBezTo>
                  <a:cubicBezTo>
                    <a:pt x="19513" y="21373"/>
                    <a:pt x="19962" y="21146"/>
                    <a:pt x="20406" y="20914"/>
                  </a:cubicBezTo>
                  <a:lnTo>
                    <a:pt x="20633" y="20687"/>
                  </a:lnTo>
                  <a:cubicBezTo>
                    <a:pt x="20855" y="20460"/>
                    <a:pt x="21077" y="20227"/>
                    <a:pt x="21191" y="19884"/>
                  </a:cubicBezTo>
                  <a:cubicBezTo>
                    <a:pt x="21413" y="18854"/>
                    <a:pt x="21191" y="17825"/>
                    <a:pt x="20633" y="17022"/>
                  </a:cubicBezTo>
                  <a:lnTo>
                    <a:pt x="20406" y="16795"/>
                  </a:lnTo>
                  <a:cubicBezTo>
                    <a:pt x="20298" y="16568"/>
                    <a:pt x="20184" y="16336"/>
                    <a:pt x="19962" y="16109"/>
                  </a:cubicBezTo>
                  <a:cubicBezTo>
                    <a:pt x="18728" y="14620"/>
                    <a:pt x="17386" y="13358"/>
                    <a:pt x="15930" y="12101"/>
                  </a:cubicBezTo>
                  <a:cubicBezTo>
                    <a:pt x="14702" y="11072"/>
                    <a:pt x="13468" y="9926"/>
                    <a:pt x="12239" y="8670"/>
                  </a:cubicBezTo>
                  <a:cubicBezTo>
                    <a:pt x="10112" y="6605"/>
                    <a:pt x="8094" y="4319"/>
                    <a:pt x="6194" y="2027"/>
                  </a:cubicBezTo>
                  <a:cubicBezTo>
                    <a:pt x="5605" y="1325"/>
                    <a:pt x="5012" y="0"/>
                    <a:pt x="4041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99" name="Google Shape;1686;p41"/>
            <p:cNvSpPr/>
            <p:nvPr/>
          </p:nvSpPr>
          <p:spPr>
            <a:xfrm>
              <a:off x="1336861" y="1091128"/>
              <a:ext cx="225541" cy="3320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5463" y="7896"/>
                    <a:pt x="12579" y="15153"/>
                    <a:pt x="20888" y="21600"/>
                  </a:cubicBezTo>
                  <a:lnTo>
                    <a:pt x="21600" y="21600"/>
                  </a:lnTo>
                  <a:cubicBezTo>
                    <a:pt x="13061" y="15153"/>
                    <a:pt x="5934" y="7733"/>
                    <a:pt x="48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00" name="Google Shape;1687;p41"/>
            <p:cNvSpPr/>
            <p:nvPr/>
          </p:nvSpPr>
          <p:spPr>
            <a:xfrm>
              <a:off x="1369098" y="1058892"/>
              <a:ext cx="240401" cy="361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42" y="0"/>
                  </a:moveTo>
                  <a:lnTo>
                    <a:pt x="0" y="143"/>
                  </a:lnTo>
                  <a:cubicBezTo>
                    <a:pt x="5567" y="7691"/>
                    <a:pt x="12695" y="14946"/>
                    <a:pt x="20932" y="21600"/>
                  </a:cubicBezTo>
                  <a:lnTo>
                    <a:pt x="21600" y="21600"/>
                  </a:lnTo>
                  <a:cubicBezTo>
                    <a:pt x="13363" y="14946"/>
                    <a:pt x="6235" y="7691"/>
                    <a:pt x="44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01" name="Google Shape;1688;p41"/>
            <p:cNvSpPr/>
            <p:nvPr/>
          </p:nvSpPr>
          <p:spPr>
            <a:xfrm>
              <a:off x="1386473" y="1034086"/>
              <a:ext cx="309789" cy="3915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43" y="0"/>
                  </a:moveTo>
                  <a:lnTo>
                    <a:pt x="0" y="139"/>
                  </a:lnTo>
                  <a:cubicBezTo>
                    <a:pt x="3627" y="4648"/>
                    <a:pt x="7253" y="9296"/>
                    <a:pt x="11406" y="13534"/>
                  </a:cubicBezTo>
                  <a:cubicBezTo>
                    <a:pt x="14339" y="16410"/>
                    <a:pt x="17455" y="19140"/>
                    <a:pt x="20907" y="21600"/>
                  </a:cubicBezTo>
                  <a:lnTo>
                    <a:pt x="21600" y="21600"/>
                  </a:lnTo>
                  <a:cubicBezTo>
                    <a:pt x="17973" y="19140"/>
                    <a:pt x="14690" y="16410"/>
                    <a:pt x="11748" y="13401"/>
                  </a:cubicBezTo>
                  <a:cubicBezTo>
                    <a:pt x="7604" y="9025"/>
                    <a:pt x="3802" y="4648"/>
                    <a:pt x="34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02" name="Google Shape;1689;p41"/>
            <p:cNvSpPr/>
            <p:nvPr/>
          </p:nvSpPr>
          <p:spPr>
            <a:xfrm>
              <a:off x="1304625" y="1088613"/>
              <a:ext cx="193304" cy="3221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62" y="0"/>
                  </a:moveTo>
                  <a:lnTo>
                    <a:pt x="0" y="169"/>
                  </a:lnTo>
                  <a:cubicBezTo>
                    <a:pt x="5263" y="7481"/>
                    <a:pt x="11918" y="14288"/>
                    <a:pt x="19939" y="20604"/>
                  </a:cubicBezTo>
                  <a:cubicBezTo>
                    <a:pt x="20501" y="20941"/>
                    <a:pt x="21051" y="21270"/>
                    <a:pt x="21600" y="21600"/>
                  </a:cubicBezTo>
                  <a:cubicBezTo>
                    <a:pt x="13297" y="14954"/>
                    <a:pt x="6093" y="7642"/>
                    <a:pt x="56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03" name="Google Shape;1690;p41"/>
            <p:cNvSpPr/>
            <p:nvPr/>
          </p:nvSpPr>
          <p:spPr>
            <a:xfrm>
              <a:off x="905670" y="1086099"/>
              <a:ext cx="12347" cy="595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3000" y="912"/>
                  </a:lnTo>
                  <a:cubicBezTo>
                    <a:pt x="13000" y="1824"/>
                    <a:pt x="13000" y="2695"/>
                    <a:pt x="13000" y="2695"/>
                  </a:cubicBezTo>
                  <a:cubicBezTo>
                    <a:pt x="13000" y="8084"/>
                    <a:pt x="4200" y="14386"/>
                    <a:pt x="0" y="19776"/>
                  </a:cubicBezTo>
                  <a:lnTo>
                    <a:pt x="0" y="20688"/>
                  </a:lnTo>
                  <a:cubicBezTo>
                    <a:pt x="0" y="20688"/>
                    <a:pt x="0" y="20688"/>
                    <a:pt x="0" y="21600"/>
                  </a:cubicBezTo>
                  <a:lnTo>
                    <a:pt x="4200" y="21600"/>
                  </a:lnTo>
                  <a:cubicBezTo>
                    <a:pt x="8600" y="20688"/>
                    <a:pt x="8600" y="20688"/>
                    <a:pt x="8600" y="20688"/>
                  </a:cubicBezTo>
                  <a:lnTo>
                    <a:pt x="8600" y="17993"/>
                  </a:lnTo>
                  <a:cubicBezTo>
                    <a:pt x="17400" y="13474"/>
                    <a:pt x="17400" y="7214"/>
                    <a:pt x="21600" y="1824"/>
                  </a:cubicBezTo>
                  <a:cubicBezTo>
                    <a:pt x="21600" y="912"/>
                    <a:pt x="21600" y="912"/>
                    <a:pt x="21600" y="0"/>
                  </a:cubicBezTo>
                  <a:close/>
                </a:path>
              </a:pathLst>
            </a:custGeom>
            <a:solidFill>
              <a:srgbClr val="FFBB5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04" name="Google Shape;1691;p41"/>
            <p:cNvSpPr/>
            <p:nvPr/>
          </p:nvSpPr>
          <p:spPr>
            <a:xfrm>
              <a:off x="804045" y="1137197"/>
              <a:ext cx="106541" cy="778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19" y="0"/>
                  </a:moveTo>
                  <a:cubicBezTo>
                    <a:pt x="20650" y="0"/>
                    <a:pt x="20603" y="63"/>
                    <a:pt x="20603" y="285"/>
                  </a:cubicBezTo>
                  <a:cubicBezTo>
                    <a:pt x="16571" y="2347"/>
                    <a:pt x="12561" y="4409"/>
                    <a:pt x="9039" y="7137"/>
                  </a:cubicBezTo>
                  <a:cubicBezTo>
                    <a:pt x="5029" y="10594"/>
                    <a:pt x="2016" y="14717"/>
                    <a:pt x="0" y="20204"/>
                  </a:cubicBezTo>
                  <a:cubicBezTo>
                    <a:pt x="0" y="20902"/>
                    <a:pt x="0" y="21600"/>
                    <a:pt x="510" y="21600"/>
                  </a:cubicBezTo>
                  <a:lnTo>
                    <a:pt x="997" y="21600"/>
                  </a:lnTo>
                  <a:cubicBezTo>
                    <a:pt x="997" y="21600"/>
                    <a:pt x="1506" y="21600"/>
                    <a:pt x="1506" y="20902"/>
                  </a:cubicBezTo>
                  <a:cubicBezTo>
                    <a:pt x="3523" y="16081"/>
                    <a:pt x="6026" y="11958"/>
                    <a:pt x="9548" y="9198"/>
                  </a:cubicBezTo>
                  <a:cubicBezTo>
                    <a:pt x="13071" y="6470"/>
                    <a:pt x="17081" y="3711"/>
                    <a:pt x="21090" y="2347"/>
                  </a:cubicBezTo>
                  <a:cubicBezTo>
                    <a:pt x="21090" y="1649"/>
                    <a:pt x="21600" y="1649"/>
                    <a:pt x="21600" y="952"/>
                  </a:cubicBezTo>
                  <a:cubicBezTo>
                    <a:pt x="21252" y="476"/>
                    <a:pt x="20905" y="0"/>
                    <a:pt x="20719" y="0"/>
                  </a:cubicBezTo>
                  <a:close/>
                </a:path>
              </a:pathLst>
            </a:custGeom>
            <a:solidFill>
              <a:srgbClr val="FFBB5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05" name="Google Shape;1692;p41"/>
            <p:cNvSpPr/>
            <p:nvPr/>
          </p:nvSpPr>
          <p:spPr>
            <a:xfrm>
              <a:off x="781754" y="1138225"/>
              <a:ext cx="128832" cy="587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76" y="0"/>
                  </a:moveTo>
                  <a:cubicBezTo>
                    <a:pt x="12880" y="0"/>
                    <a:pt x="5807" y="7270"/>
                    <a:pt x="0" y="19121"/>
                  </a:cubicBezTo>
                  <a:cubicBezTo>
                    <a:pt x="0" y="20045"/>
                    <a:pt x="0" y="20928"/>
                    <a:pt x="0" y="20928"/>
                  </a:cubicBezTo>
                  <a:lnTo>
                    <a:pt x="402" y="20928"/>
                  </a:lnTo>
                  <a:cubicBezTo>
                    <a:pt x="613" y="21390"/>
                    <a:pt x="728" y="21600"/>
                    <a:pt x="824" y="21600"/>
                  </a:cubicBezTo>
                  <a:cubicBezTo>
                    <a:pt x="939" y="21600"/>
                    <a:pt x="1035" y="21390"/>
                    <a:pt x="1246" y="20928"/>
                  </a:cubicBezTo>
                  <a:cubicBezTo>
                    <a:pt x="6651" y="10002"/>
                    <a:pt x="13301" y="3614"/>
                    <a:pt x="20776" y="2732"/>
                  </a:cubicBezTo>
                  <a:cubicBezTo>
                    <a:pt x="21178" y="2732"/>
                    <a:pt x="21600" y="1807"/>
                    <a:pt x="21600" y="882"/>
                  </a:cubicBezTo>
                  <a:cubicBezTo>
                    <a:pt x="21600" y="0"/>
                    <a:pt x="21178" y="0"/>
                    <a:pt x="20776" y="0"/>
                  </a:cubicBezTo>
                  <a:close/>
                </a:path>
              </a:pathLst>
            </a:custGeom>
            <a:solidFill>
              <a:srgbClr val="FFBB5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06" name="Google Shape;1693;p41"/>
            <p:cNvSpPr/>
            <p:nvPr/>
          </p:nvSpPr>
          <p:spPr>
            <a:xfrm>
              <a:off x="903155" y="1130452"/>
              <a:ext cx="128947" cy="226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211" y="0"/>
                  </a:moveTo>
                  <a:cubicBezTo>
                    <a:pt x="6300" y="0"/>
                    <a:pt x="3351" y="2400"/>
                    <a:pt x="421" y="7418"/>
                  </a:cubicBezTo>
                  <a:cubicBezTo>
                    <a:pt x="0" y="7418"/>
                    <a:pt x="0" y="9709"/>
                    <a:pt x="0" y="12109"/>
                  </a:cubicBezTo>
                  <a:cubicBezTo>
                    <a:pt x="0" y="12109"/>
                    <a:pt x="421" y="14509"/>
                    <a:pt x="823" y="14509"/>
                  </a:cubicBezTo>
                  <a:cubicBezTo>
                    <a:pt x="3600" y="9491"/>
                    <a:pt x="6434" y="7091"/>
                    <a:pt x="9268" y="7091"/>
                  </a:cubicBezTo>
                  <a:cubicBezTo>
                    <a:pt x="13213" y="7091"/>
                    <a:pt x="17119" y="11891"/>
                    <a:pt x="20757" y="21600"/>
                  </a:cubicBezTo>
                  <a:cubicBezTo>
                    <a:pt x="20757" y="21600"/>
                    <a:pt x="21179" y="21600"/>
                    <a:pt x="21600" y="19200"/>
                  </a:cubicBezTo>
                  <a:cubicBezTo>
                    <a:pt x="21600" y="16800"/>
                    <a:pt x="21600" y="16800"/>
                    <a:pt x="21179" y="14509"/>
                  </a:cubicBezTo>
                  <a:cubicBezTo>
                    <a:pt x="17291" y="4800"/>
                    <a:pt x="13289" y="0"/>
                    <a:pt x="9211" y="0"/>
                  </a:cubicBezTo>
                  <a:close/>
                </a:path>
              </a:pathLst>
            </a:custGeom>
            <a:solidFill>
              <a:srgbClr val="FFBB5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07" name="Google Shape;1694;p41"/>
            <p:cNvSpPr/>
            <p:nvPr/>
          </p:nvSpPr>
          <p:spPr>
            <a:xfrm>
              <a:off x="706504" y="0"/>
              <a:ext cx="751869" cy="11941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5" h="21600" fill="norm" stroke="1" extrusionOk="0">
                  <a:moveTo>
                    <a:pt x="7804" y="0"/>
                  </a:moveTo>
                  <a:cubicBezTo>
                    <a:pt x="5985" y="0"/>
                    <a:pt x="4261" y="488"/>
                    <a:pt x="3081" y="1356"/>
                  </a:cubicBezTo>
                  <a:cubicBezTo>
                    <a:pt x="1872" y="2297"/>
                    <a:pt x="1092" y="3507"/>
                    <a:pt x="879" y="4719"/>
                  </a:cubicBezTo>
                  <a:cubicBezTo>
                    <a:pt x="522" y="6108"/>
                    <a:pt x="663" y="7543"/>
                    <a:pt x="381" y="8933"/>
                  </a:cubicBezTo>
                  <a:cubicBezTo>
                    <a:pt x="24" y="10411"/>
                    <a:pt x="-45" y="11935"/>
                    <a:pt x="24" y="13416"/>
                  </a:cubicBezTo>
                  <a:cubicBezTo>
                    <a:pt x="96" y="14940"/>
                    <a:pt x="735" y="16418"/>
                    <a:pt x="1872" y="17764"/>
                  </a:cubicBezTo>
                  <a:cubicBezTo>
                    <a:pt x="3081" y="19019"/>
                    <a:pt x="4858" y="19960"/>
                    <a:pt x="6988" y="20543"/>
                  </a:cubicBezTo>
                  <a:cubicBezTo>
                    <a:pt x="9262" y="21170"/>
                    <a:pt x="11750" y="21530"/>
                    <a:pt x="14306" y="21575"/>
                  </a:cubicBezTo>
                  <a:cubicBezTo>
                    <a:pt x="14542" y="21592"/>
                    <a:pt x="14784" y="21600"/>
                    <a:pt x="15024" y="21600"/>
                  </a:cubicBezTo>
                  <a:cubicBezTo>
                    <a:pt x="16010" y="21600"/>
                    <a:pt x="17016" y="21451"/>
                    <a:pt x="17930" y="21126"/>
                  </a:cubicBezTo>
                  <a:cubicBezTo>
                    <a:pt x="18923" y="20589"/>
                    <a:pt x="19707" y="19871"/>
                    <a:pt x="20133" y="19063"/>
                  </a:cubicBezTo>
                  <a:cubicBezTo>
                    <a:pt x="20205" y="18974"/>
                    <a:pt x="20274" y="18885"/>
                    <a:pt x="20346" y="18794"/>
                  </a:cubicBezTo>
                  <a:cubicBezTo>
                    <a:pt x="20346" y="18751"/>
                    <a:pt x="20346" y="18751"/>
                    <a:pt x="20346" y="18705"/>
                  </a:cubicBezTo>
                  <a:cubicBezTo>
                    <a:pt x="20772" y="17988"/>
                    <a:pt x="21129" y="17227"/>
                    <a:pt x="21342" y="16464"/>
                  </a:cubicBezTo>
                  <a:cubicBezTo>
                    <a:pt x="21483" y="15792"/>
                    <a:pt x="21555" y="15120"/>
                    <a:pt x="21555" y="14445"/>
                  </a:cubicBezTo>
                  <a:lnTo>
                    <a:pt x="21555" y="13953"/>
                  </a:lnTo>
                  <a:cubicBezTo>
                    <a:pt x="21411" y="12653"/>
                    <a:pt x="20844" y="11443"/>
                    <a:pt x="19920" y="10322"/>
                  </a:cubicBezTo>
                  <a:cubicBezTo>
                    <a:pt x="18855" y="9156"/>
                    <a:pt x="17360" y="8215"/>
                    <a:pt x="15584" y="7543"/>
                  </a:cubicBezTo>
                  <a:cubicBezTo>
                    <a:pt x="14876" y="7318"/>
                    <a:pt x="14165" y="7095"/>
                    <a:pt x="13313" y="7004"/>
                  </a:cubicBezTo>
                  <a:cubicBezTo>
                    <a:pt x="14450" y="5614"/>
                    <a:pt x="14591" y="4001"/>
                    <a:pt x="13739" y="2566"/>
                  </a:cubicBezTo>
                  <a:cubicBezTo>
                    <a:pt x="12743" y="1177"/>
                    <a:pt x="10753" y="236"/>
                    <a:pt x="8410" y="10"/>
                  </a:cubicBezTo>
                  <a:lnTo>
                    <a:pt x="8266" y="10"/>
                  </a:lnTo>
                  <a:cubicBezTo>
                    <a:pt x="8112" y="4"/>
                    <a:pt x="7958" y="0"/>
                    <a:pt x="780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08" name="Google Shape;1695;p41"/>
            <p:cNvSpPr/>
            <p:nvPr/>
          </p:nvSpPr>
          <p:spPr>
            <a:xfrm>
              <a:off x="672778" y="15432"/>
              <a:ext cx="235292" cy="3736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4" h="21600" fill="norm" stroke="1" extrusionOk="0">
                  <a:moveTo>
                    <a:pt x="21364" y="0"/>
                  </a:moveTo>
                  <a:cubicBezTo>
                    <a:pt x="13943" y="1718"/>
                    <a:pt x="7414" y="4731"/>
                    <a:pt x="2691" y="8742"/>
                  </a:cubicBezTo>
                  <a:cubicBezTo>
                    <a:pt x="2016" y="9317"/>
                    <a:pt x="1570" y="9885"/>
                    <a:pt x="1342" y="10605"/>
                  </a:cubicBezTo>
                  <a:cubicBezTo>
                    <a:pt x="895" y="11173"/>
                    <a:pt x="1113" y="11894"/>
                    <a:pt x="2016" y="12323"/>
                  </a:cubicBezTo>
                  <a:cubicBezTo>
                    <a:pt x="2286" y="12488"/>
                    <a:pt x="2650" y="12574"/>
                    <a:pt x="3044" y="12574"/>
                  </a:cubicBezTo>
                  <a:cubicBezTo>
                    <a:pt x="3584" y="12574"/>
                    <a:pt x="4165" y="12422"/>
                    <a:pt x="4580" y="12145"/>
                  </a:cubicBezTo>
                  <a:cubicBezTo>
                    <a:pt x="2182" y="13982"/>
                    <a:pt x="657" y="16089"/>
                    <a:pt x="221" y="18481"/>
                  </a:cubicBezTo>
                  <a:cubicBezTo>
                    <a:pt x="-236" y="19486"/>
                    <a:pt x="-8" y="20490"/>
                    <a:pt x="1113" y="21204"/>
                  </a:cubicBezTo>
                  <a:cubicBezTo>
                    <a:pt x="1715" y="21474"/>
                    <a:pt x="2400" y="21600"/>
                    <a:pt x="3096" y="21600"/>
                  </a:cubicBezTo>
                  <a:cubicBezTo>
                    <a:pt x="4227" y="21600"/>
                    <a:pt x="5369" y="21256"/>
                    <a:pt x="6064" y="20629"/>
                  </a:cubicBezTo>
                  <a:cubicBezTo>
                    <a:pt x="7870" y="19195"/>
                    <a:pt x="8991" y="17477"/>
                    <a:pt x="9220" y="15614"/>
                  </a:cubicBezTo>
                  <a:cubicBezTo>
                    <a:pt x="9666" y="12607"/>
                    <a:pt x="10798" y="9601"/>
                    <a:pt x="12147" y="6594"/>
                  </a:cubicBezTo>
                  <a:cubicBezTo>
                    <a:pt x="13496" y="3581"/>
                    <a:pt x="16870" y="1150"/>
                    <a:pt x="2136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09" name="Google Shape;1696;p41"/>
            <p:cNvSpPr/>
            <p:nvPr/>
          </p:nvSpPr>
          <p:spPr>
            <a:xfrm>
              <a:off x="792868" y="3086"/>
              <a:ext cx="457227" cy="5343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7" h="21600" fill="norm" stroke="1" extrusionOk="0">
                  <a:moveTo>
                    <a:pt x="9465" y="0"/>
                  </a:moveTo>
                  <a:cubicBezTo>
                    <a:pt x="6448" y="601"/>
                    <a:pt x="3657" y="2204"/>
                    <a:pt x="1798" y="4506"/>
                  </a:cubicBezTo>
                  <a:cubicBezTo>
                    <a:pt x="1338" y="5009"/>
                    <a:pt x="1102" y="5712"/>
                    <a:pt x="989" y="6410"/>
                  </a:cubicBezTo>
                  <a:cubicBezTo>
                    <a:pt x="989" y="7112"/>
                    <a:pt x="1568" y="7713"/>
                    <a:pt x="2382" y="7916"/>
                  </a:cubicBezTo>
                  <a:cubicBezTo>
                    <a:pt x="1798" y="8415"/>
                    <a:pt x="1338" y="9016"/>
                    <a:pt x="872" y="9719"/>
                  </a:cubicBezTo>
                  <a:cubicBezTo>
                    <a:pt x="406" y="10620"/>
                    <a:pt x="57" y="11623"/>
                    <a:pt x="57" y="12625"/>
                  </a:cubicBezTo>
                  <a:cubicBezTo>
                    <a:pt x="-173" y="13624"/>
                    <a:pt x="293" y="14728"/>
                    <a:pt x="1338" y="15431"/>
                  </a:cubicBezTo>
                  <a:cubicBezTo>
                    <a:pt x="1975" y="15703"/>
                    <a:pt x="2682" y="15860"/>
                    <a:pt x="3384" y="15860"/>
                  </a:cubicBezTo>
                  <a:cubicBezTo>
                    <a:pt x="3957" y="15860"/>
                    <a:pt x="4531" y="15754"/>
                    <a:pt x="5050" y="15528"/>
                  </a:cubicBezTo>
                  <a:cubicBezTo>
                    <a:pt x="5168" y="17432"/>
                    <a:pt x="6100" y="19239"/>
                    <a:pt x="7723" y="20537"/>
                  </a:cubicBezTo>
                  <a:cubicBezTo>
                    <a:pt x="8377" y="21263"/>
                    <a:pt x="9406" y="21600"/>
                    <a:pt x="10450" y="21600"/>
                  </a:cubicBezTo>
                  <a:cubicBezTo>
                    <a:pt x="10702" y="21600"/>
                    <a:pt x="10959" y="21582"/>
                    <a:pt x="11211" y="21540"/>
                  </a:cubicBezTo>
                  <a:cubicBezTo>
                    <a:pt x="12486" y="21240"/>
                    <a:pt x="13182" y="19936"/>
                    <a:pt x="13766" y="18836"/>
                  </a:cubicBezTo>
                  <a:cubicBezTo>
                    <a:pt x="14345" y="19738"/>
                    <a:pt x="15272" y="20440"/>
                    <a:pt x="16316" y="20939"/>
                  </a:cubicBezTo>
                  <a:cubicBezTo>
                    <a:pt x="16820" y="21179"/>
                    <a:pt x="17398" y="21304"/>
                    <a:pt x="17966" y="21304"/>
                  </a:cubicBezTo>
                  <a:cubicBezTo>
                    <a:pt x="18588" y="21304"/>
                    <a:pt x="19204" y="21152"/>
                    <a:pt x="19686" y="20837"/>
                  </a:cubicBezTo>
                  <a:cubicBezTo>
                    <a:pt x="20500" y="20140"/>
                    <a:pt x="20966" y="19336"/>
                    <a:pt x="21079" y="18434"/>
                  </a:cubicBezTo>
                  <a:cubicBezTo>
                    <a:pt x="21197" y="17935"/>
                    <a:pt x="21315" y="17432"/>
                    <a:pt x="21427" y="16932"/>
                  </a:cubicBezTo>
                  <a:cubicBezTo>
                    <a:pt x="20618" y="16530"/>
                    <a:pt x="19686" y="16230"/>
                    <a:pt x="18872" y="15930"/>
                  </a:cubicBezTo>
                  <a:cubicBezTo>
                    <a:pt x="18523" y="15828"/>
                    <a:pt x="18063" y="15731"/>
                    <a:pt x="17715" y="15629"/>
                  </a:cubicBezTo>
                  <a:cubicBezTo>
                    <a:pt x="19573" y="12524"/>
                    <a:pt x="19804" y="8915"/>
                    <a:pt x="18293" y="5712"/>
                  </a:cubicBezTo>
                  <a:cubicBezTo>
                    <a:pt x="17131" y="3508"/>
                    <a:pt x="15159" y="1701"/>
                    <a:pt x="12604" y="799"/>
                  </a:cubicBezTo>
                  <a:cubicBezTo>
                    <a:pt x="11559" y="402"/>
                    <a:pt x="10627" y="102"/>
                    <a:pt x="946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10" name="Google Shape;1697;p41"/>
            <p:cNvSpPr/>
            <p:nvPr/>
          </p:nvSpPr>
          <p:spPr>
            <a:xfrm>
              <a:off x="811475" y="3086"/>
              <a:ext cx="251243" cy="2470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1" h="21600" fill="norm" stroke="1" extrusionOk="0">
                  <a:moveTo>
                    <a:pt x="15670" y="0"/>
                  </a:moveTo>
                  <a:cubicBezTo>
                    <a:pt x="10170" y="1299"/>
                    <a:pt x="5080" y="4768"/>
                    <a:pt x="1690" y="9745"/>
                  </a:cubicBezTo>
                  <a:cubicBezTo>
                    <a:pt x="850" y="10835"/>
                    <a:pt x="420" y="12354"/>
                    <a:pt x="215" y="13864"/>
                  </a:cubicBezTo>
                  <a:cubicBezTo>
                    <a:pt x="215" y="15383"/>
                    <a:pt x="1270" y="16682"/>
                    <a:pt x="2755" y="17122"/>
                  </a:cubicBezTo>
                  <a:cubicBezTo>
                    <a:pt x="1690" y="18202"/>
                    <a:pt x="850" y="19501"/>
                    <a:pt x="0" y="21020"/>
                  </a:cubicBezTo>
                  <a:cubicBezTo>
                    <a:pt x="1133" y="21410"/>
                    <a:pt x="2296" y="21600"/>
                    <a:pt x="3449" y="21600"/>
                  </a:cubicBezTo>
                  <a:cubicBezTo>
                    <a:pt x="5520" y="21600"/>
                    <a:pt x="7552" y="20970"/>
                    <a:pt x="9320" y="19721"/>
                  </a:cubicBezTo>
                  <a:cubicBezTo>
                    <a:pt x="12495" y="17552"/>
                    <a:pt x="14400" y="13654"/>
                    <a:pt x="14195" y="9745"/>
                  </a:cubicBezTo>
                  <a:cubicBezTo>
                    <a:pt x="16735" y="9745"/>
                    <a:pt x="19275" y="8236"/>
                    <a:pt x="20760" y="6067"/>
                  </a:cubicBezTo>
                  <a:cubicBezTo>
                    <a:pt x="21395" y="4768"/>
                    <a:pt x="21600" y="3248"/>
                    <a:pt x="21395" y="1729"/>
                  </a:cubicBezTo>
                  <a:cubicBezTo>
                    <a:pt x="19490" y="870"/>
                    <a:pt x="17790" y="220"/>
                    <a:pt x="1567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11" name="Google Shape;1698;p41"/>
            <p:cNvSpPr/>
            <p:nvPr/>
          </p:nvSpPr>
          <p:spPr>
            <a:xfrm>
              <a:off x="905360" y="161640"/>
              <a:ext cx="84559" cy="827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29" h="21600" fill="norm" stroke="1" extrusionOk="0">
                  <a:moveTo>
                    <a:pt x="9236" y="0"/>
                  </a:moveTo>
                  <a:cubicBezTo>
                    <a:pt x="1139" y="0"/>
                    <a:pt x="-3171" y="11009"/>
                    <a:pt x="2758" y="18109"/>
                  </a:cubicBezTo>
                  <a:cubicBezTo>
                    <a:pt x="4577" y="20526"/>
                    <a:pt x="6894" y="21600"/>
                    <a:pt x="9186" y="21600"/>
                  </a:cubicBezTo>
                  <a:cubicBezTo>
                    <a:pt x="13671" y="21600"/>
                    <a:pt x="18080" y="17453"/>
                    <a:pt x="18429" y="11009"/>
                  </a:cubicBezTo>
                  <a:cubicBezTo>
                    <a:pt x="18429" y="5191"/>
                    <a:pt x="14119" y="0"/>
                    <a:pt x="923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12" name="Google Shape;1699;p41"/>
            <p:cNvSpPr/>
            <p:nvPr/>
          </p:nvSpPr>
          <p:spPr>
            <a:xfrm>
              <a:off x="1039531" y="389697"/>
              <a:ext cx="158553" cy="47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563" y="0"/>
                  </a:moveTo>
                  <a:cubicBezTo>
                    <a:pt x="15869" y="4561"/>
                    <a:pt x="12817" y="7969"/>
                    <a:pt x="10123" y="10223"/>
                  </a:cubicBezTo>
                  <a:cubicBezTo>
                    <a:pt x="7646" y="11901"/>
                    <a:pt x="5186" y="12950"/>
                    <a:pt x="2710" y="12950"/>
                  </a:cubicBezTo>
                  <a:cubicBezTo>
                    <a:pt x="1806" y="12950"/>
                    <a:pt x="903" y="12792"/>
                    <a:pt x="0" y="12530"/>
                  </a:cubicBezTo>
                  <a:cubicBezTo>
                    <a:pt x="2352" y="18192"/>
                    <a:pt x="5388" y="21600"/>
                    <a:pt x="8441" y="21600"/>
                  </a:cubicBezTo>
                  <a:cubicBezTo>
                    <a:pt x="13159" y="21600"/>
                    <a:pt x="18221" y="15938"/>
                    <a:pt x="21600" y="3408"/>
                  </a:cubicBezTo>
                  <a:cubicBezTo>
                    <a:pt x="20245" y="2254"/>
                    <a:pt x="19233" y="1153"/>
                    <a:pt x="1856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13" name="Google Shape;1700;p41"/>
            <p:cNvSpPr/>
            <p:nvPr/>
          </p:nvSpPr>
          <p:spPr>
            <a:xfrm>
              <a:off x="1058319" y="67560"/>
              <a:ext cx="164543" cy="1864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3" h="21600" fill="norm" stroke="1" extrusionOk="0">
                  <a:moveTo>
                    <a:pt x="6694" y="0"/>
                  </a:moveTo>
                  <a:cubicBezTo>
                    <a:pt x="5135" y="569"/>
                    <a:pt x="3879" y="1430"/>
                    <a:pt x="3258" y="2861"/>
                  </a:cubicBezTo>
                  <a:cubicBezTo>
                    <a:pt x="2002" y="4874"/>
                    <a:pt x="1381" y="7178"/>
                    <a:pt x="746" y="9469"/>
                  </a:cubicBezTo>
                  <a:cubicBezTo>
                    <a:pt x="125" y="10899"/>
                    <a:pt x="-193" y="12634"/>
                    <a:pt x="125" y="14356"/>
                  </a:cubicBezTo>
                  <a:cubicBezTo>
                    <a:pt x="1063" y="15786"/>
                    <a:pt x="2623" y="16938"/>
                    <a:pt x="4514" y="16938"/>
                  </a:cubicBezTo>
                  <a:cubicBezTo>
                    <a:pt x="6073" y="16647"/>
                    <a:pt x="7950" y="16647"/>
                    <a:pt x="9827" y="16077"/>
                  </a:cubicBezTo>
                  <a:cubicBezTo>
                    <a:pt x="10679" y="15919"/>
                    <a:pt x="11820" y="15667"/>
                    <a:pt x="12831" y="15667"/>
                  </a:cubicBezTo>
                  <a:cubicBezTo>
                    <a:pt x="13668" y="15667"/>
                    <a:pt x="14419" y="15839"/>
                    <a:pt x="14837" y="16356"/>
                  </a:cubicBezTo>
                  <a:cubicBezTo>
                    <a:pt x="16094" y="17508"/>
                    <a:pt x="16094" y="19229"/>
                    <a:pt x="16714" y="20673"/>
                  </a:cubicBezTo>
                  <a:cubicBezTo>
                    <a:pt x="16974" y="21136"/>
                    <a:pt x="17436" y="21600"/>
                    <a:pt x="17942" y="21600"/>
                  </a:cubicBezTo>
                  <a:cubicBezTo>
                    <a:pt x="18057" y="21600"/>
                    <a:pt x="18173" y="21587"/>
                    <a:pt x="18274" y="21534"/>
                  </a:cubicBezTo>
                  <a:cubicBezTo>
                    <a:pt x="18591" y="21534"/>
                    <a:pt x="18909" y="21242"/>
                    <a:pt x="18909" y="20951"/>
                  </a:cubicBezTo>
                  <a:cubicBezTo>
                    <a:pt x="21407" y="16647"/>
                    <a:pt x="21407" y="11482"/>
                    <a:pt x="18909" y="7178"/>
                  </a:cubicBezTo>
                  <a:cubicBezTo>
                    <a:pt x="16714" y="2861"/>
                    <a:pt x="12022" y="0"/>
                    <a:pt x="6694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14" name="Google Shape;1701;p41"/>
            <p:cNvSpPr/>
            <p:nvPr/>
          </p:nvSpPr>
          <p:spPr>
            <a:xfrm>
              <a:off x="1081599" y="168270"/>
              <a:ext cx="103135" cy="811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2" h="21600" fill="norm" stroke="1" extrusionOk="0">
                  <a:moveTo>
                    <a:pt x="12306" y="0"/>
                  </a:moveTo>
                  <a:cubicBezTo>
                    <a:pt x="9437" y="0"/>
                    <a:pt x="6473" y="852"/>
                    <a:pt x="4126" y="2860"/>
                  </a:cubicBezTo>
                  <a:cubicBezTo>
                    <a:pt x="2063" y="4198"/>
                    <a:pt x="0" y="7484"/>
                    <a:pt x="0" y="10131"/>
                  </a:cubicBezTo>
                  <a:cubicBezTo>
                    <a:pt x="0" y="13416"/>
                    <a:pt x="2584" y="16063"/>
                    <a:pt x="4126" y="17371"/>
                  </a:cubicBezTo>
                  <a:cubicBezTo>
                    <a:pt x="5145" y="18710"/>
                    <a:pt x="6686" y="19349"/>
                    <a:pt x="7706" y="20018"/>
                  </a:cubicBezTo>
                  <a:cubicBezTo>
                    <a:pt x="8844" y="20992"/>
                    <a:pt x="9982" y="21600"/>
                    <a:pt x="11096" y="21600"/>
                  </a:cubicBezTo>
                  <a:cubicBezTo>
                    <a:pt x="11523" y="21600"/>
                    <a:pt x="11926" y="21509"/>
                    <a:pt x="12329" y="21326"/>
                  </a:cubicBezTo>
                  <a:cubicBezTo>
                    <a:pt x="13894" y="21326"/>
                    <a:pt x="15435" y="20018"/>
                    <a:pt x="16455" y="18710"/>
                  </a:cubicBezTo>
                  <a:cubicBezTo>
                    <a:pt x="17996" y="17371"/>
                    <a:pt x="19537" y="16063"/>
                    <a:pt x="20059" y="14086"/>
                  </a:cubicBezTo>
                  <a:cubicBezTo>
                    <a:pt x="21600" y="11439"/>
                    <a:pt x="21600" y="8792"/>
                    <a:pt x="21078" y="6815"/>
                  </a:cubicBezTo>
                  <a:cubicBezTo>
                    <a:pt x="20557" y="4837"/>
                    <a:pt x="20059" y="3529"/>
                    <a:pt x="18518" y="2860"/>
                  </a:cubicBezTo>
                  <a:cubicBezTo>
                    <a:pt x="17474" y="1552"/>
                    <a:pt x="16455" y="882"/>
                    <a:pt x="14914" y="213"/>
                  </a:cubicBezTo>
                  <a:cubicBezTo>
                    <a:pt x="14060" y="61"/>
                    <a:pt x="13183" y="0"/>
                    <a:pt x="1230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15" name="Google Shape;1702;p41"/>
            <p:cNvSpPr/>
            <p:nvPr/>
          </p:nvSpPr>
          <p:spPr>
            <a:xfrm>
              <a:off x="1079084" y="199506"/>
              <a:ext cx="104140" cy="166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849" fill="norm" stroke="1" extrusionOk="0">
                  <a:moveTo>
                    <a:pt x="0" y="17845"/>
                  </a:moveTo>
                  <a:cubicBezTo>
                    <a:pt x="3604" y="20849"/>
                    <a:pt x="7208" y="17845"/>
                    <a:pt x="10812" y="11551"/>
                  </a:cubicBezTo>
                  <a:cubicBezTo>
                    <a:pt x="12353" y="8547"/>
                    <a:pt x="13373" y="5400"/>
                    <a:pt x="14914" y="2253"/>
                  </a:cubicBezTo>
                  <a:cubicBezTo>
                    <a:pt x="15957" y="-751"/>
                    <a:pt x="17498" y="-751"/>
                    <a:pt x="19039" y="2253"/>
                  </a:cubicBezTo>
                  <a:cubicBezTo>
                    <a:pt x="20059" y="5400"/>
                    <a:pt x="21078" y="11551"/>
                    <a:pt x="21600" y="20849"/>
                  </a:cubicBezTo>
                </a:path>
              </a:pathLst>
            </a:custGeom>
            <a:noFill/>
            <a:ln w="508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16" name="Google Shape;1703;p41"/>
            <p:cNvSpPr/>
            <p:nvPr/>
          </p:nvSpPr>
          <p:spPr>
            <a:xfrm>
              <a:off x="1193169" y="1175378"/>
              <a:ext cx="12347" cy="569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000" y="0"/>
                  </a:moveTo>
                  <a:cubicBezTo>
                    <a:pt x="13000" y="911"/>
                    <a:pt x="13000" y="1865"/>
                    <a:pt x="13000" y="1865"/>
                  </a:cubicBezTo>
                  <a:cubicBezTo>
                    <a:pt x="8600" y="8458"/>
                    <a:pt x="4200" y="14096"/>
                    <a:pt x="0" y="19735"/>
                  </a:cubicBezTo>
                  <a:cubicBezTo>
                    <a:pt x="0" y="19735"/>
                    <a:pt x="0" y="20689"/>
                    <a:pt x="0" y="20689"/>
                  </a:cubicBezTo>
                  <a:lnTo>
                    <a:pt x="0" y="21600"/>
                  </a:lnTo>
                  <a:lnTo>
                    <a:pt x="4200" y="21600"/>
                  </a:lnTo>
                  <a:cubicBezTo>
                    <a:pt x="4200" y="21600"/>
                    <a:pt x="8600" y="21600"/>
                    <a:pt x="8600" y="20689"/>
                  </a:cubicBezTo>
                  <a:lnTo>
                    <a:pt x="8600" y="18781"/>
                  </a:lnTo>
                  <a:cubicBezTo>
                    <a:pt x="13000" y="13142"/>
                    <a:pt x="17200" y="7504"/>
                    <a:pt x="21600" y="186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FFBB5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17" name="Google Shape;1704;p41"/>
            <p:cNvSpPr/>
            <p:nvPr/>
          </p:nvSpPr>
          <p:spPr>
            <a:xfrm>
              <a:off x="1091544" y="1227391"/>
              <a:ext cx="105070" cy="793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2" h="21600" fill="norm" stroke="1" extrusionOk="0">
                  <a:moveTo>
                    <a:pt x="20094" y="0"/>
                  </a:moveTo>
                  <a:cubicBezTo>
                    <a:pt x="16084" y="2023"/>
                    <a:pt x="12561" y="4731"/>
                    <a:pt x="9039" y="7439"/>
                  </a:cubicBezTo>
                  <a:cubicBezTo>
                    <a:pt x="5029" y="10115"/>
                    <a:pt x="2016" y="14846"/>
                    <a:pt x="0" y="19577"/>
                  </a:cubicBezTo>
                  <a:cubicBezTo>
                    <a:pt x="0" y="20231"/>
                    <a:pt x="0" y="20915"/>
                    <a:pt x="510" y="21600"/>
                  </a:cubicBezTo>
                  <a:cubicBezTo>
                    <a:pt x="997" y="21600"/>
                    <a:pt x="997" y="20915"/>
                    <a:pt x="1506" y="20915"/>
                  </a:cubicBezTo>
                  <a:cubicBezTo>
                    <a:pt x="3013" y="16184"/>
                    <a:pt x="6026" y="12138"/>
                    <a:pt x="9548" y="8777"/>
                  </a:cubicBezTo>
                  <a:cubicBezTo>
                    <a:pt x="13071" y="6069"/>
                    <a:pt x="17081" y="4046"/>
                    <a:pt x="20603" y="2023"/>
                  </a:cubicBezTo>
                  <a:cubicBezTo>
                    <a:pt x="21090" y="2023"/>
                    <a:pt x="21600" y="1338"/>
                    <a:pt x="21090" y="685"/>
                  </a:cubicBezTo>
                  <a:cubicBezTo>
                    <a:pt x="21090" y="0"/>
                    <a:pt x="20603" y="0"/>
                    <a:pt x="20094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18" name="Google Shape;1705;p41"/>
            <p:cNvSpPr/>
            <p:nvPr/>
          </p:nvSpPr>
          <p:spPr>
            <a:xfrm>
              <a:off x="1067367" y="1224876"/>
              <a:ext cx="130718" cy="595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7" h="21600" fill="norm" stroke="1" extrusionOk="0">
                  <a:moveTo>
                    <a:pt x="20689" y="0"/>
                  </a:moveTo>
                  <a:cubicBezTo>
                    <a:pt x="12943" y="912"/>
                    <a:pt x="5612" y="8084"/>
                    <a:pt x="311" y="19776"/>
                  </a:cubicBezTo>
                  <a:cubicBezTo>
                    <a:pt x="-103" y="19776"/>
                    <a:pt x="-103" y="20688"/>
                    <a:pt x="311" y="21600"/>
                  </a:cubicBezTo>
                  <a:lnTo>
                    <a:pt x="1533" y="21600"/>
                  </a:lnTo>
                  <a:cubicBezTo>
                    <a:pt x="6420" y="10821"/>
                    <a:pt x="13357" y="3607"/>
                    <a:pt x="20689" y="2695"/>
                  </a:cubicBezTo>
                  <a:cubicBezTo>
                    <a:pt x="20801" y="2985"/>
                    <a:pt x="20914" y="3068"/>
                    <a:pt x="21027" y="3068"/>
                  </a:cubicBezTo>
                  <a:cubicBezTo>
                    <a:pt x="21290" y="3068"/>
                    <a:pt x="21497" y="2446"/>
                    <a:pt x="21497" y="1824"/>
                  </a:cubicBezTo>
                  <a:cubicBezTo>
                    <a:pt x="21497" y="912"/>
                    <a:pt x="21083" y="0"/>
                    <a:pt x="2068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19" name="Google Shape;1706;p41"/>
            <p:cNvSpPr/>
            <p:nvPr/>
          </p:nvSpPr>
          <p:spPr>
            <a:xfrm>
              <a:off x="1187985" y="1220532"/>
              <a:ext cx="129100" cy="242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42" h="21600" fill="norm" stroke="1" extrusionOk="0">
                  <a:moveTo>
                    <a:pt x="8303" y="0"/>
                  </a:moveTo>
                  <a:cubicBezTo>
                    <a:pt x="5695" y="0"/>
                    <a:pt x="3068" y="1936"/>
                    <a:pt x="441" y="6113"/>
                  </a:cubicBezTo>
                  <a:cubicBezTo>
                    <a:pt x="-258" y="8049"/>
                    <a:pt x="-50" y="13143"/>
                    <a:pt x="536" y="13143"/>
                  </a:cubicBezTo>
                  <a:cubicBezTo>
                    <a:pt x="630" y="13143"/>
                    <a:pt x="744" y="13042"/>
                    <a:pt x="857" y="12736"/>
                  </a:cubicBezTo>
                  <a:cubicBezTo>
                    <a:pt x="3370" y="9374"/>
                    <a:pt x="5959" y="7540"/>
                    <a:pt x="8548" y="7540"/>
                  </a:cubicBezTo>
                  <a:cubicBezTo>
                    <a:pt x="12649" y="7540"/>
                    <a:pt x="16731" y="12023"/>
                    <a:pt x="20511" y="21600"/>
                  </a:cubicBezTo>
                  <a:cubicBezTo>
                    <a:pt x="20926" y="21600"/>
                    <a:pt x="21342" y="19358"/>
                    <a:pt x="21342" y="19358"/>
                  </a:cubicBezTo>
                  <a:cubicBezTo>
                    <a:pt x="21342" y="17117"/>
                    <a:pt x="21342" y="14977"/>
                    <a:pt x="20926" y="14977"/>
                  </a:cubicBezTo>
                  <a:cubicBezTo>
                    <a:pt x="16844" y="5298"/>
                    <a:pt x="12611" y="0"/>
                    <a:pt x="830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20" name="Google Shape;1707;p41"/>
            <p:cNvSpPr/>
            <p:nvPr/>
          </p:nvSpPr>
          <p:spPr>
            <a:xfrm>
              <a:off x="1150319" y="617753"/>
              <a:ext cx="268390" cy="4212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63" h="21600" fill="norm" stroke="1" extrusionOk="0">
                  <a:moveTo>
                    <a:pt x="252" y="0"/>
                  </a:moveTo>
                  <a:cubicBezTo>
                    <a:pt x="52" y="0"/>
                    <a:pt x="52" y="0"/>
                    <a:pt x="52" y="123"/>
                  </a:cubicBezTo>
                  <a:cubicBezTo>
                    <a:pt x="-337" y="4701"/>
                    <a:pt x="1429" y="9150"/>
                    <a:pt x="5160" y="13089"/>
                  </a:cubicBezTo>
                  <a:cubicBezTo>
                    <a:pt x="9091" y="16899"/>
                    <a:pt x="14588" y="19824"/>
                    <a:pt x="21064" y="21600"/>
                  </a:cubicBezTo>
                  <a:cubicBezTo>
                    <a:pt x="21064" y="21600"/>
                    <a:pt x="21064" y="21477"/>
                    <a:pt x="21064" y="21477"/>
                  </a:cubicBezTo>
                  <a:lnTo>
                    <a:pt x="21263" y="21348"/>
                  </a:lnTo>
                  <a:lnTo>
                    <a:pt x="20865" y="21219"/>
                  </a:lnTo>
                  <a:cubicBezTo>
                    <a:pt x="19298" y="20838"/>
                    <a:pt x="17921" y="20334"/>
                    <a:pt x="16545" y="19824"/>
                  </a:cubicBezTo>
                  <a:lnTo>
                    <a:pt x="16155" y="19695"/>
                  </a:lnTo>
                  <a:cubicBezTo>
                    <a:pt x="5749" y="15504"/>
                    <a:pt x="-337" y="8007"/>
                    <a:pt x="252" y="123"/>
                  </a:cubicBezTo>
                  <a:cubicBezTo>
                    <a:pt x="451" y="0"/>
                    <a:pt x="252" y="0"/>
                    <a:pt x="25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21" name="Google Shape;1708;p41"/>
            <p:cNvSpPr/>
            <p:nvPr/>
          </p:nvSpPr>
          <p:spPr>
            <a:xfrm>
              <a:off x="1242667" y="646332"/>
              <a:ext cx="114085" cy="3629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0" y="0"/>
                  </a:moveTo>
                  <a:cubicBezTo>
                    <a:pt x="65" y="0"/>
                    <a:pt x="0" y="20"/>
                    <a:pt x="0" y="68"/>
                  </a:cubicBezTo>
                  <a:cubicBezTo>
                    <a:pt x="0" y="68"/>
                    <a:pt x="0" y="211"/>
                    <a:pt x="0" y="211"/>
                  </a:cubicBezTo>
                  <a:cubicBezTo>
                    <a:pt x="8917" y="7143"/>
                    <a:pt x="15973" y="14225"/>
                    <a:pt x="20648" y="21450"/>
                  </a:cubicBezTo>
                  <a:cubicBezTo>
                    <a:pt x="20648" y="21450"/>
                    <a:pt x="20648" y="21600"/>
                    <a:pt x="21124" y="21600"/>
                  </a:cubicBezTo>
                  <a:cubicBezTo>
                    <a:pt x="21124" y="21600"/>
                    <a:pt x="21600" y="21450"/>
                    <a:pt x="21600" y="21307"/>
                  </a:cubicBezTo>
                  <a:cubicBezTo>
                    <a:pt x="16427" y="14076"/>
                    <a:pt x="9393" y="7000"/>
                    <a:pt x="476" y="68"/>
                  </a:cubicBezTo>
                  <a:cubicBezTo>
                    <a:pt x="476" y="68"/>
                    <a:pt x="260" y="0"/>
                    <a:pt x="13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22" name="Google Shape;1709;p41"/>
            <p:cNvSpPr/>
            <p:nvPr/>
          </p:nvSpPr>
          <p:spPr>
            <a:xfrm>
              <a:off x="1324516" y="619925"/>
              <a:ext cx="91679" cy="4141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1" y="0"/>
                  </a:moveTo>
                  <a:cubicBezTo>
                    <a:pt x="431" y="0"/>
                    <a:pt x="0" y="113"/>
                    <a:pt x="0" y="274"/>
                  </a:cubicBezTo>
                  <a:cubicBezTo>
                    <a:pt x="12847" y="6993"/>
                    <a:pt x="19849" y="14231"/>
                    <a:pt x="21007" y="21469"/>
                  </a:cubicBezTo>
                  <a:cubicBezTo>
                    <a:pt x="21007" y="21600"/>
                    <a:pt x="21007" y="21600"/>
                    <a:pt x="21600" y="21600"/>
                  </a:cubicBezTo>
                  <a:cubicBezTo>
                    <a:pt x="21007" y="14231"/>
                    <a:pt x="14005" y="6862"/>
                    <a:pt x="1158" y="143"/>
                  </a:cubicBezTo>
                  <a:cubicBezTo>
                    <a:pt x="1158" y="42"/>
                    <a:pt x="997" y="0"/>
                    <a:pt x="7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23" name="Google Shape;1710;p41"/>
            <p:cNvSpPr/>
            <p:nvPr/>
          </p:nvSpPr>
          <p:spPr>
            <a:xfrm>
              <a:off x="1395692" y="633986"/>
              <a:ext cx="62686" cy="1696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7" h="21600" fill="norm" stroke="1" extrusionOk="0">
                  <a:moveTo>
                    <a:pt x="1021" y="0"/>
                  </a:moveTo>
                  <a:cubicBezTo>
                    <a:pt x="285" y="0"/>
                    <a:pt x="-373" y="233"/>
                    <a:pt x="246" y="451"/>
                  </a:cubicBezTo>
                  <a:cubicBezTo>
                    <a:pt x="10311" y="7074"/>
                    <a:pt x="17008" y="14337"/>
                    <a:pt x="21227" y="21600"/>
                  </a:cubicBezTo>
                  <a:cubicBezTo>
                    <a:pt x="21227" y="20334"/>
                    <a:pt x="21227" y="19067"/>
                    <a:pt x="20375" y="17816"/>
                  </a:cubicBezTo>
                  <a:cubicBezTo>
                    <a:pt x="16195" y="11819"/>
                    <a:pt x="9459" y="5822"/>
                    <a:pt x="1911" y="131"/>
                  </a:cubicBezTo>
                  <a:cubicBezTo>
                    <a:pt x="1679" y="44"/>
                    <a:pt x="1330" y="0"/>
                    <a:pt x="1021" y="0"/>
                  </a:cubicBezTo>
                  <a:close/>
                </a:path>
              </a:pathLst>
            </a:custGeom>
            <a:solidFill>
              <a:srgbClr val="FCEAD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24" name="Google Shape;1711;p41"/>
            <p:cNvSpPr/>
            <p:nvPr/>
          </p:nvSpPr>
          <p:spPr>
            <a:xfrm>
              <a:off x="771179" y="642445"/>
              <a:ext cx="226657" cy="917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3" h="19030" fill="norm" stroke="1" extrusionOk="0">
                  <a:moveTo>
                    <a:pt x="1215" y="0"/>
                  </a:moveTo>
                  <a:cubicBezTo>
                    <a:pt x="519" y="2584"/>
                    <a:pt x="59" y="5667"/>
                    <a:pt x="59" y="8749"/>
                  </a:cubicBezTo>
                  <a:cubicBezTo>
                    <a:pt x="-177" y="11831"/>
                    <a:pt x="294" y="14914"/>
                    <a:pt x="1451" y="16977"/>
                  </a:cubicBezTo>
                  <a:cubicBezTo>
                    <a:pt x="2382" y="19039"/>
                    <a:pt x="4010" y="19537"/>
                    <a:pt x="5167" y="18518"/>
                  </a:cubicBezTo>
                  <a:cubicBezTo>
                    <a:pt x="6559" y="17498"/>
                    <a:pt x="7491" y="14914"/>
                    <a:pt x="7726" y="11831"/>
                  </a:cubicBezTo>
                  <a:cubicBezTo>
                    <a:pt x="9118" y="21600"/>
                    <a:pt x="15619" y="20580"/>
                    <a:pt x="16315" y="10290"/>
                  </a:cubicBezTo>
                  <a:cubicBezTo>
                    <a:pt x="17236" y="11831"/>
                    <a:pt x="18403" y="12353"/>
                    <a:pt x="19560" y="11310"/>
                  </a:cubicBezTo>
                  <a:cubicBezTo>
                    <a:pt x="20727" y="10290"/>
                    <a:pt x="21423" y="7730"/>
                    <a:pt x="21187" y="4647"/>
                  </a:cubicBezTo>
                </a:path>
              </a:pathLst>
            </a:custGeom>
            <a:noFill/>
            <a:ln w="76200" cap="rnd">
              <a:solidFill>
                <a:schemeClr val="accent2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25" name="Google Shape;1712;p41"/>
            <p:cNvSpPr/>
            <p:nvPr/>
          </p:nvSpPr>
          <p:spPr>
            <a:xfrm>
              <a:off x="923046" y="773907"/>
              <a:ext cx="148607" cy="576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7935" fill="norm" stroke="1" extrusionOk="0">
                  <a:moveTo>
                    <a:pt x="0" y="8469"/>
                  </a:moveTo>
                  <a:cubicBezTo>
                    <a:pt x="714" y="21600"/>
                    <a:pt x="9720" y="20817"/>
                    <a:pt x="10086" y="7686"/>
                  </a:cubicBezTo>
                  <a:cubicBezTo>
                    <a:pt x="12246" y="10782"/>
                    <a:pt x="14754" y="11565"/>
                    <a:pt x="17280" y="9999"/>
                  </a:cubicBezTo>
                  <a:cubicBezTo>
                    <a:pt x="19440" y="8469"/>
                    <a:pt x="21251" y="4626"/>
                    <a:pt x="21600" y="0"/>
                  </a:cubicBezTo>
                </a:path>
              </a:pathLst>
            </a:custGeom>
            <a:noFill/>
            <a:ln w="76200" cap="rnd">
              <a:solidFill>
                <a:schemeClr val="accent2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26" name="Google Shape;1713;p41"/>
            <p:cNvSpPr/>
            <p:nvPr/>
          </p:nvSpPr>
          <p:spPr>
            <a:xfrm>
              <a:off x="830650" y="897823"/>
              <a:ext cx="124517" cy="362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2" h="21098" fill="norm" stroke="1" extrusionOk="0">
                  <a:moveTo>
                    <a:pt x="102" y="0"/>
                  </a:moveTo>
                  <a:cubicBezTo>
                    <a:pt x="-308" y="7178"/>
                    <a:pt x="533" y="14356"/>
                    <a:pt x="2233" y="18676"/>
                  </a:cubicBezTo>
                  <a:cubicBezTo>
                    <a:pt x="3934" y="21600"/>
                    <a:pt x="6045" y="21600"/>
                    <a:pt x="8156" y="20138"/>
                  </a:cubicBezTo>
                  <a:cubicBezTo>
                    <a:pt x="9857" y="15818"/>
                    <a:pt x="11127" y="11498"/>
                    <a:pt x="11968" y="5716"/>
                  </a:cubicBezTo>
                  <a:cubicBezTo>
                    <a:pt x="12828" y="11498"/>
                    <a:pt x="14529" y="15818"/>
                    <a:pt x="16640" y="15818"/>
                  </a:cubicBezTo>
                  <a:cubicBezTo>
                    <a:pt x="18340" y="15818"/>
                    <a:pt x="20451" y="12960"/>
                    <a:pt x="21292" y="7178"/>
                  </a:cubicBezTo>
                </a:path>
              </a:pathLst>
            </a:custGeom>
            <a:noFill/>
            <a:ln w="76200" cap="rnd">
              <a:solidFill>
                <a:schemeClr val="accent2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27" name="Google Shape;1714;p41"/>
            <p:cNvSpPr/>
            <p:nvPr/>
          </p:nvSpPr>
          <p:spPr>
            <a:xfrm>
              <a:off x="1060746" y="934975"/>
              <a:ext cx="283545" cy="2453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7" h="21600" fill="norm" stroke="1" extrusionOk="0">
                  <a:moveTo>
                    <a:pt x="813" y="0"/>
                  </a:moveTo>
                  <a:cubicBezTo>
                    <a:pt x="634" y="0"/>
                    <a:pt x="634" y="0"/>
                    <a:pt x="634" y="211"/>
                  </a:cubicBezTo>
                  <a:cubicBezTo>
                    <a:pt x="-473" y="4358"/>
                    <a:pt x="-107" y="8948"/>
                    <a:pt x="1554" y="12873"/>
                  </a:cubicBezTo>
                  <a:cubicBezTo>
                    <a:pt x="3402" y="16799"/>
                    <a:pt x="6358" y="20070"/>
                    <a:pt x="10046" y="21600"/>
                  </a:cubicBezTo>
                  <a:lnTo>
                    <a:pt x="10787" y="21600"/>
                  </a:lnTo>
                  <a:cubicBezTo>
                    <a:pt x="13555" y="21167"/>
                    <a:pt x="15957" y="19637"/>
                    <a:pt x="17805" y="17242"/>
                  </a:cubicBezTo>
                  <a:cubicBezTo>
                    <a:pt x="19466" y="14403"/>
                    <a:pt x="20573" y="11122"/>
                    <a:pt x="21127" y="7851"/>
                  </a:cubicBezTo>
                  <a:cubicBezTo>
                    <a:pt x="21127" y="7640"/>
                    <a:pt x="21127" y="7640"/>
                    <a:pt x="21127" y="7640"/>
                  </a:cubicBezTo>
                  <a:cubicBezTo>
                    <a:pt x="21067" y="7559"/>
                    <a:pt x="21025" y="7539"/>
                    <a:pt x="20991" y="7539"/>
                  </a:cubicBezTo>
                  <a:cubicBezTo>
                    <a:pt x="20923" y="7539"/>
                    <a:pt x="20880" y="7640"/>
                    <a:pt x="20761" y="7640"/>
                  </a:cubicBezTo>
                  <a:cubicBezTo>
                    <a:pt x="20395" y="11122"/>
                    <a:pt x="19100" y="14182"/>
                    <a:pt x="17439" y="17020"/>
                  </a:cubicBezTo>
                  <a:cubicBezTo>
                    <a:pt x="15778" y="19204"/>
                    <a:pt x="13376" y="20724"/>
                    <a:pt x="10787" y="21167"/>
                  </a:cubicBezTo>
                  <a:lnTo>
                    <a:pt x="10233" y="21167"/>
                  </a:lnTo>
                  <a:cubicBezTo>
                    <a:pt x="6724" y="19637"/>
                    <a:pt x="3590" y="16577"/>
                    <a:pt x="1929" y="12652"/>
                  </a:cubicBezTo>
                  <a:cubicBezTo>
                    <a:pt x="259" y="8727"/>
                    <a:pt x="-107" y="4358"/>
                    <a:pt x="1001" y="211"/>
                  </a:cubicBezTo>
                  <a:cubicBezTo>
                    <a:pt x="1001" y="211"/>
                    <a:pt x="1001" y="0"/>
                    <a:pt x="81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28" name="Google Shape;1715;p41"/>
            <p:cNvSpPr/>
            <p:nvPr/>
          </p:nvSpPr>
          <p:spPr>
            <a:xfrm>
              <a:off x="1149100" y="86993"/>
              <a:ext cx="36640" cy="32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09" h="21600" fill="norm" stroke="1" extrusionOk="0">
                  <a:moveTo>
                    <a:pt x="4464" y="0"/>
                  </a:moveTo>
                  <a:cubicBezTo>
                    <a:pt x="-1591" y="0"/>
                    <a:pt x="-1154" y="7200"/>
                    <a:pt x="3778" y="11747"/>
                  </a:cubicBezTo>
                  <a:cubicBezTo>
                    <a:pt x="6462" y="15006"/>
                    <a:pt x="10520" y="18265"/>
                    <a:pt x="14578" y="21600"/>
                  </a:cubicBezTo>
                  <a:lnTo>
                    <a:pt x="20009" y="21600"/>
                  </a:lnTo>
                  <a:cubicBezTo>
                    <a:pt x="20009" y="18265"/>
                    <a:pt x="20009" y="16674"/>
                    <a:pt x="20009" y="15006"/>
                  </a:cubicBezTo>
                  <a:cubicBezTo>
                    <a:pt x="17262" y="6821"/>
                    <a:pt x="11893" y="1895"/>
                    <a:pt x="6462" y="227"/>
                  </a:cubicBezTo>
                  <a:cubicBezTo>
                    <a:pt x="5713" y="76"/>
                    <a:pt x="5089" y="0"/>
                    <a:pt x="4464" y="0"/>
                  </a:cubicBezTo>
                  <a:close/>
                </a:path>
              </a:pathLst>
            </a:custGeom>
            <a:solidFill>
              <a:srgbClr val="FCEDE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29" name="Google Shape;1716;p41"/>
            <p:cNvSpPr/>
            <p:nvPr/>
          </p:nvSpPr>
          <p:spPr>
            <a:xfrm>
              <a:off x="1187596" y="122087"/>
              <a:ext cx="13005" cy="123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00" h="21600" fill="norm" stroke="1" extrusionOk="0">
                  <a:moveTo>
                    <a:pt x="8100" y="0"/>
                  </a:moveTo>
                  <a:cubicBezTo>
                    <a:pt x="-2700" y="0"/>
                    <a:pt x="-2700" y="21600"/>
                    <a:pt x="8100" y="21600"/>
                  </a:cubicBezTo>
                  <a:cubicBezTo>
                    <a:pt x="11589" y="21600"/>
                    <a:pt x="15245" y="17200"/>
                    <a:pt x="18900" y="13000"/>
                  </a:cubicBezTo>
                  <a:cubicBezTo>
                    <a:pt x="15245" y="4200"/>
                    <a:pt x="11589" y="0"/>
                    <a:pt x="8100" y="0"/>
                  </a:cubicBezTo>
                  <a:close/>
                </a:path>
              </a:pathLst>
            </a:custGeom>
            <a:solidFill>
              <a:srgbClr val="FCEDE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30" name="Google Shape;1717;p41"/>
            <p:cNvSpPr/>
            <p:nvPr/>
          </p:nvSpPr>
          <p:spPr>
            <a:xfrm>
              <a:off x="-1" y="174557"/>
              <a:ext cx="658826" cy="12138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5018" y="0"/>
                  </a:moveTo>
                  <a:cubicBezTo>
                    <a:pt x="4462" y="0"/>
                    <a:pt x="3884" y="83"/>
                    <a:pt x="3350" y="212"/>
                  </a:cubicBezTo>
                  <a:lnTo>
                    <a:pt x="3107" y="256"/>
                  </a:lnTo>
                  <a:cubicBezTo>
                    <a:pt x="2219" y="521"/>
                    <a:pt x="1492" y="917"/>
                    <a:pt x="1006" y="1404"/>
                  </a:cubicBezTo>
                  <a:cubicBezTo>
                    <a:pt x="518" y="1888"/>
                    <a:pt x="197" y="2416"/>
                    <a:pt x="114" y="2945"/>
                  </a:cubicBezTo>
                  <a:lnTo>
                    <a:pt x="114" y="3078"/>
                  </a:lnTo>
                  <a:cubicBezTo>
                    <a:pt x="32" y="3519"/>
                    <a:pt x="-46" y="4005"/>
                    <a:pt x="32" y="4447"/>
                  </a:cubicBezTo>
                  <a:cubicBezTo>
                    <a:pt x="114" y="5240"/>
                    <a:pt x="275" y="6033"/>
                    <a:pt x="600" y="6784"/>
                  </a:cubicBezTo>
                  <a:cubicBezTo>
                    <a:pt x="600" y="6826"/>
                    <a:pt x="600" y="6871"/>
                    <a:pt x="682" y="6959"/>
                  </a:cubicBezTo>
                  <a:cubicBezTo>
                    <a:pt x="924" y="7622"/>
                    <a:pt x="1327" y="8283"/>
                    <a:pt x="1734" y="8899"/>
                  </a:cubicBezTo>
                  <a:lnTo>
                    <a:pt x="1812" y="9031"/>
                  </a:lnTo>
                  <a:lnTo>
                    <a:pt x="2055" y="9341"/>
                  </a:lnTo>
                  <a:cubicBezTo>
                    <a:pt x="2622" y="10046"/>
                    <a:pt x="3350" y="10840"/>
                    <a:pt x="2947" y="11590"/>
                  </a:cubicBezTo>
                  <a:cubicBezTo>
                    <a:pt x="2947" y="11633"/>
                    <a:pt x="2947" y="11678"/>
                    <a:pt x="2947" y="11678"/>
                  </a:cubicBezTo>
                  <a:cubicBezTo>
                    <a:pt x="2865" y="11722"/>
                    <a:pt x="2865" y="11767"/>
                    <a:pt x="2865" y="11810"/>
                  </a:cubicBezTo>
                  <a:cubicBezTo>
                    <a:pt x="2380" y="12384"/>
                    <a:pt x="1492" y="12870"/>
                    <a:pt x="1085" y="13399"/>
                  </a:cubicBezTo>
                  <a:cubicBezTo>
                    <a:pt x="682" y="13883"/>
                    <a:pt x="600" y="14412"/>
                    <a:pt x="764" y="14898"/>
                  </a:cubicBezTo>
                  <a:cubicBezTo>
                    <a:pt x="764" y="14942"/>
                    <a:pt x="764" y="14985"/>
                    <a:pt x="764" y="15030"/>
                  </a:cubicBezTo>
                  <a:cubicBezTo>
                    <a:pt x="924" y="15382"/>
                    <a:pt x="1167" y="15736"/>
                    <a:pt x="1492" y="16045"/>
                  </a:cubicBezTo>
                  <a:cubicBezTo>
                    <a:pt x="2380" y="16838"/>
                    <a:pt x="3514" y="17544"/>
                    <a:pt x="4727" y="18118"/>
                  </a:cubicBezTo>
                  <a:lnTo>
                    <a:pt x="4970" y="18205"/>
                  </a:lnTo>
                  <a:lnTo>
                    <a:pt x="5294" y="18382"/>
                  </a:lnTo>
                  <a:lnTo>
                    <a:pt x="7395" y="19440"/>
                  </a:lnTo>
                  <a:lnTo>
                    <a:pt x="10956" y="21248"/>
                  </a:lnTo>
                  <a:cubicBezTo>
                    <a:pt x="13142" y="21425"/>
                    <a:pt x="15729" y="21513"/>
                    <a:pt x="18561" y="21557"/>
                  </a:cubicBezTo>
                  <a:lnTo>
                    <a:pt x="18804" y="21557"/>
                  </a:lnTo>
                  <a:cubicBezTo>
                    <a:pt x="19613" y="21600"/>
                    <a:pt x="20505" y="21600"/>
                    <a:pt x="21394" y="21600"/>
                  </a:cubicBezTo>
                  <a:cubicBezTo>
                    <a:pt x="21476" y="21159"/>
                    <a:pt x="21554" y="20674"/>
                    <a:pt x="21476" y="20233"/>
                  </a:cubicBezTo>
                  <a:cubicBezTo>
                    <a:pt x="21476" y="19792"/>
                    <a:pt x="21476" y="19352"/>
                    <a:pt x="21394" y="18954"/>
                  </a:cubicBezTo>
                  <a:lnTo>
                    <a:pt x="21394" y="18205"/>
                  </a:lnTo>
                  <a:cubicBezTo>
                    <a:pt x="21394" y="17455"/>
                    <a:pt x="21311" y="16749"/>
                    <a:pt x="21233" y="16000"/>
                  </a:cubicBezTo>
                  <a:lnTo>
                    <a:pt x="21233" y="15778"/>
                  </a:lnTo>
                  <a:cubicBezTo>
                    <a:pt x="21069" y="14544"/>
                    <a:pt x="20826" y="13309"/>
                    <a:pt x="20505" y="12074"/>
                  </a:cubicBezTo>
                  <a:cubicBezTo>
                    <a:pt x="20505" y="11987"/>
                    <a:pt x="20505" y="11899"/>
                    <a:pt x="20505" y="11855"/>
                  </a:cubicBezTo>
                  <a:cubicBezTo>
                    <a:pt x="20181" y="10797"/>
                    <a:pt x="19856" y="9737"/>
                    <a:pt x="19531" y="8679"/>
                  </a:cubicBezTo>
                  <a:cubicBezTo>
                    <a:pt x="19453" y="8502"/>
                    <a:pt x="19453" y="8283"/>
                    <a:pt x="19289" y="8106"/>
                  </a:cubicBezTo>
                  <a:lnTo>
                    <a:pt x="19210" y="7929"/>
                  </a:lnTo>
                  <a:cubicBezTo>
                    <a:pt x="18804" y="7268"/>
                    <a:pt x="18158" y="6651"/>
                    <a:pt x="17024" y="6562"/>
                  </a:cubicBezTo>
                  <a:cubicBezTo>
                    <a:pt x="16871" y="6544"/>
                    <a:pt x="16714" y="6538"/>
                    <a:pt x="16553" y="6538"/>
                  </a:cubicBezTo>
                  <a:cubicBezTo>
                    <a:pt x="16117" y="6538"/>
                    <a:pt x="15665" y="6588"/>
                    <a:pt x="15228" y="6588"/>
                  </a:cubicBezTo>
                  <a:cubicBezTo>
                    <a:pt x="15072" y="6588"/>
                    <a:pt x="14915" y="6580"/>
                    <a:pt x="14758" y="6562"/>
                  </a:cubicBezTo>
                  <a:cubicBezTo>
                    <a:pt x="13948" y="6430"/>
                    <a:pt x="13303" y="6121"/>
                    <a:pt x="12978" y="5681"/>
                  </a:cubicBezTo>
                  <a:lnTo>
                    <a:pt x="12818" y="5549"/>
                  </a:lnTo>
                  <a:cubicBezTo>
                    <a:pt x="12657" y="5372"/>
                    <a:pt x="12493" y="5195"/>
                    <a:pt x="12333" y="5018"/>
                  </a:cubicBezTo>
                  <a:cubicBezTo>
                    <a:pt x="11683" y="4180"/>
                    <a:pt x="10956" y="3387"/>
                    <a:pt x="10146" y="2593"/>
                  </a:cubicBezTo>
                  <a:cubicBezTo>
                    <a:pt x="10067" y="2549"/>
                    <a:pt x="9985" y="2506"/>
                    <a:pt x="9985" y="2461"/>
                  </a:cubicBezTo>
                  <a:lnTo>
                    <a:pt x="9661" y="2107"/>
                  </a:lnTo>
                  <a:cubicBezTo>
                    <a:pt x="9258" y="1755"/>
                    <a:pt x="8854" y="1404"/>
                    <a:pt x="8448" y="1094"/>
                  </a:cubicBezTo>
                  <a:cubicBezTo>
                    <a:pt x="8369" y="1050"/>
                    <a:pt x="8287" y="1005"/>
                    <a:pt x="8205" y="962"/>
                  </a:cubicBezTo>
                  <a:cubicBezTo>
                    <a:pt x="7560" y="521"/>
                    <a:pt x="6668" y="169"/>
                    <a:pt x="5615" y="37"/>
                  </a:cubicBezTo>
                  <a:cubicBezTo>
                    <a:pt x="5421" y="12"/>
                    <a:pt x="5220" y="0"/>
                    <a:pt x="5018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31" name="Google Shape;1718;p41"/>
            <p:cNvSpPr/>
            <p:nvPr/>
          </p:nvSpPr>
          <p:spPr>
            <a:xfrm>
              <a:off x="95186" y="186446"/>
              <a:ext cx="480801" cy="1199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4" y="0"/>
                  </a:moveTo>
                  <a:lnTo>
                    <a:pt x="0" y="45"/>
                  </a:lnTo>
                  <a:cubicBezTo>
                    <a:pt x="1669" y="1249"/>
                    <a:pt x="3230" y="2410"/>
                    <a:pt x="4678" y="3614"/>
                  </a:cubicBezTo>
                  <a:lnTo>
                    <a:pt x="4899" y="3793"/>
                  </a:lnTo>
                  <a:cubicBezTo>
                    <a:pt x="6681" y="5222"/>
                    <a:pt x="8350" y="6694"/>
                    <a:pt x="9912" y="8122"/>
                  </a:cubicBezTo>
                  <a:lnTo>
                    <a:pt x="10025" y="8301"/>
                  </a:lnTo>
                  <a:cubicBezTo>
                    <a:pt x="10579" y="8748"/>
                    <a:pt x="11026" y="9149"/>
                    <a:pt x="11468" y="9596"/>
                  </a:cubicBezTo>
                  <a:cubicBezTo>
                    <a:pt x="11468" y="9639"/>
                    <a:pt x="11581" y="9684"/>
                    <a:pt x="11581" y="9730"/>
                  </a:cubicBezTo>
                  <a:cubicBezTo>
                    <a:pt x="12695" y="10800"/>
                    <a:pt x="13696" y="11827"/>
                    <a:pt x="14585" y="12897"/>
                  </a:cubicBezTo>
                  <a:cubicBezTo>
                    <a:pt x="14698" y="12943"/>
                    <a:pt x="14811" y="13031"/>
                    <a:pt x="14811" y="13077"/>
                  </a:cubicBezTo>
                  <a:cubicBezTo>
                    <a:pt x="15699" y="14058"/>
                    <a:pt x="16593" y="15083"/>
                    <a:pt x="17368" y="16110"/>
                  </a:cubicBezTo>
                  <a:cubicBezTo>
                    <a:pt x="17481" y="16199"/>
                    <a:pt x="17481" y="16244"/>
                    <a:pt x="17481" y="16290"/>
                  </a:cubicBezTo>
                  <a:cubicBezTo>
                    <a:pt x="18262" y="17271"/>
                    <a:pt x="19043" y="18296"/>
                    <a:pt x="19818" y="19278"/>
                  </a:cubicBezTo>
                  <a:cubicBezTo>
                    <a:pt x="19818" y="19369"/>
                    <a:pt x="19931" y="19412"/>
                    <a:pt x="19931" y="19457"/>
                  </a:cubicBezTo>
                  <a:cubicBezTo>
                    <a:pt x="20378" y="20172"/>
                    <a:pt x="20825" y="20886"/>
                    <a:pt x="21266" y="21600"/>
                  </a:cubicBezTo>
                  <a:lnTo>
                    <a:pt x="21600" y="21600"/>
                  </a:lnTo>
                  <a:cubicBezTo>
                    <a:pt x="21492" y="21332"/>
                    <a:pt x="21266" y="21108"/>
                    <a:pt x="21158" y="20840"/>
                  </a:cubicBezTo>
                  <a:lnTo>
                    <a:pt x="21045" y="20661"/>
                  </a:lnTo>
                  <a:cubicBezTo>
                    <a:pt x="20825" y="20217"/>
                    <a:pt x="20486" y="19813"/>
                    <a:pt x="20152" y="19412"/>
                  </a:cubicBezTo>
                  <a:cubicBezTo>
                    <a:pt x="20152" y="19323"/>
                    <a:pt x="20044" y="19278"/>
                    <a:pt x="20044" y="19235"/>
                  </a:cubicBezTo>
                  <a:cubicBezTo>
                    <a:pt x="19376" y="18208"/>
                    <a:pt x="18596" y="17181"/>
                    <a:pt x="17815" y="16199"/>
                  </a:cubicBezTo>
                  <a:cubicBezTo>
                    <a:pt x="17702" y="16156"/>
                    <a:pt x="17594" y="16065"/>
                    <a:pt x="17594" y="16022"/>
                  </a:cubicBezTo>
                  <a:cubicBezTo>
                    <a:pt x="16814" y="15040"/>
                    <a:pt x="16033" y="14058"/>
                    <a:pt x="15145" y="13120"/>
                  </a:cubicBezTo>
                  <a:cubicBezTo>
                    <a:pt x="15032" y="13031"/>
                    <a:pt x="14919" y="12986"/>
                    <a:pt x="14919" y="12943"/>
                  </a:cubicBezTo>
                  <a:cubicBezTo>
                    <a:pt x="13476" y="11335"/>
                    <a:pt x="11914" y="9730"/>
                    <a:pt x="10245" y="8122"/>
                  </a:cubicBezTo>
                  <a:lnTo>
                    <a:pt x="10132" y="7988"/>
                  </a:lnTo>
                  <a:cubicBezTo>
                    <a:pt x="8910" y="6827"/>
                    <a:pt x="7575" y="5669"/>
                    <a:pt x="6235" y="4553"/>
                  </a:cubicBezTo>
                  <a:lnTo>
                    <a:pt x="6127" y="4462"/>
                  </a:lnTo>
                  <a:cubicBezTo>
                    <a:pt x="5793" y="4195"/>
                    <a:pt x="5459" y="3927"/>
                    <a:pt x="5125" y="3660"/>
                  </a:cubicBezTo>
                  <a:lnTo>
                    <a:pt x="4899" y="3481"/>
                  </a:lnTo>
                  <a:cubicBezTo>
                    <a:pt x="3451" y="2322"/>
                    <a:pt x="1895" y="1161"/>
                    <a:pt x="33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32" name="Google Shape;1719;p41"/>
            <p:cNvSpPr/>
            <p:nvPr/>
          </p:nvSpPr>
          <p:spPr>
            <a:xfrm>
              <a:off x="3506" y="228628"/>
              <a:ext cx="255262" cy="1684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184" y="0"/>
                  </a:moveTo>
                  <a:cubicBezTo>
                    <a:pt x="20555" y="2858"/>
                    <a:pt x="19927" y="5393"/>
                    <a:pt x="19501" y="7942"/>
                  </a:cubicBezTo>
                  <a:cubicBezTo>
                    <a:pt x="18669" y="11753"/>
                    <a:pt x="17827" y="15563"/>
                    <a:pt x="16986" y="19373"/>
                  </a:cubicBezTo>
                  <a:lnTo>
                    <a:pt x="16783" y="20647"/>
                  </a:lnTo>
                  <a:lnTo>
                    <a:pt x="16570" y="20647"/>
                  </a:lnTo>
                  <a:cubicBezTo>
                    <a:pt x="11327" y="17468"/>
                    <a:pt x="5659" y="15563"/>
                    <a:pt x="0" y="14288"/>
                  </a:cubicBezTo>
                  <a:lnTo>
                    <a:pt x="0" y="15240"/>
                  </a:lnTo>
                  <a:cubicBezTo>
                    <a:pt x="5872" y="16515"/>
                    <a:pt x="11540" y="18742"/>
                    <a:pt x="16986" y="21600"/>
                  </a:cubicBezTo>
                  <a:lnTo>
                    <a:pt x="17199" y="21600"/>
                  </a:lnTo>
                  <a:lnTo>
                    <a:pt x="17199" y="21278"/>
                  </a:lnTo>
                  <a:lnTo>
                    <a:pt x="17412" y="20647"/>
                  </a:lnTo>
                  <a:cubicBezTo>
                    <a:pt x="18243" y="16515"/>
                    <a:pt x="19085" y="12383"/>
                    <a:pt x="19927" y="8250"/>
                  </a:cubicBezTo>
                  <a:cubicBezTo>
                    <a:pt x="20343" y="5715"/>
                    <a:pt x="20971" y="3488"/>
                    <a:pt x="21600" y="953"/>
                  </a:cubicBezTo>
                  <a:cubicBezTo>
                    <a:pt x="21397" y="630"/>
                    <a:pt x="21184" y="308"/>
                    <a:pt x="2118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33" name="Google Shape;1720;p41"/>
            <p:cNvSpPr/>
            <p:nvPr/>
          </p:nvSpPr>
          <p:spPr>
            <a:xfrm>
              <a:off x="53118" y="674682"/>
              <a:ext cx="302359" cy="52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71" y="3079"/>
                  </a:lnTo>
                  <a:cubicBezTo>
                    <a:pt x="7260" y="11321"/>
                    <a:pt x="14340" y="17479"/>
                    <a:pt x="21420" y="21600"/>
                  </a:cubicBezTo>
                  <a:lnTo>
                    <a:pt x="21600" y="21600"/>
                  </a:lnTo>
                  <a:lnTo>
                    <a:pt x="21600" y="18521"/>
                  </a:lnTo>
                  <a:lnTo>
                    <a:pt x="21241" y="18521"/>
                  </a:lnTo>
                  <a:cubicBezTo>
                    <a:pt x="14160" y="13358"/>
                    <a:pt x="7080" y="720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34" name="Google Shape;1721;p41"/>
            <p:cNvSpPr/>
            <p:nvPr/>
          </p:nvSpPr>
          <p:spPr>
            <a:xfrm>
              <a:off x="25797" y="838265"/>
              <a:ext cx="602316" cy="2528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9821" y="7412"/>
                  </a:lnTo>
                  <a:cubicBezTo>
                    <a:pt x="18755" y="11650"/>
                    <a:pt x="17689" y="16093"/>
                    <a:pt x="16619" y="20331"/>
                  </a:cubicBezTo>
                  <a:cubicBezTo>
                    <a:pt x="16533" y="20536"/>
                    <a:pt x="16533" y="20750"/>
                    <a:pt x="16443" y="20750"/>
                  </a:cubicBezTo>
                  <a:lnTo>
                    <a:pt x="16353" y="20750"/>
                  </a:lnTo>
                  <a:cubicBezTo>
                    <a:pt x="11023" y="18417"/>
                    <a:pt x="5424" y="16307"/>
                    <a:pt x="0" y="14823"/>
                  </a:cubicBezTo>
                  <a:cubicBezTo>
                    <a:pt x="0" y="15038"/>
                    <a:pt x="0" y="15243"/>
                    <a:pt x="0" y="15458"/>
                  </a:cubicBezTo>
                  <a:cubicBezTo>
                    <a:pt x="5510" y="16942"/>
                    <a:pt x="11023" y="19051"/>
                    <a:pt x="16443" y="21600"/>
                  </a:cubicBezTo>
                  <a:lnTo>
                    <a:pt x="16619" y="21600"/>
                  </a:lnTo>
                  <a:lnTo>
                    <a:pt x="16619" y="21170"/>
                  </a:lnTo>
                  <a:cubicBezTo>
                    <a:pt x="17775" y="16727"/>
                    <a:pt x="18841" y="12069"/>
                    <a:pt x="19997" y="7626"/>
                  </a:cubicBezTo>
                  <a:lnTo>
                    <a:pt x="21600" y="1064"/>
                  </a:lnTo>
                  <a:cubicBezTo>
                    <a:pt x="21600" y="635"/>
                    <a:pt x="21600" y="215"/>
                    <a:pt x="216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35" name="Google Shape;1722;p41"/>
            <p:cNvSpPr/>
            <p:nvPr/>
          </p:nvSpPr>
          <p:spPr>
            <a:xfrm>
              <a:off x="558728" y="1192754"/>
              <a:ext cx="99110" cy="1511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052" y="0"/>
                  </a:moveTo>
                  <a:cubicBezTo>
                    <a:pt x="14574" y="6715"/>
                    <a:pt x="7549" y="13447"/>
                    <a:pt x="1071" y="20179"/>
                  </a:cubicBezTo>
                  <a:lnTo>
                    <a:pt x="0" y="20897"/>
                  </a:lnTo>
                  <a:lnTo>
                    <a:pt x="1071" y="21600"/>
                  </a:lnTo>
                  <a:cubicBezTo>
                    <a:pt x="8097" y="15228"/>
                    <a:pt x="15122" y="8856"/>
                    <a:pt x="21600" y="2124"/>
                  </a:cubicBezTo>
                  <a:cubicBezTo>
                    <a:pt x="21600" y="1765"/>
                    <a:pt x="21600" y="1062"/>
                    <a:pt x="2105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141" name="تجميع"/>
          <p:cNvGrpSpPr/>
          <p:nvPr/>
        </p:nvGrpSpPr>
        <p:grpSpPr>
          <a:xfrm>
            <a:off x="1979266" y="138067"/>
            <a:ext cx="3792308" cy="2165375"/>
            <a:chOff x="0" y="0"/>
            <a:chExt cx="3792307" cy="2165374"/>
          </a:xfrm>
        </p:grpSpPr>
        <p:grpSp>
          <p:nvGrpSpPr>
            <p:cNvPr id="2139" name="تجميع"/>
            <p:cNvGrpSpPr/>
            <p:nvPr/>
          </p:nvGrpSpPr>
          <p:grpSpPr>
            <a:xfrm>
              <a:off x="-1" y="0"/>
              <a:ext cx="3792309" cy="2165375"/>
              <a:chOff x="0" y="0"/>
              <a:chExt cx="3792307" cy="2165374"/>
            </a:xfrm>
          </p:grpSpPr>
          <p:sp>
            <p:nvSpPr>
              <p:cNvPr id="2137" name="Google Shape;1998;p46"/>
              <p:cNvSpPr/>
              <p:nvPr/>
            </p:nvSpPr>
            <p:spPr>
              <a:xfrm>
                <a:off x="0" y="0"/>
                <a:ext cx="3562775" cy="1950340"/>
              </a:xfrm>
              <a:prstGeom prst="roundRect">
                <a:avLst>
                  <a:gd name="adj" fmla="val 16117"/>
                </a:avLst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50800" dist="63500" dir="2700000">
                  <a:srgbClr val="000000">
                    <a:alpha val="50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38" name="Google Shape;2003;p46"/>
              <p:cNvSpPr/>
              <p:nvPr/>
            </p:nvSpPr>
            <p:spPr>
              <a:xfrm>
                <a:off x="254197" y="229181"/>
                <a:ext cx="3538111" cy="1936194"/>
              </a:xfrm>
              <a:prstGeom prst="roundRect">
                <a:avLst>
                  <a:gd name="adj" fmla="val 16248"/>
                </a:avLst>
              </a:prstGeom>
              <a:noFill/>
              <a:ln w="508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2140" name="استعد"/>
            <p:cNvSpPr txBox="1"/>
            <p:nvPr/>
          </p:nvSpPr>
          <p:spPr>
            <a:xfrm>
              <a:off x="429157" y="364146"/>
              <a:ext cx="2616866" cy="1414396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1828800">
                <a:defRPr sz="5800">
                  <a:latin typeface="UKIJ Bom"/>
                  <a:ea typeface="UKIJ Bom"/>
                  <a:cs typeface="UKIJ Bom"/>
                  <a:sym typeface="UKIJ Bom"/>
                </a:defRPr>
              </a:lvl1pPr>
            </a:lstStyle>
            <a:p>
              <a:pPr rtl="0">
                <a:defRPr/>
              </a:pPr>
              <a:r>
                <a:t>استعد</a:t>
              </a:r>
            </a:p>
          </p:txBody>
        </p:sp>
      </p:grpSp>
      <p:graphicFrame>
        <p:nvGraphicFramePr>
          <p:cNvPr id="2142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2162" name="تجميع"/>
          <p:cNvGrpSpPr/>
          <p:nvPr/>
        </p:nvGrpSpPr>
        <p:grpSpPr>
          <a:xfrm>
            <a:off x="-65349" y="2500193"/>
            <a:ext cx="2002180" cy="9987005"/>
            <a:chOff x="0" y="0"/>
            <a:chExt cx="2002178" cy="9987003"/>
          </a:xfrm>
        </p:grpSpPr>
        <p:grpSp>
          <p:nvGrpSpPr>
            <p:cNvPr id="2160" name="تجميع"/>
            <p:cNvGrpSpPr/>
            <p:nvPr/>
          </p:nvGrpSpPr>
          <p:grpSpPr>
            <a:xfrm>
              <a:off x="0" y="0"/>
              <a:ext cx="2002179" cy="9987004"/>
              <a:chOff x="0" y="0"/>
              <a:chExt cx="2002178" cy="9987003"/>
            </a:xfrm>
          </p:grpSpPr>
          <p:grpSp>
            <p:nvGrpSpPr>
              <p:cNvPr id="2158" name="تجميع"/>
              <p:cNvGrpSpPr/>
              <p:nvPr/>
            </p:nvGrpSpPr>
            <p:grpSpPr>
              <a:xfrm>
                <a:off x="332186" y="0"/>
                <a:ext cx="1412424" cy="9987004"/>
                <a:chOff x="0" y="0"/>
                <a:chExt cx="1412422" cy="9987003"/>
              </a:xfrm>
            </p:grpSpPr>
            <p:grpSp>
              <p:nvGrpSpPr>
                <p:cNvPr id="2147" name="تجميع"/>
                <p:cNvGrpSpPr/>
                <p:nvPr/>
              </p:nvGrpSpPr>
              <p:grpSpPr>
                <a:xfrm>
                  <a:off x="0" y="0"/>
                  <a:ext cx="1412423" cy="9987004"/>
                  <a:chOff x="0" y="0"/>
                  <a:chExt cx="1412422" cy="9987003"/>
                </a:xfrm>
              </p:grpSpPr>
              <p:grpSp>
                <p:nvGrpSpPr>
                  <p:cNvPr id="2145" name="تجميع"/>
                  <p:cNvGrpSpPr/>
                  <p:nvPr/>
                </p:nvGrpSpPr>
                <p:grpSpPr>
                  <a:xfrm>
                    <a:off x="0" y="118481"/>
                    <a:ext cx="1412423" cy="9868523"/>
                    <a:chOff x="0" y="0"/>
                    <a:chExt cx="1412422" cy="9868522"/>
                  </a:xfrm>
                </p:grpSpPr>
                <p:sp>
                  <p:nvSpPr>
                    <p:cNvPr id="2143" name="مستطيل مستدير الزوايا"/>
                    <p:cNvSpPr/>
                    <p:nvPr/>
                  </p:nvSpPr>
                  <p:spPr>
                    <a:xfrm>
                      <a:off x="0" y="0"/>
                      <a:ext cx="1412423" cy="1049326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2144" name="مستطيل"/>
                    <p:cNvSpPr/>
                    <p:nvPr/>
                  </p:nvSpPr>
                  <p:spPr>
                    <a:xfrm>
                      <a:off x="64351" y="545213"/>
                      <a:ext cx="1279558" cy="932331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2146" name="أدوات"/>
                  <p:cNvSpPr txBox="1"/>
                  <p:nvPr/>
                </p:nvSpPr>
                <p:spPr>
                  <a:xfrm>
                    <a:off x="52658" y="0"/>
                    <a:ext cx="1328856" cy="79276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2148" name="IMG_4012.png" descr="IMG_4012.png">
                  <a:hlinkClick r:id="rId1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1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45755" y="759931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149" name="IMG_4015.jpeg" descr="IMG_4015.jpe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5755" y="9090023"/>
                  <a:ext cx="1105081" cy="85950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152" name="تجميع"/>
                <p:cNvGrpSpPr/>
                <p:nvPr/>
              </p:nvGrpSpPr>
              <p:grpSpPr>
                <a:xfrm>
                  <a:off x="125529" y="3536368"/>
                  <a:ext cx="1113028" cy="2716172"/>
                  <a:chOff x="0" y="0"/>
                  <a:chExt cx="1113027" cy="2716170"/>
                </a:xfrm>
              </p:grpSpPr>
              <p:pic>
                <p:nvPicPr>
                  <p:cNvPr id="2150" name="IMG_4016.jpeg" descr="IMG_4016.jpeg">
                    <a:hlinkClick r:id="rId14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5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947" y="0"/>
                    <a:ext cx="1105081" cy="85950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2151" name="صورة 20" descr="صورة 20">
                    <a:hlinkClick r:id="rId16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7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856663"/>
                    <a:ext cx="1105081" cy="859508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2153" name="IMG_4017.jpeg" descr="IMG_4017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30515" y="6305983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154" name="IMG_4020.jpeg" descr="IMG_4020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tretch>
                  <a:fillRect/>
                </a:stretch>
              </p:blipFill>
              <p:spPr>
                <a:xfrm>
                  <a:off x="142425" y="7234871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155" name="IMG_4022.jpeg" descr="IMG_4022.jpe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9124" y="1685223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156" name="IMG_4023.png" descr="IMG_4023.png">
                  <a:hlinkClick r:id="rId2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2468" y="8166477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157" name="IMG_4024.jpeg" descr="IMG_4024.jpeg"/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3668" y="2611076"/>
                  <a:ext cx="1117360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2159" name="نشاط"/>
              <p:cNvSpPr txBox="1"/>
              <p:nvPr/>
            </p:nvSpPr>
            <p:spPr>
              <a:xfrm>
                <a:off x="0" y="9017109"/>
                <a:ext cx="2002179" cy="621764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2161" name="Picture 2" descr="Picture 2">
              <a:hlinkClick r:id="rId27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8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67515" y="4491364"/>
              <a:ext cx="1104851" cy="859329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2163" name="IMG_6577.png" descr="IMG_6577.png"/>
          <p:cNvPicPr>
            <a:picLocks noChangeAspect="1"/>
          </p:cNvPicPr>
          <p:nvPr/>
        </p:nvPicPr>
        <p:blipFill>
          <a:blip r:embed="rId29">
            <a:extLst/>
          </a:blip>
          <a:srcRect l="1469" t="8260" r="3184" b="2301"/>
          <a:stretch>
            <a:fillRect/>
          </a:stretch>
        </p:blipFill>
        <p:spPr>
          <a:xfrm>
            <a:off x="3482633" y="3049721"/>
            <a:ext cx="18716657" cy="794033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73" name="Google Shape;525;p13"/>
          <p:cNvGrpSpPr/>
          <p:nvPr/>
        </p:nvGrpSpPr>
        <p:grpSpPr>
          <a:xfrm>
            <a:off x="5864009" y="109896"/>
            <a:ext cx="4255956" cy="1428127"/>
            <a:chOff x="0" y="0"/>
            <a:chExt cx="4255955" cy="1428126"/>
          </a:xfrm>
        </p:grpSpPr>
        <p:sp>
          <p:nvSpPr>
            <p:cNvPr id="2165" name="Google Shape;526;p13"/>
            <p:cNvSpPr/>
            <p:nvPr/>
          </p:nvSpPr>
          <p:spPr>
            <a:xfrm>
              <a:off x="4009865" y="444348"/>
              <a:ext cx="246091" cy="2197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470" y="0"/>
                  </a:moveTo>
                  <a:cubicBezTo>
                    <a:pt x="626" y="0"/>
                    <a:pt x="165" y="2944"/>
                    <a:pt x="1580" y="3753"/>
                  </a:cubicBezTo>
                  <a:cubicBezTo>
                    <a:pt x="7178" y="6403"/>
                    <a:pt x="13599" y="9089"/>
                    <a:pt x="16793" y="10892"/>
                  </a:cubicBezTo>
                  <a:lnTo>
                    <a:pt x="0" y="18031"/>
                  </a:lnTo>
                  <a:lnTo>
                    <a:pt x="1580" y="21600"/>
                  </a:lnTo>
                  <a:lnTo>
                    <a:pt x="19987" y="12658"/>
                  </a:lnTo>
                  <a:cubicBezTo>
                    <a:pt x="20777" y="12658"/>
                    <a:pt x="21600" y="11775"/>
                    <a:pt x="21600" y="10892"/>
                  </a:cubicBezTo>
                  <a:cubicBezTo>
                    <a:pt x="21600" y="10009"/>
                    <a:pt x="21600" y="8206"/>
                    <a:pt x="3194" y="147"/>
                  </a:cubicBezTo>
                  <a:cubicBezTo>
                    <a:pt x="2930" y="74"/>
                    <a:pt x="2667" y="0"/>
                    <a:pt x="2470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66" name="Google Shape;527;p13"/>
            <p:cNvSpPr/>
            <p:nvPr/>
          </p:nvSpPr>
          <p:spPr>
            <a:xfrm>
              <a:off x="3210522" y="0"/>
              <a:ext cx="890712" cy="10915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230" h="21600" fill="norm" stroke="1" extrusionOk="0">
                  <a:moveTo>
                    <a:pt x="2698" y="0"/>
                  </a:moveTo>
                  <a:cubicBezTo>
                    <a:pt x="1407" y="0"/>
                    <a:pt x="-3221" y="8207"/>
                    <a:pt x="3772" y="13141"/>
                  </a:cubicBezTo>
                  <a:lnTo>
                    <a:pt x="286" y="13867"/>
                  </a:lnTo>
                  <a:cubicBezTo>
                    <a:pt x="286" y="13867"/>
                    <a:pt x="778" y="21600"/>
                    <a:pt x="7586" y="21600"/>
                  </a:cubicBezTo>
                  <a:cubicBezTo>
                    <a:pt x="14230" y="21600"/>
                    <a:pt x="18379" y="9363"/>
                    <a:pt x="15064" y="5585"/>
                  </a:cubicBezTo>
                  <a:cubicBezTo>
                    <a:pt x="14387" y="4896"/>
                    <a:pt x="13792" y="4615"/>
                    <a:pt x="13266" y="4615"/>
                  </a:cubicBezTo>
                  <a:cubicBezTo>
                    <a:pt x="11051" y="4615"/>
                    <a:pt x="10081" y="9548"/>
                    <a:pt x="10081" y="9548"/>
                  </a:cubicBezTo>
                  <a:cubicBezTo>
                    <a:pt x="10081" y="9548"/>
                    <a:pt x="3936" y="370"/>
                    <a:pt x="2774" y="7"/>
                  </a:cubicBezTo>
                  <a:cubicBezTo>
                    <a:pt x="2746" y="0"/>
                    <a:pt x="2726" y="0"/>
                    <a:pt x="2698" y="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67" name="Google Shape;528;p13"/>
            <p:cNvSpPr/>
            <p:nvPr/>
          </p:nvSpPr>
          <p:spPr>
            <a:xfrm>
              <a:off x="3344112" y="182308"/>
              <a:ext cx="335250" cy="4544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13" h="21600" fill="norm" stroke="1" extrusionOk="0">
                  <a:moveTo>
                    <a:pt x="2871" y="0"/>
                  </a:moveTo>
                  <a:cubicBezTo>
                    <a:pt x="2286" y="0"/>
                    <a:pt x="2286" y="427"/>
                    <a:pt x="1724" y="854"/>
                  </a:cubicBezTo>
                  <a:cubicBezTo>
                    <a:pt x="601" y="2153"/>
                    <a:pt x="2286" y="4751"/>
                    <a:pt x="4579" y="7775"/>
                  </a:cubicBezTo>
                  <a:cubicBezTo>
                    <a:pt x="3994" y="7348"/>
                    <a:pt x="2871" y="6921"/>
                    <a:pt x="1724" y="6921"/>
                  </a:cubicBezTo>
                  <a:cubicBezTo>
                    <a:pt x="1162" y="6921"/>
                    <a:pt x="601" y="7348"/>
                    <a:pt x="601" y="7775"/>
                  </a:cubicBezTo>
                  <a:cubicBezTo>
                    <a:pt x="-546" y="10373"/>
                    <a:pt x="16" y="12971"/>
                    <a:pt x="1724" y="15124"/>
                  </a:cubicBezTo>
                  <a:cubicBezTo>
                    <a:pt x="4579" y="19020"/>
                    <a:pt x="9681" y="21600"/>
                    <a:pt x="15929" y="21600"/>
                  </a:cubicBezTo>
                  <a:cubicBezTo>
                    <a:pt x="16514" y="21600"/>
                    <a:pt x="17076" y="21600"/>
                    <a:pt x="17076" y="21173"/>
                  </a:cubicBezTo>
                  <a:cubicBezTo>
                    <a:pt x="17076" y="20319"/>
                    <a:pt x="17076" y="19874"/>
                    <a:pt x="15929" y="19874"/>
                  </a:cubicBezTo>
                  <a:cubicBezTo>
                    <a:pt x="11389" y="19874"/>
                    <a:pt x="6849" y="17721"/>
                    <a:pt x="4579" y="14697"/>
                  </a:cubicBezTo>
                  <a:cubicBezTo>
                    <a:pt x="2871" y="12971"/>
                    <a:pt x="2286" y="11227"/>
                    <a:pt x="2871" y="9074"/>
                  </a:cubicBezTo>
                  <a:cubicBezTo>
                    <a:pt x="5702" y="10800"/>
                    <a:pt x="8557" y="12526"/>
                    <a:pt x="10827" y="14697"/>
                  </a:cubicBezTo>
                  <a:cubicBezTo>
                    <a:pt x="11108" y="14910"/>
                    <a:pt x="11389" y="15017"/>
                    <a:pt x="11670" y="15017"/>
                  </a:cubicBezTo>
                  <a:cubicBezTo>
                    <a:pt x="11951" y="15017"/>
                    <a:pt x="12255" y="14910"/>
                    <a:pt x="12536" y="14697"/>
                  </a:cubicBezTo>
                  <a:cubicBezTo>
                    <a:pt x="12536" y="14270"/>
                    <a:pt x="12536" y="13825"/>
                    <a:pt x="12536" y="13398"/>
                  </a:cubicBezTo>
                  <a:cubicBezTo>
                    <a:pt x="9119" y="9946"/>
                    <a:pt x="6287" y="6476"/>
                    <a:pt x="3994" y="2153"/>
                  </a:cubicBezTo>
                  <a:cubicBezTo>
                    <a:pt x="9681" y="6049"/>
                    <a:pt x="14244" y="9946"/>
                    <a:pt x="18784" y="14697"/>
                  </a:cubicBezTo>
                  <a:lnTo>
                    <a:pt x="20492" y="14697"/>
                  </a:lnTo>
                  <a:cubicBezTo>
                    <a:pt x="21054" y="14270"/>
                    <a:pt x="21054" y="13398"/>
                    <a:pt x="20492" y="13398"/>
                  </a:cubicBezTo>
                  <a:cubicBezTo>
                    <a:pt x="15367" y="8202"/>
                    <a:pt x="6287" y="0"/>
                    <a:pt x="2871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68" name="Google Shape;529;p13"/>
            <p:cNvSpPr/>
            <p:nvPr/>
          </p:nvSpPr>
          <p:spPr>
            <a:xfrm>
              <a:off x="3860200" y="360493"/>
              <a:ext cx="149656" cy="1489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5" h="21600" fill="norm" stroke="1" extrusionOk="0">
                  <a:moveTo>
                    <a:pt x="3135" y="0"/>
                  </a:moveTo>
                  <a:cubicBezTo>
                    <a:pt x="2665" y="0"/>
                    <a:pt x="2142" y="163"/>
                    <a:pt x="1775" y="543"/>
                  </a:cubicBezTo>
                  <a:cubicBezTo>
                    <a:pt x="520" y="543"/>
                    <a:pt x="-735" y="1845"/>
                    <a:pt x="520" y="3148"/>
                  </a:cubicBezTo>
                  <a:cubicBezTo>
                    <a:pt x="3083" y="16336"/>
                    <a:pt x="5593" y="21600"/>
                    <a:pt x="9411" y="21600"/>
                  </a:cubicBezTo>
                  <a:cubicBezTo>
                    <a:pt x="15740" y="21600"/>
                    <a:pt x="19557" y="9769"/>
                    <a:pt x="20865" y="3148"/>
                  </a:cubicBezTo>
                  <a:cubicBezTo>
                    <a:pt x="20865" y="1845"/>
                    <a:pt x="19557" y="543"/>
                    <a:pt x="18302" y="543"/>
                  </a:cubicBezTo>
                  <a:cubicBezTo>
                    <a:pt x="17936" y="163"/>
                    <a:pt x="17570" y="0"/>
                    <a:pt x="17204" y="0"/>
                  </a:cubicBezTo>
                  <a:cubicBezTo>
                    <a:pt x="16419" y="0"/>
                    <a:pt x="15740" y="923"/>
                    <a:pt x="15740" y="1845"/>
                  </a:cubicBezTo>
                  <a:cubicBezTo>
                    <a:pt x="14484" y="7110"/>
                    <a:pt x="13229" y="12374"/>
                    <a:pt x="10666" y="16336"/>
                  </a:cubicBezTo>
                  <a:cubicBezTo>
                    <a:pt x="10666" y="16336"/>
                    <a:pt x="8156" y="15033"/>
                    <a:pt x="5593" y="1845"/>
                  </a:cubicBezTo>
                  <a:cubicBezTo>
                    <a:pt x="5593" y="923"/>
                    <a:pt x="4338" y="0"/>
                    <a:pt x="3135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69" name="Google Shape;530;p13"/>
            <p:cNvSpPr/>
            <p:nvPr/>
          </p:nvSpPr>
          <p:spPr>
            <a:xfrm>
              <a:off x="3544090" y="930994"/>
              <a:ext cx="169914" cy="696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06" h="21600" fill="norm" stroke="1" extrusionOk="0">
                  <a:moveTo>
                    <a:pt x="16994" y="0"/>
                  </a:moveTo>
                  <a:cubicBezTo>
                    <a:pt x="16518" y="0"/>
                    <a:pt x="16128" y="581"/>
                    <a:pt x="15868" y="1858"/>
                  </a:cubicBezTo>
                  <a:cubicBezTo>
                    <a:pt x="12709" y="8245"/>
                    <a:pt x="9549" y="11381"/>
                    <a:pt x="5956" y="11381"/>
                  </a:cubicBezTo>
                  <a:cubicBezTo>
                    <a:pt x="4787" y="11381"/>
                    <a:pt x="3532" y="11032"/>
                    <a:pt x="2190" y="10335"/>
                  </a:cubicBezTo>
                  <a:cubicBezTo>
                    <a:pt x="112" y="10335"/>
                    <a:pt x="-970" y="21600"/>
                    <a:pt x="1151" y="21600"/>
                  </a:cubicBezTo>
                  <a:lnTo>
                    <a:pt x="5350" y="21600"/>
                  </a:lnTo>
                  <a:cubicBezTo>
                    <a:pt x="9549" y="21600"/>
                    <a:pt x="14830" y="18813"/>
                    <a:pt x="19028" y="10335"/>
                  </a:cubicBezTo>
                  <a:cubicBezTo>
                    <a:pt x="20630" y="6039"/>
                    <a:pt x="18552" y="0"/>
                    <a:pt x="16994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70" name="Google Shape;531;p13"/>
            <p:cNvSpPr/>
            <p:nvPr/>
          </p:nvSpPr>
          <p:spPr>
            <a:xfrm>
              <a:off x="3508671" y="784631"/>
              <a:ext cx="170691" cy="707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9" h="21600" fill="norm" stroke="1" extrusionOk="0">
                  <a:moveTo>
                    <a:pt x="18742" y="0"/>
                  </a:moveTo>
                  <a:cubicBezTo>
                    <a:pt x="18180" y="0"/>
                    <a:pt x="17617" y="686"/>
                    <a:pt x="17055" y="2057"/>
                  </a:cubicBezTo>
                  <a:cubicBezTo>
                    <a:pt x="14478" y="8343"/>
                    <a:pt x="10636" y="11429"/>
                    <a:pt x="6981" y="11429"/>
                  </a:cubicBezTo>
                  <a:cubicBezTo>
                    <a:pt x="5763" y="11429"/>
                    <a:pt x="4545" y="11086"/>
                    <a:pt x="3374" y="10400"/>
                  </a:cubicBezTo>
                  <a:cubicBezTo>
                    <a:pt x="1125" y="10400"/>
                    <a:pt x="0" y="13257"/>
                    <a:pt x="0" y="16000"/>
                  </a:cubicBezTo>
                  <a:cubicBezTo>
                    <a:pt x="0" y="18743"/>
                    <a:pt x="0" y="21600"/>
                    <a:pt x="2249" y="21600"/>
                  </a:cubicBezTo>
                  <a:lnTo>
                    <a:pt x="5669" y="21600"/>
                  </a:lnTo>
                  <a:cubicBezTo>
                    <a:pt x="11339" y="21600"/>
                    <a:pt x="15931" y="16000"/>
                    <a:pt x="20475" y="7657"/>
                  </a:cubicBezTo>
                  <a:cubicBezTo>
                    <a:pt x="21600" y="7657"/>
                    <a:pt x="21600" y="2057"/>
                    <a:pt x="20475" y="2057"/>
                  </a:cubicBezTo>
                  <a:cubicBezTo>
                    <a:pt x="19913" y="686"/>
                    <a:pt x="19351" y="0"/>
                    <a:pt x="18742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71" name="Google Shape;532;p13"/>
            <p:cNvSpPr/>
            <p:nvPr/>
          </p:nvSpPr>
          <p:spPr>
            <a:xfrm>
              <a:off x="3754395" y="784631"/>
              <a:ext cx="171066" cy="707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9" h="21600" fill="norm" stroke="1" extrusionOk="0">
                  <a:moveTo>
                    <a:pt x="18748" y="0"/>
                  </a:moveTo>
                  <a:cubicBezTo>
                    <a:pt x="18187" y="0"/>
                    <a:pt x="17626" y="686"/>
                    <a:pt x="17065" y="2057"/>
                  </a:cubicBezTo>
                  <a:cubicBezTo>
                    <a:pt x="13652" y="8343"/>
                    <a:pt x="10239" y="11429"/>
                    <a:pt x="6358" y="11429"/>
                  </a:cubicBezTo>
                  <a:cubicBezTo>
                    <a:pt x="5049" y="11429"/>
                    <a:pt x="3694" y="11086"/>
                    <a:pt x="2291" y="10400"/>
                  </a:cubicBezTo>
                  <a:cubicBezTo>
                    <a:pt x="1169" y="10400"/>
                    <a:pt x="0" y="13257"/>
                    <a:pt x="0" y="16000"/>
                  </a:cubicBezTo>
                  <a:cubicBezTo>
                    <a:pt x="0" y="18743"/>
                    <a:pt x="0" y="21600"/>
                    <a:pt x="1169" y="21600"/>
                  </a:cubicBezTo>
                  <a:lnTo>
                    <a:pt x="5704" y="21600"/>
                  </a:lnTo>
                  <a:cubicBezTo>
                    <a:pt x="11361" y="21600"/>
                    <a:pt x="15943" y="16000"/>
                    <a:pt x="20478" y="7657"/>
                  </a:cubicBezTo>
                  <a:cubicBezTo>
                    <a:pt x="21600" y="7657"/>
                    <a:pt x="21600" y="2057"/>
                    <a:pt x="20478" y="2057"/>
                  </a:cubicBezTo>
                  <a:cubicBezTo>
                    <a:pt x="19917" y="686"/>
                    <a:pt x="19309" y="0"/>
                    <a:pt x="18748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72" name="Google Shape;533;p13"/>
            <p:cNvSpPr/>
            <p:nvPr/>
          </p:nvSpPr>
          <p:spPr>
            <a:xfrm>
              <a:off x="0" y="850138"/>
              <a:ext cx="2925334" cy="5779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09" y="1553"/>
                  </a:moveTo>
                  <a:cubicBezTo>
                    <a:pt x="537" y="1553"/>
                    <a:pt x="338" y="1553"/>
                    <a:pt x="136" y="1889"/>
                  </a:cubicBezTo>
                  <a:cubicBezTo>
                    <a:pt x="0" y="1889"/>
                    <a:pt x="0" y="2224"/>
                    <a:pt x="0" y="2574"/>
                  </a:cubicBezTo>
                  <a:cubicBezTo>
                    <a:pt x="0" y="2910"/>
                    <a:pt x="66" y="3246"/>
                    <a:pt x="136" y="3246"/>
                  </a:cubicBezTo>
                  <a:lnTo>
                    <a:pt x="202" y="3246"/>
                  </a:lnTo>
                  <a:cubicBezTo>
                    <a:pt x="404" y="2910"/>
                    <a:pt x="607" y="2910"/>
                    <a:pt x="809" y="2910"/>
                  </a:cubicBezTo>
                  <a:cubicBezTo>
                    <a:pt x="875" y="2910"/>
                    <a:pt x="942" y="2574"/>
                    <a:pt x="942" y="2224"/>
                  </a:cubicBezTo>
                  <a:cubicBezTo>
                    <a:pt x="942" y="1889"/>
                    <a:pt x="875" y="1553"/>
                    <a:pt x="809" y="1553"/>
                  </a:cubicBezTo>
                  <a:close/>
                  <a:moveTo>
                    <a:pt x="1615" y="1889"/>
                  </a:moveTo>
                  <a:cubicBezTo>
                    <a:pt x="1548" y="1889"/>
                    <a:pt x="1479" y="1889"/>
                    <a:pt x="1479" y="2574"/>
                  </a:cubicBezTo>
                  <a:cubicBezTo>
                    <a:pt x="1479" y="2910"/>
                    <a:pt x="1479" y="3246"/>
                    <a:pt x="1615" y="3246"/>
                  </a:cubicBezTo>
                  <a:cubicBezTo>
                    <a:pt x="1817" y="3581"/>
                    <a:pt x="2086" y="3931"/>
                    <a:pt x="2354" y="4603"/>
                  </a:cubicBezTo>
                  <a:lnTo>
                    <a:pt x="2424" y="4603"/>
                  </a:lnTo>
                  <a:cubicBezTo>
                    <a:pt x="2557" y="4603"/>
                    <a:pt x="2623" y="3581"/>
                    <a:pt x="2490" y="3246"/>
                  </a:cubicBezTo>
                  <a:cubicBezTo>
                    <a:pt x="2221" y="2574"/>
                    <a:pt x="1953" y="2224"/>
                    <a:pt x="1615" y="1889"/>
                  </a:cubicBezTo>
                  <a:close/>
                  <a:moveTo>
                    <a:pt x="13645" y="0"/>
                  </a:moveTo>
                  <a:cubicBezTo>
                    <a:pt x="13528" y="0"/>
                    <a:pt x="13429" y="937"/>
                    <a:pt x="13592" y="1203"/>
                  </a:cubicBezTo>
                  <a:lnTo>
                    <a:pt x="13659" y="1553"/>
                  </a:lnTo>
                  <a:cubicBezTo>
                    <a:pt x="13794" y="2224"/>
                    <a:pt x="13861" y="3246"/>
                    <a:pt x="13930" y="4267"/>
                  </a:cubicBezTo>
                  <a:cubicBezTo>
                    <a:pt x="13930" y="4952"/>
                    <a:pt x="13997" y="4952"/>
                    <a:pt x="14063" y="4952"/>
                  </a:cubicBezTo>
                  <a:cubicBezTo>
                    <a:pt x="14129" y="4952"/>
                    <a:pt x="14199" y="4603"/>
                    <a:pt x="14199" y="4267"/>
                  </a:cubicBezTo>
                  <a:cubicBezTo>
                    <a:pt x="14129" y="2910"/>
                    <a:pt x="13997" y="1553"/>
                    <a:pt x="13861" y="532"/>
                  </a:cubicBezTo>
                  <a:cubicBezTo>
                    <a:pt x="13794" y="196"/>
                    <a:pt x="13794" y="196"/>
                    <a:pt x="13728" y="196"/>
                  </a:cubicBezTo>
                  <a:cubicBezTo>
                    <a:pt x="13700" y="56"/>
                    <a:pt x="13672" y="0"/>
                    <a:pt x="13645" y="0"/>
                  </a:cubicBezTo>
                  <a:close/>
                  <a:moveTo>
                    <a:pt x="12985" y="867"/>
                  </a:moveTo>
                  <a:cubicBezTo>
                    <a:pt x="12919" y="867"/>
                    <a:pt x="12853" y="867"/>
                    <a:pt x="12853" y="1203"/>
                  </a:cubicBezTo>
                  <a:cubicBezTo>
                    <a:pt x="12717" y="2224"/>
                    <a:pt x="12650" y="2910"/>
                    <a:pt x="12717" y="3931"/>
                  </a:cubicBezTo>
                  <a:cubicBezTo>
                    <a:pt x="12717" y="4603"/>
                    <a:pt x="12717" y="5288"/>
                    <a:pt x="12786" y="5960"/>
                  </a:cubicBezTo>
                  <a:cubicBezTo>
                    <a:pt x="12786" y="6211"/>
                    <a:pt x="12819" y="6449"/>
                    <a:pt x="12861" y="6449"/>
                  </a:cubicBezTo>
                  <a:cubicBezTo>
                    <a:pt x="12880" y="6449"/>
                    <a:pt x="12900" y="6407"/>
                    <a:pt x="12919" y="6309"/>
                  </a:cubicBezTo>
                  <a:cubicBezTo>
                    <a:pt x="12985" y="6309"/>
                    <a:pt x="13055" y="5960"/>
                    <a:pt x="13055" y="5624"/>
                  </a:cubicBezTo>
                  <a:cubicBezTo>
                    <a:pt x="12985" y="4952"/>
                    <a:pt x="12985" y="4603"/>
                    <a:pt x="12985" y="3931"/>
                  </a:cubicBezTo>
                  <a:cubicBezTo>
                    <a:pt x="12985" y="3246"/>
                    <a:pt x="12985" y="2574"/>
                    <a:pt x="13055" y="1889"/>
                  </a:cubicBezTo>
                  <a:cubicBezTo>
                    <a:pt x="13121" y="1553"/>
                    <a:pt x="13055" y="1203"/>
                    <a:pt x="12985" y="867"/>
                  </a:cubicBezTo>
                  <a:close/>
                  <a:moveTo>
                    <a:pt x="21464" y="1889"/>
                  </a:moveTo>
                  <a:cubicBezTo>
                    <a:pt x="21398" y="1889"/>
                    <a:pt x="21331" y="2224"/>
                    <a:pt x="21331" y="2574"/>
                  </a:cubicBezTo>
                  <a:cubicBezTo>
                    <a:pt x="21262" y="3931"/>
                    <a:pt x="21196" y="4952"/>
                    <a:pt x="21063" y="6309"/>
                  </a:cubicBezTo>
                  <a:cubicBezTo>
                    <a:pt x="20993" y="6309"/>
                    <a:pt x="20993" y="6981"/>
                    <a:pt x="21063" y="7331"/>
                  </a:cubicBezTo>
                  <a:lnTo>
                    <a:pt x="21129" y="7331"/>
                  </a:lnTo>
                  <a:lnTo>
                    <a:pt x="21129" y="6981"/>
                  </a:lnTo>
                  <a:lnTo>
                    <a:pt x="21262" y="6981"/>
                  </a:lnTo>
                  <a:cubicBezTo>
                    <a:pt x="21464" y="5624"/>
                    <a:pt x="21534" y="4267"/>
                    <a:pt x="21600" y="2574"/>
                  </a:cubicBezTo>
                  <a:cubicBezTo>
                    <a:pt x="21600" y="2224"/>
                    <a:pt x="21534" y="1889"/>
                    <a:pt x="21464" y="1889"/>
                  </a:cubicBezTo>
                  <a:close/>
                  <a:moveTo>
                    <a:pt x="3180" y="4882"/>
                  </a:moveTo>
                  <a:cubicBezTo>
                    <a:pt x="3080" y="4882"/>
                    <a:pt x="3047" y="5722"/>
                    <a:pt x="3163" y="6309"/>
                  </a:cubicBezTo>
                  <a:cubicBezTo>
                    <a:pt x="3365" y="6645"/>
                    <a:pt x="3634" y="7331"/>
                    <a:pt x="3903" y="8352"/>
                  </a:cubicBezTo>
                  <a:lnTo>
                    <a:pt x="3969" y="8352"/>
                  </a:lnTo>
                  <a:lnTo>
                    <a:pt x="3969" y="8002"/>
                  </a:lnTo>
                  <a:lnTo>
                    <a:pt x="4039" y="8002"/>
                  </a:lnTo>
                  <a:cubicBezTo>
                    <a:pt x="4105" y="7666"/>
                    <a:pt x="4105" y="7331"/>
                    <a:pt x="4039" y="6981"/>
                  </a:cubicBezTo>
                  <a:cubicBezTo>
                    <a:pt x="3767" y="6309"/>
                    <a:pt x="3498" y="5624"/>
                    <a:pt x="3230" y="4952"/>
                  </a:cubicBezTo>
                  <a:cubicBezTo>
                    <a:pt x="3210" y="4896"/>
                    <a:pt x="3194" y="4882"/>
                    <a:pt x="3180" y="4882"/>
                  </a:cubicBezTo>
                  <a:close/>
                  <a:moveTo>
                    <a:pt x="4778" y="9023"/>
                  </a:moveTo>
                  <a:cubicBezTo>
                    <a:pt x="4642" y="9023"/>
                    <a:pt x="4576" y="9023"/>
                    <a:pt x="4576" y="9359"/>
                  </a:cubicBezTo>
                  <a:cubicBezTo>
                    <a:pt x="4509" y="9709"/>
                    <a:pt x="4509" y="10045"/>
                    <a:pt x="4576" y="10380"/>
                  </a:cubicBezTo>
                  <a:lnTo>
                    <a:pt x="5316" y="12423"/>
                  </a:lnTo>
                  <a:lnTo>
                    <a:pt x="5382" y="12423"/>
                  </a:lnTo>
                  <a:cubicBezTo>
                    <a:pt x="5451" y="12423"/>
                    <a:pt x="5518" y="12423"/>
                    <a:pt x="5518" y="12087"/>
                  </a:cubicBezTo>
                  <a:cubicBezTo>
                    <a:pt x="5584" y="11737"/>
                    <a:pt x="5518" y="11402"/>
                    <a:pt x="5451" y="11402"/>
                  </a:cubicBezTo>
                  <a:lnTo>
                    <a:pt x="4778" y="9023"/>
                  </a:lnTo>
                  <a:close/>
                  <a:moveTo>
                    <a:pt x="20556" y="8799"/>
                  </a:moveTo>
                  <a:cubicBezTo>
                    <a:pt x="20522" y="8799"/>
                    <a:pt x="20486" y="8869"/>
                    <a:pt x="20456" y="9023"/>
                  </a:cubicBezTo>
                  <a:cubicBezTo>
                    <a:pt x="20254" y="9709"/>
                    <a:pt x="19985" y="10380"/>
                    <a:pt x="19783" y="11066"/>
                  </a:cubicBezTo>
                  <a:cubicBezTo>
                    <a:pt x="19716" y="11402"/>
                    <a:pt x="19647" y="11737"/>
                    <a:pt x="19716" y="12087"/>
                  </a:cubicBezTo>
                  <a:cubicBezTo>
                    <a:pt x="19716" y="12423"/>
                    <a:pt x="19783" y="12423"/>
                    <a:pt x="19849" y="12423"/>
                  </a:cubicBezTo>
                  <a:lnTo>
                    <a:pt x="19919" y="12423"/>
                  </a:lnTo>
                  <a:cubicBezTo>
                    <a:pt x="20187" y="11737"/>
                    <a:pt x="20390" y="11066"/>
                    <a:pt x="20658" y="10045"/>
                  </a:cubicBezTo>
                  <a:cubicBezTo>
                    <a:pt x="20761" y="9527"/>
                    <a:pt x="20667" y="8799"/>
                    <a:pt x="20556" y="8799"/>
                  </a:cubicBezTo>
                  <a:close/>
                  <a:moveTo>
                    <a:pt x="14063" y="7666"/>
                  </a:moveTo>
                  <a:cubicBezTo>
                    <a:pt x="13997" y="7666"/>
                    <a:pt x="13930" y="8002"/>
                    <a:pt x="13930" y="8352"/>
                  </a:cubicBezTo>
                  <a:cubicBezTo>
                    <a:pt x="13861" y="9023"/>
                    <a:pt x="13861" y="9359"/>
                    <a:pt x="13794" y="10045"/>
                  </a:cubicBezTo>
                  <a:cubicBezTo>
                    <a:pt x="13659" y="9709"/>
                    <a:pt x="13592" y="9023"/>
                    <a:pt x="13459" y="8688"/>
                  </a:cubicBezTo>
                  <a:cubicBezTo>
                    <a:pt x="13423" y="8520"/>
                    <a:pt x="13390" y="8436"/>
                    <a:pt x="13357" y="8436"/>
                  </a:cubicBezTo>
                  <a:cubicBezTo>
                    <a:pt x="13323" y="8436"/>
                    <a:pt x="13290" y="8520"/>
                    <a:pt x="13257" y="8688"/>
                  </a:cubicBezTo>
                  <a:cubicBezTo>
                    <a:pt x="13188" y="9023"/>
                    <a:pt x="13188" y="9359"/>
                    <a:pt x="13257" y="9709"/>
                  </a:cubicBezTo>
                  <a:cubicBezTo>
                    <a:pt x="13390" y="10380"/>
                    <a:pt x="13526" y="10730"/>
                    <a:pt x="13659" y="11066"/>
                  </a:cubicBezTo>
                  <a:lnTo>
                    <a:pt x="13592" y="12087"/>
                  </a:lnTo>
                  <a:cubicBezTo>
                    <a:pt x="13592" y="12423"/>
                    <a:pt x="13592" y="12759"/>
                    <a:pt x="13659" y="13108"/>
                  </a:cubicBezTo>
                  <a:lnTo>
                    <a:pt x="13728" y="13108"/>
                  </a:lnTo>
                  <a:lnTo>
                    <a:pt x="13728" y="12759"/>
                  </a:lnTo>
                  <a:cubicBezTo>
                    <a:pt x="13728" y="12926"/>
                    <a:pt x="13744" y="13024"/>
                    <a:pt x="13769" y="13024"/>
                  </a:cubicBezTo>
                  <a:cubicBezTo>
                    <a:pt x="13794" y="13024"/>
                    <a:pt x="13828" y="12926"/>
                    <a:pt x="13861" y="12759"/>
                  </a:cubicBezTo>
                  <a:lnTo>
                    <a:pt x="13930" y="12087"/>
                  </a:lnTo>
                  <a:lnTo>
                    <a:pt x="13997" y="12087"/>
                  </a:lnTo>
                  <a:cubicBezTo>
                    <a:pt x="14016" y="12185"/>
                    <a:pt x="14035" y="12227"/>
                    <a:pt x="14055" y="12227"/>
                  </a:cubicBezTo>
                  <a:cubicBezTo>
                    <a:pt x="14102" y="12227"/>
                    <a:pt x="14152" y="11989"/>
                    <a:pt x="14199" y="11737"/>
                  </a:cubicBezTo>
                  <a:cubicBezTo>
                    <a:pt x="14265" y="11402"/>
                    <a:pt x="14199" y="11066"/>
                    <a:pt x="14129" y="10730"/>
                  </a:cubicBezTo>
                  <a:lnTo>
                    <a:pt x="14063" y="10730"/>
                  </a:lnTo>
                  <a:cubicBezTo>
                    <a:pt x="14129" y="10045"/>
                    <a:pt x="14129" y="9359"/>
                    <a:pt x="14199" y="8688"/>
                  </a:cubicBezTo>
                  <a:cubicBezTo>
                    <a:pt x="14199" y="8352"/>
                    <a:pt x="14129" y="7666"/>
                    <a:pt x="14063" y="7666"/>
                  </a:cubicBezTo>
                  <a:close/>
                  <a:moveTo>
                    <a:pt x="14938" y="12087"/>
                  </a:moveTo>
                  <a:cubicBezTo>
                    <a:pt x="14872" y="12087"/>
                    <a:pt x="14736" y="12087"/>
                    <a:pt x="14736" y="12759"/>
                  </a:cubicBezTo>
                  <a:cubicBezTo>
                    <a:pt x="14736" y="13108"/>
                    <a:pt x="14803" y="13444"/>
                    <a:pt x="14872" y="13444"/>
                  </a:cubicBezTo>
                  <a:cubicBezTo>
                    <a:pt x="15140" y="13780"/>
                    <a:pt x="15409" y="14116"/>
                    <a:pt x="15678" y="14465"/>
                  </a:cubicBezTo>
                  <a:lnTo>
                    <a:pt x="15744" y="14465"/>
                  </a:lnTo>
                  <a:cubicBezTo>
                    <a:pt x="15880" y="14116"/>
                    <a:pt x="15880" y="13108"/>
                    <a:pt x="15744" y="13108"/>
                  </a:cubicBezTo>
                  <a:cubicBezTo>
                    <a:pt x="15476" y="12759"/>
                    <a:pt x="15207" y="12423"/>
                    <a:pt x="14938" y="12087"/>
                  </a:cubicBezTo>
                  <a:close/>
                  <a:moveTo>
                    <a:pt x="16553" y="13444"/>
                  </a:moveTo>
                  <a:cubicBezTo>
                    <a:pt x="16487" y="13444"/>
                    <a:pt x="16417" y="13780"/>
                    <a:pt x="16417" y="14116"/>
                  </a:cubicBezTo>
                  <a:cubicBezTo>
                    <a:pt x="16351" y="14465"/>
                    <a:pt x="16417" y="14801"/>
                    <a:pt x="16487" y="14801"/>
                  </a:cubicBezTo>
                  <a:lnTo>
                    <a:pt x="17359" y="14801"/>
                  </a:lnTo>
                  <a:cubicBezTo>
                    <a:pt x="17428" y="14801"/>
                    <a:pt x="17495" y="14801"/>
                    <a:pt x="17495" y="14116"/>
                  </a:cubicBezTo>
                  <a:cubicBezTo>
                    <a:pt x="17495" y="13780"/>
                    <a:pt x="17428" y="13444"/>
                    <a:pt x="17359" y="13444"/>
                  </a:cubicBezTo>
                  <a:close/>
                  <a:moveTo>
                    <a:pt x="19043" y="12423"/>
                  </a:moveTo>
                  <a:cubicBezTo>
                    <a:pt x="18775" y="12759"/>
                    <a:pt x="18503" y="13108"/>
                    <a:pt x="18168" y="13108"/>
                  </a:cubicBezTo>
                  <a:cubicBezTo>
                    <a:pt x="18102" y="13444"/>
                    <a:pt x="18032" y="13780"/>
                    <a:pt x="18102" y="14116"/>
                  </a:cubicBezTo>
                  <a:cubicBezTo>
                    <a:pt x="18102" y="14465"/>
                    <a:pt x="18168" y="14801"/>
                    <a:pt x="18235" y="14801"/>
                  </a:cubicBezTo>
                  <a:lnTo>
                    <a:pt x="18304" y="14801"/>
                  </a:lnTo>
                  <a:cubicBezTo>
                    <a:pt x="18572" y="14465"/>
                    <a:pt x="18841" y="14116"/>
                    <a:pt x="19110" y="13780"/>
                  </a:cubicBezTo>
                  <a:cubicBezTo>
                    <a:pt x="19176" y="13780"/>
                    <a:pt x="19246" y="13444"/>
                    <a:pt x="19246" y="13108"/>
                  </a:cubicBezTo>
                  <a:cubicBezTo>
                    <a:pt x="19176" y="12759"/>
                    <a:pt x="19110" y="12423"/>
                    <a:pt x="19043" y="12423"/>
                  </a:cubicBezTo>
                  <a:close/>
                  <a:moveTo>
                    <a:pt x="6191" y="13108"/>
                  </a:moveTo>
                  <a:cubicBezTo>
                    <a:pt x="6124" y="13108"/>
                    <a:pt x="6055" y="13108"/>
                    <a:pt x="5989" y="13444"/>
                  </a:cubicBezTo>
                  <a:cubicBezTo>
                    <a:pt x="5989" y="13780"/>
                    <a:pt x="5989" y="14116"/>
                    <a:pt x="6055" y="14465"/>
                  </a:cubicBezTo>
                  <a:cubicBezTo>
                    <a:pt x="6327" y="15137"/>
                    <a:pt x="6595" y="15822"/>
                    <a:pt x="6797" y="16508"/>
                  </a:cubicBezTo>
                  <a:lnTo>
                    <a:pt x="6864" y="16508"/>
                  </a:lnTo>
                  <a:cubicBezTo>
                    <a:pt x="6930" y="16508"/>
                    <a:pt x="6997" y="16508"/>
                    <a:pt x="6997" y="16158"/>
                  </a:cubicBezTo>
                  <a:cubicBezTo>
                    <a:pt x="7066" y="15822"/>
                    <a:pt x="6997" y="15487"/>
                    <a:pt x="6930" y="15137"/>
                  </a:cubicBezTo>
                  <a:lnTo>
                    <a:pt x="6191" y="13108"/>
                  </a:lnTo>
                  <a:close/>
                  <a:moveTo>
                    <a:pt x="13168" y="15053"/>
                  </a:moveTo>
                  <a:cubicBezTo>
                    <a:pt x="13152" y="15053"/>
                    <a:pt x="13132" y="15081"/>
                    <a:pt x="13121" y="15137"/>
                  </a:cubicBezTo>
                  <a:cubicBezTo>
                    <a:pt x="12919" y="16158"/>
                    <a:pt x="12650" y="16844"/>
                    <a:pt x="12448" y="17515"/>
                  </a:cubicBezTo>
                  <a:cubicBezTo>
                    <a:pt x="12382" y="17865"/>
                    <a:pt x="12315" y="18201"/>
                    <a:pt x="12382" y="18536"/>
                  </a:cubicBezTo>
                  <a:cubicBezTo>
                    <a:pt x="12382" y="18886"/>
                    <a:pt x="12448" y="18886"/>
                    <a:pt x="12515" y="18886"/>
                  </a:cubicBezTo>
                  <a:lnTo>
                    <a:pt x="12584" y="18886"/>
                  </a:lnTo>
                  <a:cubicBezTo>
                    <a:pt x="12853" y="18201"/>
                    <a:pt x="13055" y="17179"/>
                    <a:pt x="13257" y="16158"/>
                  </a:cubicBezTo>
                  <a:cubicBezTo>
                    <a:pt x="13365" y="15612"/>
                    <a:pt x="13251" y="15053"/>
                    <a:pt x="13168" y="15053"/>
                  </a:cubicBezTo>
                  <a:close/>
                  <a:moveTo>
                    <a:pt x="7678" y="17039"/>
                  </a:moveTo>
                  <a:cubicBezTo>
                    <a:pt x="7631" y="17039"/>
                    <a:pt x="7584" y="17277"/>
                    <a:pt x="7537" y="17515"/>
                  </a:cubicBezTo>
                  <a:cubicBezTo>
                    <a:pt x="7537" y="17865"/>
                    <a:pt x="7537" y="18201"/>
                    <a:pt x="7603" y="18536"/>
                  </a:cubicBezTo>
                  <a:cubicBezTo>
                    <a:pt x="7872" y="18886"/>
                    <a:pt x="8141" y="19558"/>
                    <a:pt x="8412" y="19893"/>
                  </a:cubicBezTo>
                  <a:lnTo>
                    <a:pt x="8479" y="19893"/>
                  </a:lnTo>
                  <a:cubicBezTo>
                    <a:pt x="8681" y="19893"/>
                    <a:pt x="8681" y="18536"/>
                    <a:pt x="8479" y="18536"/>
                  </a:cubicBezTo>
                  <a:cubicBezTo>
                    <a:pt x="8277" y="18201"/>
                    <a:pt x="8008" y="17515"/>
                    <a:pt x="7739" y="17179"/>
                  </a:cubicBezTo>
                  <a:cubicBezTo>
                    <a:pt x="7720" y="17081"/>
                    <a:pt x="7698" y="17039"/>
                    <a:pt x="7678" y="17039"/>
                  </a:cubicBezTo>
                  <a:close/>
                  <a:moveTo>
                    <a:pt x="9252" y="19516"/>
                  </a:moveTo>
                  <a:cubicBezTo>
                    <a:pt x="9141" y="19516"/>
                    <a:pt x="9102" y="20915"/>
                    <a:pt x="9285" y="20915"/>
                  </a:cubicBezTo>
                  <a:cubicBezTo>
                    <a:pt x="9556" y="21264"/>
                    <a:pt x="9825" y="21264"/>
                    <a:pt x="10094" y="21600"/>
                  </a:cubicBezTo>
                  <a:cubicBezTo>
                    <a:pt x="10160" y="21600"/>
                    <a:pt x="10296" y="21264"/>
                    <a:pt x="10296" y="20915"/>
                  </a:cubicBezTo>
                  <a:cubicBezTo>
                    <a:pt x="10296" y="20243"/>
                    <a:pt x="10227" y="20243"/>
                    <a:pt x="10160" y="19893"/>
                  </a:cubicBezTo>
                  <a:cubicBezTo>
                    <a:pt x="9891" y="19893"/>
                    <a:pt x="9623" y="19893"/>
                    <a:pt x="9285" y="19558"/>
                  </a:cubicBezTo>
                  <a:cubicBezTo>
                    <a:pt x="9274" y="19530"/>
                    <a:pt x="9263" y="19516"/>
                    <a:pt x="9252" y="19516"/>
                  </a:cubicBezTo>
                  <a:close/>
                  <a:moveTo>
                    <a:pt x="11775" y="19222"/>
                  </a:moveTo>
                  <a:cubicBezTo>
                    <a:pt x="11506" y="19558"/>
                    <a:pt x="11171" y="19893"/>
                    <a:pt x="10900" y="19893"/>
                  </a:cubicBezTo>
                  <a:cubicBezTo>
                    <a:pt x="10833" y="20243"/>
                    <a:pt x="10767" y="20579"/>
                    <a:pt x="10833" y="20915"/>
                  </a:cubicBezTo>
                  <a:cubicBezTo>
                    <a:pt x="10833" y="21264"/>
                    <a:pt x="10833" y="21600"/>
                    <a:pt x="10969" y="21600"/>
                  </a:cubicBezTo>
                  <a:cubicBezTo>
                    <a:pt x="11304" y="21264"/>
                    <a:pt x="11573" y="20915"/>
                    <a:pt x="11841" y="20579"/>
                  </a:cubicBezTo>
                  <a:cubicBezTo>
                    <a:pt x="11911" y="20579"/>
                    <a:pt x="11977" y="20243"/>
                    <a:pt x="11911" y="19558"/>
                  </a:cubicBezTo>
                  <a:cubicBezTo>
                    <a:pt x="11911" y="19222"/>
                    <a:pt x="11841" y="19222"/>
                    <a:pt x="11775" y="19222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219" name="Google Shape;1677;p41"/>
          <p:cNvGrpSpPr/>
          <p:nvPr/>
        </p:nvGrpSpPr>
        <p:grpSpPr>
          <a:xfrm>
            <a:off x="21830399" y="10649294"/>
            <a:ext cx="1774963" cy="2169673"/>
            <a:chOff x="0" y="0"/>
            <a:chExt cx="1774962" cy="2169672"/>
          </a:xfrm>
        </p:grpSpPr>
        <p:sp>
          <p:nvSpPr>
            <p:cNvPr id="2174" name="Google Shape;1678;p41"/>
            <p:cNvSpPr/>
            <p:nvPr/>
          </p:nvSpPr>
          <p:spPr>
            <a:xfrm>
              <a:off x="53118" y="1170348"/>
              <a:ext cx="1311414" cy="9993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6" h="21600" fill="norm" stroke="1" extrusionOk="0">
                  <a:moveTo>
                    <a:pt x="10800" y="0"/>
                  </a:moveTo>
                  <a:cubicBezTo>
                    <a:pt x="3871" y="0"/>
                    <a:pt x="1263" y="1394"/>
                    <a:pt x="408" y="2090"/>
                  </a:cubicBezTo>
                  <a:cubicBezTo>
                    <a:pt x="122" y="2305"/>
                    <a:pt x="0" y="2678"/>
                    <a:pt x="0" y="3108"/>
                  </a:cubicBezTo>
                  <a:cubicBezTo>
                    <a:pt x="39" y="3215"/>
                    <a:pt x="39" y="3430"/>
                    <a:pt x="39" y="3536"/>
                  </a:cubicBezTo>
                  <a:lnTo>
                    <a:pt x="39" y="3805"/>
                  </a:lnTo>
                  <a:cubicBezTo>
                    <a:pt x="81" y="4393"/>
                    <a:pt x="162" y="5144"/>
                    <a:pt x="244" y="6054"/>
                  </a:cubicBezTo>
                  <a:cubicBezTo>
                    <a:pt x="244" y="6162"/>
                    <a:pt x="284" y="6268"/>
                    <a:pt x="284" y="6429"/>
                  </a:cubicBezTo>
                  <a:cubicBezTo>
                    <a:pt x="652" y="10019"/>
                    <a:pt x="1508" y="15322"/>
                    <a:pt x="3138" y="18267"/>
                  </a:cubicBezTo>
                  <a:lnTo>
                    <a:pt x="3260" y="18427"/>
                  </a:lnTo>
                  <a:cubicBezTo>
                    <a:pt x="3709" y="19285"/>
                    <a:pt x="4320" y="19875"/>
                    <a:pt x="5053" y="20251"/>
                  </a:cubicBezTo>
                  <a:cubicBezTo>
                    <a:pt x="6984" y="21103"/>
                    <a:pt x="9484" y="21600"/>
                    <a:pt x="11810" y="21600"/>
                  </a:cubicBezTo>
                  <a:cubicBezTo>
                    <a:pt x="14737" y="21600"/>
                    <a:pt x="17391" y="20814"/>
                    <a:pt x="18299" y="18964"/>
                  </a:cubicBezTo>
                  <a:cubicBezTo>
                    <a:pt x="18504" y="18536"/>
                    <a:pt x="18665" y="18106"/>
                    <a:pt x="18788" y="17624"/>
                  </a:cubicBezTo>
                  <a:lnTo>
                    <a:pt x="18910" y="17303"/>
                  </a:lnTo>
                  <a:cubicBezTo>
                    <a:pt x="19807" y="14304"/>
                    <a:pt x="20664" y="9162"/>
                    <a:pt x="21153" y="5732"/>
                  </a:cubicBezTo>
                  <a:cubicBezTo>
                    <a:pt x="21194" y="5680"/>
                    <a:pt x="21194" y="5572"/>
                    <a:pt x="21194" y="5517"/>
                  </a:cubicBezTo>
                  <a:cubicBezTo>
                    <a:pt x="21316" y="4823"/>
                    <a:pt x="21397" y="4178"/>
                    <a:pt x="21478" y="3696"/>
                  </a:cubicBezTo>
                  <a:cubicBezTo>
                    <a:pt x="21478" y="3590"/>
                    <a:pt x="21478" y="3536"/>
                    <a:pt x="21519" y="3430"/>
                  </a:cubicBezTo>
                  <a:cubicBezTo>
                    <a:pt x="21561" y="3269"/>
                    <a:pt x="21561" y="3163"/>
                    <a:pt x="21561" y="3108"/>
                  </a:cubicBezTo>
                  <a:cubicBezTo>
                    <a:pt x="21600" y="2626"/>
                    <a:pt x="21438" y="2145"/>
                    <a:pt x="21153" y="1930"/>
                  </a:cubicBezTo>
                  <a:cubicBezTo>
                    <a:pt x="20175" y="1233"/>
                    <a:pt x="17566" y="0"/>
                    <a:pt x="108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75" name="Google Shape;1679;p41"/>
            <p:cNvSpPr/>
            <p:nvPr/>
          </p:nvSpPr>
          <p:spPr>
            <a:xfrm>
              <a:off x="55519" y="1329016"/>
              <a:ext cx="1306140" cy="991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20534" y="7549"/>
                    <a:pt x="17789" y="19433"/>
                    <a:pt x="11231" y="19433"/>
                  </a:cubicBezTo>
                  <a:cubicBezTo>
                    <a:pt x="3894" y="19433"/>
                    <a:pt x="985" y="7026"/>
                    <a:pt x="0" y="1071"/>
                  </a:cubicBezTo>
                  <a:lnTo>
                    <a:pt x="0" y="3787"/>
                  </a:lnTo>
                  <a:cubicBezTo>
                    <a:pt x="1108" y="10264"/>
                    <a:pt x="4059" y="21600"/>
                    <a:pt x="11231" y="21600"/>
                  </a:cubicBezTo>
                  <a:cubicBezTo>
                    <a:pt x="17583" y="21600"/>
                    <a:pt x="20371" y="10812"/>
                    <a:pt x="21558" y="2691"/>
                  </a:cubicBezTo>
                  <a:cubicBezTo>
                    <a:pt x="21558" y="1619"/>
                    <a:pt x="21600" y="548"/>
                    <a:pt x="216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76" name="Google Shape;1680;p41"/>
            <p:cNvSpPr/>
            <p:nvPr/>
          </p:nvSpPr>
          <p:spPr>
            <a:xfrm>
              <a:off x="70379" y="1423211"/>
              <a:ext cx="1271504" cy="1536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557" y="0"/>
                  </a:moveTo>
                  <a:cubicBezTo>
                    <a:pt x="21262" y="1045"/>
                    <a:pt x="20967" y="2780"/>
                    <a:pt x="20757" y="4870"/>
                  </a:cubicBezTo>
                  <a:cubicBezTo>
                    <a:pt x="20505" y="7313"/>
                    <a:pt x="20252" y="8711"/>
                    <a:pt x="19914" y="10109"/>
                  </a:cubicBezTo>
                  <a:cubicBezTo>
                    <a:pt x="19831" y="10189"/>
                    <a:pt x="19747" y="10237"/>
                    <a:pt x="19662" y="10237"/>
                  </a:cubicBezTo>
                  <a:cubicBezTo>
                    <a:pt x="19410" y="10237"/>
                    <a:pt x="19157" y="9836"/>
                    <a:pt x="18905" y="9048"/>
                  </a:cubicBezTo>
                  <a:cubicBezTo>
                    <a:pt x="18652" y="8277"/>
                    <a:pt x="18400" y="7875"/>
                    <a:pt x="18130" y="7875"/>
                  </a:cubicBezTo>
                  <a:cubicBezTo>
                    <a:pt x="18039" y="7875"/>
                    <a:pt x="17947" y="7923"/>
                    <a:pt x="17852" y="8004"/>
                  </a:cubicBezTo>
                  <a:cubicBezTo>
                    <a:pt x="17516" y="9048"/>
                    <a:pt x="17221" y="10446"/>
                    <a:pt x="16969" y="12536"/>
                  </a:cubicBezTo>
                  <a:cubicBezTo>
                    <a:pt x="16716" y="14625"/>
                    <a:pt x="16421" y="16023"/>
                    <a:pt x="16083" y="16714"/>
                  </a:cubicBezTo>
                  <a:cubicBezTo>
                    <a:pt x="16027" y="16779"/>
                    <a:pt x="15968" y="16811"/>
                    <a:pt x="15910" y="16811"/>
                  </a:cubicBezTo>
                  <a:cubicBezTo>
                    <a:pt x="15632" y="16811"/>
                    <a:pt x="15361" y="16136"/>
                    <a:pt x="15116" y="14979"/>
                  </a:cubicBezTo>
                  <a:cubicBezTo>
                    <a:pt x="14778" y="13934"/>
                    <a:pt x="14442" y="13243"/>
                    <a:pt x="14104" y="13243"/>
                  </a:cubicBezTo>
                  <a:cubicBezTo>
                    <a:pt x="13768" y="13580"/>
                    <a:pt x="13432" y="14979"/>
                    <a:pt x="13178" y="16714"/>
                  </a:cubicBezTo>
                  <a:cubicBezTo>
                    <a:pt x="12885" y="18466"/>
                    <a:pt x="12589" y="19511"/>
                    <a:pt x="12254" y="19864"/>
                  </a:cubicBezTo>
                  <a:cubicBezTo>
                    <a:pt x="11916" y="19864"/>
                    <a:pt x="11580" y="18820"/>
                    <a:pt x="11285" y="17421"/>
                  </a:cubicBezTo>
                  <a:cubicBezTo>
                    <a:pt x="10989" y="15670"/>
                    <a:pt x="10653" y="14979"/>
                    <a:pt x="10315" y="14625"/>
                  </a:cubicBezTo>
                  <a:cubicBezTo>
                    <a:pt x="9937" y="14625"/>
                    <a:pt x="9601" y="15670"/>
                    <a:pt x="9306" y="17068"/>
                  </a:cubicBezTo>
                  <a:cubicBezTo>
                    <a:pt x="9061" y="18788"/>
                    <a:pt x="8768" y="19591"/>
                    <a:pt x="8471" y="19591"/>
                  </a:cubicBezTo>
                  <a:cubicBezTo>
                    <a:pt x="8104" y="19591"/>
                    <a:pt x="7733" y="18338"/>
                    <a:pt x="7453" y="16023"/>
                  </a:cubicBezTo>
                  <a:cubicBezTo>
                    <a:pt x="7158" y="14288"/>
                    <a:pt x="6863" y="12889"/>
                    <a:pt x="6484" y="12198"/>
                  </a:cubicBezTo>
                  <a:cubicBezTo>
                    <a:pt x="6148" y="12198"/>
                    <a:pt x="5810" y="12889"/>
                    <a:pt x="5474" y="13934"/>
                  </a:cubicBezTo>
                  <a:cubicBezTo>
                    <a:pt x="5179" y="15332"/>
                    <a:pt x="4843" y="15670"/>
                    <a:pt x="4505" y="15670"/>
                  </a:cubicBezTo>
                  <a:cubicBezTo>
                    <a:pt x="4169" y="14625"/>
                    <a:pt x="3874" y="13243"/>
                    <a:pt x="3622" y="11154"/>
                  </a:cubicBezTo>
                  <a:cubicBezTo>
                    <a:pt x="3299" y="8004"/>
                    <a:pt x="2835" y="6364"/>
                    <a:pt x="2356" y="6364"/>
                  </a:cubicBezTo>
                  <a:cubicBezTo>
                    <a:pt x="2146" y="6364"/>
                    <a:pt x="1932" y="6670"/>
                    <a:pt x="1726" y="7313"/>
                  </a:cubicBezTo>
                  <a:cubicBezTo>
                    <a:pt x="1509" y="7988"/>
                    <a:pt x="1291" y="8373"/>
                    <a:pt x="1074" y="8373"/>
                  </a:cubicBezTo>
                  <a:cubicBezTo>
                    <a:pt x="955" y="8373"/>
                    <a:pt x="835" y="8261"/>
                    <a:pt x="717" y="8004"/>
                  </a:cubicBezTo>
                  <a:cubicBezTo>
                    <a:pt x="421" y="6959"/>
                    <a:pt x="169" y="5577"/>
                    <a:pt x="0" y="3488"/>
                  </a:cubicBezTo>
                  <a:cubicBezTo>
                    <a:pt x="0" y="4179"/>
                    <a:pt x="43" y="5223"/>
                    <a:pt x="43" y="5914"/>
                  </a:cubicBezTo>
                  <a:cubicBezTo>
                    <a:pt x="212" y="7313"/>
                    <a:pt x="421" y="8711"/>
                    <a:pt x="674" y="9402"/>
                  </a:cubicBezTo>
                  <a:cubicBezTo>
                    <a:pt x="808" y="9659"/>
                    <a:pt x="938" y="9771"/>
                    <a:pt x="1064" y="9771"/>
                  </a:cubicBezTo>
                  <a:cubicBezTo>
                    <a:pt x="1297" y="9771"/>
                    <a:pt x="1524" y="9386"/>
                    <a:pt x="1769" y="8711"/>
                  </a:cubicBezTo>
                  <a:cubicBezTo>
                    <a:pt x="1985" y="8196"/>
                    <a:pt x="2224" y="7875"/>
                    <a:pt x="2451" y="7875"/>
                  </a:cubicBezTo>
                  <a:cubicBezTo>
                    <a:pt x="2534" y="7875"/>
                    <a:pt x="2616" y="7923"/>
                    <a:pt x="2695" y="8004"/>
                  </a:cubicBezTo>
                  <a:cubicBezTo>
                    <a:pt x="3031" y="9048"/>
                    <a:pt x="3286" y="10446"/>
                    <a:pt x="3538" y="12536"/>
                  </a:cubicBezTo>
                  <a:cubicBezTo>
                    <a:pt x="3826" y="15573"/>
                    <a:pt x="4278" y="17261"/>
                    <a:pt x="4740" y="17261"/>
                  </a:cubicBezTo>
                  <a:cubicBezTo>
                    <a:pt x="5020" y="17261"/>
                    <a:pt x="5303" y="16650"/>
                    <a:pt x="5558" y="15332"/>
                  </a:cubicBezTo>
                  <a:cubicBezTo>
                    <a:pt x="5853" y="14288"/>
                    <a:pt x="6148" y="13934"/>
                    <a:pt x="6484" y="13934"/>
                  </a:cubicBezTo>
                  <a:cubicBezTo>
                    <a:pt x="6779" y="14288"/>
                    <a:pt x="7074" y="15670"/>
                    <a:pt x="7370" y="17421"/>
                  </a:cubicBezTo>
                  <a:cubicBezTo>
                    <a:pt x="7622" y="19157"/>
                    <a:pt x="7958" y="20555"/>
                    <a:pt x="8337" y="20909"/>
                  </a:cubicBezTo>
                  <a:cubicBezTo>
                    <a:pt x="8715" y="20909"/>
                    <a:pt x="9094" y="20202"/>
                    <a:pt x="9389" y="18466"/>
                  </a:cubicBezTo>
                  <a:cubicBezTo>
                    <a:pt x="9684" y="17068"/>
                    <a:pt x="9980" y="16023"/>
                    <a:pt x="10315" y="16023"/>
                  </a:cubicBezTo>
                  <a:cubicBezTo>
                    <a:pt x="10653" y="16377"/>
                    <a:pt x="10947" y="17068"/>
                    <a:pt x="11199" y="18820"/>
                  </a:cubicBezTo>
                  <a:cubicBezTo>
                    <a:pt x="11537" y="20202"/>
                    <a:pt x="11873" y="21246"/>
                    <a:pt x="12211" y="21600"/>
                  </a:cubicBezTo>
                  <a:lnTo>
                    <a:pt x="12254" y="21600"/>
                  </a:lnTo>
                  <a:cubicBezTo>
                    <a:pt x="12632" y="20909"/>
                    <a:pt x="12968" y="19864"/>
                    <a:pt x="13263" y="17775"/>
                  </a:cubicBezTo>
                  <a:cubicBezTo>
                    <a:pt x="13516" y="16377"/>
                    <a:pt x="13811" y="15332"/>
                    <a:pt x="14147" y="14625"/>
                  </a:cubicBezTo>
                  <a:cubicBezTo>
                    <a:pt x="14442" y="14625"/>
                    <a:pt x="14778" y="15332"/>
                    <a:pt x="15073" y="16377"/>
                  </a:cubicBezTo>
                  <a:cubicBezTo>
                    <a:pt x="15411" y="17775"/>
                    <a:pt x="15747" y="18466"/>
                    <a:pt x="16126" y="18466"/>
                  </a:cubicBezTo>
                  <a:cubicBezTo>
                    <a:pt x="16464" y="17421"/>
                    <a:pt x="16800" y="16023"/>
                    <a:pt x="17095" y="13934"/>
                  </a:cubicBezTo>
                  <a:cubicBezTo>
                    <a:pt x="17304" y="12198"/>
                    <a:pt x="17600" y="10800"/>
                    <a:pt x="17895" y="9755"/>
                  </a:cubicBezTo>
                  <a:cubicBezTo>
                    <a:pt x="18231" y="9755"/>
                    <a:pt x="18526" y="10109"/>
                    <a:pt x="18862" y="10800"/>
                  </a:cubicBezTo>
                  <a:cubicBezTo>
                    <a:pt x="19077" y="11684"/>
                    <a:pt x="19310" y="12118"/>
                    <a:pt x="19540" y="12118"/>
                  </a:cubicBezTo>
                  <a:cubicBezTo>
                    <a:pt x="20031" y="12118"/>
                    <a:pt x="20513" y="10173"/>
                    <a:pt x="20800" y="6621"/>
                  </a:cubicBezTo>
                  <a:cubicBezTo>
                    <a:pt x="21010" y="4532"/>
                    <a:pt x="21262" y="2780"/>
                    <a:pt x="21557" y="1736"/>
                  </a:cubicBezTo>
                  <a:cubicBezTo>
                    <a:pt x="21600" y="1398"/>
                    <a:pt x="21600" y="691"/>
                    <a:pt x="21600" y="338"/>
                  </a:cubicBezTo>
                  <a:lnTo>
                    <a:pt x="21557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77" name="Google Shape;1681;p41"/>
            <p:cNvSpPr/>
            <p:nvPr/>
          </p:nvSpPr>
          <p:spPr>
            <a:xfrm>
              <a:off x="246423" y="1970890"/>
              <a:ext cx="956566" cy="143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20818" y="2988"/>
                    <a:pt x="20201" y="6696"/>
                    <a:pt x="19698" y="11538"/>
                  </a:cubicBezTo>
                  <a:cubicBezTo>
                    <a:pt x="19530" y="7452"/>
                    <a:pt x="18972" y="4104"/>
                    <a:pt x="18299" y="2988"/>
                  </a:cubicBezTo>
                  <a:cubicBezTo>
                    <a:pt x="18177" y="2850"/>
                    <a:pt x="18051" y="2799"/>
                    <a:pt x="17927" y="2799"/>
                  </a:cubicBezTo>
                  <a:cubicBezTo>
                    <a:pt x="17313" y="2799"/>
                    <a:pt x="16693" y="4293"/>
                    <a:pt x="16228" y="7074"/>
                  </a:cubicBezTo>
                  <a:cubicBezTo>
                    <a:pt x="15725" y="10062"/>
                    <a:pt x="15333" y="13410"/>
                    <a:pt x="15054" y="17496"/>
                  </a:cubicBezTo>
                  <a:cubicBezTo>
                    <a:pt x="14615" y="8190"/>
                    <a:pt x="13410" y="3623"/>
                    <a:pt x="12202" y="3623"/>
                  </a:cubicBezTo>
                  <a:cubicBezTo>
                    <a:pt x="10947" y="3623"/>
                    <a:pt x="9687" y="8568"/>
                    <a:pt x="9290" y="18252"/>
                  </a:cubicBezTo>
                  <a:cubicBezTo>
                    <a:pt x="8954" y="13770"/>
                    <a:pt x="8451" y="9684"/>
                    <a:pt x="7834" y="7074"/>
                  </a:cubicBezTo>
                  <a:cubicBezTo>
                    <a:pt x="7331" y="4928"/>
                    <a:pt x="6758" y="3846"/>
                    <a:pt x="6190" y="3846"/>
                  </a:cubicBezTo>
                  <a:cubicBezTo>
                    <a:pt x="5875" y="3846"/>
                    <a:pt x="5560" y="4172"/>
                    <a:pt x="5261" y="4842"/>
                  </a:cubicBezTo>
                  <a:cubicBezTo>
                    <a:pt x="4533" y="6696"/>
                    <a:pt x="4029" y="10800"/>
                    <a:pt x="3805" y="15642"/>
                  </a:cubicBezTo>
                  <a:cubicBezTo>
                    <a:pt x="3358" y="10062"/>
                    <a:pt x="2574" y="6336"/>
                    <a:pt x="1678" y="5220"/>
                  </a:cubicBezTo>
                  <a:cubicBezTo>
                    <a:pt x="1546" y="5134"/>
                    <a:pt x="1412" y="5082"/>
                    <a:pt x="1275" y="5082"/>
                  </a:cubicBezTo>
                  <a:cubicBezTo>
                    <a:pt x="834" y="5082"/>
                    <a:pt x="385" y="5563"/>
                    <a:pt x="0" y="6696"/>
                  </a:cubicBezTo>
                  <a:lnTo>
                    <a:pt x="111" y="8190"/>
                  </a:lnTo>
                  <a:cubicBezTo>
                    <a:pt x="496" y="7057"/>
                    <a:pt x="880" y="6576"/>
                    <a:pt x="1265" y="6576"/>
                  </a:cubicBezTo>
                  <a:cubicBezTo>
                    <a:pt x="1384" y="6576"/>
                    <a:pt x="1502" y="6610"/>
                    <a:pt x="1624" y="6696"/>
                  </a:cubicBezTo>
                  <a:cubicBezTo>
                    <a:pt x="2630" y="7812"/>
                    <a:pt x="3412" y="12654"/>
                    <a:pt x="3805" y="18612"/>
                  </a:cubicBezTo>
                  <a:cubicBezTo>
                    <a:pt x="3805" y="18990"/>
                    <a:pt x="3862" y="19368"/>
                    <a:pt x="3916" y="19368"/>
                  </a:cubicBezTo>
                  <a:cubicBezTo>
                    <a:pt x="3973" y="18990"/>
                    <a:pt x="4029" y="18612"/>
                    <a:pt x="4029" y="18612"/>
                  </a:cubicBezTo>
                  <a:cubicBezTo>
                    <a:pt x="4029" y="13032"/>
                    <a:pt x="4589" y="8190"/>
                    <a:pt x="5372" y="6336"/>
                  </a:cubicBezTo>
                  <a:cubicBezTo>
                    <a:pt x="5658" y="5649"/>
                    <a:pt x="5955" y="5323"/>
                    <a:pt x="6247" y="5323"/>
                  </a:cubicBezTo>
                  <a:cubicBezTo>
                    <a:pt x="6747" y="5323"/>
                    <a:pt x="7240" y="6301"/>
                    <a:pt x="7666" y="8190"/>
                  </a:cubicBezTo>
                  <a:cubicBezTo>
                    <a:pt x="8394" y="11538"/>
                    <a:pt x="8898" y="15642"/>
                    <a:pt x="9233" y="20845"/>
                  </a:cubicBezTo>
                  <a:cubicBezTo>
                    <a:pt x="9290" y="21222"/>
                    <a:pt x="9290" y="21222"/>
                    <a:pt x="9344" y="21600"/>
                  </a:cubicBezTo>
                  <a:cubicBezTo>
                    <a:pt x="9401" y="21222"/>
                    <a:pt x="9458" y="21222"/>
                    <a:pt x="9458" y="20845"/>
                  </a:cubicBezTo>
                  <a:cubicBezTo>
                    <a:pt x="9744" y="10748"/>
                    <a:pt x="10983" y="5632"/>
                    <a:pt x="12215" y="5632"/>
                  </a:cubicBezTo>
                  <a:cubicBezTo>
                    <a:pt x="13389" y="5632"/>
                    <a:pt x="14558" y="10285"/>
                    <a:pt x="14886" y="19728"/>
                  </a:cubicBezTo>
                  <a:cubicBezTo>
                    <a:pt x="14940" y="20106"/>
                    <a:pt x="14940" y="20484"/>
                    <a:pt x="14997" y="20484"/>
                  </a:cubicBezTo>
                  <a:cubicBezTo>
                    <a:pt x="15054" y="20484"/>
                    <a:pt x="15111" y="20106"/>
                    <a:pt x="15111" y="20106"/>
                  </a:cubicBezTo>
                  <a:cubicBezTo>
                    <a:pt x="15389" y="15642"/>
                    <a:pt x="15782" y="11538"/>
                    <a:pt x="16342" y="8568"/>
                  </a:cubicBezTo>
                  <a:cubicBezTo>
                    <a:pt x="16760" y="5786"/>
                    <a:pt x="17333" y="4275"/>
                    <a:pt x="17898" y="4275"/>
                  </a:cubicBezTo>
                  <a:cubicBezTo>
                    <a:pt x="18015" y="4275"/>
                    <a:pt x="18131" y="4344"/>
                    <a:pt x="18244" y="4464"/>
                  </a:cubicBezTo>
                  <a:cubicBezTo>
                    <a:pt x="18915" y="5580"/>
                    <a:pt x="19419" y="9306"/>
                    <a:pt x="19530" y="13770"/>
                  </a:cubicBezTo>
                  <a:cubicBezTo>
                    <a:pt x="19530" y="14148"/>
                    <a:pt x="19530" y="14526"/>
                    <a:pt x="19587" y="14526"/>
                  </a:cubicBezTo>
                  <a:cubicBezTo>
                    <a:pt x="19602" y="14629"/>
                    <a:pt x="19620" y="14680"/>
                    <a:pt x="19633" y="14680"/>
                  </a:cubicBezTo>
                  <a:cubicBezTo>
                    <a:pt x="19672" y="14680"/>
                    <a:pt x="19698" y="14406"/>
                    <a:pt x="19698" y="14148"/>
                  </a:cubicBezTo>
                  <a:cubicBezTo>
                    <a:pt x="20147" y="9306"/>
                    <a:pt x="20707" y="5220"/>
                    <a:pt x="21432" y="2232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78" name="Google Shape;1682;p41"/>
            <p:cNvSpPr/>
            <p:nvPr/>
          </p:nvSpPr>
          <p:spPr>
            <a:xfrm>
              <a:off x="92785" y="1195154"/>
              <a:ext cx="1241668" cy="1933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78" y="0"/>
                  </a:moveTo>
                  <a:cubicBezTo>
                    <a:pt x="4828" y="0"/>
                    <a:pt x="0" y="4982"/>
                    <a:pt x="0" y="10806"/>
                  </a:cubicBezTo>
                  <a:cubicBezTo>
                    <a:pt x="0" y="11637"/>
                    <a:pt x="42" y="12186"/>
                    <a:pt x="129" y="12467"/>
                  </a:cubicBezTo>
                  <a:cubicBezTo>
                    <a:pt x="949" y="17730"/>
                    <a:pt x="5345" y="21600"/>
                    <a:pt x="10778" y="21600"/>
                  </a:cubicBezTo>
                  <a:cubicBezTo>
                    <a:pt x="16253" y="21600"/>
                    <a:pt x="20781" y="17730"/>
                    <a:pt x="21513" y="12467"/>
                  </a:cubicBezTo>
                  <a:cubicBezTo>
                    <a:pt x="21556" y="11905"/>
                    <a:pt x="21600" y="11356"/>
                    <a:pt x="21600" y="10806"/>
                  </a:cubicBezTo>
                  <a:cubicBezTo>
                    <a:pt x="21600" y="4982"/>
                    <a:pt x="16770" y="0"/>
                    <a:pt x="10778" y="0"/>
                  </a:cubicBezTo>
                  <a:close/>
                </a:path>
              </a:pathLst>
            </a:custGeom>
            <a:solidFill>
              <a:srgbClr val="4E404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79" name="Google Shape;1683;p41"/>
            <p:cNvSpPr/>
            <p:nvPr/>
          </p:nvSpPr>
          <p:spPr>
            <a:xfrm>
              <a:off x="883379" y="1247167"/>
              <a:ext cx="446050" cy="138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921" y="0"/>
                  </a:moveTo>
                  <a:cubicBezTo>
                    <a:pt x="6958" y="3858"/>
                    <a:pt x="6001" y="6951"/>
                    <a:pt x="5037" y="10027"/>
                  </a:cubicBezTo>
                  <a:cubicBezTo>
                    <a:pt x="3476" y="14649"/>
                    <a:pt x="1799" y="18116"/>
                    <a:pt x="0" y="21600"/>
                  </a:cubicBezTo>
                  <a:cubicBezTo>
                    <a:pt x="11282" y="20053"/>
                    <a:pt x="19923" y="15040"/>
                    <a:pt x="21600" y="9262"/>
                  </a:cubicBezTo>
                  <a:cubicBezTo>
                    <a:pt x="20161" y="5404"/>
                    <a:pt x="15118" y="1938"/>
                    <a:pt x="792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80" name="Google Shape;1684;p41"/>
            <p:cNvSpPr/>
            <p:nvPr/>
          </p:nvSpPr>
          <p:spPr>
            <a:xfrm>
              <a:off x="100215" y="1236650"/>
              <a:ext cx="946741" cy="151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481" y="0"/>
                  </a:moveTo>
                  <a:cubicBezTo>
                    <a:pt x="14999" y="0"/>
                    <a:pt x="14514" y="33"/>
                    <a:pt x="14021" y="98"/>
                  </a:cubicBezTo>
                  <a:lnTo>
                    <a:pt x="12722" y="98"/>
                  </a:lnTo>
                  <a:cubicBezTo>
                    <a:pt x="12443" y="65"/>
                    <a:pt x="12164" y="49"/>
                    <a:pt x="11885" y="49"/>
                  </a:cubicBezTo>
                  <a:cubicBezTo>
                    <a:pt x="8883" y="49"/>
                    <a:pt x="5884" y="1740"/>
                    <a:pt x="2882" y="4327"/>
                  </a:cubicBezTo>
                  <a:cubicBezTo>
                    <a:pt x="1356" y="6083"/>
                    <a:pt x="339" y="7856"/>
                    <a:pt x="0" y="9970"/>
                  </a:cubicBezTo>
                  <a:cubicBezTo>
                    <a:pt x="563" y="13842"/>
                    <a:pt x="2543" y="16672"/>
                    <a:pt x="5370" y="18786"/>
                  </a:cubicBezTo>
                  <a:cubicBezTo>
                    <a:pt x="7407" y="20543"/>
                    <a:pt x="9895" y="21258"/>
                    <a:pt x="12553" y="21600"/>
                  </a:cubicBezTo>
                  <a:lnTo>
                    <a:pt x="13966" y="21600"/>
                  </a:lnTo>
                  <a:cubicBezTo>
                    <a:pt x="15322" y="21600"/>
                    <a:pt x="16624" y="21600"/>
                    <a:pt x="17868" y="21258"/>
                  </a:cubicBezTo>
                  <a:cubicBezTo>
                    <a:pt x="18715" y="18070"/>
                    <a:pt x="19506" y="14899"/>
                    <a:pt x="20241" y="10670"/>
                  </a:cubicBezTo>
                  <a:cubicBezTo>
                    <a:pt x="20695" y="7856"/>
                    <a:pt x="21146" y="5026"/>
                    <a:pt x="21600" y="1496"/>
                  </a:cubicBezTo>
                  <a:cubicBezTo>
                    <a:pt x="19832" y="634"/>
                    <a:pt x="17719" y="0"/>
                    <a:pt x="1548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81" name="Google Shape;1685;p41"/>
            <p:cNvSpPr/>
            <p:nvPr/>
          </p:nvSpPr>
          <p:spPr>
            <a:xfrm>
              <a:off x="1303854" y="957952"/>
              <a:ext cx="471109" cy="4676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6" h="21600" fill="norm" stroke="1" extrusionOk="0">
                  <a:moveTo>
                    <a:pt x="4041" y="0"/>
                  </a:moveTo>
                  <a:cubicBezTo>
                    <a:pt x="3907" y="0"/>
                    <a:pt x="3767" y="26"/>
                    <a:pt x="3618" y="84"/>
                  </a:cubicBezTo>
                  <a:cubicBezTo>
                    <a:pt x="2498" y="539"/>
                    <a:pt x="1491" y="1457"/>
                    <a:pt x="933" y="2487"/>
                  </a:cubicBezTo>
                  <a:cubicBezTo>
                    <a:pt x="35" y="3860"/>
                    <a:pt x="-187" y="5465"/>
                    <a:pt x="149" y="6948"/>
                  </a:cubicBezTo>
                  <a:cubicBezTo>
                    <a:pt x="484" y="8437"/>
                    <a:pt x="1155" y="9810"/>
                    <a:pt x="2054" y="11072"/>
                  </a:cubicBezTo>
                  <a:cubicBezTo>
                    <a:pt x="3504" y="13358"/>
                    <a:pt x="4960" y="15650"/>
                    <a:pt x="6307" y="17941"/>
                  </a:cubicBezTo>
                  <a:cubicBezTo>
                    <a:pt x="6865" y="18738"/>
                    <a:pt x="7423" y="19541"/>
                    <a:pt x="8094" y="20227"/>
                  </a:cubicBezTo>
                  <a:cubicBezTo>
                    <a:pt x="8321" y="20460"/>
                    <a:pt x="8543" y="20687"/>
                    <a:pt x="8765" y="20914"/>
                  </a:cubicBezTo>
                  <a:cubicBezTo>
                    <a:pt x="9106" y="21030"/>
                    <a:pt x="9441" y="21257"/>
                    <a:pt x="9777" y="21373"/>
                  </a:cubicBezTo>
                  <a:cubicBezTo>
                    <a:pt x="10334" y="21489"/>
                    <a:pt x="10892" y="21489"/>
                    <a:pt x="11341" y="21489"/>
                  </a:cubicBezTo>
                  <a:lnTo>
                    <a:pt x="11676" y="21489"/>
                  </a:lnTo>
                  <a:cubicBezTo>
                    <a:pt x="12239" y="21373"/>
                    <a:pt x="12683" y="21373"/>
                    <a:pt x="13246" y="21373"/>
                  </a:cubicBezTo>
                  <a:lnTo>
                    <a:pt x="13803" y="21373"/>
                  </a:lnTo>
                  <a:cubicBezTo>
                    <a:pt x="15037" y="21373"/>
                    <a:pt x="16152" y="21600"/>
                    <a:pt x="17273" y="21600"/>
                  </a:cubicBezTo>
                  <a:lnTo>
                    <a:pt x="17608" y="21600"/>
                  </a:lnTo>
                  <a:cubicBezTo>
                    <a:pt x="18057" y="21600"/>
                    <a:pt x="18506" y="21600"/>
                    <a:pt x="18950" y="21489"/>
                  </a:cubicBezTo>
                  <a:cubicBezTo>
                    <a:pt x="19513" y="21373"/>
                    <a:pt x="19962" y="21146"/>
                    <a:pt x="20406" y="20914"/>
                  </a:cubicBezTo>
                  <a:lnTo>
                    <a:pt x="20633" y="20687"/>
                  </a:lnTo>
                  <a:cubicBezTo>
                    <a:pt x="20855" y="20460"/>
                    <a:pt x="21077" y="20227"/>
                    <a:pt x="21191" y="19884"/>
                  </a:cubicBezTo>
                  <a:cubicBezTo>
                    <a:pt x="21413" y="18854"/>
                    <a:pt x="21191" y="17825"/>
                    <a:pt x="20633" y="17022"/>
                  </a:cubicBezTo>
                  <a:lnTo>
                    <a:pt x="20406" y="16795"/>
                  </a:lnTo>
                  <a:cubicBezTo>
                    <a:pt x="20298" y="16568"/>
                    <a:pt x="20184" y="16336"/>
                    <a:pt x="19962" y="16109"/>
                  </a:cubicBezTo>
                  <a:cubicBezTo>
                    <a:pt x="18728" y="14620"/>
                    <a:pt x="17386" y="13358"/>
                    <a:pt x="15930" y="12101"/>
                  </a:cubicBezTo>
                  <a:cubicBezTo>
                    <a:pt x="14702" y="11072"/>
                    <a:pt x="13468" y="9926"/>
                    <a:pt x="12239" y="8670"/>
                  </a:cubicBezTo>
                  <a:cubicBezTo>
                    <a:pt x="10112" y="6605"/>
                    <a:pt x="8094" y="4319"/>
                    <a:pt x="6194" y="2027"/>
                  </a:cubicBezTo>
                  <a:cubicBezTo>
                    <a:pt x="5605" y="1325"/>
                    <a:pt x="5012" y="0"/>
                    <a:pt x="4041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82" name="Google Shape;1686;p41"/>
            <p:cNvSpPr/>
            <p:nvPr/>
          </p:nvSpPr>
          <p:spPr>
            <a:xfrm>
              <a:off x="1336861" y="1091128"/>
              <a:ext cx="225541" cy="3320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5463" y="7896"/>
                    <a:pt x="12579" y="15153"/>
                    <a:pt x="20888" y="21600"/>
                  </a:cubicBezTo>
                  <a:lnTo>
                    <a:pt x="21600" y="21600"/>
                  </a:lnTo>
                  <a:cubicBezTo>
                    <a:pt x="13061" y="15153"/>
                    <a:pt x="5934" y="7733"/>
                    <a:pt x="48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83" name="Google Shape;1687;p41"/>
            <p:cNvSpPr/>
            <p:nvPr/>
          </p:nvSpPr>
          <p:spPr>
            <a:xfrm>
              <a:off x="1369098" y="1058892"/>
              <a:ext cx="240401" cy="361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42" y="0"/>
                  </a:moveTo>
                  <a:lnTo>
                    <a:pt x="0" y="143"/>
                  </a:lnTo>
                  <a:cubicBezTo>
                    <a:pt x="5567" y="7691"/>
                    <a:pt x="12695" y="14946"/>
                    <a:pt x="20932" y="21600"/>
                  </a:cubicBezTo>
                  <a:lnTo>
                    <a:pt x="21600" y="21600"/>
                  </a:lnTo>
                  <a:cubicBezTo>
                    <a:pt x="13363" y="14946"/>
                    <a:pt x="6235" y="7691"/>
                    <a:pt x="44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84" name="Google Shape;1688;p41"/>
            <p:cNvSpPr/>
            <p:nvPr/>
          </p:nvSpPr>
          <p:spPr>
            <a:xfrm>
              <a:off x="1386473" y="1034086"/>
              <a:ext cx="309789" cy="3915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43" y="0"/>
                  </a:moveTo>
                  <a:lnTo>
                    <a:pt x="0" y="139"/>
                  </a:lnTo>
                  <a:cubicBezTo>
                    <a:pt x="3627" y="4648"/>
                    <a:pt x="7253" y="9296"/>
                    <a:pt x="11406" y="13534"/>
                  </a:cubicBezTo>
                  <a:cubicBezTo>
                    <a:pt x="14339" y="16410"/>
                    <a:pt x="17455" y="19140"/>
                    <a:pt x="20907" y="21600"/>
                  </a:cubicBezTo>
                  <a:lnTo>
                    <a:pt x="21600" y="21600"/>
                  </a:lnTo>
                  <a:cubicBezTo>
                    <a:pt x="17973" y="19140"/>
                    <a:pt x="14690" y="16410"/>
                    <a:pt x="11748" y="13401"/>
                  </a:cubicBezTo>
                  <a:cubicBezTo>
                    <a:pt x="7604" y="9025"/>
                    <a:pt x="3802" y="4648"/>
                    <a:pt x="34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85" name="Google Shape;1689;p41"/>
            <p:cNvSpPr/>
            <p:nvPr/>
          </p:nvSpPr>
          <p:spPr>
            <a:xfrm>
              <a:off x="1304625" y="1088613"/>
              <a:ext cx="193304" cy="3221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62" y="0"/>
                  </a:moveTo>
                  <a:lnTo>
                    <a:pt x="0" y="169"/>
                  </a:lnTo>
                  <a:cubicBezTo>
                    <a:pt x="5263" y="7481"/>
                    <a:pt x="11918" y="14288"/>
                    <a:pt x="19939" y="20604"/>
                  </a:cubicBezTo>
                  <a:cubicBezTo>
                    <a:pt x="20501" y="20941"/>
                    <a:pt x="21051" y="21270"/>
                    <a:pt x="21600" y="21600"/>
                  </a:cubicBezTo>
                  <a:cubicBezTo>
                    <a:pt x="13297" y="14954"/>
                    <a:pt x="6093" y="7642"/>
                    <a:pt x="56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86" name="Google Shape;1690;p41"/>
            <p:cNvSpPr/>
            <p:nvPr/>
          </p:nvSpPr>
          <p:spPr>
            <a:xfrm>
              <a:off x="905670" y="1086099"/>
              <a:ext cx="12347" cy="595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3000" y="912"/>
                  </a:lnTo>
                  <a:cubicBezTo>
                    <a:pt x="13000" y="1824"/>
                    <a:pt x="13000" y="2695"/>
                    <a:pt x="13000" y="2695"/>
                  </a:cubicBezTo>
                  <a:cubicBezTo>
                    <a:pt x="13000" y="8084"/>
                    <a:pt x="4200" y="14386"/>
                    <a:pt x="0" y="19776"/>
                  </a:cubicBezTo>
                  <a:lnTo>
                    <a:pt x="0" y="20688"/>
                  </a:lnTo>
                  <a:cubicBezTo>
                    <a:pt x="0" y="20688"/>
                    <a:pt x="0" y="20688"/>
                    <a:pt x="0" y="21600"/>
                  </a:cubicBezTo>
                  <a:lnTo>
                    <a:pt x="4200" y="21600"/>
                  </a:lnTo>
                  <a:cubicBezTo>
                    <a:pt x="8600" y="20688"/>
                    <a:pt x="8600" y="20688"/>
                    <a:pt x="8600" y="20688"/>
                  </a:cubicBezTo>
                  <a:lnTo>
                    <a:pt x="8600" y="17993"/>
                  </a:lnTo>
                  <a:cubicBezTo>
                    <a:pt x="17400" y="13474"/>
                    <a:pt x="17400" y="7214"/>
                    <a:pt x="21600" y="1824"/>
                  </a:cubicBezTo>
                  <a:cubicBezTo>
                    <a:pt x="21600" y="912"/>
                    <a:pt x="21600" y="912"/>
                    <a:pt x="21600" y="0"/>
                  </a:cubicBezTo>
                  <a:close/>
                </a:path>
              </a:pathLst>
            </a:custGeom>
            <a:solidFill>
              <a:srgbClr val="FFBB5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87" name="Google Shape;1691;p41"/>
            <p:cNvSpPr/>
            <p:nvPr/>
          </p:nvSpPr>
          <p:spPr>
            <a:xfrm>
              <a:off x="804045" y="1137197"/>
              <a:ext cx="106541" cy="778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19" y="0"/>
                  </a:moveTo>
                  <a:cubicBezTo>
                    <a:pt x="20650" y="0"/>
                    <a:pt x="20603" y="63"/>
                    <a:pt x="20603" y="285"/>
                  </a:cubicBezTo>
                  <a:cubicBezTo>
                    <a:pt x="16571" y="2347"/>
                    <a:pt x="12561" y="4409"/>
                    <a:pt x="9039" y="7137"/>
                  </a:cubicBezTo>
                  <a:cubicBezTo>
                    <a:pt x="5029" y="10594"/>
                    <a:pt x="2016" y="14717"/>
                    <a:pt x="0" y="20204"/>
                  </a:cubicBezTo>
                  <a:cubicBezTo>
                    <a:pt x="0" y="20902"/>
                    <a:pt x="0" y="21600"/>
                    <a:pt x="510" y="21600"/>
                  </a:cubicBezTo>
                  <a:lnTo>
                    <a:pt x="997" y="21600"/>
                  </a:lnTo>
                  <a:cubicBezTo>
                    <a:pt x="997" y="21600"/>
                    <a:pt x="1506" y="21600"/>
                    <a:pt x="1506" y="20902"/>
                  </a:cubicBezTo>
                  <a:cubicBezTo>
                    <a:pt x="3523" y="16081"/>
                    <a:pt x="6026" y="11958"/>
                    <a:pt x="9548" y="9198"/>
                  </a:cubicBezTo>
                  <a:cubicBezTo>
                    <a:pt x="13071" y="6470"/>
                    <a:pt x="17081" y="3711"/>
                    <a:pt x="21090" y="2347"/>
                  </a:cubicBezTo>
                  <a:cubicBezTo>
                    <a:pt x="21090" y="1649"/>
                    <a:pt x="21600" y="1649"/>
                    <a:pt x="21600" y="952"/>
                  </a:cubicBezTo>
                  <a:cubicBezTo>
                    <a:pt x="21252" y="476"/>
                    <a:pt x="20905" y="0"/>
                    <a:pt x="20719" y="0"/>
                  </a:cubicBezTo>
                  <a:close/>
                </a:path>
              </a:pathLst>
            </a:custGeom>
            <a:solidFill>
              <a:srgbClr val="FFBB5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88" name="Google Shape;1692;p41"/>
            <p:cNvSpPr/>
            <p:nvPr/>
          </p:nvSpPr>
          <p:spPr>
            <a:xfrm>
              <a:off x="781754" y="1138225"/>
              <a:ext cx="128832" cy="587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76" y="0"/>
                  </a:moveTo>
                  <a:cubicBezTo>
                    <a:pt x="12880" y="0"/>
                    <a:pt x="5807" y="7270"/>
                    <a:pt x="0" y="19121"/>
                  </a:cubicBezTo>
                  <a:cubicBezTo>
                    <a:pt x="0" y="20045"/>
                    <a:pt x="0" y="20928"/>
                    <a:pt x="0" y="20928"/>
                  </a:cubicBezTo>
                  <a:lnTo>
                    <a:pt x="402" y="20928"/>
                  </a:lnTo>
                  <a:cubicBezTo>
                    <a:pt x="613" y="21390"/>
                    <a:pt x="728" y="21600"/>
                    <a:pt x="824" y="21600"/>
                  </a:cubicBezTo>
                  <a:cubicBezTo>
                    <a:pt x="939" y="21600"/>
                    <a:pt x="1035" y="21390"/>
                    <a:pt x="1246" y="20928"/>
                  </a:cubicBezTo>
                  <a:cubicBezTo>
                    <a:pt x="6651" y="10002"/>
                    <a:pt x="13301" y="3614"/>
                    <a:pt x="20776" y="2732"/>
                  </a:cubicBezTo>
                  <a:cubicBezTo>
                    <a:pt x="21178" y="2732"/>
                    <a:pt x="21600" y="1807"/>
                    <a:pt x="21600" y="882"/>
                  </a:cubicBezTo>
                  <a:cubicBezTo>
                    <a:pt x="21600" y="0"/>
                    <a:pt x="21178" y="0"/>
                    <a:pt x="20776" y="0"/>
                  </a:cubicBezTo>
                  <a:close/>
                </a:path>
              </a:pathLst>
            </a:custGeom>
            <a:solidFill>
              <a:srgbClr val="FFBB5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89" name="Google Shape;1693;p41"/>
            <p:cNvSpPr/>
            <p:nvPr/>
          </p:nvSpPr>
          <p:spPr>
            <a:xfrm>
              <a:off x="903155" y="1130452"/>
              <a:ext cx="128947" cy="226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211" y="0"/>
                  </a:moveTo>
                  <a:cubicBezTo>
                    <a:pt x="6300" y="0"/>
                    <a:pt x="3351" y="2400"/>
                    <a:pt x="421" y="7418"/>
                  </a:cubicBezTo>
                  <a:cubicBezTo>
                    <a:pt x="0" y="7418"/>
                    <a:pt x="0" y="9709"/>
                    <a:pt x="0" y="12109"/>
                  </a:cubicBezTo>
                  <a:cubicBezTo>
                    <a:pt x="0" y="12109"/>
                    <a:pt x="421" y="14509"/>
                    <a:pt x="823" y="14509"/>
                  </a:cubicBezTo>
                  <a:cubicBezTo>
                    <a:pt x="3600" y="9491"/>
                    <a:pt x="6434" y="7091"/>
                    <a:pt x="9268" y="7091"/>
                  </a:cubicBezTo>
                  <a:cubicBezTo>
                    <a:pt x="13213" y="7091"/>
                    <a:pt x="17119" y="11891"/>
                    <a:pt x="20757" y="21600"/>
                  </a:cubicBezTo>
                  <a:cubicBezTo>
                    <a:pt x="20757" y="21600"/>
                    <a:pt x="21179" y="21600"/>
                    <a:pt x="21600" y="19200"/>
                  </a:cubicBezTo>
                  <a:cubicBezTo>
                    <a:pt x="21600" y="16800"/>
                    <a:pt x="21600" y="16800"/>
                    <a:pt x="21179" y="14509"/>
                  </a:cubicBezTo>
                  <a:cubicBezTo>
                    <a:pt x="17291" y="4800"/>
                    <a:pt x="13289" y="0"/>
                    <a:pt x="9211" y="0"/>
                  </a:cubicBezTo>
                  <a:close/>
                </a:path>
              </a:pathLst>
            </a:custGeom>
            <a:solidFill>
              <a:srgbClr val="FFBB5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90" name="Google Shape;1694;p41"/>
            <p:cNvSpPr/>
            <p:nvPr/>
          </p:nvSpPr>
          <p:spPr>
            <a:xfrm>
              <a:off x="706504" y="0"/>
              <a:ext cx="751869" cy="11941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5" h="21600" fill="norm" stroke="1" extrusionOk="0">
                  <a:moveTo>
                    <a:pt x="7804" y="0"/>
                  </a:moveTo>
                  <a:cubicBezTo>
                    <a:pt x="5985" y="0"/>
                    <a:pt x="4261" y="488"/>
                    <a:pt x="3081" y="1356"/>
                  </a:cubicBezTo>
                  <a:cubicBezTo>
                    <a:pt x="1872" y="2297"/>
                    <a:pt x="1092" y="3507"/>
                    <a:pt x="879" y="4719"/>
                  </a:cubicBezTo>
                  <a:cubicBezTo>
                    <a:pt x="522" y="6108"/>
                    <a:pt x="663" y="7543"/>
                    <a:pt x="381" y="8933"/>
                  </a:cubicBezTo>
                  <a:cubicBezTo>
                    <a:pt x="24" y="10411"/>
                    <a:pt x="-45" y="11935"/>
                    <a:pt x="24" y="13416"/>
                  </a:cubicBezTo>
                  <a:cubicBezTo>
                    <a:pt x="96" y="14940"/>
                    <a:pt x="735" y="16418"/>
                    <a:pt x="1872" y="17764"/>
                  </a:cubicBezTo>
                  <a:cubicBezTo>
                    <a:pt x="3081" y="19019"/>
                    <a:pt x="4858" y="19960"/>
                    <a:pt x="6988" y="20543"/>
                  </a:cubicBezTo>
                  <a:cubicBezTo>
                    <a:pt x="9262" y="21170"/>
                    <a:pt x="11750" y="21530"/>
                    <a:pt x="14306" y="21575"/>
                  </a:cubicBezTo>
                  <a:cubicBezTo>
                    <a:pt x="14542" y="21592"/>
                    <a:pt x="14784" y="21600"/>
                    <a:pt x="15024" y="21600"/>
                  </a:cubicBezTo>
                  <a:cubicBezTo>
                    <a:pt x="16010" y="21600"/>
                    <a:pt x="17016" y="21451"/>
                    <a:pt x="17930" y="21126"/>
                  </a:cubicBezTo>
                  <a:cubicBezTo>
                    <a:pt x="18923" y="20589"/>
                    <a:pt x="19707" y="19871"/>
                    <a:pt x="20133" y="19063"/>
                  </a:cubicBezTo>
                  <a:cubicBezTo>
                    <a:pt x="20205" y="18974"/>
                    <a:pt x="20274" y="18885"/>
                    <a:pt x="20346" y="18794"/>
                  </a:cubicBezTo>
                  <a:cubicBezTo>
                    <a:pt x="20346" y="18751"/>
                    <a:pt x="20346" y="18751"/>
                    <a:pt x="20346" y="18705"/>
                  </a:cubicBezTo>
                  <a:cubicBezTo>
                    <a:pt x="20772" y="17988"/>
                    <a:pt x="21129" y="17227"/>
                    <a:pt x="21342" y="16464"/>
                  </a:cubicBezTo>
                  <a:cubicBezTo>
                    <a:pt x="21483" y="15792"/>
                    <a:pt x="21555" y="15120"/>
                    <a:pt x="21555" y="14445"/>
                  </a:cubicBezTo>
                  <a:lnTo>
                    <a:pt x="21555" y="13953"/>
                  </a:lnTo>
                  <a:cubicBezTo>
                    <a:pt x="21411" y="12653"/>
                    <a:pt x="20844" y="11443"/>
                    <a:pt x="19920" y="10322"/>
                  </a:cubicBezTo>
                  <a:cubicBezTo>
                    <a:pt x="18855" y="9156"/>
                    <a:pt x="17360" y="8215"/>
                    <a:pt x="15584" y="7543"/>
                  </a:cubicBezTo>
                  <a:cubicBezTo>
                    <a:pt x="14876" y="7318"/>
                    <a:pt x="14165" y="7095"/>
                    <a:pt x="13313" y="7004"/>
                  </a:cubicBezTo>
                  <a:cubicBezTo>
                    <a:pt x="14450" y="5614"/>
                    <a:pt x="14591" y="4001"/>
                    <a:pt x="13739" y="2566"/>
                  </a:cubicBezTo>
                  <a:cubicBezTo>
                    <a:pt x="12743" y="1177"/>
                    <a:pt x="10753" y="236"/>
                    <a:pt x="8410" y="10"/>
                  </a:cubicBezTo>
                  <a:lnTo>
                    <a:pt x="8266" y="10"/>
                  </a:lnTo>
                  <a:cubicBezTo>
                    <a:pt x="8112" y="4"/>
                    <a:pt x="7958" y="0"/>
                    <a:pt x="780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91" name="Google Shape;1695;p41"/>
            <p:cNvSpPr/>
            <p:nvPr/>
          </p:nvSpPr>
          <p:spPr>
            <a:xfrm>
              <a:off x="672778" y="15432"/>
              <a:ext cx="235292" cy="3736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4" h="21600" fill="norm" stroke="1" extrusionOk="0">
                  <a:moveTo>
                    <a:pt x="21364" y="0"/>
                  </a:moveTo>
                  <a:cubicBezTo>
                    <a:pt x="13943" y="1718"/>
                    <a:pt x="7414" y="4731"/>
                    <a:pt x="2691" y="8742"/>
                  </a:cubicBezTo>
                  <a:cubicBezTo>
                    <a:pt x="2016" y="9317"/>
                    <a:pt x="1570" y="9885"/>
                    <a:pt x="1342" y="10605"/>
                  </a:cubicBezTo>
                  <a:cubicBezTo>
                    <a:pt x="895" y="11173"/>
                    <a:pt x="1113" y="11894"/>
                    <a:pt x="2016" y="12323"/>
                  </a:cubicBezTo>
                  <a:cubicBezTo>
                    <a:pt x="2286" y="12488"/>
                    <a:pt x="2650" y="12574"/>
                    <a:pt x="3044" y="12574"/>
                  </a:cubicBezTo>
                  <a:cubicBezTo>
                    <a:pt x="3584" y="12574"/>
                    <a:pt x="4165" y="12422"/>
                    <a:pt x="4580" y="12145"/>
                  </a:cubicBezTo>
                  <a:cubicBezTo>
                    <a:pt x="2182" y="13982"/>
                    <a:pt x="657" y="16089"/>
                    <a:pt x="221" y="18481"/>
                  </a:cubicBezTo>
                  <a:cubicBezTo>
                    <a:pt x="-236" y="19486"/>
                    <a:pt x="-8" y="20490"/>
                    <a:pt x="1113" y="21204"/>
                  </a:cubicBezTo>
                  <a:cubicBezTo>
                    <a:pt x="1715" y="21474"/>
                    <a:pt x="2400" y="21600"/>
                    <a:pt x="3096" y="21600"/>
                  </a:cubicBezTo>
                  <a:cubicBezTo>
                    <a:pt x="4227" y="21600"/>
                    <a:pt x="5369" y="21256"/>
                    <a:pt x="6064" y="20629"/>
                  </a:cubicBezTo>
                  <a:cubicBezTo>
                    <a:pt x="7870" y="19195"/>
                    <a:pt x="8991" y="17477"/>
                    <a:pt x="9220" y="15614"/>
                  </a:cubicBezTo>
                  <a:cubicBezTo>
                    <a:pt x="9666" y="12607"/>
                    <a:pt x="10798" y="9601"/>
                    <a:pt x="12147" y="6594"/>
                  </a:cubicBezTo>
                  <a:cubicBezTo>
                    <a:pt x="13496" y="3581"/>
                    <a:pt x="16870" y="1150"/>
                    <a:pt x="2136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92" name="Google Shape;1696;p41"/>
            <p:cNvSpPr/>
            <p:nvPr/>
          </p:nvSpPr>
          <p:spPr>
            <a:xfrm>
              <a:off x="792868" y="3086"/>
              <a:ext cx="457227" cy="5343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7" h="21600" fill="norm" stroke="1" extrusionOk="0">
                  <a:moveTo>
                    <a:pt x="9465" y="0"/>
                  </a:moveTo>
                  <a:cubicBezTo>
                    <a:pt x="6448" y="601"/>
                    <a:pt x="3657" y="2204"/>
                    <a:pt x="1798" y="4506"/>
                  </a:cubicBezTo>
                  <a:cubicBezTo>
                    <a:pt x="1338" y="5009"/>
                    <a:pt x="1102" y="5712"/>
                    <a:pt x="989" y="6410"/>
                  </a:cubicBezTo>
                  <a:cubicBezTo>
                    <a:pt x="989" y="7112"/>
                    <a:pt x="1568" y="7713"/>
                    <a:pt x="2382" y="7916"/>
                  </a:cubicBezTo>
                  <a:cubicBezTo>
                    <a:pt x="1798" y="8415"/>
                    <a:pt x="1338" y="9016"/>
                    <a:pt x="872" y="9719"/>
                  </a:cubicBezTo>
                  <a:cubicBezTo>
                    <a:pt x="406" y="10620"/>
                    <a:pt x="57" y="11623"/>
                    <a:pt x="57" y="12625"/>
                  </a:cubicBezTo>
                  <a:cubicBezTo>
                    <a:pt x="-173" y="13624"/>
                    <a:pt x="293" y="14728"/>
                    <a:pt x="1338" y="15431"/>
                  </a:cubicBezTo>
                  <a:cubicBezTo>
                    <a:pt x="1975" y="15703"/>
                    <a:pt x="2682" y="15860"/>
                    <a:pt x="3384" y="15860"/>
                  </a:cubicBezTo>
                  <a:cubicBezTo>
                    <a:pt x="3957" y="15860"/>
                    <a:pt x="4531" y="15754"/>
                    <a:pt x="5050" y="15528"/>
                  </a:cubicBezTo>
                  <a:cubicBezTo>
                    <a:pt x="5168" y="17432"/>
                    <a:pt x="6100" y="19239"/>
                    <a:pt x="7723" y="20537"/>
                  </a:cubicBezTo>
                  <a:cubicBezTo>
                    <a:pt x="8377" y="21263"/>
                    <a:pt x="9406" y="21600"/>
                    <a:pt x="10450" y="21600"/>
                  </a:cubicBezTo>
                  <a:cubicBezTo>
                    <a:pt x="10702" y="21600"/>
                    <a:pt x="10959" y="21582"/>
                    <a:pt x="11211" y="21540"/>
                  </a:cubicBezTo>
                  <a:cubicBezTo>
                    <a:pt x="12486" y="21240"/>
                    <a:pt x="13182" y="19936"/>
                    <a:pt x="13766" y="18836"/>
                  </a:cubicBezTo>
                  <a:cubicBezTo>
                    <a:pt x="14345" y="19738"/>
                    <a:pt x="15272" y="20440"/>
                    <a:pt x="16316" y="20939"/>
                  </a:cubicBezTo>
                  <a:cubicBezTo>
                    <a:pt x="16820" y="21179"/>
                    <a:pt x="17398" y="21304"/>
                    <a:pt x="17966" y="21304"/>
                  </a:cubicBezTo>
                  <a:cubicBezTo>
                    <a:pt x="18588" y="21304"/>
                    <a:pt x="19204" y="21152"/>
                    <a:pt x="19686" y="20837"/>
                  </a:cubicBezTo>
                  <a:cubicBezTo>
                    <a:pt x="20500" y="20140"/>
                    <a:pt x="20966" y="19336"/>
                    <a:pt x="21079" y="18434"/>
                  </a:cubicBezTo>
                  <a:cubicBezTo>
                    <a:pt x="21197" y="17935"/>
                    <a:pt x="21315" y="17432"/>
                    <a:pt x="21427" y="16932"/>
                  </a:cubicBezTo>
                  <a:cubicBezTo>
                    <a:pt x="20618" y="16530"/>
                    <a:pt x="19686" y="16230"/>
                    <a:pt x="18872" y="15930"/>
                  </a:cubicBezTo>
                  <a:cubicBezTo>
                    <a:pt x="18523" y="15828"/>
                    <a:pt x="18063" y="15731"/>
                    <a:pt x="17715" y="15629"/>
                  </a:cubicBezTo>
                  <a:cubicBezTo>
                    <a:pt x="19573" y="12524"/>
                    <a:pt x="19804" y="8915"/>
                    <a:pt x="18293" y="5712"/>
                  </a:cubicBezTo>
                  <a:cubicBezTo>
                    <a:pt x="17131" y="3508"/>
                    <a:pt x="15159" y="1701"/>
                    <a:pt x="12604" y="799"/>
                  </a:cubicBezTo>
                  <a:cubicBezTo>
                    <a:pt x="11559" y="402"/>
                    <a:pt x="10627" y="102"/>
                    <a:pt x="946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93" name="Google Shape;1697;p41"/>
            <p:cNvSpPr/>
            <p:nvPr/>
          </p:nvSpPr>
          <p:spPr>
            <a:xfrm>
              <a:off x="811475" y="3086"/>
              <a:ext cx="251243" cy="2470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1" h="21600" fill="norm" stroke="1" extrusionOk="0">
                  <a:moveTo>
                    <a:pt x="15670" y="0"/>
                  </a:moveTo>
                  <a:cubicBezTo>
                    <a:pt x="10170" y="1299"/>
                    <a:pt x="5080" y="4768"/>
                    <a:pt x="1690" y="9745"/>
                  </a:cubicBezTo>
                  <a:cubicBezTo>
                    <a:pt x="850" y="10835"/>
                    <a:pt x="420" y="12354"/>
                    <a:pt x="215" y="13864"/>
                  </a:cubicBezTo>
                  <a:cubicBezTo>
                    <a:pt x="215" y="15383"/>
                    <a:pt x="1270" y="16682"/>
                    <a:pt x="2755" y="17122"/>
                  </a:cubicBezTo>
                  <a:cubicBezTo>
                    <a:pt x="1690" y="18202"/>
                    <a:pt x="850" y="19501"/>
                    <a:pt x="0" y="21020"/>
                  </a:cubicBezTo>
                  <a:cubicBezTo>
                    <a:pt x="1133" y="21410"/>
                    <a:pt x="2296" y="21600"/>
                    <a:pt x="3449" y="21600"/>
                  </a:cubicBezTo>
                  <a:cubicBezTo>
                    <a:pt x="5520" y="21600"/>
                    <a:pt x="7552" y="20970"/>
                    <a:pt x="9320" y="19721"/>
                  </a:cubicBezTo>
                  <a:cubicBezTo>
                    <a:pt x="12495" y="17552"/>
                    <a:pt x="14400" y="13654"/>
                    <a:pt x="14195" y="9745"/>
                  </a:cubicBezTo>
                  <a:cubicBezTo>
                    <a:pt x="16735" y="9745"/>
                    <a:pt x="19275" y="8236"/>
                    <a:pt x="20760" y="6067"/>
                  </a:cubicBezTo>
                  <a:cubicBezTo>
                    <a:pt x="21395" y="4768"/>
                    <a:pt x="21600" y="3248"/>
                    <a:pt x="21395" y="1729"/>
                  </a:cubicBezTo>
                  <a:cubicBezTo>
                    <a:pt x="19490" y="870"/>
                    <a:pt x="17790" y="220"/>
                    <a:pt x="1567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94" name="Google Shape;1698;p41"/>
            <p:cNvSpPr/>
            <p:nvPr/>
          </p:nvSpPr>
          <p:spPr>
            <a:xfrm>
              <a:off x="905360" y="161640"/>
              <a:ext cx="84559" cy="827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29" h="21600" fill="norm" stroke="1" extrusionOk="0">
                  <a:moveTo>
                    <a:pt x="9236" y="0"/>
                  </a:moveTo>
                  <a:cubicBezTo>
                    <a:pt x="1139" y="0"/>
                    <a:pt x="-3171" y="11009"/>
                    <a:pt x="2758" y="18109"/>
                  </a:cubicBezTo>
                  <a:cubicBezTo>
                    <a:pt x="4577" y="20526"/>
                    <a:pt x="6894" y="21600"/>
                    <a:pt x="9186" y="21600"/>
                  </a:cubicBezTo>
                  <a:cubicBezTo>
                    <a:pt x="13671" y="21600"/>
                    <a:pt x="18080" y="17453"/>
                    <a:pt x="18429" y="11009"/>
                  </a:cubicBezTo>
                  <a:cubicBezTo>
                    <a:pt x="18429" y="5191"/>
                    <a:pt x="14119" y="0"/>
                    <a:pt x="923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95" name="Google Shape;1699;p41"/>
            <p:cNvSpPr/>
            <p:nvPr/>
          </p:nvSpPr>
          <p:spPr>
            <a:xfrm>
              <a:off x="1039531" y="389697"/>
              <a:ext cx="158553" cy="47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563" y="0"/>
                  </a:moveTo>
                  <a:cubicBezTo>
                    <a:pt x="15869" y="4561"/>
                    <a:pt x="12817" y="7969"/>
                    <a:pt x="10123" y="10223"/>
                  </a:cubicBezTo>
                  <a:cubicBezTo>
                    <a:pt x="7646" y="11901"/>
                    <a:pt x="5186" y="12950"/>
                    <a:pt x="2710" y="12950"/>
                  </a:cubicBezTo>
                  <a:cubicBezTo>
                    <a:pt x="1806" y="12950"/>
                    <a:pt x="903" y="12792"/>
                    <a:pt x="0" y="12530"/>
                  </a:cubicBezTo>
                  <a:cubicBezTo>
                    <a:pt x="2352" y="18192"/>
                    <a:pt x="5388" y="21600"/>
                    <a:pt x="8441" y="21600"/>
                  </a:cubicBezTo>
                  <a:cubicBezTo>
                    <a:pt x="13159" y="21600"/>
                    <a:pt x="18221" y="15938"/>
                    <a:pt x="21600" y="3408"/>
                  </a:cubicBezTo>
                  <a:cubicBezTo>
                    <a:pt x="20245" y="2254"/>
                    <a:pt x="19233" y="1153"/>
                    <a:pt x="1856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96" name="Google Shape;1700;p41"/>
            <p:cNvSpPr/>
            <p:nvPr/>
          </p:nvSpPr>
          <p:spPr>
            <a:xfrm>
              <a:off x="1058319" y="67560"/>
              <a:ext cx="164543" cy="1864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3" h="21600" fill="norm" stroke="1" extrusionOk="0">
                  <a:moveTo>
                    <a:pt x="6694" y="0"/>
                  </a:moveTo>
                  <a:cubicBezTo>
                    <a:pt x="5135" y="569"/>
                    <a:pt x="3879" y="1430"/>
                    <a:pt x="3258" y="2861"/>
                  </a:cubicBezTo>
                  <a:cubicBezTo>
                    <a:pt x="2002" y="4874"/>
                    <a:pt x="1381" y="7178"/>
                    <a:pt x="746" y="9469"/>
                  </a:cubicBezTo>
                  <a:cubicBezTo>
                    <a:pt x="125" y="10899"/>
                    <a:pt x="-193" y="12634"/>
                    <a:pt x="125" y="14356"/>
                  </a:cubicBezTo>
                  <a:cubicBezTo>
                    <a:pt x="1063" y="15786"/>
                    <a:pt x="2623" y="16938"/>
                    <a:pt x="4514" y="16938"/>
                  </a:cubicBezTo>
                  <a:cubicBezTo>
                    <a:pt x="6073" y="16647"/>
                    <a:pt x="7950" y="16647"/>
                    <a:pt x="9827" y="16077"/>
                  </a:cubicBezTo>
                  <a:cubicBezTo>
                    <a:pt x="10679" y="15919"/>
                    <a:pt x="11820" y="15667"/>
                    <a:pt x="12831" y="15667"/>
                  </a:cubicBezTo>
                  <a:cubicBezTo>
                    <a:pt x="13668" y="15667"/>
                    <a:pt x="14419" y="15839"/>
                    <a:pt x="14837" y="16356"/>
                  </a:cubicBezTo>
                  <a:cubicBezTo>
                    <a:pt x="16094" y="17508"/>
                    <a:pt x="16094" y="19229"/>
                    <a:pt x="16714" y="20673"/>
                  </a:cubicBezTo>
                  <a:cubicBezTo>
                    <a:pt x="16974" y="21136"/>
                    <a:pt x="17436" y="21600"/>
                    <a:pt x="17942" y="21600"/>
                  </a:cubicBezTo>
                  <a:cubicBezTo>
                    <a:pt x="18057" y="21600"/>
                    <a:pt x="18173" y="21587"/>
                    <a:pt x="18274" y="21534"/>
                  </a:cubicBezTo>
                  <a:cubicBezTo>
                    <a:pt x="18591" y="21534"/>
                    <a:pt x="18909" y="21242"/>
                    <a:pt x="18909" y="20951"/>
                  </a:cubicBezTo>
                  <a:cubicBezTo>
                    <a:pt x="21407" y="16647"/>
                    <a:pt x="21407" y="11482"/>
                    <a:pt x="18909" y="7178"/>
                  </a:cubicBezTo>
                  <a:cubicBezTo>
                    <a:pt x="16714" y="2861"/>
                    <a:pt x="12022" y="0"/>
                    <a:pt x="6694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97" name="Google Shape;1701;p41"/>
            <p:cNvSpPr/>
            <p:nvPr/>
          </p:nvSpPr>
          <p:spPr>
            <a:xfrm>
              <a:off x="1081599" y="168270"/>
              <a:ext cx="103135" cy="811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2" h="21600" fill="norm" stroke="1" extrusionOk="0">
                  <a:moveTo>
                    <a:pt x="12306" y="0"/>
                  </a:moveTo>
                  <a:cubicBezTo>
                    <a:pt x="9437" y="0"/>
                    <a:pt x="6473" y="852"/>
                    <a:pt x="4126" y="2860"/>
                  </a:cubicBezTo>
                  <a:cubicBezTo>
                    <a:pt x="2063" y="4198"/>
                    <a:pt x="0" y="7484"/>
                    <a:pt x="0" y="10131"/>
                  </a:cubicBezTo>
                  <a:cubicBezTo>
                    <a:pt x="0" y="13416"/>
                    <a:pt x="2584" y="16063"/>
                    <a:pt x="4126" y="17371"/>
                  </a:cubicBezTo>
                  <a:cubicBezTo>
                    <a:pt x="5145" y="18710"/>
                    <a:pt x="6686" y="19349"/>
                    <a:pt x="7706" y="20018"/>
                  </a:cubicBezTo>
                  <a:cubicBezTo>
                    <a:pt x="8844" y="20992"/>
                    <a:pt x="9982" y="21600"/>
                    <a:pt x="11096" y="21600"/>
                  </a:cubicBezTo>
                  <a:cubicBezTo>
                    <a:pt x="11523" y="21600"/>
                    <a:pt x="11926" y="21509"/>
                    <a:pt x="12329" y="21326"/>
                  </a:cubicBezTo>
                  <a:cubicBezTo>
                    <a:pt x="13894" y="21326"/>
                    <a:pt x="15435" y="20018"/>
                    <a:pt x="16455" y="18710"/>
                  </a:cubicBezTo>
                  <a:cubicBezTo>
                    <a:pt x="17996" y="17371"/>
                    <a:pt x="19537" y="16063"/>
                    <a:pt x="20059" y="14086"/>
                  </a:cubicBezTo>
                  <a:cubicBezTo>
                    <a:pt x="21600" y="11439"/>
                    <a:pt x="21600" y="8792"/>
                    <a:pt x="21078" y="6815"/>
                  </a:cubicBezTo>
                  <a:cubicBezTo>
                    <a:pt x="20557" y="4837"/>
                    <a:pt x="20059" y="3529"/>
                    <a:pt x="18518" y="2860"/>
                  </a:cubicBezTo>
                  <a:cubicBezTo>
                    <a:pt x="17474" y="1552"/>
                    <a:pt x="16455" y="882"/>
                    <a:pt x="14914" y="213"/>
                  </a:cubicBezTo>
                  <a:cubicBezTo>
                    <a:pt x="14060" y="61"/>
                    <a:pt x="13183" y="0"/>
                    <a:pt x="1230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98" name="Google Shape;1702;p41"/>
            <p:cNvSpPr/>
            <p:nvPr/>
          </p:nvSpPr>
          <p:spPr>
            <a:xfrm>
              <a:off x="1079084" y="199506"/>
              <a:ext cx="104140" cy="166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849" fill="norm" stroke="1" extrusionOk="0">
                  <a:moveTo>
                    <a:pt x="0" y="17845"/>
                  </a:moveTo>
                  <a:cubicBezTo>
                    <a:pt x="3604" y="20849"/>
                    <a:pt x="7208" y="17845"/>
                    <a:pt x="10812" y="11551"/>
                  </a:cubicBezTo>
                  <a:cubicBezTo>
                    <a:pt x="12353" y="8547"/>
                    <a:pt x="13373" y="5400"/>
                    <a:pt x="14914" y="2253"/>
                  </a:cubicBezTo>
                  <a:cubicBezTo>
                    <a:pt x="15957" y="-751"/>
                    <a:pt x="17498" y="-751"/>
                    <a:pt x="19039" y="2253"/>
                  </a:cubicBezTo>
                  <a:cubicBezTo>
                    <a:pt x="20059" y="5400"/>
                    <a:pt x="21078" y="11551"/>
                    <a:pt x="21600" y="20849"/>
                  </a:cubicBezTo>
                </a:path>
              </a:pathLst>
            </a:custGeom>
            <a:noFill/>
            <a:ln w="508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99" name="Google Shape;1703;p41"/>
            <p:cNvSpPr/>
            <p:nvPr/>
          </p:nvSpPr>
          <p:spPr>
            <a:xfrm>
              <a:off x="1193169" y="1175378"/>
              <a:ext cx="12347" cy="569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000" y="0"/>
                  </a:moveTo>
                  <a:cubicBezTo>
                    <a:pt x="13000" y="911"/>
                    <a:pt x="13000" y="1865"/>
                    <a:pt x="13000" y="1865"/>
                  </a:cubicBezTo>
                  <a:cubicBezTo>
                    <a:pt x="8600" y="8458"/>
                    <a:pt x="4200" y="14096"/>
                    <a:pt x="0" y="19735"/>
                  </a:cubicBezTo>
                  <a:cubicBezTo>
                    <a:pt x="0" y="19735"/>
                    <a:pt x="0" y="20689"/>
                    <a:pt x="0" y="20689"/>
                  </a:cubicBezTo>
                  <a:lnTo>
                    <a:pt x="0" y="21600"/>
                  </a:lnTo>
                  <a:lnTo>
                    <a:pt x="4200" y="21600"/>
                  </a:lnTo>
                  <a:cubicBezTo>
                    <a:pt x="4200" y="21600"/>
                    <a:pt x="8600" y="21600"/>
                    <a:pt x="8600" y="20689"/>
                  </a:cubicBezTo>
                  <a:lnTo>
                    <a:pt x="8600" y="18781"/>
                  </a:lnTo>
                  <a:cubicBezTo>
                    <a:pt x="13000" y="13142"/>
                    <a:pt x="17200" y="7504"/>
                    <a:pt x="21600" y="186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FFBB5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00" name="Google Shape;1704;p41"/>
            <p:cNvSpPr/>
            <p:nvPr/>
          </p:nvSpPr>
          <p:spPr>
            <a:xfrm>
              <a:off x="1091544" y="1227391"/>
              <a:ext cx="105070" cy="793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2" h="21600" fill="norm" stroke="1" extrusionOk="0">
                  <a:moveTo>
                    <a:pt x="20094" y="0"/>
                  </a:moveTo>
                  <a:cubicBezTo>
                    <a:pt x="16084" y="2023"/>
                    <a:pt x="12561" y="4731"/>
                    <a:pt x="9039" y="7439"/>
                  </a:cubicBezTo>
                  <a:cubicBezTo>
                    <a:pt x="5029" y="10115"/>
                    <a:pt x="2016" y="14846"/>
                    <a:pt x="0" y="19577"/>
                  </a:cubicBezTo>
                  <a:cubicBezTo>
                    <a:pt x="0" y="20231"/>
                    <a:pt x="0" y="20915"/>
                    <a:pt x="510" y="21600"/>
                  </a:cubicBezTo>
                  <a:cubicBezTo>
                    <a:pt x="997" y="21600"/>
                    <a:pt x="997" y="20915"/>
                    <a:pt x="1506" y="20915"/>
                  </a:cubicBezTo>
                  <a:cubicBezTo>
                    <a:pt x="3013" y="16184"/>
                    <a:pt x="6026" y="12138"/>
                    <a:pt x="9548" y="8777"/>
                  </a:cubicBezTo>
                  <a:cubicBezTo>
                    <a:pt x="13071" y="6069"/>
                    <a:pt x="17081" y="4046"/>
                    <a:pt x="20603" y="2023"/>
                  </a:cubicBezTo>
                  <a:cubicBezTo>
                    <a:pt x="21090" y="2023"/>
                    <a:pt x="21600" y="1338"/>
                    <a:pt x="21090" y="685"/>
                  </a:cubicBezTo>
                  <a:cubicBezTo>
                    <a:pt x="21090" y="0"/>
                    <a:pt x="20603" y="0"/>
                    <a:pt x="20094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01" name="Google Shape;1705;p41"/>
            <p:cNvSpPr/>
            <p:nvPr/>
          </p:nvSpPr>
          <p:spPr>
            <a:xfrm>
              <a:off x="1067367" y="1224876"/>
              <a:ext cx="130718" cy="595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7" h="21600" fill="norm" stroke="1" extrusionOk="0">
                  <a:moveTo>
                    <a:pt x="20689" y="0"/>
                  </a:moveTo>
                  <a:cubicBezTo>
                    <a:pt x="12943" y="912"/>
                    <a:pt x="5612" y="8084"/>
                    <a:pt x="311" y="19776"/>
                  </a:cubicBezTo>
                  <a:cubicBezTo>
                    <a:pt x="-103" y="19776"/>
                    <a:pt x="-103" y="20688"/>
                    <a:pt x="311" y="21600"/>
                  </a:cubicBezTo>
                  <a:lnTo>
                    <a:pt x="1533" y="21600"/>
                  </a:lnTo>
                  <a:cubicBezTo>
                    <a:pt x="6420" y="10821"/>
                    <a:pt x="13357" y="3607"/>
                    <a:pt x="20689" y="2695"/>
                  </a:cubicBezTo>
                  <a:cubicBezTo>
                    <a:pt x="20801" y="2985"/>
                    <a:pt x="20914" y="3068"/>
                    <a:pt x="21027" y="3068"/>
                  </a:cubicBezTo>
                  <a:cubicBezTo>
                    <a:pt x="21290" y="3068"/>
                    <a:pt x="21497" y="2446"/>
                    <a:pt x="21497" y="1824"/>
                  </a:cubicBezTo>
                  <a:cubicBezTo>
                    <a:pt x="21497" y="912"/>
                    <a:pt x="21083" y="0"/>
                    <a:pt x="2068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02" name="Google Shape;1706;p41"/>
            <p:cNvSpPr/>
            <p:nvPr/>
          </p:nvSpPr>
          <p:spPr>
            <a:xfrm>
              <a:off x="1187985" y="1220532"/>
              <a:ext cx="129100" cy="242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42" h="21600" fill="norm" stroke="1" extrusionOk="0">
                  <a:moveTo>
                    <a:pt x="8303" y="0"/>
                  </a:moveTo>
                  <a:cubicBezTo>
                    <a:pt x="5695" y="0"/>
                    <a:pt x="3068" y="1936"/>
                    <a:pt x="441" y="6113"/>
                  </a:cubicBezTo>
                  <a:cubicBezTo>
                    <a:pt x="-258" y="8049"/>
                    <a:pt x="-50" y="13143"/>
                    <a:pt x="536" y="13143"/>
                  </a:cubicBezTo>
                  <a:cubicBezTo>
                    <a:pt x="630" y="13143"/>
                    <a:pt x="744" y="13042"/>
                    <a:pt x="857" y="12736"/>
                  </a:cubicBezTo>
                  <a:cubicBezTo>
                    <a:pt x="3370" y="9374"/>
                    <a:pt x="5959" y="7540"/>
                    <a:pt x="8548" y="7540"/>
                  </a:cubicBezTo>
                  <a:cubicBezTo>
                    <a:pt x="12649" y="7540"/>
                    <a:pt x="16731" y="12023"/>
                    <a:pt x="20511" y="21600"/>
                  </a:cubicBezTo>
                  <a:cubicBezTo>
                    <a:pt x="20926" y="21600"/>
                    <a:pt x="21342" y="19358"/>
                    <a:pt x="21342" y="19358"/>
                  </a:cubicBezTo>
                  <a:cubicBezTo>
                    <a:pt x="21342" y="17117"/>
                    <a:pt x="21342" y="14977"/>
                    <a:pt x="20926" y="14977"/>
                  </a:cubicBezTo>
                  <a:cubicBezTo>
                    <a:pt x="16844" y="5298"/>
                    <a:pt x="12611" y="0"/>
                    <a:pt x="830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03" name="Google Shape;1707;p41"/>
            <p:cNvSpPr/>
            <p:nvPr/>
          </p:nvSpPr>
          <p:spPr>
            <a:xfrm>
              <a:off x="1150319" y="617753"/>
              <a:ext cx="268390" cy="4212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63" h="21600" fill="norm" stroke="1" extrusionOk="0">
                  <a:moveTo>
                    <a:pt x="252" y="0"/>
                  </a:moveTo>
                  <a:cubicBezTo>
                    <a:pt x="52" y="0"/>
                    <a:pt x="52" y="0"/>
                    <a:pt x="52" y="123"/>
                  </a:cubicBezTo>
                  <a:cubicBezTo>
                    <a:pt x="-337" y="4701"/>
                    <a:pt x="1429" y="9150"/>
                    <a:pt x="5160" y="13089"/>
                  </a:cubicBezTo>
                  <a:cubicBezTo>
                    <a:pt x="9091" y="16899"/>
                    <a:pt x="14588" y="19824"/>
                    <a:pt x="21064" y="21600"/>
                  </a:cubicBezTo>
                  <a:cubicBezTo>
                    <a:pt x="21064" y="21600"/>
                    <a:pt x="21064" y="21477"/>
                    <a:pt x="21064" y="21477"/>
                  </a:cubicBezTo>
                  <a:lnTo>
                    <a:pt x="21263" y="21348"/>
                  </a:lnTo>
                  <a:lnTo>
                    <a:pt x="20865" y="21219"/>
                  </a:lnTo>
                  <a:cubicBezTo>
                    <a:pt x="19298" y="20838"/>
                    <a:pt x="17921" y="20334"/>
                    <a:pt x="16545" y="19824"/>
                  </a:cubicBezTo>
                  <a:lnTo>
                    <a:pt x="16155" y="19695"/>
                  </a:lnTo>
                  <a:cubicBezTo>
                    <a:pt x="5749" y="15504"/>
                    <a:pt x="-337" y="8007"/>
                    <a:pt x="252" y="123"/>
                  </a:cubicBezTo>
                  <a:cubicBezTo>
                    <a:pt x="451" y="0"/>
                    <a:pt x="252" y="0"/>
                    <a:pt x="25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04" name="Google Shape;1708;p41"/>
            <p:cNvSpPr/>
            <p:nvPr/>
          </p:nvSpPr>
          <p:spPr>
            <a:xfrm>
              <a:off x="1242667" y="646332"/>
              <a:ext cx="114085" cy="3629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0" y="0"/>
                  </a:moveTo>
                  <a:cubicBezTo>
                    <a:pt x="65" y="0"/>
                    <a:pt x="0" y="20"/>
                    <a:pt x="0" y="68"/>
                  </a:cubicBezTo>
                  <a:cubicBezTo>
                    <a:pt x="0" y="68"/>
                    <a:pt x="0" y="211"/>
                    <a:pt x="0" y="211"/>
                  </a:cubicBezTo>
                  <a:cubicBezTo>
                    <a:pt x="8917" y="7143"/>
                    <a:pt x="15973" y="14225"/>
                    <a:pt x="20648" y="21450"/>
                  </a:cubicBezTo>
                  <a:cubicBezTo>
                    <a:pt x="20648" y="21450"/>
                    <a:pt x="20648" y="21600"/>
                    <a:pt x="21124" y="21600"/>
                  </a:cubicBezTo>
                  <a:cubicBezTo>
                    <a:pt x="21124" y="21600"/>
                    <a:pt x="21600" y="21450"/>
                    <a:pt x="21600" y="21307"/>
                  </a:cubicBezTo>
                  <a:cubicBezTo>
                    <a:pt x="16427" y="14076"/>
                    <a:pt x="9393" y="7000"/>
                    <a:pt x="476" y="68"/>
                  </a:cubicBezTo>
                  <a:cubicBezTo>
                    <a:pt x="476" y="68"/>
                    <a:pt x="260" y="0"/>
                    <a:pt x="13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05" name="Google Shape;1709;p41"/>
            <p:cNvSpPr/>
            <p:nvPr/>
          </p:nvSpPr>
          <p:spPr>
            <a:xfrm>
              <a:off x="1324516" y="619925"/>
              <a:ext cx="91679" cy="4141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1" y="0"/>
                  </a:moveTo>
                  <a:cubicBezTo>
                    <a:pt x="431" y="0"/>
                    <a:pt x="0" y="113"/>
                    <a:pt x="0" y="274"/>
                  </a:cubicBezTo>
                  <a:cubicBezTo>
                    <a:pt x="12847" y="6993"/>
                    <a:pt x="19849" y="14231"/>
                    <a:pt x="21007" y="21469"/>
                  </a:cubicBezTo>
                  <a:cubicBezTo>
                    <a:pt x="21007" y="21600"/>
                    <a:pt x="21007" y="21600"/>
                    <a:pt x="21600" y="21600"/>
                  </a:cubicBezTo>
                  <a:cubicBezTo>
                    <a:pt x="21007" y="14231"/>
                    <a:pt x="14005" y="6862"/>
                    <a:pt x="1158" y="143"/>
                  </a:cubicBezTo>
                  <a:cubicBezTo>
                    <a:pt x="1158" y="42"/>
                    <a:pt x="997" y="0"/>
                    <a:pt x="7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06" name="Google Shape;1710;p41"/>
            <p:cNvSpPr/>
            <p:nvPr/>
          </p:nvSpPr>
          <p:spPr>
            <a:xfrm>
              <a:off x="1395692" y="633986"/>
              <a:ext cx="62686" cy="1696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7" h="21600" fill="norm" stroke="1" extrusionOk="0">
                  <a:moveTo>
                    <a:pt x="1021" y="0"/>
                  </a:moveTo>
                  <a:cubicBezTo>
                    <a:pt x="285" y="0"/>
                    <a:pt x="-373" y="233"/>
                    <a:pt x="246" y="451"/>
                  </a:cubicBezTo>
                  <a:cubicBezTo>
                    <a:pt x="10311" y="7074"/>
                    <a:pt x="17008" y="14337"/>
                    <a:pt x="21227" y="21600"/>
                  </a:cubicBezTo>
                  <a:cubicBezTo>
                    <a:pt x="21227" y="20334"/>
                    <a:pt x="21227" y="19067"/>
                    <a:pt x="20375" y="17816"/>
                  </a:cubicBezTo>
                  <a:cubicBezTo>
                    <a:pt x="16195" y="11819"/>
                    <a:pt x="9459" y="5822"/>
                    <a:pt x="1911" y="131"/>
                  </a:cubicBezTo>
                  <a:cubicBezTo>
                    <a:pt x="1679" y="44"/>
                    <a:pt x="1330" y="0"/>
                    <a:pt x="1021" y="0"/>
                  </a:cubicBezTo>
                  <a:close/>
                </a:path>
              </a:pathLst>
            </a:custGeom>
            <a:solidFill>
              <a:srgbClr val="FCEAD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07" name="Google Shape;1711;p41"/>
            <p:cNvSpPr/>
            <p:nvPr/>
          </p:nvSpPr>
          <p:spPr>
            <a:xfrm>
              <a:off x="771179" y="642445"/>
              <a:ext cx="226657" cy="917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3" h="19030" fill="norm" stroke="1" extrusionOk="0">
                  <a:moveTo>
                    <a:pt x="1215" y="0"/>
                  </a:moveTo>
                  <a:cubicBezTo>
                    <a:pt x="519" y="2584"/>
                    <a:pt x="59" y="5667"/>
                    <a:pt x="59" y="8749"/>
                  </a:cubicBezTo>
                  <a:cubicBezTo>
                    <a:pt x="-177" y="11831"/>
                    <a:pt x="294" y="14914"/>
                    <a:pt x="1451" y="16977"/>
                  </a:cubicBezTo>
                  <a:cubicBezTo>
                    <a:pt x="2382" y="19039"/>
                    <a:pt x="4010" y="19537"/>
                    <a:pt x="5167" y="18518"/>
                  </a:cubicBezTo>
                  <a:cubicBezTo>
                    <a:pt x="6559" y="17498"/>
                    <a:pt x="7491" y="14914"/>
                    <a:pt x="7726" y="11831"/>
                  </a:cubicBezTo>
                  <a:cubicBezTo>
                    <a:pt x="9118" y="21600"/>
                    <a:pt x="15619" y="20580"/>
                    <a:pt x="16315" y="10290"/>
                  </a:cubicBezTo>
                  <a:cubicBezTo>
                    <a:pt x="17236" y="11831"/>
                    <a:pt x="18403" y="12353"/>
                    <a:pt x="19560" y="11310"/>
                  </a:cubicBezTo>
                  <a:cubicBezTo>
                    <a:pt x="20727" y="10290"/>
                    <a:pt x="21423" y="7730"/>
                    <a:pt x="21187" y="4647"/>
                  </a:cubicBezTo>
                </a:path>
              </a:pathLst>
            </a:custGeom>
            <a:noFill/>
            <a:ln w="76200" cap="rnd">
              <a:solidFill>
                <a:schemeClr val="accent2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08" name="Google Shape;1712;p41"/>
            <p:cNvSpPr/>
            <p:nvPr/>
          </p:nvSpPr>
          <p:spPr>
            <a:xfrm>
              <a:off x="923046" y="773907"/>
              <a:ext cx="148607" cy="576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7935" fill="norm" stroke="1" extrusionOk="0">
                  <a:moveTo>
                    <a:pt x="0" y="8469"/>
                  </a:moveTo>
                  <a:cubicBezTo>
                    <a:pt x="714" y="21600"/>
                    <a:pt x="9720" y="20817"/>
                    <a:pt x="10086" y="7686"/>
                  </a:cubicBezTo>
                  <a:cubicBezTo>
                    <a:pt x="12246" y="10782"/>
                    <a:pt x="14754" y="11565"/>
                    <a:pt x="17280" y="9999"/>
                  </a:cubicBezTo>
                  <a:cubicBezTo>
                    <a:pt x="19440" y="8469"/>
                    <a:pt x="21251" y="4626"/>
                    <a:pt x="21600" y="0"/>
                  </a:cubicBezTo>
                </a:path>
              </a:pathLst>
            </a:custGeom>
            <a:noFill/>
            <a:ln w="76200" cap="rnd">
              <a:solidFill>
                <a:schemeClr val="accent2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09" name="Google Shape;1713;p41"/>
            <p:cNvSpPr/>
            <p:nvPr/>
          </p:nvSpPr>
          <p:spPr>
            <a:xfrm>
              <a:off x="830650" y="897823"/>
              <a:ext cx="124517" cy="362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2" h="21098" fill="norm" stroke="1" extrusionOk="0">
                  <a:moveTo>
                    <a:pt x="102" y="0"/>
                  </a:moveTo>
                  <a:cubicBezTo>
                    <a:pt x="-308" y="7178"/>
                    <a:pt x="533" y="14356"/>
                    <a:pt x="2233" y="18676"/>
                  </a:cubicBezTo>
                  <a:cubicBezTo>
                    <a:pt x="3934" y="21600"/>
                    <a:pt x="6045" y="21600"/>
                    <a:pt x="8156" y="20138"/>
                  </a:cubicBezTo>
                  <a:cubicBezTo>
                    <a:pt x="9857" y="15818"/>
                    <a:pt x="11127" y="11498"/>
                    <a:pt x="11968" y="5716"/>
                  </a:cubicBezTo>
                  <a:cubicBezTo>
                    <a:pt x="12828" y="11498"/>
                    <a:pt x="14529" y="15818"/>
                    <a:pt x="16640" y="15818"/>
                  </a:cubicBezTo>
                  <a:cubicBezTo>
                    <a:pt x="18340" y="15818"/>
                    <a:pt x="20451" y="12960"/>
                    <a:pt x="21292" y="7178"/>
                  </a:cubicBezTo>
                </a:path>
              </a:pathLst>
            </a:custGeom>
            <a:noFill/>
            <a:ln w="76200" cap="rnd">
              <a:solidFill>
                <a:schemeClr val="accent2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10" name="Google Shape;1714;p41"/>
            <p:cNvSpPr/>
            <p:nvPr/>
          </p:nvSpPr>
          <p:spPr>
            <a:xfrm>
              <a:off x="1060746" y="934975"/>
              <a:ext cx="283545" cy="2453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7" h="21600" fill="norm" stroke="1" extrusionOk="0">
                  <a:moveTo>
                    <a:pt x="813" y="0"/>
                  </a:moveTo>
                  <a:cubicBezTo>
                    <a:pt x="634" y="0"/>
                    <a:pt x="634" y="0"/>
                    <a:pt x="634" y="211"/>
                  </a:cubicBezTo>
                  <a:cubicBezTo>
                    <a:pt x="-473" y="4358"/>
                    <a:pt x="-107" y="8948"/>
                    <a:pt x="1554" y="12873"/>
                  </a:cubicBezTo>
                  <a:cubicBezTo>
                    <a:pt x="3402" y="16799"/>
                    <a:pt x="6358" y="20070"/>
                    <a:pt x="10046" y="21600"/>
                  </a:cubicBezTo>
                  <a:lnTo>
                    <a:pt x="10787" y="21600"/>
                  </a:lnTo>
                  <a:cubicBezTo>
                    <a:pt x="13555" y="21167"/>
                    <a:pt x="15957" y="19637"/>
                    <a:pt x="17805" y="17242"/>
                  </a:cubicBezTo>
                  <a:cubicBezTo>
                    <a:pt x="19466" y="14403"/>
                    <a:pt x="20573" y="11122"/>
                    <a:pt x="21127" y="7851"/>
                  </a:cubicBezTo>
                  <a:cubicBezTo>
                    <a:pt x="21127" y="7640"/>
                    <a:pt x="21127" y="7640"/>
                    <a:pt x="21127" y="7640"/>
                  </a:cubicBezTo>
                  <a:cubicBezTo>
                    <a:pt x="21067" y="7559"/>
                    <a:pt x="21025" y="7539"/>
                    <a:pt x="20991" y="7539"/>
                  </a:cubicBezTo>
                  <a:cubicBezTo>
                    <a:pt x="20923" y="7539"/>
                    <a:pt x="20880" y="7640"/>
                    <a:pt x="20761" y="7640"/>
                  </a:cubicBezTo>
                  <a:cubicBezTo>
                    <a:pt x="20395" y="11122"/>
                    <a:pt x="19100" y="14182"/>
                    <a:pt x="17439" y="17020"/>
                  </a:cubicBezTo>
                  <a:cubicBezTo>
                    <a:pt x="15778" y="19204"/>
                    <a:pt x="13376" y="20724"/>
                    <a:pt x="10787" y="21167"/>
                  </a:cubicBezTo>
                  <a:lnTo>
                    <a:pt x="10233" y="21167"/>
                  </a:lnTo>
                  <a:cubicBezTo>
                    <a:pt x="6724" y="19637"/>
                    <a:pt x="3590" y="16577"/>
                    <a:pt x="1929" y="12652"/>
                  </a:cubicBezTo>
                  <a:cubicBezTo>
                    <a:pt x="259" y="8727"/>
                    <a:pt x="-107" y="4358"/>
                    <a:pt x="1001" y="211"/>
                  </a:cubicBezTo>
                  <a:cubicBezTo>
                    <a:pt x="1001" y="211"/>
                    <a:pt x="1001" y="0"/>
                    <a:pt x="81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11" name="Google Shape;1715;p41"/>
            <p:cNvSpPr/>
            <p:nvPr/>
          </p:nvSpPr>
          <p:spPr>
            <a:xfrm>
              <a:off x="1149100" y="86993"/>
              <a:ext cx="36640" cy="32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09" h="21600" fill="norm" stroke="1" extrusionOk="0">
                  <a:moveTo>
                    <a:pt x="4464" y="0"/>
                  </a:moveTo>
                  <a:cubicBezTo>
                    <a:pt x="-1591" y="0"/>
                    <a:pt x="-1154" y="7200"/>
                    <a:pt x="3778" y="11747"/>
                  </a:cubicBezTo>
                  <a:cubicBezTo>
                    <a:pt x="6462" y="15006"/>
                    <a:pt x="10520" y="18265"/>
                    <a:pt x="14578" y="21600"/>
                  </a:cubicBezTo>
                  <a:lnTo>
                    <a:pt x="20009" y="21600"/>
                  </a:lnTo>
                  <a:cubicBezTo>
                    <a:pt x="20009" y="18265"/>
                    <a:pt x="20009" y="16674"/>
                    <a:pt x="20009" y="15006"/>
                  </a:cubicBezTo>
                  <a:cubicBezTo>
                    <a:pt x="17262" y="6821"/>
                    <a:pt x="11893" y="1895"/>
                    <a:pt x="6462" y="227"/>
                  </a:cubicBezTo>
                  <a:cubicBezTo>
                    <a:pt x="5713" y="76"/>
                    <a:pt x="5089" y="0"/>
                    <a:pt x="4464" y="0"/>
                  </a:cubicBezTo>
                  <a:close/>
                </a:path>
              </a:pathLst>
            </a:custGeom>
            <a:solidFill>
              <a:srgbClr val="FCEDE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12" name="Google Shape;1716;p41"/>
            <p:cNvSpPr/>
            <p:nvPr/>
          </p:nvSpPr>
          <p:spPr>
            <a:xfrm>
              <a:off x="1187596" y="122087"/>
              <a:ext cx="13005" cy="123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00" h="21600" fill="norm" stroke="1" extrusionOk="0">
                  <a:moveTo>
                    <a:pt x="8100" y="0"/>
                  </a:moveTo>
                  <a:cubicBezTo>
                    <a:pt x="-2700" y="0"/>
                    <a:pt x="-2700" y="21600"/>
                    <a:pt x="8100" y="21600"/>
                  </a:cubicBezTo>
                  <a:cubicBezTo>
                    <a:pt x="11589" y="21600"/>
                    <a:pt x="15245" y="17200"/>
                    <a:pt x="18900" y="13000"/>
                  </a:cubicBezTo>
                  <a:cubicBezTo>
                    <a:pt x="15245" y="4200"/>
                    <a:pt x="11589" y="0"/>
                    <a:pt x="8100" y="0"/>
                  </a:cubicBezTo>
                  <a:close/>
                </a:path>
              </a:pathLst>
            </a:custGeom>
            <a:solidFill>
              <a:srgbClr val="FCEDE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13" name="Google Shape;1717;p41"/>
            <p:cNvSpPr/>
            <p:nvPr/>
          </p:nvSpPr>
          <p:spPr>
            <a:xfrm>
              <a:off x="-1" y="174557"/>
              <a:ext cx="658826" cy="12138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5018" y="0"/>
                  </a:moveTo>
                  <a:cubicBezTo>
                    <a:pt x="4462" y="0"/>
                    <a:pt x="3884" y="83"/>
                    <a:pt x="3350" y="212"/>
                  </a:cubicBezTo>
                  <a:lnTo>
                    <a:pt x="3107" y="256"/>
                  </a:lnTo>
                  <a:cubicBezTo>
                    <a:pt x="2219" y="521"/>
                    <a:pt x="1492" y="917"/>
                    <a:pt x="1006" y="1404"/>
                  </a:cubicBezTo>
                  <a:cubicBezTo>
                    <a:pt x="518" y="1888"/>
                    <a:pt x="197" y="2416"/>
                    <a:pt x="114" y="2945"/>
                  </a:cubicBezTo>
                  <a:lnTo>
                    <a:pt x="114" y="3078"/>
                  </a:lnTo>
                  <a:cubicBezTo>
                    <a:pt x="32" y="3519"/>
                    <a:pt x="-46" y="4005"/>
                    <a:pt x="32" y="4447"/>
                  </a:cubicBezTo>
                  <a:cubicBezTo>
                    <a:pt x="114" y="5240"/>
                    <a:pt x="275" y="6033"/>
                    <a:pt x="600" y="6784"/>
                  </a:cubicBezTo>
                  <a:cubicBezTo>
                    <a:pt x="600" y="6826"/>
                    <a:pt x="600" y="6871"/>
                    <a:pt x="682" y="6959"/>
                  </a:cubicBezTo>
                  <a:cubicBezTo>
                    <a:pt x="924" y="7622"/>
                    <a:pt x="1327" y="8283"/>
                    <a:pt x="1734" y="8899"/>
                  </a:cubicBezTo>
                  <a:lnTo>
                    <a:pt x="1812" y="9031"/>
                  </a:lnTo>
                  <a:lnTo>
                    <a:pt x="2055" y="9341"/>
                  </a:lnTo>
                  <a:cubicBezTo>
                    <a:pt x="2622" y="10046"/>
                    <a:pt x="3350" y="10840"/>
                    <a:pt x="2947" y="11590"/>
                  </a:cubicBezTo>
                  <a:cubicBezTo>
                    <a:pt x="2947" y="11633"/>
                    <a:pt x="2947" y="11678"/>
                    <a:pt x="2947" y="11678"/>
                  </a:cubicBezTo>
                  <a:cubicBezTo>
                    <a:pt x="2865" y="11722"/>
                    <a:pt x="2865" y="11767"/>
                    <a:pt x="2865" y="11810"/>
                  </a:cubicBezTo>
                  <a:cubicBezTo>
                    <a:pt x="2380" y="12384"/>
                    <a:pt x="1492" y="12870"/>
                    <a:pt x="1085" y="13399"/>
                  </a:cubicBezTo>
                  <a:cubicBezTo>
                    <a:pt x="682" y="13883"/>
                    <a:pt x="600" y="14412"/>
                    <a:pt x="764" y="14898"/>
                  </a:cubicBezTo>
                  <a:cubicBezTo>
                    <a:pt x="764" y="14942"/>
                    <a:pt x="764" y="14985"/>
                    <a:pt x="764" y="15030"/>
                  </a:cubicBezTo>
                  <a:cubicBezTo>
                    <a:pt x="924" y="15382"/>
                    <a:pt x="1167" y="15736"/>
                    <a:pt x="1492" y="16045"/>
                  </a:cubicBezTo>
                  <a:cubicBezTo>
                    <a:pt x="2380" y="16838"/>
                    <a:pt x="3514" y="17544"/>
                    <a:pt x="4727" y="18118"/>
                  </a:cubicBezTo>
                  <a:lnTo>
                    <a:pt x="4970" y="18205"/>
                  </a:lnTo>
                  <a:lnTo>
                    <a:pt x="5294" y="18382"/>
                  </a:lnTo>
                  <a:lnTo>
                    <a:pt x="7395" y="19440"/>
                  </a:lnTo>
                  <a:lnTo>
                    <a:pt x="10956" y="21248"/>
                  </a:lnTo>
                  <a:cubicBezTo>
                    <a:pt x="13142" y="21425"/>
                    <a:pt x="15729" y="21513"/>
                    <a:pt x="18561" y="21557"/>
                  </a:cubicBezTo>
                  <a:lnTo>
                    <a:pt x="18804" y="21557"/>
                  </a:lnTo>
                  <a:cubicBezTo>
                    <a:pt x="19613" y="21600"/>
                    <a:pt x="20505" y="21600"/>
                    <a:pt x="21394" y="21600"/>
                  </a:cubicBezTo>
                  <a:cubicBezTo>
                    <a:pt x="21476" y="21159"/>
                    <a:pt x="21554" y="20674"/>
                    <a:pt x="21476" y="20233"/>
                  </a:cubicBezTo>
                  <a:cubicBezTo>
                    <a:pt x="21476" y="19792"/>
                    <a:pt x="21476" y="19352"/>
                    <a:pt x="21394" y="18954"/>
                  </a:cubicBezTo>
                  <a:lnTo>
                    <a:pt x="21394" y="18205"/>
                  </a:lnTo>
                  <a:cubicBezTo>
                    <a:pt x="21394" y="17455"/>
                    <a:pt x="21311" y="16749"/>
                    <a:pt x="21233" y="16000"/>
                  </a:cubicBezTo>
                  <a:lnTo>
                    <a:pt x="21233" y="15778"/>
                  </a:lnTo>
                  <a:cubicBezTo>
                    <a:pt x="21069" y="14544"/>
                    <a:pt x="20826" y="13309"/>
                    <a:pt x="20505" y="12074"/>
                  </a:cubicBezTo>
                  <a:cubicBezTo>
                    <a:pt x="20505" y="11987"/>
                    <a:pt x="20505" y="11899"/>
                    <a:pt x="20505" y="11855"/>
                  </a:cubicBezTo>
                  <a:cubicBezTo>
                    <a:pt x="20181" y="10797"/>
                    <a:pt x="19856" y="9737"/>
                    <a:pt x="19531" y="8679"/>
                  </a:cubicBezTo>
                  <a:cubicBezTo>
                    <a:pt x="19453" y="8502"/>
                    <a:pt x="19453" y="8283"/>
                    <a:pt x="19289" y="8106"/>
                  </a:cubicBezTo>
                  <a:lnTo>
                    <a:pt x="19210" y="7929"/>
                  </a:lnTo>
                  <a:cubicBezTo>
                    <a:pt x="18804" y="7268"/>
                    <a:pt x="18158" y="6651"/>
                    <a:pt x="17024" y="6562"/>
                  </a:cubicBezTo>
                  <a:cubicBezTo>
                    <a:pt x="16871" y="6544"/>
                    <a:pt x="16714" y="6538"/>
                    <a:pt x="16553" y="6538"/>
                  </a:cubicBezTo>
                  <a:cubicBezTo>
                    <a:pt x="16117" y="6538"/>
                    <a:pt x="15665" y="6588"/>
                    <a:pt x="15228" y="6588"/>
                  </a:cubicBezTo>
                  <a:cubicBezTo>
                    <a:pt x="15072" y="6588"/>
                    <a:pt x="14915" y="6580"/>
                    <a:pt x="14758" y="6562"/>
                  </a:cubicBezTo>
                  <a:cubicBezTo>
                    <a:pt x="13948" y="6430"/>
                    <a:pt x="13303" y="6121"/>
                    <a:pt x="12978" y="5681"/>
                  </a:cubicBezTo>
                  <a:lnTo>
                    <a:pt x="12818" y="5549"/>
                  </a:lnTo>
                  <a:cubicBezTo>
                    <a:pt x="12657" y="5372"/>
                    <a:pt x="12493" y="5195"/>
                    <a:pt x="12333" y="5018"/>
                  </a:cubicBezTo>
                  <a:cubicBezTo>
                    <a:pt x="11683" y="4180"/>
                    <a:pt x="10956" y="3387"/>
                    <a:pt x="10146" y="2593"/>
                  </a:cubicBezTo>
                  <a:cubicBezTo>
                    <a:pt x="10067" y="2549"/>
                    <a:pt x="9985" y="2506"/>
                    <a:pt x="9985" y="2461"/>
                  </a:cubicBezTo>
                  <a:lnTo>
                    <a:pt x="9661" y="2107"/>
                  </a:lnTo>
                  <a:cubicBezTo>
                    <a:pt x="9258" y="1755"/>
                    <a:pt x="8854" y="1404"/>
                    <a:pt x="8448" y="1094"/>
                  </a:cubicBezTo>
                  <a:cubicBezTo>
                    <a:pt x="8369" y="1050"/>
                    <a:pt x="8287" y="1005"/>
                    <a:pt x="8205" y="962"/>
                  </a:cubicBezTo>
                  <a:cubicBezTo>
                    <a:pt x="7560" y="521"/>
                    <a:pt x="6668" y="169"/>
                    <a:pt x="5615" y="37"/>
                  </a:cubicBezTo>
                  <a:cubicBezTo>
                    <a:pt x="5421" y="12"/>
                    <a:pt x="5220" y="0"/>
                    <a:pt x="5018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14" name="Google Shape;1718;p41"/>
            <p:cNvSpPr/>
            <p:nvPr/>
          </p:nvSpPr>
          <p:spPr>
            <a:xfrm>
              <a:off x="95186" y="186446"/>
              <a:ext cx="480801" cy="1199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4" y="0"/>
                  </a:moveTo>
                  <a:lnTo>
                    <a:pt x="0" y="45"/>
                  </a:lnTo>
                  <a:cubicBezTo>
                    <a:pt x="1669" y="1249"/>
                    <a:pt x="3230" y="2410"/>
                    <a:pt x="4678" y="3614"/>
                  </a:cubicBezTo>
                  <a:lnTo>
                    <a:pt x="4899" y="3793"/>
                  </a:lnTo>
                  <a:cubicBezTo>
                    <a:pt x="6681" y="5222"/>
                    <a:pt x="8350" y="6694"/>
                    <a:pt x="9912" y="8122"/>
                  </a:cubicBezTo>
                  <a:lnTo>
                    <a:pt x="10025" y="8301"/>
                  </a:lnTo>
                  <a:cubicBezTo>
                    <a:pt x="10579" y="8748"/>
                    <a:pt x="11026" y="9149"/>
                    <a:pt x="11468" y="9596"/>
                  </a:cubicBezTo>
                  <a:cubicBezTo>
                    <a:pt x="11468" y="9639"/>
                    <a:pt x="11581" y="9684"/>
                    <a:pt x="11581" y="9730"/>
                  </a:cubicBezTo>
                  <a:cubicBezTo>
                    <a:pt x="12695" y="10800"/>
                    <a:pt x="13696" y="11827"/>
                    <a:pt x="14585" y="12897"/>
                  </a:cubicBezTo>
                  <a:cubicBezTo>
                    <a:pt x="14698" y="12943"/>
                    <a:pt x="14811" y="13031"/>
                    <a:pt x="14811" y="13077"/>
                  </a:cubicBezTo>
                  <a:cubicBezTo>
                    <a:pt x="15699" y="14058"/>
                    <a:pt x="16593" y="15083"/>
                    <a:pt x="17368" y="16110"/>
                  </a:cubicBezTo>
                  <a:cubicBezTo>
                    <a:pt x="17481" y="16199"/>
                    <a:pt x="17481" y="16244"/>
                    <a:pt x="17481" y="16290"/>
                  </a:cubicBezTo>
                  <a:cubicBezTo>
                    <a:pt x="18262" y="17271"/>
                    <a:pt x="19043" y="18296"/>
                    <a:pt x="19818" y="19278"/>
                  </a:cubicBezTo>
                  <a:cubicBezTo>
                    <a:pt x="19818" y="19369"/>
                    <a:pt x="19931" y="19412"/>
                    <a:pt x="19931" y="19457"/>
                  </a:cubicBezTo>
                  <a:cubicBezTo>
                    <a:pt x="20378" y="20172"/>
                    <a:pt x="20825" y="20886"/>
                    <a:pt x="21266" y="21600"/>
                  </a:cubicBezTo>
                  <a:lnTo>
                    <a:pt x="21600" y="21600"/>
                  </a:lnTo>
                  <a:cubicBezTo>
                    <a:pt x="21492" y="21332"/>
                    <a:pt x="21266" y="21108"/>
                    <a:pt x="21158" y="20840"/>
                  </a:cubicBezTo>
                  <a:lnTo>
                    <a:pt x="21045" y="20661"/>
                  </a:lnTo>
                  <a:cubicBezTo>
                    <a:pt x="20825" y="20217"/>
                    <a:pt x="20486" y="19813"/>
                    <a:pt x="20152" y="19412"/>
                  </a:cubicBezTo>
                  <a:cubicBezTo>
                    <a:pt x="20152" y="19323"/>
                    <a:pt x="20044" y="19278"/>
                    <a:pt x="20044" y="19235"/>
                  </a:cubicBezTo>
                  <a:cubicBezTo>
                    <a:pt x="19376" y="18208"/>
                    <a:pt x="18596" y="17181"/>
                    <a:pt x="17815" y="16199"/>
                  </a:cubicBezTo>
                  <a:cubicBezTo>
                    <a:pt x="17702" y="16156"/>
                    <a:pt x="17594" y="16065"/>
                    <a:pt x="17594" y="16022"/>
                  </a:cubicBezTo>
                  <a:cubicBezTo>
                    <a:pt x="16814" y="15040"/>
                    <a:pt x="16033" y="14058"/>
                    <a:pt x="15145" y="13120"/>
                  </a:cubicBezTo>
                  <a:cubicBezTo>
                    <a:pt x="15032" y="13031"/>
                    <a:pt x="14919" y="12986"/>
                    <a:pt x="14919" y="12943"/>
                  </a:cubicBezTo>
                  <a:cubicBezTo>
                    <a:pt x="13476" y="11335"/>
                    <a:pt x="11914" y="9730"/>
                    <a:pt x="10245" y="8122"/>
                  </a:cubicBezTo>
                  <a:lnTo>
                    <a:pt x="10132" y="7988"/>
                  </a:lnTo>
                  <a:cubicBezTo>
                    <a:pt x="8910" y="6827"/>
                    <a:pt x="7575" y="5669"/>
                    <a:pt x="6235" y="4553"/>
                  </a:cubicBezTo>
                  <a:lnTo>
                    <a:pt x="6127" y="4462"/>
                  </a:lnTo>
                  <a:cubicBezTo>
                    <a:pt x="5793" y="4195"/>
                    <a:pt x="5459" y="3927"/>
                    <a:pt x="5125" y="3660"/>
                  </a:cubicBezTo>
                  <a:lnTo>
                    <a:pt x="4899" y="3481"/>
                  </a:lnTo>
                  <a:cubicBezTo>
                    <a:pt x="3451" y="2322"/>
                    <a:pt x="1895" y="1161"/>
                    <a:pt x="33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15" name="Google Shape;1719;p41"/>
            <p:cNvSpPr/>
            <p:nvPr/>
          </p:nvSpPr>
          <p:spPr>
            <a:xfrm>
              <a:off x="3506" y="228628"/>
              <a:ext cx="255262" cy="1684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184" y="0"/>
                  </a:moveTo>
                  <a:cubicBezTo>
                    <a:pt x="20555" y="2858"/>
                    <a:pt x="19927" y="5393"/>
                    <a:pt x="19501" y="7942"/>
                  </a:cubicBezTo>
                  <a:cubicBezTo>
                    <a:pt x="18669" y="11753"/>
                    <a:pt x="17827" y="15563"/>
                    <a:pt x="16986" y="19373"/>
                  </a:cubicBezTo>
                  <a:lnTo>
                    <a:pt x="16783" y="20647"/>
                  </a:lnTo>
                  <a:lnTo>
                    <a:pt x="16570" y="20647"/>
                  </a:lnTo>
                  <a:cubicBezTo>
                    <a:pt x="11327" y="17468"/>
                    <a:pt x="5659" y="15563"/>
                    <a:pt x="0" y="14288"/>
                  </a:cubicBezTo>
                  <a:lnTo>
                    <a:pt x="0" y="15240"/>
                  </a:lnTo>
                  <a:cubicBezTo>
                    <a:pt x="5872" y="16515"/>
                    <a:pt x="11540" y="18742"/>
                    <a:pt x="16986" y="21600"/>
                  </a:cubicBezTo>
                  <a:lnTo>
                    <a:pt x="17199" y="21600"/>
                  </a:lnTo>
                  <a:lnTo>
                    <a:pt x="17199" y="21278"/>
                  </a:lnTo>
                  <a:lnTo>
                    <a:pt x="17412" y="20647"/>
                  </a:lnTo>
                  <a:cubicBezTo>
                    <a:pt x="18243" y="16515"/>
                    <a:pt x="19085" y="12383"/>
                    <a:pt x="19927" y="8250"/>
                  </a:cubicBezTo>
                  <a:cubicBezTo>
                    <a:pt x="20343" y="5715"/>
                    <a:pt x="20971" y="3488"/>
                    <a:pt x="21600" y="953"/>
                  </a:cubicBezTo>
                  <a:cubicBezTo>
                    <a:pt x="21397" y="630"/>
                    <a:pt x="21184" y="308"/>
                    <a:pt x="2118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16" name="Google Shape;1720;p41"/>
            <p:cNvSpPr/>
            <p:nvPr/>
          </p:nvSpPr>
          <p:spPr>
            <a:xfrm>
              <a:off x="53118" y="674682"/>
              <a:ext cx="302359" cy="52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71" y="3079"/>
                  </a:lnTo>
                  <a:cubicBezTo>
                    <a:pt x="7260" y="11321"/>
                    <a:pt x="14340" y="17479"/>
                    <a:pt x="21420" y="21600"/>
                  </a:cubicBezTo>
                  <a:lnTo>
                    <a:pt x="21600" y="21600"/>
                  </a:lnTo>
                  <a:lnTo>
                    <a:pt x="21600" y="18521"/>
                  </a:lnTo>
                  <a:lnTo>
                    <a:pt x="21241" y="18521"/>
                  </a:lnTo>
                  <a:cubicBezTo>
                    <a:pt x="14160" y="13358"/>
                    <a:pt x="7080" y="720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17" name="Google Shape;1721;p41"/>
            <p:cNvSpPr/>
            <p:nvPr/>
          </p:nvSpPr>
          <p:spPr>
            <a:xfrm>
              <a:off x="25797" y="838265"/>
              <a:ext cx="602316" cy="2528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9821" y="7412"/>
                  </a:lnTo>
                  <a:cubicBezTo>
                    <a:pt x="18755" y="11650"/>
                    <a:pt x="17689" y="16093"/>
                    <a:pt x="16619" y="20331"/>
                  </a:cubicBezTo>
                  <a:cubicBezTo>
                    <a:pt x="16533" y="20536"/>
                    <a:pt x="16533" y="20750"/>
                    <a:pt x="16443" y="20750"/>
                  </a:cubicBezTo>
                  <a:lnTo>
                    <a:pt x="16353" y="20750"/>
                  </a:lnTo>
                  <a:cubicBezTo>
                    <a:pt x="11023" y="18417"/>
                    <a:pt x="5424" y="16307"/>
                    <a:pt x="0" y="14823"/>
                  </a:cubicBezTo>
                  <a:cubicBezTo>
                    <a:pt x="0" y="15038"/>
                    <a:pt x="0" y="15243"/>
                    <a:pt x="0" y="15458"/>
                  </a:cubicBezTo>
                  <a:cubicBezTo>
                    <a:pt x="5510" y="16942"/>
                    <a:pt x="11023" y="19051"/>
                    <a:pt x="16443" y="21600"/>
                  </a:cubicBezTo>
                  <a:lnTo>
                    <a:pt x="16619" y="21600"/>
                  </a:lnTo>
                  <a:lnTo>
                    <a:pt x="16619" y="21170"/>
                  </a:lnTo>
                  <a:cubicBezTo>
                    <a:pt x="17775" y="16727"/>
                    <a:pt x="18841" y="12069"/>
                    <a:pt x="19997" y="7626"/>
                  </a:cubicBezTo>
                  <a:lnTo>
                    <a:pt x="21600" y="1064"/>
                  </a:lnTo>
                  <a:cubicBezTo>
                    <a:pt x="21600" y="635"/>
                    <a:pt x="21600" y="215"/>
                    <a:pt x="216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18" name="Google Shape;1722;p41"/>
            <p:cNvSpPr/>
            <p:nvPr/>
          </p:nvSpPr>
          <p:spPr>
            <a:xfrm>
              <a:off x="558728" y="1192754"/>
              <a:ext cx="99110" cy="1511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052" y="0"/>
                  </a:moveTo>
                  <a:cubicBezTo>
                    <a:pt x="14574" y="6715"/>
                    <a:pt x="7549" y="13447"/>
                    <a:pt x="1071" y="20179"/>
                  </a:cubicBezTo>
                  <a:lnTo>
                    <a:pt x="0" y="20897"/>
                  </a:lnTo>
                  <a:lnTo>
                    <a:pt x="1071" y="21600"/>
                  </a:lnTo>
                  <a:cubicBezTo>
                    <a:pt x="8097" y="15228"/>
                    <a:pt x="15122" y="8856"/>
                    <a:pt x="21600" y="2124"/>
                  </a:cubicBezTo>
                  <a:cubicBezTo>
                    <a:pt x="21600" y="1765"/>
                    <a:pt x="21600" y="1062"/>
                    <a:pt x="2105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224" name="تجميع"/>
          <p:cNvGrpSpPr/>
          <p:nvPr/>
        </p:nvGrpSpPr>
        <p:grpSpPr>
          <a:xfrm>
            <a:off x="1979266" y="138067"/>
            <a:ext cx="3792308" cy="2165375"/>
            <a:chOff x="0" y="0"/>
            <a:chExt cx="3792307" cy="2165374"/>
          </a:xfrm>
        </p:grpSpPr>
        <p:grpSp>
          <p:nvGrpSpPr>
            <p:cNvPr id="2222" name="تجميع"/>
            <p:cNvGrpSpPr/>
            <p:nvPr/>
          </p:nvGrpSpPr>
          <p:grpSpPr>
            <a:xfrm>
              <a:off x="-1" y="0"/>
              <a:ext cx="3792309" cy="2165375"/>
              <a:chOff x="0" y="0"/>
              <a:chExt cx="3792307" cy="2165374"/>
            </a:xfrm>
          </p:grpSpPr>
          <p:sp>
            <p:nvSpPr>
              <p:cNvPr id="2220" name="Google Shape;1998;p46"/>
              <p:cNvSpPr/>
              <p:nvPr/>
            </p:nvSpPr>
            <p:spPr>
              <a:xfrm>
                <a:off x="0" y="0"/>
                <a:ext cx="3562775" cy="1950340"/>
              </a:xfrm>
              <a:prstGeom prst="roundRect">
                <a:avLst>
                  <a:gd name="adj" fmla="val 16117"/>
                </a:avLst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50800" dist="63500" dir="2700000">
                  <a:srgbClr val="000000">
                    <a:alpha val="50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21" name="Google Shape;2003;p46"/>
              <p:cNvSpPr/>
              <p:nvPr/>
            </p:nvSpPr>
            <p:spPr>
              <a:xfrm>
                <a:off x="254197" y="229181"/>
                <a:ext cx="3538111" cy="1936194"/>
              </a:xfrm>
              <a:prstGeom prst="roundRect">
                <a:avLst>
                  <a:gd name="adj" fmla="val 16248"/>
                </a:avLst>
              </a:prstGeom>
              <a:noFill/>
              <a:ln w="508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2223" name="مفردات"/>
            <p:cNvSpPr txBox="1"/>
            <p:nvPr/>
          </p:nvSpPr>
          <p:spPr>
            <a:xfrm>
              <a:off x="568857" y="529246"/>
              <a:ext cx="2616866" cy="1414396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1828800">
                <a:defRPr sz="5800">
                  <a:latin typeface="UKIJ Bom"/>
                  <a:ea typeface="UKIJ Bom"/>
                  <a:cs typeface="UKIJ Bom"/>
                  <a:sym typeface="UKIJ Bom"/>
                </a:defRPr>
              </a:lvl1pPr>
            </a:lstStyle>
            <a:p>
              <a:pPr rtl="0">
                <a:defRPr/>
              </a:pPr>
              <a:r>
                <a:t>مفردات</a:t>
              </a:r>
            </a:p>
          </p:txBody>
        </p:sp>
      </p:grpSp>
      <p:graphicFrame>
        <p:nvGraphicFramePr>
          <p:cNvPr id="2225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2245" name="تجميع"/>
          <p:cNvGrpSpPr/>
          <p:nvPr/>
        </p:nvGrpSpPr>
        <p:grpSpPr>
          <a:xfrm>
            <a:off x="-65349" y="2500193"/>
            <a:ext cx="2002180" cy="9987005"/>
            <a:chOff x="0" y="0"/>
            <a:chExt cx="2002178" cy="9987003"/>
          </a:xfrm>
        </p:grpSpPr>
        <p:grpSp>
          <p:nvGrpSpPr>
            <p:cNvPr id="2243" name="تجميع"/>
            <p:cNvGrpSpPr/>
            <p:nvPr/>
          </p:nvGrpSpPr>
          <p:grpSpPr>
            <a:xfrm>
              <a:off x="0" y="0"/>
              <a:ext cx="2002179" cy="9987004"/>
              <a:chOff x="0" y="0"/>
              <a:chExt cx="2002178" cy="9987003"/>
            </a:xfrm>
          </p:grpSpPr>
          <p:grpSp>
            <p:nvGrpSpPr>
              <p:cNvPr id="2241" name="تجميع"/>
              <p:cNvGrpSpPr/>
              <p:nvPr/>
            </p:nvGrpSpPr>
            <p:grpSpPr>
              <a:xfrm>
                <a:off x="332186" y="0"/>
                <a:ext cx="1412424" cy="9987004"/>
                <a:chOff x="0" y="0"/>
                <a:chExt cx="1412422" cy="9987003"/>
              </a:xfrm>
            </p:grpSpPr>
            <p:grpSp>
              <p:nvGrpSpPr>
                <p:cNvPr id="2230" name="تجميع"/>
                <p:cNvGrpSpPr/>
                <p:nvPr/>
              </p:nvGrpSpPr>
              <p:grpSpPr>
                <a:xfrm>
                  <a:off x="0" y="0"/>
                  <a:ext cx="1412423" cy="9987004"/>
                  <a:chOff x="0" y="0"/>
                  <a:chExt cx="1412422" cy="9987003"/>
                </a:xfrm>
              </p:grpSpPr>
              <p:grpSp>
                <p:nvGrpSpPr>
                  <p:cNvPr id="2228" name="تجميع"/>
                  <p:cNvGrpSpPr/>
                  <p:nvPr/>
                </p:nvGrpSpPr>
                <p:grpSpPr>
                  <a:xfrm>
                    <a:off x="0" y="118481"/>
                    <a:ext cx="1412423" cy="9868523"/>
                    <a:chOff x="0" y="0"/>
                    <a:chExt cx="1412422" cy="9868522"/>
                  </a:xfrm>
                </p:grpSpPr>
                <p:sp>
                  <p:nvSpPr>
                    <p:cNvPr id="2226" name="مستطيل مستدير الزوايا"/>
                    <p:cNvSpPr/>
                    <p:nvPr/>
                  </p:nvSpPr>
                  <p:spPr>
                    <a:xfrm>
                      <a:off x="0" y="0"/>
                      <a:ext cx="1412423" cy="1049326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2227" name="مستطيل"/>
                    <p:cNvSpPr/>
                    <p:nvPr/>
                  </p:nvSpPr>
                  <p:spPr>
                    <a:xfrm>
                      <a:off x="64351" y="545213"/>
                      <a:ext cx="1279558" cy="932331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2229" name="أدوات"/>
                  <p:cNvSpPr txBox="1"/>
                  <p:nvPr/>
                </p:nvSpPr>
                <p:spPr>
                  <a:xfrm>
                    <a:off x="52658" y="0"/>
                    <a:ext cx="1328856" cy="79276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2231" name="IMG_4012.png" descr="IMG_4012.png">
                  <a:hlinkClick r:id="rId1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1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45755" y="759931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232" name="IMG_4015.jpeg" descr="IMG_4015.jpe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5755" y="9090023"/>
                  <a:ext cx="1105081" cy="85950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235" name="تجميع"/>
                <p:cNvGrpSpPr/>
                <p:nvPr/>
              </p:nvGrpSpPr>
              <p:grpSpPr>
                <a:xfrm>
                  <a:off x="125529" y="3536368"/>
                  <a:ext cx="1113028" cy="2716172"/>
                  <a:chOff x="0" y="0"/>
                  <a:chExt cx="1113027" cy="2716170"/>
                </a:xfrm>
              </p:grpSpPr>
              <p:pic>
                <p:nvPicPr>
                  <p:cNvPr id="2233" name="IMG_4016.jpeg" descr="IMG_4016.jpeg">
                    <a:hlinkClick r:id="rId14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5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947" y="0"/>
                    <a:ext cx="1105081" cy="85950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2234" name="صورة 20" descr="صورة 20">
                    <a:hlinkClick r:id="rId16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7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856663"/>
                    <a:ext cx="1105081" cy="859508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2236" name="IMG_4017.jpeg" descr="IMG_4017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30515" y="6305983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237" name="IMG_4020.jpeg" descr="IMG_4020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tretch>
                  <a:fillRect/>
                </a:stretch>
              </p:blipFill>
              <p:spPr>
                <a:xfrm>
                  <a:off x="142425" y="7234871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238" name="IMG_4022.jpeg" descr="IMG_4022.jpe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9124" y="1685223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239" name="IMG_4023.png" descr="IMG_4023.png">
                  <a:hlinkClick r:id="rId2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2468" y="8166477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240" name="IMG_4024.jpeg" descr="IMG_4024.jpeg"/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3668" y="2611076"/>
                  <a:ext cx="1117360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2242" name="نشاط"/>
              <p:cNvSpPr txBox="1"/>
              <p:nvPr/>
            </p:nvSpPr>
            <p:spPr>
              <a:xfrm>
                <a:off x="0" y="9017109"/>
                <a:ext cx="2002179" cy="621764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2244" name="Picture 2" descr="Picture 2">
              <a:hlinkClick r:id="rId27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8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67515" y="4491364"/>
              <a:ext cx="1104851" cy="859329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2246" name="IMG_6578.png" descr="IMG_6578.png"/>
          <p:cNvPicPr>
            <a:picLocks noChangeAspect="1"/>
          </p:cNvPicPr>
          <p:nvPr/>
        </p:nvPicPr>
        <p:blipFill>
          <a:blip r:embed="rId29">
            <a:extLst/>
          </a:blip>
          <a:srcRect l="3611" t="0" r="2764" b="0"/>
          <a:stretch>
            <a:fillRect/>
          </a:stretch>
        </p:blipFill>
        <p:spPr>
          <a:xfrm>
            <a:off x="2516895" y="4149614"/>
            <a:ext cx="20707553" cy="426053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56" name="Google Shape;525;p13"/>
          <p:cNvGrpSpPr/>
          <p:nvPr/>
        </p:nvGrpSpPr>
        <p:grpSpPr>
          <a:xfrm>
            <a:off x="5864009" y="109896"/>
            <a:ext cx="4255956" cy="1428127"/>
            <a:chOff x="0" y="0"/>
            <a:chExt cx="4255955" cy="1428126"/>
          </a:xfrm>
        </p:grpSpPr>
        <p:sp>
          <p:nvSpPr>
            <p:cNvPr id="2248" name="Google Shape;526;p13"/>
            <p:cNvSpPr/>
            <p:nvPr/>
          </p:nvSpPr>
          <p:spPr>
            <a:xfrm>
              <a:off x="4009865" y="444348"/>
              <a:ext cx="246091" cy="2197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470" y="0"/>
                  </a:moveTo>
                  <a:cubicBezTo>
                    <a:pt x="626" y="0"/>
                    <a:pt x="165" y="2944"/>
                    <a:pt x="1580" y="3753"/>
                  </a:cubicBezTo>
                  <a:cubicBezTo>
                    <a:pt x="7178" y="6403"/>
                    <a:pt x="13599" y="9089"/>
                    <a:pt x="16793" y="10892"/>
                  </a:cubicBezTo>
                  <a:lnTo>
                    <a:pt x="0" y="18031"/>
                  </a:lnTo>
                  <a:lnTo>
                    <a:pt x="1580" y="21600"/>
                  </a:lnTo>
                  <a:lnTo>
                    <a:pt x="19987" y="12658"/>
                  </a:lnTo>
                  <a:cubicBezTo>
                    <a:pt x="20777" y="12658"/>
                    <a:pt x="21600" y="11775"/>
                    <a:pt x="21600" y="10892"/>
                  </a:cubicBezTo>
                  <a:cubicBezTo>
                    <a:pt x="21600" y="10009"/>
                    <a:pt x="21600" y="8206"/>
                    <a:pt x="3194" y="147"/>
                  </a:cubicBezTo>
                  <a:cubicBezTo>
                    <a:pt x="2930" y="74"/>
                    <a:pt x="2667" y="0"/>
                    <a:pt x="2470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49" name="Google Shape;527;p13"/>
            <p:cNvSpPr/>
            <p:nvPr/>
          </p:nvSpPr>
          <p:spPr>
            <a:xfrm>
              <a:off x="3210522" y="0"/>
              <a:ext cx="890712" cy="10915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230" h="21600" fill="norm" stroke="1" extrusionOk="0">
                  <a:moveTo>
                    <a:pt x="2698" y="0"/>
                  </a:moveTo>
                  <a:cubicBezTo>
                    <a:pt x="1407" y="0"/>
                    <a:pt x="-3221" y="8207"/>
                    <a:pt x="3772" y="13141"/>
                  </a:cubicBezTo>
                  <a:lnTo>
                    <a:pt x="286" y="13867"/>
                  </a:lnTo>
                  <a:cubicBezTo>
                    <a:pt x="286" y="13867"/>
                    <a:pt x="778" y="21600"/>
                    <a:pt x="7586" y="21600"/>
                  </a:cubicBezTo>
                  <a:cubicBezTo>
                    <a:pt x="14230" y="21600"/>
                    <a:pt x="18379" y="9363"/>
                    <a:pt x="15064" y="5585"/>
                  </a:cubicBezTo>
                  <a:cubicBezTo>
                    <a:pt x="14387" y="4896"/>
                    <a:pt x="13792" y="4615"/>
                    <a:pt x="13266" y="4615"/>
                  </a:cubicBezTo>
                  <a:cubicBezTo>
                    <a:pt x="11051" y="4615"/>
                    <a:pt x="10081" y="9548"/>
                    <a:pt x="10081" y="9548"/>
                  </a:cubicBezTo>
                  <a:cubicBezTo>
                    <a:pt x="10081" y="9548"/>
                    <a:pt x="3936" y="370"/>
                    <a:pt x="2774" y="7"/>
                  </a:cubicBezTo>
                  <a:cubicBezTo>
                    <a:pt x="2746" y="0"/>
                    <a:pt x="2726" y="0"/>
                    <a:pt x="2698" y="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50" name="Google Shape;528;p13"/>
            <p:cNvSpPr/>
            <p:nvPr/>
          </p:nvSpPr>
          <p:spPr>
            <a:xfrm>
              <a:off x="3344112" y="182308"/>
              <a:ext cx="335250" cy="4544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13" h="21600" fill="norm" stroke="1" extrusionOk="0">
                  <a:moveTo>
                    <a:pt x="2871" y="0"/>
                  </a:moveTo>
                  <a:cubicBezTo>
                    <a:pt x="2286" y="0"/>
                    <a:pt x="2286" y="427"/>
                    <a:pt x="1724" y="854"/>
                  </a:cubicBezTo>
                  <a:cubicBezTo>
                    <a:pt x="601" y="2153"/>
                    <a:pt x="2286" y="4751"/>
                    <a:pt x="4579" y="7775"/>
                  </a:cubicBezTo>
                  <a:cubicBezTo>
                    <a:pt x="3994" y="7348"/>
                    <a:pt x="2871" y="6921"/>
                    <a:pt x="1724" y="6921"/>
                  </a:cubicBezTo>
                  <a:cubicBezTo>
                    <a:pt x="1162" y="6921"/>
                    <a:pt x="601" y="7348"/>
                    <a:pt x="601" y="7775"/>
                  </a:cubicBezTo>
                  <a:cubicBezTo>
                    <a:pt x="-546" y="10373"/>
                    <a:pt x="16" y="12971"/>
                    <a:pt x="1724" y="15124"/>
                  </a:cubicBezTo>
                  <a:cubicBezTo>
                    <a:pt x="4579" y="19020"/>
                    <a:pt x="9681" y="21600"/>
                    <a:pt x="15929" y="21600"/>
                  </a:cubicBezTo>
                  <a:cubicBezTo>
                    <a:pt x="16514" y="21600"/>
                    <a:pt x="17076" y="21600"/>
                    <a:pt x="17076" y="21173"/>
                  </a:cubicBezTo>
                  <a:cubicBezTo>
                    <a:pt x="17076" y="20319"/>
                    <a:pt x="17076" y="19874"/>
                    <a:pt x="15929" y="19874"/>
                  </a:cubicBezTo>
                  <a:cubicBezTo>
                    <a:pt x="11389" y="19874"/>
                    <a:pt x="6849" y="17721"/>
                    <a:pt x="4579" y="14697"/>
                  </a:cubicBezTo>
                  <a:cubicBezTo>
                    <a:pt x="2871" y="12971"/>
                    <a:pt x="2286" y="11227"/>
                    <a:pt x="2871" y="9074"/>
                  </a:cubicBezTo>
                  <a:cubicBezTo>
                    <a:pt x="5702" y="10800"/>
                    <a:pt x="8557" y="12526"/>
                    <a:pt x="10827" y="14697"/>
                  </a:cubicBezTo>
                  <a:cubicBezTo>
                    <a:pt x="11108" y="14910"/>
                    <a:pt x="11389" y="15017"/>
                    <a:pt x="11670" y="15017"/>
                  </a:cubicBezTo>
                  <a:cubicBezTo>
                    <a:pt x="11951" y="15017"/>
                    <a:pt x="12255" y="14910"/>
                    <a:pt x="12536" y="14697"/>
                  </a:cubicBezTo>
                  <a:cubicBezTo>
                    <a:pt x="12536" y="14270"/>
                    <a:pt x="12536" y="13825"/>
                    <a:pt x="12536" y="13398"/>
                  </a:cubicBezTo>
                  <a:cubicBezTo>
                    <a:pt x="9119" y="9946"/>
                    <a:pt x="6287" y="6476"/>
                    <a:pt x="3994" y="2153"/>
                  </a:cubicBezTo>
                  <a:cubicBezTo>
                    <a:pt x="9681" y="6049"/>
                    <a:pt x="14244" y="9946"/>
                    <a:pt x="18784" y="14697"/>
                  </a:cubicBezTo>
                  <a:lnTo>
                    <a:pt x="20492" y="14697"/>
                  </a:lnTo>
                  <a:cubicBezTo>
                    <a:pt x="21054" y="14270"/>
                    <a:pt x="21054" y="13398"/>
                    <a:pt x="20492" y="13398"/>
                  </a:cubicBezTo>
                  <a:cubicBezTo>
                    <a:pt x="15367" y="8202"/>
                    <a:pt x="6287" y="0"/>
                    <a:pt x="2871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51" name="Google Shape;529;p13"/>
            <p:cNvSpPr/>
            <p:nvPr/>
          </p:nvSpPr>
          <p:spPr>
            <a:xfrm>
              <a:off x="3860200" y="360493"/>
              <a:ext cx="149656" cy="1489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5" h="21600" fill="norm" stroke="1" extrusionOk="0">
                  <a:moveTo>
                    <a:pt x="3135" y="0"/>
                  </a:moveTo>
                  <a:cubicBezTo>
                    <a:pt x="2665" y="0"/>
                    <a:pt x="2142" y="163"/>
                    <a:pt x="1775" y="543"/>
                  </a:cubicBezTo>
                  <a:cubicBezTo>
                    <a:pt x="520" y="543"/>
                    <a:pt x="-735" y="1845"/>
                    <a:pt x="520" y="3148"/>
                  </a:cubicBezTo>
                  <a:cubicBezTo>
                    <a:pt x="3083" y="16336"/>
                    <a:pt x="5593" y="21600"/>
                    <a:pt x="9411" y="21600"/>
                  </a:cubicBezTo>
                  <a:cubicBezTo>
                    <a:pt x="15740" y="21600"/>
                    <a:pt x="19557" y="9769"/>
                    <a:pt x="20865" y="3148"/>
                  </a:cubicBezTo>
                  <a:cubicBezTo>
                    <a:pt x="20865" y="1845"/>
                    <a:pt x="19557" y="543"/>
                    <a:pt x="18302" y="543"/>
                  </a:cubicBezTo>
                  <a:cubicBezTo>
                    <a:pt x="17936" y="163"/>
                    <a:pt x="17570" y="0"/>
                    <a:pt x="17204" y="0"/>
                  </a:cubicBezTo>
                  <a:cubicBezTo>
                    <a:pt x="16419" y="0"/>
                    <a:pt x="15740" y="923"/>
                    <a:pt x="15740" y="1845"/>
                  </a:cubicBezTo>
                  <a:cubicBezTo>
                    <a:pt x="14484" y="7110"/>
                    <a:pt x="13229" y="12374"/>
                    <a:pt x="10666" y="16336"/>
                  </a:cubicBezTo>
                  <a:cubicBezTo>
                    <a:pt x="10666" y="16336"/>
                    <a:pt x="8156" y="15033"/>
                    <a:pt x="5593" y="1845"/>
                  </a:cubicBezTo>
                  <a:cubicBezTo>
                    <a:pt x="5593" y="923"/>
                    <a:pt x="4338" y="0"/>
                    <a:pt x="3135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52" name="Google Shape;530;p13"/>
            <p:cNvSpPr/>
            <p:nvPr/>
          </p:nvSpPr>
          <p:spPr>
            <a:xfrm>
              <a:off x="3544090" y="930994"/>
              <a:ext cx="169914" cy="696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06" h="21600" fill="norm" stroke="1" extrusionOk="0">
                  <a:moveTo>
                    <a:pt x="16994" y="0"/>
                  </a:moveTo>
                  <a:cubicBezTo>
                    <a:pt x="16518" y="0"/>
                    <a:pt x="16128" y="581"/>
                    <a:pt x="15868" y="1858"/>
                  </a:cubicBezTo>
                  <a:cubicBezTo>
                    <a:pt x="12709" y="8245"/>
                    <a:pt x="9549" y="11381"/>
                    <a:pt x="5956" y="11381"/>
                  </a:cubicBezTo>
                  <a:cubicBezTo>
                    <a:pt x="4787" y="11381"/>
                    <a:pt x="3532" y="11032"/>
                    <a:pt x="2190" y="10335"/>
                  </a:cubicBezTo>
                  <a:cubicBezTo>
                    <a:pt x="112" y="10335"/>
                    <a:pt x="-970" y="21600"/>
                    <a:pt x="1151" y="21600"/>
                  </a:cubicBezTo>
                  <a:lnTo>
                    <a:pt x="5350" y="21600"/>
                  </a:lnTo>
                  <a:cubicBezTo>
                    <a:pt x="9549" y="21600"/>
                    <a:pt x="14830" y="18813"/>
                    <a:pt x="19028" y="10335"/>
                  </a:cubicBezTo>
                  <a:cubicBezTo>
                    <a:pt x="20630" y="6039"/>
                    <a:pt x="18552" y="0"/>
                    <a:pt x="16994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53" name="Google Shape;531;p13"/>
            <p:cNvSpPr/>
            <p:nvPr/>
          </p:nvSpPr>
          <p:spPr>
            <a:xfrm>
              <a:off x="3508671" y="784631"/>
              <a:ext cx="170691" cy="707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9" h="21600" fill="norm" stroke="1" extrusionOk="0">
                  <a:moveTo>
                    <a:pt x="18742" y="0"/>
                  </a:moveTo>
                  <a:cubicBezTo>
                    <a:pt x="18180" y="0"/>
                    <a:pt x="17617" y="686"/>
                    <a:pt x="17055" y="2057"/>
                  </a:cubicBezTo>
                  <a:cubicBezTo>
                    <a:pt x="14478" y="8343"/>
                    <a:pt x="10636" y="11429"/>
                    <a:pt x="6981" y="11429"/>
                  </a:cubicBezTo>
                  <a:cubicBezTo>
                    <a:pt x="5763" y="11429"/>
                    <a:pt x="4545" y="11086"/>
                    <a:pt x="3374" y="10400"/>
                  </a:cubicBezTo>
                  <a:cubicBezTo>
                    <a:pt x="1125" y="10400"/>
                    <a:pt x="0" y="13257"/>
                    <a:pt x="0" y="16000"/>
                  </a:cubicBezTo>
                  <a:cubicBezTo>
                    <a:pt x="0" y="18743"/>
                    <a:pt x="0" y="21600"/>
                    <a:pt x="2249" y="21600"/>
                  </a:cubicBezTo>
                  <a:lnTo>
                    <a:pt x="5669" y="21600"/>
                  </a:lnTo>
                  <a:cubicBezTo>
                    <a:pt x="11339" y="21600"/>
                    <a:pt x="15931" y="16000"/>
                    <a:pt x="20475" y="7657"/>
                  </a:cubicBezTo>
                  <a:cubicBezTo>
                    <a:pt x="21600" y="7657"/>
                    <a:pt x="21600" y="2057"/>
                    <a:pt x="20475" y="2057"/>
                  </a:cubicBezTo>
                  <a:cubicBezTo>
                    <a:pt x="19913" y="686"/>
                    <a:pt x="19351" y="0"/>
                    <a:pt x="18742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54" name="Google Shape;532;p13"/>
            <p:cNvSpPr/>
            <p:nvPr/>
          </p:nvSpPr>
          <p:spPr>
            <a:xfrm>
              <a:off x="3754395" y="784631"/>
              <a:ext cx="171066" cy="707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9" h="21600" fill="norm" stroke="1" extrusionOk="0">
                  <a:moveTo>
                    <a:pt x="18748" y="0"/>
                  </a:moveTo>
                  <a:cubicBezTo>
                    <a:pt x="18187" y="0"/>
                    <a:pt x="17626" y="686"/>
                    <a:pt x="17065" y="2057"/>
                  </a:cubicBezTo>
                  <a:cubicBezTo>
                    <a:pt x="13652" y="8343"/>
                    <a:pt x="10239" y="11429"/>
                    <a:pt x="6358" y="11429"/>
                  </a:cubicBezTo>
                  <a:cubicBezTo>
                    <a:pt x="5049" y="11429"/>
                    <a:pt x="3694" y="11086"/>
                    <a:pt x="2291" y="10400"/>
                  </a:cubicBezTo>
                  <a:cubicBezTo>
                    <a:pt x="1169" y="10400"/>
                    <a:pt x="0" y="13257"/>
                    <a:pt x="0" y="16000"/>
                  </a:cubicBezTo>
                  <a:cubicBezTo>
                    <a:pt x="0" y="18743"/>
                    <a:pt x="0" y="21600"/>
                    <a:pt x="1169" y="21600"/>
                  </a:cubicBezTo>
                  <a:lnTo>
                    <a:pt x="5704" y="21600"/>
                  </a:lnTo>
                  <a:cubicBezTo>
                    <a:pt x="11361" y="21600"/>
                    <a:pt x="15943" y="16000"/>
                    <a:pt x="20478" y="7657"/>
                  </a:cubicBezTo>
                  <a:cubicBezTo>
                    <a:pt x="21600" y="7657"/>
                    <a:pt x="21600" y="2057"/>
                    <a:pt x="20478" y="2057"/>
                  </a:cubicBezTo>
                  <a:cubicBezTo>
                    <a:pt x="19917" y="686"/>
                    <a:pt x="19309" y="0"/>
                    <a:pt x="18748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55" name="Google Shape;533;p13"/>
            <p:cNvSpPr/>
            <p:nvPr/>
          </p:nvSpPr>
          <p:spPr>
            <a:xfrm>
              <a:off x="0" y="850138"/>
              <a:ext cx="2925334" cy="5779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09" y="1553"/>
                  </a:moveTo>
                  <a:cubicBezTo>
                    <a:pt x="537" y="1553"/>
                    <a:pt x="338" y="1553"/>
                    <a:pt x="136" y="1889"/>
                  </a:cubicBezTo>
                  <a:cubicBezTo>
                    <a:pt x="0" y="1889"/>
                    <a:pt x="0" y="2224"/>
                    <a:pt x="0" y="2574"/>
                  </a:cubicBezTo>
                  <a:cubicBezTo>
                    <a:pt x="0" y="2910"/>
                    <a:pt x="66" y="3246"/>
                    <a:pt x="136" y="3246"/>
                  </a:cubicBezTo>
                  <a:lnTo>
                    <a:pt x="202" y="3246"/>
                  </a:lnTo>
                  <a:cubicBezTo>
                    <a:pt x="404" y="2910"/>
                    <a:pt x="607" y="2910"/>
                    <a:pt x="809" y="2910"/>
                  </a:cubicBezTo>
                  <a:cubicBezTo>
                    <a:pt x="875" y="2910"/>
                    <a:pt x="942" y="2574"/>
                    <a:pt x="942" y="2224"/>
                  </a:cubicBezTo>
                  <a:cubicBezTo>
                    <a:pt x="942" y="1889"/>
                    <a:pt x="875" y="1553"/>
                    <a:pt x="809" y="1553"/>
                  </a:cubicBezTo>
                  <a:close/>
                  <a:moveTo>
                    <a:pt x="1615" y="1889"/>
                  </a:moveTo>
                  <a:cubicBezTo>
                    <a:pt x="1548" y="1889"/>
                    <a:pt x="1479" y="1889"/>
                    <a:pt x="1479" y="2574"/>
                  </a:cubicBezTo>
                  <a:cubicBezTo>
                    <a:pt x="1479" y="2910"/>
                    <a:pt x="1479" y="3246"/>
                    <a:pt x="1615" y="3246"/>
                  </a:cubicBezTo>
                  <a:cubicBezTo>
                    <a:pt x="1817" y="3581"/>
                    <a:pt x="2086" y="3931"/>
                    <a:pt x="2354" y="4603"/>
                  </a:cubicBezTo>
                  <a:lnTo>
                    <a:pt x="2424" y="4603"/>
                  </a:lnTo>
                  <a:cubicBezTo>
                    <a:pt x="2557" y="4603"/>
                    <a:pt x="2623" y="3581"/>
                    <a:pt x="2490" y="3246"/>
                  </a:cubicBezTo>
                  <a:cubicBezTo>
                    <a:pt x="2221" y="2574"/>
                    <a:pt x="1953" y="2224"/>
                    <a:pt x="1615" y="1889"/>
                  </a:cubicBezTo>
                  <a:close/>
                  <a:moveTo>
                    <a:pt x="13645" y="0"/>
                  </a:moveTo>
                  <a:cubicBezTo>
                    <a:pt x="13528" y="0"/>
                    <a:pt x="13429" y="937"/>
                    <a:pt x="13592" y="1203"/>
                  </a:cubicBezTo>
                  <a:lnTo>
                    <a:pt x="13659" y="1553"/>
                  </a:lnTo>
                  <a:cubicBezTo>
                    <a:pt x="13794" y="2224"/>
                    <a:pt x="13861" y="3246"/>
                    <a:pt x="13930" y="4267"/>
                  </a:cubicBezTo>
                  <a:cubicBezTo>
                    <a:pt x="13930" y="4952"/>
                    <a:pt x="13997" y="4952"/>
                    <a:pt x="14063" y="4952"/>
                  </a:cubicBezTo>
                  <a:cubicBezTo>
                    <a:pt x="14129" y="4952"/>
                    <a:pt x="14199" y="4603"/>
                    <a:pt x="14199" y="4267"/>
                  </a:cubicBezTo>
                  <a:cubicBezTo>
                    <a:pt x="14129" y="2910"/>
                    <a:pt x="13997" y="1553"/>
                    <a:pt x="13861" y="532"/>
                  </a:cubicBezTo>
                  <a:cubicBezTo>
                    <a:pt x="13794" y="196"/>
                    <a:pt x="13794" y="196"/>
                    <a:pt x="13728" y="196"/>
                  </a:cubicBezTo>
                  <a:cubicBezTo>
                    <a:pt x="13700" y="56"/>
                    <a:pt x="13672" y="0"/>
                    <a:pt x="13645" y="0"/>
                  </a:cubicBezTo>
                  <a:close/>
                  <a:moveTo>
                    <a:pt x="12985" y="867"/>
                  </a:moveTo>
                  <a:cubicBezTo>
                    <a:pt x="12919" y="867"/>
                    <a:pt x="12853" y="867"/>
                    <a:pt x="12853" y="1203"/>
                  </a:cubicBezTo>
                  <a:cubicBezTo>
                    <a:pt x="12717" y="2224"/>
                    <a:pt x="12650" y="2910"/>
                    <a:pt x="12717" y="3931"/>
                  </a:cubicBezTo>
                  <a:cubicBezTo>
                    <a:pt x="12717" y="4603"/>
                    <a:pt x="12717" y="5288"/>
                    <a:pt x="12786" y="5960"/>
                  </a:cubicBezTo>
                  <a:cubicBezTo>
                    <a:pt x="12786" y="6211"/>
                    <a:pt x="12819" y="6449"/>
                    <a:pt x="12861" y="6449"/>
                  </a:cubicBezTo>
                  <a:cubicBezTo>
                    <a:pt x="12880" y="6449"/>
                    <a:pt x="12900" y="6407"/>
                    <a:pt x="12919" y="6309"/>
                  </a:cubicBezTo>
                  <a:cubicBezTo>
                    <a:pt x="12985" y="6309"/>
                    <a:pt x="13055" y="5960"/>
                    <a:pt x="13055" y="5624"/>
                  </a:cubicBezTo>
                  <a:cubicBezTo>
                    <a:pt x="12985" y="4952"/>
                    <a:pt x="12985" y="4603"/>
                    <a:pt x="12985" y="3931"/>
                  </a:cubicBezTo>
                  <a:cubicBezTo>
                    <a:pt x="12985" y="3246"/>
                    <a:pt x="12985" y="2574"/>
                    <a:pt x="13055" y="1889"/>
                  </a:cubicBezTo>
                  <a:cubicBezTo>
                    <a:pt x="13121" y="1553"/>
                    <a:pt x="13055" y="1203"/>
                    <a:pt x="12985" y="867"/>
                  </a:cubicBezTo>
                  <a:close/>
                  <a:moveTo>
                    <a:pt x="21464" y="1889"/>
                  </a:moveTo>
                  <a:cubicBezTo>
                    <a:pt x="21398" y="1889"/>
                    <a:pt x="21331" y="2224"/>
                    <a:pt x="21331" y="2574"/>
                  </a:cubicBezTo>
                  <a:cubicBezTo>
                    <a:pt x="21262" y="3931"/>
                    <a:pt x="21196" y="4952"/>
                    <a:pt x="21063" y="6309"/>
                  </a:cubicBezTo>
                  <a:cubicBezTo>
                    <a:pt x="20993" y="6309"/>
                    <a:pt x="20993" y="6981"/>
                    <a:pt x="21063" y="7331"/>
                  </a:cubicBezTo>
                  <a:lnTo>
                    <a:pt x="21129" y="7331"/>
                  </a:lnTo>
                  <a:lnTo>
                    <a:pt x="21129" y="6981"/>
                  </a:lnTo>
                  <a:lnTo>
                    <a:pt x="21262" y="6981"/>
                  </a:lnTo>
                  <a:cubicBezTo>
                    <a:pt x="21464" y="5624"/>
                    <a:pt x="21534" y="4267"/>
                    <a:pt x="21600" y="2574"/>
                  </a:cubicBezTo>
                  <a:cubicBezTo>
                    <a:pt x="21600" y="2224"/>
                    <a:pt x="21534" y="1889"/>
                    <a:pt x="21464" y="1889"/>
                  </a:cubicBezTo>
                  <a:close/>
                  <a:moveTo>
                    <a:pt x="3180" y="4882"/>
                  </a:moveTo>
                  <a:cubicBezTo>
                    <a:pt x="3080" y="4882"/>
                    <a:pt x="3047" y="5722"/>
                    <a:pt x="3163" y="6309"/>
                  </a:cubicBezTo>
                  <a:cubicBezTo>
                    <a:pt x="3365" y="6645"/>
                    <a:pt x="3634" y="7331"/>
                    <a:pt x="3903" y="8352"/>
                  </a:cubicBezTo>
                  <a:lnTo>
                    <a:pt x="3969" y="8352"/>
                  </a:lnTo>
                  <a:lnTo>
                    <a:pt x="3969" y="8002"/>
                  </a:lnTo>
                  <a:lnTo>
                    <a:pt x="4039" y="8002"/>
                  </a:lnTo>
                  <a:cubicBezTo>
                    <a:pt x="4105" y="7666"/>
                    <a:pt x="4105" y="7331"/>
                    <a:pt x="4039" y="6981"/>
                  </a:cubicBezTo>
                  <a:cubicBezTo>
                    <a:pt x="3767" y="6309"/>
                    <a:pt x="3498" y="5624"/>
                    <a:pt x="3230" y="4952"/>
                  </a:cubicBezTo>
                  <a:cubicBezTo>
                    <a:pt x="3210" y="4896"/>
                    <a:pt x="3194" y="4882"/>
                    <a:pt x="3180" y="4882"/>
                  </a:cubicBezTo>
                  <a:close/>
                  <a:moveTo>
                    <a:pt x="4778" y="9023"/>
                  </a:moveTo>
                  <a:cubicBezTo>
                    <a:pt x="4642" y="9023"/>
                    <a:pt x="4576" y="9023"/>
                    <a:pt x="4576" y="9359"/>
                  </a:cubicBezTo>
                  <a:cubicBezTo>
                    <a:pt x="4509" y="9709"/>
                    <a:pt x="4509" y="10045"/>
                    <a:pt x="4576" y="10380"/>
                  </a:cubicBezTo>
                  <a:lnTo>
                    <a:pt x="5316" y="12423"/>
                  </a:lnTo>
                  <a:lnTo>
                    <a:pt x="5382" y="12423"/>
                  </a:lnTo>
                  <a:cubicBezTo>
                    <a:pt x="5451" y="12423"/>
                    <a:pt x="5518" y="12423"/>
                    <a:pt x="5518" y="12087"/>
                  </a:cubicBezTo>
                  <a:cubicBezTo>
                    <a:pt x="5584" y="11737"/>
                    <a:pt x="5518" y="11402"/>
                    <a:pt x="5451" y="11402"/>
                  </a:cubicBezTo>
                  <a:lnTo>
                    <a:pt x="4778" y="9023"/>
                  </a:lnTo>
                  <a:close/>
                  <a:moveTo>
                    <a:pt x="20556" y="8799"/>
                  </a:moveTo>
                  <a:cubicBezTo>
                    <a:pt x="20522" y="8799"/>
                    <a:pt x="20486" y="8869"/>
                    <a:pt x="20456" y="9023"/>
                  </a:cubicBezTo>
                  <a:cubicBezTo>
                    <a:pt x="20254" y="9709"/>
                    <a:pt x="19985" y="10380"/>
                    <a:pt x="19783" y="11066"/>
                  </a:cubicBezTo>
                  <a:cubicBezTo>
                    <a:pt x="19716" y="11402"/>
                    <a:pt x="19647" y="11737"/>
                    <a:pt x="19716" y="12087"/>
                  </a:cubicBezTo>
                  <a:cubicBezTo>
                    <a:pt x="19716" y="12423"/>
                    <a:pt x="19783" y="12423"/>
                    <a:pt x="19849" y="12423"/>
                  </a:cubicBezTo>
                  <a:lnTo>
                    <a:pt x="19919" y="12423"/>
                  </a:lnTo>
                  <a:cubicBezTo>
                    <a:pt x="20187" y="11737"/>
                    <a:pt x="20390" y="11066"/>
                    <a:pt x="20658" y="10045"/>
                  </a:cubicBezTo>
                  <a:cubicBezTo>
                    <a:pt x="20761" y="9527"/>
                    <a:pt x="20667" y="8799"/>
                    <a:pt x="20556" y="8799"/>
                  </a:cubicBezTo>
                  <a:close/>
                  <a:moveTo>
                    <a:pt x="14063" y="7666"/>
                  </a:moveTo>
                  <a:cubicBezTo>
                    <a:pt x="13997" y="7666"/>
                    <a:pt x="13930" y="8002"/>
                    <a:pt x="13930" y="8352"/>
                  </a:cubicBezTo>
                  <a:cubicBezTo>
                    <a:pt x="13861" y="9023"/>
                    <a:pt x="13861" y="9359"/>
                    <a:pt x="13794" y="10045"/>
                  </a:cubicBezTo>
                  <a:cubicBezTo>
                    <a:pt x="13659" y="9709"/>
                    <a:pt x="13592" y="9023"/>
                    <a:pt x="13459" y="8688"/>
                  </a:cubicBezTo>
                  <a:cubicBezTo>
                    <a:pt x="13423" y="8520"/>
                    <a:pt x="13390" y="8436"/>
                    <a:pt x="13357" y="8436"/>
                  </a:cubicBezTo>
                  <a:cubicBezTo>
                    <a:pt x="13323" y="8436"/>
                    <a:pt x="13290" y="8520"/>
                    <a:pt x="13257" y="8688"/>
                  </a:cubicBezTo>
                  <a:cubicBezTo>
                    <a:pt x="13188" y="9023"/>
                    <a:pt x="13188" y="9359"/>
                    <a:pt x="13257" y="9709"/>
                  </a:cubicBezTo>
                  <a:cubicBezTo>
                    <a:pt x="13390" y="10380"/>
                    <a:pt x="13526" y="10730"/>
                    <a:pt x="13659" y="11066"/>
                  </a:cubicBezTo>
                  <a:lnTo>
                    <a:pt x="13592" y="12087"/>
                  </a:lnTo>
                  <a:cubicBezTo>
                    <a:pt x="13592" y="12423"/>
                    <a:pt x="13592" y="12759"/>
                    <a:pt x="13659" y="13108"/>
                  </a:cubicBezTo>
                  <a:lnTo>
                    <a:pt x="13728" y="13108"/>
                  </a:lnTo>
                  <a:lnTo>
                    <a:pt x="13728" y="12759"/>
                  </a:lnTo>
                  <a:cubicBezTo>
                    <a:pt x="13728" y="12926"/>
                    <a:pt x="13744" y="13024"/>
                    <a:pt x="13769" y="13024"/>
                  </a:cubicBezTo>
                  <a:cubicBezTo>
                    <a:pt x="13794" y="13024"/>
                    <a:pt x="13828" y="12926"/>
                    <a:pt x="13861" y="12759"/>
                  </a:cubicBezTo>
                  <a:lnTo>
                    <a:pt x="13930" y="12087"/>
                  </a:lnTo>
                  <a:lnTo>
                    <a:pt x="13997" y="12087"/>
                  </a:lnTo>
                  <a:cubicBezTo>
                    <a:pt x="14016" y="12185"/>
                    <a:pt x="14035" y="12227"/>
                    <a:pt x="14055" y="12227"/>
                  </a:cubicBezTo>
                  <a:cubicBezTo>
                    <a:pt x="14102" y="12227"/>
                    <a:pt x="14152" y="11989"/>
                    <a:pt x="14199" y="11737"/>
                  </a:cubicBezTo>
                  <a:cubicBezTo>
                    <a:pt x="14265" y="11402"/>
                    <a:pt x="14199" y="11066"/>
                    <a:pt x="14129" y="10730"/>
                  </a:cubicBezTo>
                  <a:lnTo>
                    <a:pt x="14063" y="10730"/>
                  </a:lnTo>
                  <a:cubicBezTo>
                    <a:pt x="14129" y="10045"/>
                    <a:pt x="14129" y="9359"/>
                    <a:pt x="14199" y="8688"/>
                  </a:cubicBezTo>
                  <a:cubicBezTo>
                    <a:pt x="14199" y="8352"/>
                    <a:pt x="14129" y="7666"/>
                    <a:pt x="14063" y="7666"/>
                  </a:cubicBezTo>
                  <a:close/>
                  <a:moveTo>
                    <a:pt x="14938" y="12087"/>
                  </a:moveTo>
                  <a:cubicBezTo>
                    <a:pt x="14872" y="12087"/>
                    <a:pt x="14736" y="12087"/>
                    <a:pt x="14736" y="12759"/>
                  </a:cubicBezTo>
                  <a:cubicBezTo>
                    <a:pt x="14736" y="13108"/>
                    <a:pt x="14803" y="13444"/>
                    <a:pt x="14872" y="13444"/>
                  </a:cubicBezTo>
                  <a:cubicBezTo>
                    <a:pt x="15140" y="13780"/>
                    <a:pt x="15409" y="14116"/>
                    <a:pt x="15678" y="14465"/>
                  </a:cubicBezTo>
                  <a:lnTo>
                    <a:pt x="15744" y="14465"/>
                  </a:lnTo>
                  <a:cubicBezTo>
                    <a:pt x="15880" y="14116"/>
                    <a:pt x="15880" y="13108"/>
                    <a:pt x="15744" y="13108"/>
                  </a:cubicBezTo>
                  <a:cubicBezTo>
                    <a:pt x="15476" y="12759"/>
                    <a:pt x="15207" y="12423"/>
                    <a:pt x="14938" y="12087"/>
                  </a:cubicBezTo>
                  <a:close/>
                  <a:moveTo>
                    <a:pt x="16553" y="13444"/>
                  </a:moveTo>
                  <a:cubicBezTo>
                    <a:pt x="16487" y="13444"/>
                    <a:pt x="16417" y="13780"/>
                    <a:pt x="16417" y="14116"/>
                  </a:cubicBezTo>
                  <a:cubicBezTo>
                    <a:pt x="16351" y="14465"/>
                    <a:pt x="16417" y="14801"/>
                    <a:pt x="16487" y="14801"/>
                  </a:cubicBezTo>
                  <a:lnTo>
                    <a:pt x="17359" y="14801"/>
                  </a:lnTo>
                  <a:cubicBezTo>
                    <a:pt x="17428" y="14801"/>
                    <a:pt x="17495" y="14801"/>
                    <a:pt x="17495" y="14116"/>
                  </a:cubicBezTo>
                  <a:cubicBezTo>
                    <a:pt x="17495" y="13780"/>
                    <a:pt x="17428" y="13444"/>
                    <a:pt x="17359" y="13444"/>
                  </a:cubicBezTo>
                  <a:close/>
                  <a:moveTo>
                    <a:pt x="19043" y="12423"/>
                  </a:moveTo>
                  <a:cubicBezTo>
                    <a:pt x="18775" y="12759"/>
                    <a:pt x="18503" y="13108"/>
                    <a:pt x="18168" y="13108"/>
                  </a:cubicBezTo>
                  <a:cubicBezTo>
                    <a:pt x="18102" y="13444"/>
                    <a:pt x="18032" y="13780"/>
                    <a:pt x="18102" y="14116"/>
                  </a:cubicBezTo>
                  <a:cubicBezTo>
                    <a:pt x="18102" y="14465"/>
                    <a:pt x="18168" y="14801"/>
                    <a:pt x="18235" y="14801"/>
                  </a:cubicBezTo>
                  <a:lnTo>
                    <a:pt x="18304" y="14801"/>
                  </a:lnTo>
                  <a:cubicBezTo>
                    <a:pt x="18572" y="14465"/>
                    <a:pt x="18841" y="14116"/>
                    <a:pt x="19110" y="13780"/>
                  </a:cubicBezTo>
                  <a:cubicBezTo>
                    <a:pt x="19176" y="13780"/>
                    <a:pt x="19246" y="13444"/>
                    <a:pt x="19246" y="13108"/>
                  </a:cubicBezTo>
                  <a:cubicBezTo>
                    <a:pt x="19176" y="12759"/>
                    <a:pt x="19110" y="12423"/>
                    <a:pt x="19043" y="12423"/>
                  </a:cubicBezTo>
                  <a:close/>
                  <a:moveTo>
                    <a:pt x="6191" y="13108"/>
                  </a:moveTo>
                  <a:cubicBezTo>
                    <a:pt x="6124" y="13108"/>
                    <a:pt x="6055" y="13108"/>
                    <a:pt x="5989" y="13444"/>
                  </a:cubicBezTo>
                  <a:cubicBezTo>
                    <a:pt x="5989" y="13780"/>
                    <a:pt x="5989" y="14116"/>
                    <a:pt x="6055" y="14465"/>
                  </a:cubicBezTo>
                  <a:cubicBezTo>
                    <a:pt x="6327" y="15137"/>
                    <a:pt x="6595" y="15822"/>
                    <a:pt x="6797" y="16508"/>
                  </a:cubicBezTo>
                  <a:lnTo>
                    <a:pt x="6864" y="16508"/>
                  </a:lnTo>
                  <a:cubicBezTo>
                    <a:pt x="6930" y="16508"/>
                    <a:pt x="6997" y="16508"/>
                    <a:pt x="6997" y="16158"/>
                  </a:cubicBezTo>
                  <a:cubicBezTo>
                    <a:pt x="7066" y="15822"/>
                    <a:pt x="6997" y="15487"/>
                    <a:pt x="6930" y="15137"/>
                  </a:cubicBezTo>
                  <a:lnTo>
                    <a:pt x="6191" y="13108"/>
                  </a:lnTo>
                  <a:close/>
                  <a:moveTo>
                    <a:pt x="13168" y="15053"/>
                  </a:moveTo>
                  <a:cubicBezTo>
                    <a:pt x="13152" y="15053"/>
                    <a:pt x="13132" y="15081"/>
                    <a:pt x="13121" y="15137"/>
                  </a:cubicBezTo>
                  <a:cubicBezTo>
                    <a:pt x="12919" y="16158"/>
                    <a:pt x="12650" y="16844"/>
                    <a:pt x="12448" y="17515"/>
                  </a:cubicBezTo>
                  <a:cubicBezTo>
                    <a:pt x="12382" y="17865"/>
                    <a:pt x="12315" y="18201"/>
                    <a:pt x="12382" y="18536"/>
                  </a:cubicBezTo>
                  <a:cubicBezTo>
                    <a:pt x="12382" y="18886"/>
                    <a:pt x="12448" y="18886"/>
                    <a:pt x="12515" y="18886"/>
                  </a:cubicBezTo>
                  <a:lnTo>
                    <a:pt x="12584" y="18886"/>
                  </a:lnTo>
                  <a:cubicBezTo>
                    <a:pt x="12853" y="18201"/>
                    <a:pt x="13055" y="17179"/>
                    <a:pt x="13257" y="16158"/>
                  </a:cubicBezTo>
                  <a:cubicBezTo>
                    <a:pt x="13365" y="15612"/>
                    <a:pt x="13251" y="15053"/>
                    <a:pt x="13168" y="15053"/>
                  </a:cubicBezTo>
                  <a:close/>
                  <a:moveTo>
                    <a:pt x="7678" y="17039"/>
                  </a:moveTo>
                  <a:cubicBezTo>
                    <a:pt x="7631" y="17039"/>
                    <a:pt x="7584" y="17277"/>
                    <a:pt x="7537" y="17515"/>
                  </a:cubicBezTo>
                  <a:cubicBezTo>
                    <a:pt x="7537" y="17865"/>
                    <a:pt x="7537" y="18201"/>
                    <a:pt x="7603" y="18536"/>
                  </a:cubicBezTo>
                  <a:cubicBezTo>
                    <a:pt x="7872" y="18886"/>
                    <a:pt x="8141" y="19558"/>
                    <a:pt x="8412" y="19893"/>
                  </a:cubicBezTo>
                  <a:lnTo>
                    <a:pt x="8479" y="19893"/>
                  </a:lnTo>
                  <a:cubicBezTo>
                    <a:pt x="8681" y="19893"/>
                    <a:pt x="8681" y="18536"/>
                    <a:pt x="8479" y="18536"/>
                  </a:cubicBezTo>
                  <a:cubicBezTo>
                    <a:pt x="8277" y="18201"/>
                    <a:pt x="8008" y="17515"/>
                    <a:pt x="7739" y="17179"/>
                  </a:cubicBezTo>
                  <a:cubicBezTo>
                    <a:pt x="7720" y="17081"/>
                    <a:pt x="7698" y="17039"/>
                    <a:pt x="7678" y="17039"/>
                  </a:cubicBezTo>
                  <a:close/>
                  <a:moveTo>
                    <a:pt x="9252" y="19516"/>
                  </a:moveTo>
                  <a:cubicBezTo>
                    <a:pt x="9141" y="19516"/>
                    <a:pt x="9102" y="20915"/>
                    <a:pt x="9285" y="20915"/>
                  </a:cubicBezTo>
                  <a:cubicBezTo>
                    <a:pt x="9556" y="21264"/>
                    <a:pt x="9825" y="21264"/>
                    <a:pt x="10094" y="21600"/>
                  </a:cubicBezTo>
                  <a:cubicBezTo>
                    <a:pt x="10160" y="21600"/>
                    <a:pt x="10296" y="21264"/>
                    <a:pt x="10296" y="20915"/>
                  </a:cubicBezTo>
                  <a:cubicBezTo>
                    <a:pt x="10296" y="20243"/>
                    <a:pt x="10227" y="20243"/>
                    <a:pt x="10160" y="19893"/>
                  </a:cubicBezTo>
                  <a:cubicBezTo>
                    <a:pt x="9891" y="19893"/>
                    <a:pt x="9623" y="19893"/>
                    <a:pt x="9285" y="19558"/>
                  </a:cubicBezTo>
                  <a:cubicBezTo>
                    <a:pt x="9274" y="19530"/>
                    <a:pt x="9263" y="19516"/>
                    <a:pt x="9252" y="19516"/>
                  </a:cubicBezTo>
                  <a:close/>
                  <a:moveTo>
                    <a:pt x="11775" y="19222"/>
                  </a:moveTo>
                  <a:cubicBezTo>
                    <a:pt x="11506" y="19558"/>
                    <a:pt x="11171" y="19893"/>
                    <a:pt x="10900" y="19893"/>
                  </a:cubicBezTo>
                  <a:cubicBezTo>
                    <a:pt x="10833" y="20243"/>
                    <a:pt x="10767" y="20579"/>
                    <a:pt x="10833" y="20915"/>
                  </a:cubicBezTo>
                  <a:cubicBezTo>
                    <a:pt x="10833" y="21264"/>
                    <a:pt x="10833" y="21600"/>
                    <a:pt x="10969" y="21600"/>
                  </a:cubicBezTo>
                  <a:cubicBezTo>
                    <a:pt x="11304" y="21264"/>
                    <a:pt x="11573" y="20915"/>
                    <a:pt x="11841" y="20579"/>
                  </a:cubicBezTo>
                  <a:cubicBezTo>
                    <a:pt x="11911" y="20579"/>
                    <a:pt x="11977" y="20243"/>
                    <a:pt x="11911" y="19558"/>
                  </a:cubicBezTo>
                  <a:cubicBezTo>
                    <a:pt x="11911" y="19222"/>
                    <a:pt x="11841" y="19222"/>
                    <a:pt x="11775" y="19222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302" name="Google Shape;1677;p41"/>
          <p:cNvGrpSpPr/>
          <p:nvPr/>
        </p:nvGrpSpPr>
        <p:grpSpPr>
          <a:xfrm>
            <a:off x="21830399" y="10443164"/>
            <a:ext cx="1943594" cy="2375803"/>
            <a:chOff x="0" y="0"/>
            <a:chExt cx="1943593" cy="2375802"/>
          </a:xfrm>
        </p:grpSpPr>
        <p:sp>
          <p:nvSpPr>
            <p:cNvPr id="2257" name="Google Shape;1678;p41"/>
            <p:cNvSpPr/>
            <p:nvPr/>
          </p:nvSpPr>
          <p:spPr>
            <a:xfrm>
              <a:off x="58165" y="1281538"/>
              <a:ext cx="1436004" cy="10942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6" h="21600" fill="norm" stroke="1" extrusionOk="0">
                  <a:moveTo>
                    <a:pt x="10800" y="0"/>
                  </a:moveTo>
                  <a:cubicBezTo>
                    <a:pt x="3871" y="0"/>
                    <a:pt x="1263" y="1394"/>
                    <a:pt x="408" y="2090"/>
                  </a:cubicBezTo>
                  <a:cubicBezTo>
                    <a:pt x="122" y="2305"/>
                    <a:pt x="0" y="2678"/>
                    <a:pt x="0" y="3108"/>
                  </a:cubicBezTo>
                  <a:cubicBezTo>
                    <a:pt x="39" y="3215"/>
                    <a:pt x="39" y="3430"/>
                    <a:pt x="39" y="3536"/>
                  </a:cubicBezTo>
                  <a:lnTo>
                    <a:pt x="39" y="3805"/>
                  </a:lnTo>
                  <a:cubicBezTo>
                    <a:pt x="81" y="4393"/>
                    <a:pt x="162" y="5144"/>
                    <a:pt x="244" y="6054"/>
                  </a:cubicBezTo>
                  <a:cubicBezTo>
                    <a:pt x="244" y="6162"/>
                    <a:pt x="284" y="6268"/>
                    <a:pt x="284" y="6429"/>
                  </a:cubicBezTo>
                  <a:cubicBezTo>
                    <a:pt x="652" y="10019"/>
                    <a:pt x="1508" y="15322"/>
                    <a:pt x="3138" y="18267"/>
                  </a:cubicBezTo>
                  <a:lnTo>
                    <a:pt x="3260" y="18427"/>
                  </a:lnTo>
                  <a:cubicBezTo>
                    <a:pt x="3709" y="19285"/>
                    <a:pt x="4320" y="19875"/>
                    <a:pt x="5053" y="20251"/>
                  </a:cubicBezTo>
                  <a:cubicBezTo>
                    <a:pt x="6984" y="21103"/>
                    <a:pt x="9484" y="21600"/>
                    <a:pt x="11810" y="21600"/>
                  </a:cubicBezTo>
                  <a:cubicBezTo>
                    <a:pt x="14737" y="21600"/>
                    <a:pt x="17391" y="20814"/>
                    <a:pt x="18299" y="18964"/>
                  </a:cubicBezTo>
                  <a:cubicBezTo>
                    <a:pt x="18504" y="18536"/>
                    <a:pt x="18665" y="18106"/>
                    <a:pt x="18788" y="17624"/>
                  </a:cubicBezTo>
                  <a:lnTo>
                    <a:pt x="18910" y="17303"/>
                  </a:lnTo>
                  <a:cubicBezTo>
                    <a:pt x="19807" y="14304"/>
                    <a:pt x="20664" y="9162"/>
                    <a:pt x="21153" y="5732"/>
                  </a:cubicBezTo>
                  <a:cubicBezTo>
                    <a:pt x="21194" y="5680"/>
                    <a:pt x="21194" y="5572"/>
                    <a:pt x="21194" y="5517"/>
                  </a:cubicBezTo>
                  <a:cubicBezTo>
                    <a:pt x="21316" y="4823"/>
                    <a:pt x="21397" y="4178"/>
                    <a:pt x="21478" y="3696"/>
                  </a:cubicBezTo>
                  <a:cubicBezTo>
                    <a:pt x="21478" y="3590"/>
                    <a:pt x="21478" y="3536"/>
                    <a:pt x="21519" y="3430"/>
                  </a:cubicBezTo>
                  <a:cubicBezTo>
                    <a:pt x="21561" y="3269"/>
                    <a:pt x="21561" y="3163"/>
                    <a:pt x="21561" y="3108"/>
                  </a:cubicBezTo>
                  <a:cubicBezTo>
                    <a:pt x="21600" y="2626"/>
                    <a:pt x="21438" y="2145"/>
                    <a:pt x="21153" y="1930"/>
                  </a:cubicBezTo>
                  <a:cubicBezTo>
                    <a:pt x="20175" y="1233"/>
                    <a:pt x="17566" y="0"/>
                    <a:pt x="108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58" name="Google Shape;1679;p41"/>
            <p:cNvSpPr/>
            <p:nvPr/>
          </p:nvSpPr>
          <p:spPr>
            <a:xfrm>
              <a:off x="60794" y="1455280"/>
              <a:ext cx="1430230" cy="108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20534" y="7549"/>
                    <a:pt x="17789" y="19433"/>
                    <a:pt x="11231" y="19433"/>
                  </a:cubicBezTo>
                  <a:cubicBezTo>
                    <a:pt x="3894" y="19433"/>
                    <a:pt x="985" y="7026"/>
                    <a:pt x="0" y="1071"/>
                  </a:cubicBezTo>
                  <a:lnTo>
                    <a:pt x="0" y="3787"/>
                  </a:lnTo>
                  <a:cubicBezTo>
                    <a:pt x="1108" y="10264"/>
                    <a:pt x="4059" y="21600"/>
                    <a:pt x="11231" y="21600"/>
                  </a:cubicBezTo>
                  <a:cubicBezTo>
                    <a:pt x="17583" y="21600"/>
                    <a:pt x="20371" y="10812"/>
                    <a:pt x="21558" y="2691"/>
                  </a:cubicBezTo>
                  <a:cubicBezTo>
                    <a:pt x="21558" y="1619"/>
                    <a:pt x="21600" y="548"/>
                    <a:pt x="216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59" name="Google Shape;1680;p41"/>
            <p:cNvSpPr/>
            <p:nvPr/>
          </p:nvSpPr>
          <p:spPr>
            <a:xfrm>
              <a:off x="77066" y="1558424"/>
              <a:ext cx="1392303" cy="1682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557" y="0"/>
                  </a:moveTo>
                  <a:cubicBezTo>
                    <a:pt x="21262" y="1045"/>
                    <a:pt x="20967" y="2780"/>
                    <a:pt x="20757" y="4870"/>
                  </a:cubicBezTo>
                  <a:cubicBezTo>
                    <a:pt x="20505" y="7313"/>
                    <a:pt x="20252" y="8711"/>
                    <a:pt x="19914" y="10109"/>
                  </a:cubicBezTo>
                  <a:cubicBezTo>
                    <a:pt x="19831" y="10189"/>
                    <a:pt x="19747" y="10238"/>
                    <a:pt x="19662" y="10238"/>
                  </a:cubicBezTo>
                  <a:cubicBezTo>
                    <a:pt x="19410" y="10238"/>
                    <a:pt x="19157" y="9836"/>
                    <a:pt x="18905" y="9048"/>
                  </a:cubicBezTo>
                  <a:cubicBezTo>
                    <a:pt x="18652" y="8277"/>
                    <a:pt x="18400" y="7875"/>
                    <a:pt x="18130" y="7875"/>
                  </a:cubicBezTo>
                  <a:cubicBezTo>
                    <a:pt x="18039" y="7875"/>
                    <a:pt x="17947" y="7923"/>
                    <a:pt x="17852" y="8004"/>
                  </a:cubicBezTo>
                  <a:cubicBezTo>
                    <a:pt x="17516" y="9048"/>
                    <a:pt x="17221" y="10446"/>
                    <a:pt x="16969" y="12536"/>
                  </a:cubicBezTo>
                  <a:cubicBezTo>
                    <a:pt x="16716" y="14625"/>
                    <a:pt x="16421" y="16023"/>
                    <a:pt x="16083" y="16714"/>
                  </a:cubicBezTo>
                  <a:cubicBezTo>
                    <a:pt x="16027" y="16779"/>
                    <a:pt x="15968" y="16811"/>
                    <a:pt x="15910" y="16811"/>
                  </a:cubicBezTo>
                  <a:cubicBezTo>
                    <a:pt x="15632" y="16811"/>
                    <a:pt x="15361" y="16136"/>
                    <a:pt x="15116" y="14979"/>
                  </a:cubicBezTo>
                  <a:cubicBezTo>
                    <a:pt x="14778" y="13934"/>
                    <a:pt x="14442" y="13243"/>
                    <a:pt x="14104" y="13243"/>
                  </a:cubicBezTo>
                  <a:cubicBezTo>
                    <a:pt x="13768" y="13580"/>
                    <a:pt x="13432" y="14979"/>
                    <a:pt x="13178" y="16714"/>
                  </a:cubicBezTo>
                  <a:cubicBezTo>
                    <a:pt x="12885" y="18466"/>
                    <a:pt x="12589" y="19511"/>
                    <a:pt x="12254" y="19864"/>
                  </a:cubicBezTo>
                  <a:cubicBezTo>
                    <a:pt x="11916" y="19864"/>
                    <a:pt x="11580" y="18820"/>
                    <a:pt x="11285" y="17421"/>
                  </a:cubicBezTo>
                  <a:cubicBezTo>
                    <a:pt x="10989" y="15670"/>
                    <a:pt x="10653" y="14979"/>
                    <a:pt x="10315" y="14625"/>
                  </a:cubicBezTo>
                  <a:cubicBezTo>
                    <a:pt x="9937" y="14625"/>
                    <a:pt x="9601" y="15670"/>
                    <a:pt x="9306" y="17068"/>
                  </a:cubicBezTo>
                  <a:cubicBezTo>
                    <a:pt x="9061" y="18788"/>
                    <a:pt x="8768" y="19591"/>
                    <a:pt x="8471" y="19591"/>
                  </a:cubicBezTo>
                  <a:cubicBezTo>
                    <a:pt x="8104" y="19591"/>
                    <a:pt x="7733" y="18338"/>
                    <a:pt x="7453" y="16023"/>
                  </a:cubicBezTo>
                  <a:cubicBezTo>
                    <a:pt x="7158" y="14288"/>
                    <a:pt x="6863" y="12889"/>
                    <a:pt x="6484" y="12198"/>
                  </a:cubicBezTo>
                  <a:cubicBezTo>
                    <a:pt x="6148" y="12198"/>
                    <a:pt x="5810" y="12889"/>
                    <a:pt x="5474" y="13934"/>
                  </a:cubicBezTo>
                  <a:cubicBezTo>
                    <a:pt x="5179" y="15332"/>
                    <a:pt x="4843" y="15670"/>
                    <a:pt x="4505" y="15670"/>
                  </a:cubicBezTo>
                  <a:cubicBezTo>
                    <a:pt x="4169" y="14625"/>
                    <a:pt x="3874" y="13243"/>
                    <a:pt x="3622" y="11154"/>
                  </a:cubicBezTo>
                  <a:cubicBezTo>
                    <a:pt x="3299" y="8004"/>
                    <a:pt x="2835" y="6364"/>
                    <a:pt x="2356" y="6364"/>
                  </a:cubicBezTo>
                  <a:cubicBezTo>
                    <a:pt x="2146" y="6364"/>
                    <a:pt x="1932" y="6670"/>
                    <a:pt x="1726" y="7313"/>
                  </a:cubicBezTo>
                  <a:cubicBezTo>
                    <a:pt x="1509" y="7988"/>
                    <a:pt x="1291" y="8373"/>
                    <a:pt x="1074" y="8373"/>
                  </a:cubicBezTo>
                  <a:cubicBezTo>
                    <a:pt x="955" y="8373"/>
                    <a:pt x="835" y="8261"/>
                    <a:pt x="717" y="8004"/>
                  </a:cubicBezTo>
                  <a:cubicBezTo>
                    <a:pt x="421" y="6959"/>
                    <a:pt x="169" y="5577"/>
                    <a:pt x="0" y="3488"/>
                  </a:cubicBezTo>
                  <a:cubicBezTo>
                    <a:pt x="0" y="4179"/>
                    <a:pt x="43" y="5223"/>
                    <a:pt x="43" y="5914"/>
                  </a:cubicBezTo>
                  <a:cubicBezTo>
                    <a:pt x="212" y="7313"/>
                    <a:pt x="421" y="8711"/>
                    <a:pt x="674" y="9402"/>
                  </a:cubicBezTo>
                  <a:cubicBezTo>
                    <a:pt x="808" y="9659"/>
                    <a:pt x="938" y="9771"/>
                    <a:pt x="1064" y="9771"/>
                  </a:cubicBezTo>
                  <a:cubicBezTo>
                    <a:pt x="1297" y="9771"/>
                    <a:pt x="1524" y="9386"/>
                    <a:pt x="1769" y="8711"/>
                  </a:cubicBezTo>
                  <a:cubicBezTo>
                    <a:pt x="1985" y="8196"/>
                    <a:pt x="2224" y="7875"/>
                    <a:pt x="2451" y="7875"/>
                  </a:cubicBezTo>
                  <a:cubicBezTo>
                    <a:pt x="2534" y="7875"/>
                    <a:pt x="2616" y="7923"/>
                    <a:pt x="2695" y="8004"/>
                  </a:cubicBezTo>
                  <a:cubicBezTo>
                    <a:pt x="3031" y="9048"/>
                    <a:pt x="3286" y="10446"/>
                    <a:pt x="3538" y="12536"/>
                  </a:cubicBezTo>
                  <a:cubicBezTo>
                    <a:pt x="3826" y="15573"/>
                    <a:pt x="4278" y="17261"/>
                    <a:pt x="4740" y="17261"/>
                  </a:cubicBezTo>
                  <a:cubicBezTo>
                    <a:pt x="5020" y="17261"/>
                    <a:pt x="5303" y="16650"/>
                    <a:pt x="5558" y="15332"/>
                  </a:cubicBezTo>
                  <a:cubicBezTo>
                    <a:pt x="5853" y="14288"/>
                    <a:pt x="6148" y="13934"/>
                    <a:pt x="6484" y="13934"/>
                  </a:cubicBezTo>
                  <a:cubicBezTo>
                    <a:pt x="6779" y="14288"/>
                    <a:pt x="7074" y="15670"/>
                    <a:pt x="7370" y="17421"/>
                  </a:cubicBezTo>
                  <a:cubicBezTo>
                    <a:pt x="7622" y="19157"/>
                    <a:pt x="7958" y="20555"/>
                    <a:pt x="8337" y="20909"/>
                  </a:cubicBezTo>
                  <a:cubicBezTo>
                    <a:pt x="8715" y="20909"/>
                    <a:pt x="9094" y="20202"/>
                    <a:pt x="9389" y="18466"/>
                  </a:cubicBezTo>
                  <a:cubicBezTo>
                    <a:pt x="9684" y="17068"/>
                    <a:pt x="9980" y="16023"/>
                    <a:pt x="10315" y="16023"/>
                  </a:cubicBezTo>
                  <a:cubicBezTo>
                    <a:pt x="10653" y="16377"/>
                    <a:pt x="10947" y="17068"/>
                    <a:pt x="11199" y="18820"/>
                  </a:cubicBezTo>
                  <a:cubicBezTo>
                    <a:pt x="11537" y="20202"/>
                    <a:pt x="11873" y="21246"/>
                    <a:pt x="12211" y="21600"/>
                  </a:cubicBezTo>
                  <a:lnTo>
                    <a:pt x="12254" y="21600"/>
                  </a:lnTo>
                  <a:cubicBezTo>
                    <a:pt x="12632" y="20909"/>
                    <a:pt x="12968" y="19864"/>
                    <a:pt x="13263" y="17775"/>
                  </a:cubicBezTo>
                  <a:cubicBezTo>
                    <a:pt x="13516" y="16377"/>
                    <a:pt x="13811" y="15332"/>
                    <a:pt x="14147" y="14625"/>
                  </a:cubicBezTo>
                  <a:cubicBezTo>
                    <a:pt x="14442" y="14625"/>
                    <a:pt x="14778" y="15332"/>
                    <a:pt x="15073" y="16377"/>
                  </a:cubicBezTo>
                  <a:cubicBezTo>
                    <a:pt x="15411" y="17775"/>
                    <a:pt x="15747" y="18466"/>
                    <a:pt x="16126" y="18466"/>
                  </a:cubicBezTo>
                  <a:cubicBezTo>
                    <a:pt x="16464" y="17421"/>
                    <a:pt x="16800" y="16023"/>
                    <a:pt x="17095" y="13934"/>
                  </a:cubicBezTo>
                  <a:cubicBezTo>
                    <a:pt x="17304" y="12198"/>
                    <a:pt x="17600" y="10800"/>
                    <a:pt x="17895" y="9755"/>
                  </a:cubicBezTo>
                  <a:cubicBezTo>
                    <a:pt x="18231" y="9755"/>
                    <a:pt x="18526" y="10109"/>
                    <a:pt x="18862" y="10800"/>
                  </a:cubicBezTo>
                  <a:cubicBezTo>
                    <a:pt x="19077" y="11684"/>
                    <a:pt x="19310" y="12118"/>
                    <a:pt x="19540" y="12118"/>
                  </a:cubicBezTo>
                  <a:cubicBezTo>
                    <a:pt x="20031" y="12118"/>
                    <a:pt x="20513" y="10173"/>
                    <a:pt x="20800" y="6621"/>
                  </a:cubicBezTo>
                  <a:cubicBezTo>
                    <a:pt x="21010" y="4532"/>
                    <a:pt x="21262" y="2780"/>
                    <a:pt x="21557" y="1736"/>
                  </a:cubicBezTo>
                  <a:cubicBezTo>
                    <a:pt x="21600" y="1398"/>
                    <a:pt x="21600" y="691"/>
                    <a:pt x="21600" y="338"/>
                  </a:cubicBezTo>
                  <a:lnTo>
                    <a:pt x="21557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60" name="Google Shape;1681;p41"/>
            <p:cNvSpPr/>
            <p:nvPr/>
          </p:nvSpPr>
          <p:spPr>
            <a:xfrm>
              <a:off x="269834" y="2158135"/>
              <a:ext cx="1047445" cy="157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20818" y="2988"/>
                    <a:pt x="20201" y="6696"/>
                    <a:pt x="19698" y="11538"/>
                  </a:cubicBezTo>
                  <a:cubicBezTo>
                    <a:pt x="19530" y="7452"/>
                    <a:pt x="18972" y="4104"/>
                    <a:pt x="18299" y="2988"/>
                  </a:cubicBezTo>
                  <a:cubicBezTo>
                    <a:pt x="18177" y="2850"/>
                    <a:pt x="18051" y="2799"/>
                    <a:pt x="17927" y="2799"/>
                  </a:cubicBezTo>
                  <a:cubicBezTo>
                    <a:pt x="17313" y="2799"/>
                    <a:pt x="16693" y="4293"/>
                    <a:pt x="16228" y="7074"/>
                  </a:cubicBezTo>
                  <a:cubicBezTo>
                    <a:pt x="15725" y="10062"/>
                    <a:pt x="15333" y="13410"/>
                    <a:pt x="15054" y="17496"/>
                  </a:cubicBezTo>
                  <a:cubicBezTo>
                    <a:pt x="14615" y="8190"/>
                    <a:pt x="13410" y="3623"/>
                    <a:pt x="12202" y="3623"/>
                  </a:cubicBezTo>
                  <a:cubicBezTo>
                    <a:pt x="10947" y="3623"/>
                    <a:pt x="9687" y="8568"/>
                    <a:pt x="9290" y="18252"/>
                  </a:cubicBezTo>
                  <a:cubicBezTo>
                    <a:pt x="8954" y="13770"/>
                    <a:pt x="8451" y="9684"/>
                    <a:pt x="7834" y="7074"/>
                  </a:cubicBezTo>
                  <a:cubicBezTo>
                    <a:pt x="7331" y="4928"/>
                    <a:pt x="6758" y="3846"/>
                    <a:pt x="6190" y="3846"/>
                  </a:cubicBezTo>
                  <a:cubicBezTo>
                    <a:pt x="5875" y="3846"/>
                    <a:pt x="5560" y="4172"/>
                    <a:pt x="5261" y="4842"/>
                  </a:cubicBezTo>
                  <a:cubicBezTo>
                    <a:pt x="4533" y="6696"/>
                    <a:pt x="4029" y="10800"/>
                    <a:pt x="3805" y="15642"/>
                  </a:cubicBezTo>
                  <a:cubicBezTo>
                    <a:pt x="3358" y="10062"/>
                    <a:pt x="2574" y="6336"/>
                    <a:pt x="1678" y="5220"/>
                  </a:cubicBezTo>
                  <a:cubicBezTo>
                    <a:pt x="1546" y="5134"/>
                    <a:pt x="1412" y="5082"/>
                    <a:pt x="1275" y="5082"/>
                  </a:cubicBezTo>
                  <a:cubicBezTo>
                    <a:pt x="834" y="5082"/>
                    <a:pt x="385" y="5563"/>
                    <a:pt x="0" y="6696"/>
                  </a:cubicBezTo>
                  <a:lnTo>
                    <a:pt x="111" y="8190"/>
                  </a:lnTo>
                  <a:cubicBezTo>
                    <a:pt x="496" y="7057"/>
                    <a:pt x="880" y="6576"/>
                    <a:pt x="1265" y="6576"/>
                  </a:cubicBezTo>
                  <a:cubicBezTo>
                    <a:pt x="1384" y="6576"/>
                    <a:pt x="1502" y="6610"/>
                    <a:pt x="1624" y="6696"/>
                  </a:cubicBezTo>
                  <a:cubicBezTo>
                    <a:pt x="2630" y="7812"/>
                    <a:pt x="3412" y="12654"/>
                    <a:pt x="3805" y="18612"/>
                  </a:cubicBezTo>
                  <a:cubicBezTo>
                    <a:pt x="3805" y="18990"/>
                    <a:pt x="3862" y="19368"/>
                    <a:pt x="3916" y="19368"/>
                  </a:cubicBezTo>
                  <a:cubicBezTo>
                    <a:pt x="3973" y="18990"/>
                    <a:pt x="4029" y="18612"/>
                    <a:pt x="4029" y="18612"/>
                  </a:cubicBezTo>
                  <a:cubicBezTo>
                    <a:pt x="4029" y="13032"/>
                    <a:pt x="4589" y="8190"/>
                    <a:pt x="5372" y="6336"/>
                  </a:cubicBezTo>
                  <a:cubicBezTo>
                    <a:pt x="5658" y="5649"/>
                    <a:pt x="5955" y="5323"/>
                    <a:pt x="6247" y="5323"/>
                  </a:cubicBezTo>
                  <a:cubicBezTo>
                    <a:pt x="6747" y="5323"/>
                    <a:pt x="7240" y="6301"/>
                    <a:pt x="7666" y="8190"/>
                  </a:cubicBezTo>
                  <a:cubicBezTo>
                    <a:pt x="8394" y="11538"/>
                    <a:pt x="8898" y="15642"/>
                    <a:pt x="9233" y="20845"/>
                  </a:cubicBezTo>
                  <a:cubicBezTo>
                    <a:pt x="9290" y="21222"/>
                    <a:pt x="9290" y="21222"/>
                    <a:pt x="9344" y="21600"/>
                  </a:cubicBezTo>
                  <a:cubicBezTo>
                    <a:pt x="9401" y="21222"/>
                    <a:pt x="9458" y="21222"/>
                    <a:pt x="9458" y="20845"/>
                  </a:cubicBezTo>
                  <a:cubicBezTo>
                    <a:pt x="9744" y="10748"/>
                    <a:pt x="10983" y="5632"/>
                    <a:pt x="12215" y="5632"/>
                  </a:cubicBezTo>
                  <a:cubicBezTo>
                    <a:pt x="13389" y="5632"/>
                    <a:pt x="14558" y="10285"/>
                    <a:pt x="14886" y="19728"/>
                  </a:cubicBezTo>
                  <a:cubicBezTo>
                    <a:pt x="14940" y="20106"/>
                    <a:pt x="14940" y="20484"/>
                    <a:pt x="14997" y="20484"/>
                  </a:cubicBezTo>
                  <a:cubicBezTo>
                    <a:pt x="15054" y="20484"/>
                    <a:pt x="15111" y="20106"/>
                    <a:pt x="15111" y="20106"/>
                  </a:cubicBezTo>
                  <a:cubicBezTo>
                    <a:pt x="15389" y="15642"/>
                    <a:pt x="15782" y="11538"/>
                    <a:pt x="16342" y="8568"/>
                  </a:cubicBezTo>
                  <a:cubicBezTo>
                    <a:pt x="16760" y="5786"/>
                    <a:pt x="17333" y="4275"/>
                    <a:pt x="17898" y="4275"/>
                  </a:cubicBezTo>
                  <a:cubicBezTo>
                    <a:pt x="18015" y="4275"/>
                    <a:pt x="18131" y="4344"/>
                    <a:pt x="18244" y="4464"/>
                  </a:cubicBezTo>
                  <a:cubicBezTo>
                    <a:pt x="18915" y="5580"/>
                    <a:pt x="19419" y="9306"/>
                    <a:pt x="19530" y="13770"/>
                  </a:cubicBezTo>
                  <a:cubicBezTo>
                    <a:pt x="19530" y="14148"/>
                    <a:pt x="19530" y="14526"/>
                    <a:pt x="19587" y="14526"/>
                  </a:cubicBezTo>
                  <a:cubicBezTo>
                    <a:pt x="19602" y="14629"/>
                    <a:pt x="19620" y="14680"/>
                    <a:pt x="19633" y="14680"/>
                  </a:cubicBezTo>
                  <a:cubicBezTo>
                    <a:pt x="19672" y="14680"/>
                    <a:pt x="19698" y="14406"/>
                    <a:pt x="19698" y="14148"/>
                  </a:cubicBezTo>
                  <a:cubicBezTo>
                    <a:pt x="20147" y="9306"/>
                    <a:pt x="20707" y="5220"/>
                    <a:pt x="21432" y="2232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61" name="Google Shape;1682;p41"/>
            <p:cNvSpPr/>
            <p:nvPr/>
          </p:nvSpPr>
          <p:spPr>
            <a:xfrm>
              <a:off x="101600" y="1308700"/>
              <a:ext cx="1359633" cy="2116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78" y="0"/>
                  </a:moveTo>
                  <a:cubicBezTo>
                    <a:pt x="4828" y="0"/>
                    <a:pt x="0" y="4982"/>
                    <a:pt x="0" y="10806"/>
                  </a:cubicBezTo>
                  <a:cubicBezTo>
                    <a:pt x="0" y="11637"/>
                    <a:pt x="42" y="12186"/>
                    <a:pt x="129" y="12467"/>
                  </a:cubicBezTo>
                  <a:cubicBezTo>
                    <a:pt x="949" y="17730"/>
                    <a:pt x="5345" y="21600"/>
                    <a:pt x="10778" y="21600"/>
                  </a:cubicBezTo>
                  <a:cubicBezTo>
                    <a:pt x="16253" y="21600"/>
                    <a:pt x="20781" y="17730"/>
                    <a:pt x="21513" y="12467"/>
                  </a:cubicBezTo>
                  <a:cubicBezTo>
                    <a:pt x="21556" y="11905"/>
                    <a:pt x="21600" y="11356"/>
                    <a:pt x="21600" y="10806"/>
                  </a:cubicBezTo>
                  <a:cubicBezTo>
                    <a:pt x="21600" y="4982"/>
                    <a:pt x="16770" y="0"/>
                    <a:pt x="10778" y="0"/>
                  </a:cubicBezTo>
                  <a:close/>
                </a:path>
              </a:pathLst>
            </a:custGeom>
            <a:solidFill>
              <a:srgbClr val="4E404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62" name="Google Shape;1683;p41"/>
            <p:cNvSpPr/>
            <p:nvPr/>
          </p:nvSpPr>
          <p:spPr>
            <a:xfrm>
              <a:off x="967304" y="1365655"/>
              <a:ext cx="488427" cy="1520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921" y="0"/>
                  </a:moveTo>
                  <a:cubicBezTo>
                    <a:pt x="6958" y="3858"/>
                    <a:pt x="6001" y="6951"/>
                    <a:pt x="5037" y="10027"/>
                  </a:cubicBezTo>
                  <a:cubicBezTo>
                    <a:pt x="3476" y="14649"/>
                    <a:pt x="1799" y="18116"/>
                    <a:pt x="0" y="21600"/>
                  </a:cubicBezTo>
                  <a:cubicBezTo>
                    <a:pt x="11282" y="20053"/>
                    <a:pt x="19923" y="15040"/>
                    <a:pt x="21600" y="9262"/>
                  </a:cubicBezTo>
                  <a:cubicBezTo>
                    <a:pt x="20161" y="5404"/>
                    <a:pt x="15118" y="1938"/>
                    <a:pt x="792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63" name="Google Shape;1684;p41"/>
            <p:cNvSpPr/>
            <p:nvPr/>
          </p:nvSpPr>
          <p:spPr>
            <a:xfrm>
              <a:off x="109737" y="1354139"/>
              <a:ext cx="1036685" cy="1662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481" y="0"/>
                  </a:moveTo>
                  <a:cubicBezTo>
                    <a:pt x="14999" y="0"/>
                    <a:pt x="14514" y="33"/>
                    <a:pt x="14021" y="98"/>
                  </a:cubicBezTo>
                  <a:lnTo>
                    <a:pt x="12722" y="98"/>
                  </a:lnTo>
                  <a:cubicBezTo>
                    <a:pt x="12443" y="65"/>
                    <a:pt x="12164" y="49"/>
                    <a:pt x="11885" y="49"/>
                  </a:cubicBezTo>
                  <a:cubicBezTo>
                    <a:pt x="8883" y="49"/>
                    <a:pt x="5884" y="1740"/>
                    <a:pt x="2882" y="4327"/>
                  </a:cubicBezTo>
                  <a:cubicBezTo>
                    <a:pt x="1356" y="6083"/>
                    <a:pt x="339" y="7856"/>
                    <a:pt x="0" y="9970"/>
                  </a:cubicBezTo>
                  <a:cubicBezTo>
                    <a:pt x="563" y="13842"/>
                    <a:pt x="2543" y="16672"/>
                    <a:pt x="5370" y="18786"/>
                  </a:cubicBezTo>
                  <a:cubicBezTo>
                    <a:pt x="7407" y="20543"/>
                    <a:pt x="9895" y="21258"/>
                    <a:pt x="12553" y="21600"/>
                  </a:cubicBezTo>
                  <a:lnTo>
                    <a:pt x="13966" y="21600"/>
                  </a:lnTo>
                  <a:cubicBezTo>
                    <a:pt x="15322" y="21600"/>
                    <a:pt x="16624" y="21600"/>
                    <a:pt x="17868" y="21258"/>
                  </a:cubicBezTo>
                  <a:cubicBezTo>
                    <a:pt x="18715" y="18070"/>
                    <a:pt x="19506" y="14899"/>
                    <a:pt x="20241" y="10670"/>
                  </a:cubicBezTo>
                  <a:cubicBezTo>
                    <a:pt x="20695" y="7856"/>
                    <a:pt x="21146" y="5026"/>
                    <a:pt x="21600" y="1496"/>
                  </a:cubicBezTo>
                  <a:cubicBezTo>
                    <a:pt x="19832" y="634"/>
                    <a:pt x="17719" y="0"/>
                    <a:pt x="1548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64" name="Google Shape;1685;p41"/>
            <p:cNvSpPr/>
            <p:nvPr/>
          </p:nvSpPr>
          <p:spPr>
            <a:xfrm>
              <a:off x="1427727" y="1048963"/>
              <a:ext cx="515867" cy="5120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6" h="21600" fill="norm" stroke="1" extrusionOk="0">
                  <a:moveTo>
                    <a:pt x="4041" y="0"/>
                  </a:moveTo>
                  <a:cubicBezTo>
                    <a:pt x="3907" y="0"/>
                    <a:pt x="3767" y="26"/>
                    <a:pt x="3618" y="84"/>
                  </a:cubicBezTo>
                  <a:cubicBezTo>
                    <a:pt x="2498" y="539"/>
                    <a:pt x="1491" y="1457"/>
                    <a:pt x="933" y="2487"/>
                  </a:cubicBezTo>
                  <a:cubicBezTo>
                    <a:pt x="35" y="3860"/>
                    <a:pt x="-187" y="5465"/>
                    <a:pt x="149" y="6948"/>
                  </a:cubicBezTo>
                  <a:cubicBezTo>
                    <a:pt x="484" y="8437"/>
                    <a:pt x="1155" y="9810"/>
                    <a:pt x="2054" y="11072"/>
                  </a:cubicBezTo>
                  <a:cubicBezTo>
                    <a:pt x="3504" y="13358"/>
                    <a:pt x="4960" y="15650"/>
                    <a:pt x="6307" y="17941"/>
                  </a:cubicBezTo>
                  <a:cubicBezTo>
                    <a:pt x="6865" y="18738"/>
                    <a:pt x="7423" y="19541"/>
                    <a:pt x="8094" y="20227"/>
                  </a:cubicBezTo>
                  <a:cubicBezTo>
                    <a:pt x="8321" y="20460"/>
                    <a:pt x="8543" y="20687"/>
                    <a:pt x="8765" y="20914"/>
                  </a:cubicBezTo>
                  <a:cubicBezTo>
                    <a:pt x="9106" y="21030"/>
                    <a:pt x="9441" y="21257"/>
                    <a:pt x="9777" y="21373"/>
                  </a:cubicBezTo>
                  <a:cubicBezTo>
                    <a:pt x="10334" y="21489"/>
                    <a:pt x="10892" y="21489"/>
                    <a:pt x="11341" y="21489"/>
                  </a:cubicBezTo>
                  <a:lnTo>
                    <a:pt x="11676" y="21489"/>
                  </a:lnTo>
                  <a:cubicBezTo>
                    <a:pt x="12239" y="21373"/>
                    <a:pt x="12683" y="21373"/>
                    <a:pt x="13246" y="21373"/>
                  </a:cubicBezTo>
                  <a:lnTo>
                    <a:pt x="13803" y="21373"/>
                  </a:lnTo>
                  <a:cubicBezTo>
                    <a:pt x="15037" y="21373"/>
                    <a:pt x="16152" y="21600"/>
                    <a:pt x="17273" y="21600"/>
                  </a:cubicBezTo>
                  <a:lnTo>
                    <a:pt x="17608" y="21600"/>
                  </a:lnTo>
                  <a:cubicBezTo>
                    <a:pt x="18057" y="21600"/>
                    <a:pt x="18506" y="21600"/>
                    <a:pt x="18950" y="21489"/>
                  </a:cubicBezTo>
                  <a:cubicBezTo>
                    <a:pt x="19513" y="21373"/>
                    <a:pt x="19962" y="21146"/>
                    <a:pt x="20406" y="20914"/>
                  </a:cubicBezTo>
                  <a:lnTo>
                    <a:pt x="20633" y="20687"/>
                  </a:lnTo>
                  <a:cubicBezTo>
                    <a:pt x="20855" y="20460"/>
                    <a:pt x="21077" y="20227"/>
                    <a:pt x="21191" y="19884"/>
                  </a:cubicBezTo>
                  <a:cubicBezTo>
                    <a:pt x="21413" y="18854"/>
                    <a:pt x="21191" y="17825"/>
                    <a:pt x="20633" y="17022"/>
                  </a:cubicBezTo>
                  <a:lnTo>
                    <a:pt x="20406" y="16795"/>
                  </a:lnTo>
                  <a:cubicBezTo>
                    <a:pt x="20298" y="16568"/>
                    <a:pt x="20184" y="16336"/>
                    <a:pt x="19962" y="16109"/>
                  </a:cubicBezTo>
                  <a:cubicBezTo>
                    <a:pt x="18728" y="14620"/>
                    <a:pt x="17386" y="13358"/>
                    <a:pt x="15930" y="12101"/>
                  </a:cubicBezTo>
                  <a:cubicBezTo>
                    <a:pt x="14702" y="11072"/>
                    <a:pt x="13468" y="9926"/>
                    <a:pt x="12239" y="8670"/>
                  </a:cubicBezTo>
                  <a:cubicBezTo>
                    <a:pt x="10112" y="6605"/>
                    <a:pt x="8094" y="4319"/>
                    <a:pt x="6194" y="2027"/>
                  </a:cubicBezTo>
                  <a:cubicBezTo>
                    <a:pt x="5605" y="1325"/>
                    <a:pt x="5012" y="0"/>
                    <a:pt x="4041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65" name="Google Shape;1686;p41"/>
            <p:cNvSpPr/>
            <p:nvPr/>
          </p:nvSpPr>
          <p:spPr>
            <a:xfrm>
              <a:off x="1463870" y="1194791"/>
              <a:ext cx="246968" cy="3636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5463" y="7896"/>
                    <a:pt x="12579" y="15153"/>
                    <a:pt x="20888" y="21600"/>
                  </a:cubicBezTo>
                  <a:lnTo>
                    <a:pt x="21600" y="21600"/>
                  </a:lnTo>
                  <a:cubicBezTo>
                    <a:pt x="13061" y="15153"/>
                    <a:pt x="5934" y="7733"/>
                    <a:pt x="48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66" name="Google Shape;1687;p41"/>
            <p:cNvSpPr/>
            <p:nvPr/>
          </p:nvSpPr>
          <p:spPr>
            <a:xfrm>
              <a:off x="1499169" y="1159492"/>
              <a:ext cx="263240" cy="3961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42" y="0"/>
                  </a:moveTo>
                  <a:lnTo>
                    <a:pt x="0" y="143"/>
                  </a:lnTo>
                  <a:cubicBezTo>
                    <a:pt x="5567" y="7691"/>
                    <a:pt x="12695" y="14946"/>
                    <a:pt x="20932" y="21600"/>
                  </a:cubicBezTo>
                  <a:lnTo>
                    <a:pt x="21600" y="21600"/>
                  </a:lnTo>
                  <a:cubicBezTo>
                    <a:pt x="13363" y="14946"/>
                    <a:pt x="6235" y="7691"/>
                    <a:pt x="44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67" name="Google Shape;1688;p41"/>
            <p:cNvSpPr/>
            <p:nvPr/>
          </p:nvSpPr>
          <p:spPr>
            <a:xfrm>
              <a:off x="1518196" y="1132329"/>
              <a:ext cx="339220" cy="4287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43" y="0"/>
                  </a:moveTo>
                  <a:lnTo>
                    <a:pt x="0" y="139"/>
                  </a:lnTo>
                  <a:cubicBezTo>
                    <a:pt x="3627" y="4648"/>
                    <a:pt x="7253" y="9296"/>
                    <a:pt x="11406" y="13534"/>
                  </a:cubicBezTo>
                  <a:cubicBezTo>
                    <a:pt x="14339" y="16410"/>
                    <a:pt x="17455" y="19140"/>
                    <a:pt x="20907" y="21600"/>
                  </a:cubicBezTo>
                  <a:lnTo>
                    <a:pt x="21600" y="21600"/>
                  </a:lnTo>
                  <a:cubicBezTo>
                    <a:pt x="17973" y="19140"/>
                    <a:pt x="14690" y="16410"/>
                    <a:pt x="11748" y="13401"/>
                  </a:cubicBezTo>
                  <a:cubicBezTo>
                    <a:pt x="7604" y="9025"/>
                    <a:pt x="3802" y="4648"/>
                    <a:pt x="34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68" name="Google Shape;1689;p41"/>
            <p:cNvSpPr/>
            <p:nvPr/>
          </p:nvSpPr>
          <p:spPr>
            <a:xfrm>
              <a:off x="1428571" y="1192037"/>
              <a:ext cx="211669" cy="3527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62" y="0"/>
                  </a:moveTo>
                  <a:lnTo>
                    <a:pt x="0" y="169"/>
                  </a:lnTo>
                  <a:cubicBezTo>
                    <a:pt x="5263" y="7481"/>
                    <a:pt x="11918" y="14288"/>
                    <a:pt x="19939" y="20604"/>
                  </a:cubicBezTo>
                  <a:cubicBezTo>
                    <a:pt x="20501" y="20941"/>
                    <a:pt x="21051" y="21270"/>
                    <a:pt x="21600" y="21600"/>
                  </a:cubicBezTo>
                  <a:cubicBezTo>
                    <a:pt x="13297" y="14954"/>
                    <a:pt x="6093" y="7642"/>
                    <a:pt x="56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69" name="Google Shape;1690;p41"/>
            <p:cNvSpPr/>
            <p:nvPr/>
          </p:nvSpPr>
          <p:spPr>
            <a:xfrm>
              <a:off x="991713" y="1189284"/>
              <a:ext cx="13520" cy="652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3000" y="912"/>
                  </a:lnTo>
                  <a:cubicBezTo>
                    <a:pt x="13000" y="1824"/>
                    <a:pt x="13000" y="2695"/>
                    <a:pt x="13000" y="2695"/>
                  </a:cubicBezTo>
                  <a:cubicBezTo>
                    <a:pt x="13000" y="8084"/>
                    <a:pt x="4200" y="14386"/>
                    <a:pt x="0" y="19776"/>
                  </a:cubicBezTo>
                  <a:lnTo>
                    <a:pt x="0" y="20688"/>
                  </a:lnTo>
                  <a:cubicBezTo>
                    <a:pt x="0" y="20688"/>
                    <a:pt x="0" y="20688"/>
                    <a:pt x="0" y="21600"/>
                  </a:cubicBezTo>
                  <a:lnTo>
                    <a:pt x="4200" y="21600"/>
                  </a:lnTo>
                  <a:cubicBezTo>
                    <a:pt x="8600" y="20688"/>
                    <a:pt x="8600" y="20688"/>
                    <a:pt x="8600" y="20688"/>
                  </a:cubicBezTo>
                  <a:lnTo>
                    <a:pt x="8600" y="17993"/>
                  </a:lnTo>
                  <a:cubicBezTo>
                    <a:pt x="17400" y="13474"/>
                    <a:pt x="17400" y="7214"/>
                    <a:pt x="21600" y="1824"/>
                  </a:cubicBezTo>
                  <a:cubicBezTo>
                    <a:pt x="21600" y="912"/>
                    <a:pt x="21600" y="912"/>
                    <a:pt x="21600" y="0"/>
                  </a:cubicBezTo>
                  <a:close/>
                </a:path>
              </a:pathLst>
            </a:custGeom>
            <a:solidFill>
              <a:srgbClr val="FFBB5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70" name="Google Shape;1691;p41"/>
            <p:cNvSpPr/>
            <p:nvPr/>
          </p:nvSpPr>
          <p:spPr>
            <a:xfrm>
              <a:off x="880434" y="1245237"/>
              <a:ext cx="116662" cy="852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19" y="0"/>
                  </a:moveTo>
                  <a:cubicBezTo>
                    <a:pt x="20650" y="0"/>
                    <a:pt x="20603" y="63"/>
                    <a:pt x="20603" y="285"/>
                  </a:cubicBezTo>
                  <a:cubicBezTo>
                    <a:pt x="16571" y="2347"/>
                    <a:pt x="12561" y="4409"/>
                    <a:pt x="9039" y="7137"/>
                  </a:cubicBezTo>
                  <a:cubicBezTo>
                    <a:pt x="5029" y="10594"/>
                    <a:pt x="2016" y="14717"/>
                    <a:pt x="0" y="20204"/>
                  </a:cubicBezTo>
                  <a:cubicBezTo>
                    <a:pt x="0" y="20902"/>
                    <a:pt x="0" y="21600"/>
                    <a:pt x="510" y="21600"/>
                  </a:cubicBezTo>
                  <a:lnTo>
                    <a:pt x="997" y="21600"/>
                  </a:lnTo>
                  <a:cubicBezTo>
                    <a:pt x="997" y="21600"/>
                    <a:pt x="1506" y="21600"/>
                    <a:pt x="1506" y="20902"/>
                  </a:cubicBezTo>
                  <a:cubicBezTo>
                    <a:pt x="3523" y="16081"/>
                    <a:pt x="6026" y="11958"/>
                    <a:pt x="9548" y="9198"/>
                  </a:cubicBezTo>
                  <a:cubicBezTo>
                    <a:pt x="13071" y="6470"/>
                    <a:pt x="17081" y="3711"/>
                    <a:pt x="21090" y="2347"/>
                  </a:cubicBezTo>
                  <a:cubicBezTo>
                    <a:pt x="21090" y="1649"/>
                    <a:pt x="21600" y="1649"/>
                    <a:pt x="21600" y="952"/>
                  </a:cubicBezTo>
                  <a:cubicBezTo>
                    <a:pt x="21252" y="476"/>
                    <a:pt x="20905" y="0"/>
                    <a:pt x="20719" y="0"/>
                  </a:cubicBezTo>
                  <a:close/>
                </a:path>
              </a:pathLst>
            </a:custGeom>
            <a:solidFill>
              <a:srgbClr val="FFBB5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71" name="Google Shape;1692;p41"/>
            <p:cNvSpPr/>
            <p:nvPr/>
          </p:nvSpPr>
          <p:spPr>
            <a:xfrm>
              <a:off x="856025" y="1246363"/>
              <a:ext cx="141072" cy="643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76" y="0"/>
                  </a:moveTo>
                  <a:cubicBezTo>
                    <a:pt x="12880" y="0"/>
                    <a:pt x="5807" y="7270"/>
                    <a:pt x="0" y="19121"/>
                  </a:cubicBezTo>
                  <a:cubicBezTo>
                    <a:pt x="0" y="20045"/>
                    <a:pt x="0" y="20928"/>
                    <a:pt x="0" y="20928"/>
                  </a:cubicBezTo>
                  <a:lnTo>
                    <a:pt x="402" y="20928"/>
                  </a:lnTo>
                  <a:cubicBezTo>
                    <a:pt x="613" y="21390"/>
                    <a:pt x="728" y="21600"/>
                    <a:pt x="824" y="21600"/>
                  </a:cubicBezTo>
                  <a:cubicBezTo>
                    <a:pt x="939" y="21600"/>
                    <a:pt x="1035" y="21390"/>
                    <a:pt x="1246" y="20928"/>
                  </a:cubicBezTo>
                  <a:cubicBezTo>
                    <a:pt x="6651" y="10002"/>
                    <a:pt x="13301" y="3614"/>
                    <a:pt x="20776" y="2732"/>
                  </a:cubicBezTo>
                  <a:cubicBezTo>
                    <a:pt x="21178" y="2732"/>
                    <a:pt x="21600" y="1807"/>
                    <a:pt x="21600" y="882"/>
                  </a:cubicBezTo>
                  <a:cubicBezTo>
                    <a:pt x="21600" y="0"/>
                    <a:pt x="21178" y="0"/>
                    <a:pt x="20776" y="0"/>
                  </a:cubicBezTo>
                  <a:close/>
                </a:path>
              </a:pathLst>
            </a:custGeom>
            <a:solidFill>
              <a:srgbClr val="FFBB5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72" name="Google Shape;1693;p41"/>
            <p:cNvSpPr/>
            <p:nvPr/>
          </p:nvSpPr>
          <p:spPr>
            <a:xfrm>
              <a:off x="988960" y="1237851"/>
              <a:ext cx="141197" cy="247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211" y="0"/>
                  </a:moveTo>
                  <a:cubicBezTo>
                    <a:pt x="6300" y="0"/>
                    <a:pt x="3351" y="2400"/>
                    <a:pt x="421" y="7418"/>
                  </a:cubicBezTo>
                  <a:cubicBezTo>
                    <a:pt x="0" y="7418"/>
                    <a:pt x="0" y="9709"/>
                    <a:pt x="0" y="12109"/>
                  </a:cubicBezTo>
                  <a:cubicBezTo>
                    <a:pt x="0" y="12109"/>
                    <a:pt x="421" y="14509"/>
                    <a:pt x="823" y="14509"/>
                  </a:cubicBezTo>
                  <a:cubicBezTo>
                    <a:pt x="3600" y="9491"/>
                    <a:pt x="6434" y="7091"/>
                    <a:pt x="9268" y="7091"/>
                  </a:cubicBezTo>
                  <a:cubicBezTo>
                    <a:pt x="13213" y="7091"/>
                    <a:pt x="17119" y="11891"/>
                    <a:pt x="20757" y="21600"/>
                  </a:cubicBezTo>
                  <a:cubicBezTo>
                    <a:pt x="20757" y="21600"/>
                    <a:pt x="21179" y="21600"/>
                    <a:pt x="21600" y="19200"/>
                  </a:cubicBezTo>
                  <a:cubicBezTo>
                    <a:pt x="21600" y="16800"/>
                    <a:pt x="21600" y="16800"/>
                    <a:pt x="21179" y="14509"/>
                  </a:cubicBezTo>
                  <a:cubicBezTo>
                    <a:pt x="17291" y="4800"/>
                    <a:pt x="13289" y="0"/>
                    <a:pt x="9211" y="0"/>
                  </a:cubicBezTo>
                  <a:close/>
                </a:path>
              </a:pathLst>
            </a:custGeom>
            <a:solidFill>
              <a:srgbClr val="FFBB5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73" name="Google Shape;1694;p41"/>
            <p:cNvSpPr/>
            <p:nvPr/>
          </p:nvSpPr>
          <p:spPr>
            <a:xfrm>
              <a:off x="773626" y="0"/>
              <a:ext cx="823300" cy="13075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5" h="21600" fill="norm" stroke="1" extrusionOk="0">
                  <a:moveTo>
                    <a:pt x="7804" y="0"/>
                  </a:moveTo>
                  <a:cubicBezTo>
                    <a:pt x="5985" y="0"/>
                    <a:pt x="4261" y="488"/>
                    <a:pt x="3081" y="1356"/>
                  </a:cubicBezTo>
                  <a:cubicBezTo>
                    <a:pt x="1872" y="2297"/>
                    <a:pt x="1092" y="3507"/>
                    <a:pt x="879" y="4719"/>
                  </a:cubicBezTo>
                  <a:cubicBezTo>
                    <a:pt x="522" y="6108"/>
                    <a:pt x="663" y="7543"/>
                    <a:pt x="381" y="8933"/>
                  </a:cubicBezTo>
                  <a:cubicBezTo>
                    <a:pt x="24" y="10411"/>
                    <a:pt x="-45" y="11935"/>
                    <a:pt x="24" y="13416"/>
                  </a:cubicBezTo>
                  <a:cubicBezTo>
                    <a:pt x="96" y="14940"/>
                    <a:pt x="735" y="16418"/>
                    <a:pt x="1872" y="17764"/>
                  </a:cubicBezTo>
                  <a:cubicBezTo>
                    <a:pt x="3081" y="19019"/>
                    <a:pt x="4858" y="19960"/>
                    <a:pt x="6988" y="20543"/>
                  </a:cubicBezTo>
                  <a:cubicBezTo>
                    <a:pt x="9262" y="21170"/>
                    <a:pt x="11750" y="21530"/>
                    <a:pt x="14306" y="21575"/>
                  </a:cubicBezTo>
                  <a:cubicBezTo>
                    <a:pt x="14542" y="21592"/>
                    <a:pt x="14784" y="21600"/>
                    <a:pt x="15024" y="21600"/>
                  </a:cubicBezTo>
                  <a:cubicBezTo>
                    <a:pt x="16010" y="21600"/>
                    <a:pt x="17016" y="21451"/>
                    <a:pt x="17930" y="21126"/>
                  </a:cubicBezTo>
                  <a:cubicBezTo>
                    <a:pt x="18923" y="20589"/>
                    <a:pt x="19707" y="19871"/>
                    <a:pt x="20133" y="19063"/>
                  </a:cubicBezTo>
                  <a:cubicBezTo>
                    <a:pt x="20205" y="18974"/>
                    <a:pt x="20274" y="18885"/>
                    <a:pt x="20346" y="18794"/>
                  </a:cubicBezTo>
                  <a:cubicBezTo>
                    <a:pt x="20346" y="18751"/>
                    <a:pt x="20346" y="18751"/>
                    <a:pt x="20346" y="18705"/>
                  </a:cubicBezTo>
                  <a:cubicBezTo>
                    <a:pt x="20772" y="17988"/>
                    <a:pt x="21129" y="17227"/>
                    <a:pt x="21342" y="16464"/>
                  </a:cubicBezTo>
                  <a:cubicBezTo>
                    <a:pt x="21483" y="15792"/>
                    <a:pt x="21555" y="15120"/>
                    <a:pt x="21555" y="14445"/>
                  </a:cubicBezTo>
                  <a:lnTo>
                    <a:pt x="21555" y="13953"/>
                  </a:lnTo>
                  <a:cubicBezTo>
                    <a:pt x="21411" y="12653"/>
                    <a:pt x="20844" y="11443"/>
                    <a:pt x="19920" y="10322"/>
                  </a:cubicBezTo>
                  <a:cubicBezTo>
                    <a:pt x="18855" y="9156"/>
                    <a:pt x="17360" y="8215"/>
                    <a:pt x="15584" y="7543"/>
                  </a:cubicBezTo>
                  <a:cubicBezTo>
                    <a:pt x="14876" y="7318"/>
                    <a:pt x="14165" y="7095"/>
                    <a:pt x="13313" y="7004"/>
                  </a:cubicBezTo>
                  <a:cubicBezTo>
                    <a:pt x="14450" y="5614"/>
                    <a:pt x="14591" y="4001"/>
                    <a:pt x="13739" y="2566"/>
                  </a:cubicBezTo>
                  <a:cubicBezTo>
                    <a:pt x="12743" y="1177"/>
                    <a:pt x="10753" y="236"/>
                    <a:pt x="8410" y="10"/>
                  </a:cubicBezTo>
                  <a:lnTo>
                    <a:pt x="8266" y="10"/>
                  </a:lnTo>
                  <a:cubicBezTo>
                    <a:pt x="8112" y="4"/>
                    <a:pt x="7958" y="0"/>
                    <a:pt x="780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74" name="Google Shape;1695;p41"/>
            <p:cNvSpPr/>
            <p:nvPr/>
          </p:nvSpPr>
          <p:spPr>
            <a:xfrm>
              <a:off x="736695" y="16898"/>
              <a:ext cx="257647" cy="4091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4" h="21600" fill="norm" stroke="1" extrusionOk="0">
                  <a:moveTo>
                    <a:pt x="21364" y="0"/>
                  </a:moveTo>
                  <a:cubicBezTo>
                    <a:pt x="13943" y="1718"/>
                    <a:pt x="7414" y="4731"/>
                    <a:pt x="2691" y="8742"/>
                  </a:cubicBezTo>
                  <a:cubicBezTo>
                    <a:pt x="2016" y="9317"/>
                    <a:pt x="1570" y="9885"/>
                    <a:pt x="1342" y="10605"/>
                  </a:cubicBezTo>
                  <a:cubicBezTo>
                    <a:pt x="895" y="11173"/>
                    <a:pt x="1113" y="11894"/>
                    <a:pt x="2016" y="12323"/>
                  </a:cubicBezTo>
                  <a:cubicBezTo>
                    <a:pt x="2286" y="12488"/>
                    <a:pt x="2650" y="12574"/>
                    <a:pt x="3044" y="12574"/>
                  </a:cubicBezTo>
                  <a:cubicBezTo>
                    <a:pt x="3584" y="12574"/>
                    <a:pt x="4165" y="12422"/>
                    <a:pt x="4580" y="12145"/>
                  </a:cubicBezTo>
                  <a:cubicBezTo>
                    <a:pt x="2182" y="13982"/>
                    <a:pt x="657" y="16089"/>
                    <a:pt x="221" y="18481"/>
                  </a:cubicBezTo>
                  <a:cubicBezTo>
                    <a:pt x="-236" y="19486"/>
                    <a:pt x="-8" y="20490"/>
                    <a:pt x="1113" y="21204"/>
                  </a:cubicBezTo>
                  <a:cubicBezTo>
                    <a:pt x="1715" y="21474"/>
                    <a:pt x="2400" y="21600"/>
                    <a:pt x="3096" y="21600"/>
                  </a:cubicBezTo>
                  <a:cubicBezTo>
                    <a:pt x="4227" y="21600"/>
                    <a:pt x="5369" y="21256"/>
                    <a:pt x="6064" y="20629"/>
                  </a:cubicBezTo>
                  <a:cubicBezTo>
                    <a:pt x="7870" y="19195"/>
                    <a:pt x="8991" y="17477"/>
                    <a:pt x="9220" y="15614"/>
                  </a:cubicBezTo>
                  <a:cubicBezTo>
                    <a:pt x="9666" y="12607"/>
                    <a:pt x="10798" y="9601"/>
                    <a:pt x="12147" y="6594"/>
                  </a:cubicBezTo>
                  <a:cubicBezTo>
                    <a:pt x="13496" y="3581"/>
                    <a:pt x="16870" y="1150"/>
                    <a:pt x="2136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75" name="Google Shape;1696;p41"/>
            <p:cNvSpPr/>
            <p:nvPr/>
          </p:nvSpPr>
          <p:spPr>
            <a:xfrm>
              <a:off x="868195" y="3379"/>
              <a:ext cx="500665" cy="5850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7" h="21600" fill="norm" stroke="1" extrusionOk="0">
                  <a:moveTo>
                    <a:pt x="9465" y="0"/>
                  </a:moveTo>
                  <a:cubicBezTo>
                    <a:pt x="6448" y="601"/>
                    <a:pt x="3657" y="2204"/>
                    <a:pt x="1798" y="4506"/>
                  </a:cubicBezTo>
                  <a:cubicBezTo>
                    <a:pt x="1338" y="5009"/>
                    <a:pt x="1102" y="5712"/>
                    <a:pt x="989" y="6410"/>
                  </a:cubicBezTo>
                  <a:cubicBezTo>
                    <a:pt x="989" y="7112"/>
                    <a:pt x="1568" y="7713"/>
                    <a:pt x="2382" y="7916"/>
                  </a:cubicBezTo>
                  <a:cubicBezTo>
                    <a:pt x="1798" y="8415"/>
                    <a:pt x="1338" y="9016"/>
                    <a:pt x="872" y="9719"/>
                  </a:cubicBezTo>
                  <a:cubicBezTo>
                    <a:pt x="406" y="10620"/>
                    <a:pt x="57" y="11623"/>
                    <a:pt x="57" y="12625"/>
                  </a:cubicBezTo>
                  <a:cubicBezTo>
                    <a:pt x="-173" y="13624"/>
                    <a:pt x="293" y="14728"/>
                    <a:pt x="1338" y="15431"/>
                  </a:cubicBezTo>
                  <a:cubicBezTo>
                    <a:pt x="1975" y="15703"/>
                    <a:pt x="2682" y="15860"/>
                    <a:pt x="3384" y="15860"/>
                  </a:cubicBezTo>
                  <a:cubicBezTo>
                    <a:pt x="3957" y="15860"/>
                    <a:pt x="4531" y="15754"/>
                    <a:pt x="5050" y="15528"/>
                  </a:cubicBezTo>
                  <a:cubicBezTo>
                    <a:pt x="5168" y="17432"/>
                    <a:pt x="6100" y="19239"/>
                    <a:pt x="7723" y="20537"/>
                  </a:cubicBezTo>
                  <a:cubicBezTo>
                    <a:pt x="8377" y="21263"/>
                    <a:pt x="9406" y="21600"/>
                    <a:pt x="10450" y="21600"/>
                  </a:cubicBezTo>
                  <a:cubicBezTo>
                    <a:pt x="10702" y="21600"/>
                    <a:pt x="10959" y="21582"/>
                    <a:pt x="11211" y="21540"/>
                  </a:cubicBezTo>
                  <a:cubicBezTo>
                    <a:pt x="12486" y="21240"/>
                    <a:pt x="13182" y="19936"/>
                    <a:pt x="13766" y="18836"/>
                  </a:cubicBezTo>
                  <a:cubicBezTo>
                    <a:pt x="14345" y="19738"/>
                    <a:pt x="15272" y="20440"/>
                    <a:pt x="16316" y="20939"/>
                  </a:cubicBezTo>
                  <a:cubicBezTo>
                    <a:pt x="16820" y="21179"/>
                    <a:pt x="17398" y="21304"/>
                    <a:pt x="17966" y="21304"/>
                  </a:cubicBezTo>
                  <a:cubicBezTo>
                    <a:pt x="18588" y="21304"/>
                    <a:pt x="19204" y="21152"/>
                    <a:pt x="19686" y="20837"/>
                  </a:cubicBezTo>
                  <a:cubicBezTo>
                    <a:pt x="20500" y="20140"/>
                    <a:pt x="20966" y="19336"/>
                    <a:pt x="21079" y="18434"/>
                  </a:cubicBezTo>
                  <a:cubicBezTo>
                    <a:pt x="21197" y="17935"/>
                    <a:pt x="21315" y="17432"/>
                    <a:pt x="21427" y="16932"/>
                  </a:cubicBezTo>
                  <a:cubicBezTo>
                    <a:pt x="20618" y="16530"/>
                    <a:pt x="19686" y="16230"/>
                    <a:pt x="18872" y="15930"/>
                  </a:cubicBezTo>
                  <a:cubicBezTo>
                    <a:pt x="18523" y="15828"/>
                    <a:pt x="18063" y="15731"/>
                    <a:pt x="17715" y="15629"/>
                  </a:cubicBezTo>
                  <a:cubicBezTo>
                    <a:pt x="19573" y="12524"/>
                    <a:pt x="19804" y="8915"/>
                    <a:pt x="18293" y="5712"/>
                  </a:cubicBezTo>
                  <a:cubicBezTo>
                    <a:pt x="17131" y="3508"/>
                    <a:pt x="15159" y="1701"/>
                    <a:pt x="12604" y="799"/>
                  </a:cubicBezTo>
                  <a:cubicBezTo>
                    <a:pt x="11559" y="402"/>
                    <a:pt x="10627" y="102"/>
                    <a:pt x="946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76" name="Google Shape;1697;p41"/>
            <p:cNvSpPr/>
            <p:nvPr/>
          </p:nvSpPr>
          <p:spPr>
            <a:xfrm>
              <a:off x="888570" y="3379"/>
              <a:ext cx="275112" cy="2705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1" h="21600" fill="norm" stroke="1" extrusionOk="0">
                  <a:moveTo>
                    <a:pt x="15670" y="0"/>
                  </a:moveTo>
                  <a:cubicBezTo>
                    <a:pt x="10170" y="1299"/>
                    <a:pt x="5080" y="4768"/>
                    <a:pt x="1690" y="9745"/>
                  </a:cubicBezTo>
                  <a:cubicBezTo>
                    <a:pt x="850" y="10835"/>
                    <a:pt x="420" y="12354"/>
                    <a:pt x="215" y="13864"/>
                  </a:cubicBezTo>
                  <a:cubicBezTo>
                    <a:pt x="215" y="15383"/>
                    <a:pt x="1270" y="16682"/>
                    <a:pt x="2755" y="17122"/>
                  </a:cubicBezTo>
                  <a:cubicBezTo>
                    <a:pt x="1690" y="18202"/>
                    <a:pt x="850" y="19501"/>
                    <a:pt x="0" y="21020"/>
                  </a:cubicBezTo>
                  <a:cubicBezTo>
                    <a:pt x="1133" y="21410"/>
                    <a:pt x="2296" y="21600"/>
                    <a:pt x="3449" y="21600"/>
                  </a:cubicBezTo>
                  <a:cubicBezTo>
                    <a:pt x="5520" y="21600"/>
                    <a:pt x="7552" y="20970"/>
                    <a:pt x="9320" y="19721"/>
                  </a:cubicBezTo>
                  <a:cubicBezTo>
                    <a:pt x="12495" y="17552"/>
                    <a:pt x="14400" y="13654"/>
                    <a:pt x="14195" y="9745"/>
                  </a:cubicBezTo>
                  <a:cubicBezTo>
                    <a:pt x="16735" y="9745"/>
                    <a:pt x="19275" y="8236"/>
                    <a:pt x="20760" y="6067"/>
                  </a:cubicBezTo>
                  <a:cubicBezTo>
                    <a:pt x="21395" y="4768"/>
                    <a:pt x="21600" y="3248"/>
                    <a:pt x="21395" y="1729"/>
                  </a:cubicBezTo>
                  <a:cubicBezTo>
                    <a:pt x="19490" y="870"/>
                    <a:pt x="17790" y="220"/>
                    <a:pt x="1567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77" name="Google Shape;1698;p41"/>
            <p:cNvSpPr/>
            <p:nvPr/>
          </p:nvSpPr>
          <p:spPr>
            <a:xfrm>
              <a:off x="991374" y="176997"/>
              <a:ext cx="92593" cy="906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29" h="21600" fill="norm" stroke="1" extrusionOk="0">
                  <a:moveTo>
                    <a:pt x="9236" y="0"/>
                  </a:moveTo>
                  <a:cubicBezTo>
                    <a:pt x="1139" y="0"/>
                    <a:pt x="-3171" y="11009"/>
                    <a:pt x="2758" y="18109"/>
                  </a:cubicBezTo>
                  <a:cubicBezTo>
                    <a:pt x="4577" y="20526"/>
                    <a:pt x="6894" y="21600"/>
                    <a:pt x="9186" y="21600"/>
                  </a:cubicBezTo>
                  <a:cubicBezTo>
                    <a:pt x="13671" y="21600"/>
                    <a:pt x="18080" y="17453"/>
                    <a:pt x="18429" y="11009"/>
                  </a:cubicBezTo>
                  <a:cubicBezTo>
                    <a:pt x="18429" y="5191"/>
                    <a:pt x="14119" y="0"/>
                    <a:pt x="923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78" name="Google Shape;1699;p41"/>
            <p:cNvSpPr/>
            <p:nvPr/>
          </p:nvSpPr>
          <p:spPr>
            <a:xfrm>
              <a:off x="1138293" y="426720"/>
              <a:ext cx="173616" cy="515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563" y="0"/>
                  </a:moveTo>
                  <a:cubicBezTo>
                    <a:pt x="15869" y="4561"/>
                    <a:pt x="12817" y="7969"/>
                    <a:pt x="10123" y="10223"/>
                  </a:cubicBezTo>
                  <a:cubicBezTo>
                    <a:pt x="7646" y="11901"/>
                    <a:pt x="5186" y="12950"/>
                    <a:pt x="2710" y="12950"/>
                  </a:cubicBezTo>
                  <a:cubicBezTo>
                    <a:pt x="1806" y="12950"/>
                    <a:pt x="903" y="12792"/>
                    <a:pt x="0" y="12530"/>
                  </a:cubicBezTo>
                  <a:cubicBezTo>
                    <a:pt x="2352" y="18192"/>
                    <a:pt x="5388" y="21600"/>
                    <a:pt x="8441" y="21600"/>
                  </a:cubicBezTo>
                  <a:cubicBezTo>
                    <a:pt x="13159" y="21600"/>
                    <a:pt x="18221" y="15938"/>
                    <a:pt x="21600" y="3408"/>
                  </a:cubicBezTo>
                  <a:cubicBezTo>
                    <a:pt x="20245" y="2254"/>
                    <a:pt x="19233" y="1153"/>
                    <a:pt x="1856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79" name="Google Shape;1700;p41"/>
            <p:cNvSpPr/>
            <p:nvPr/>
          </p:nvSpPr>
          <p:spPr>
            <a:xfrm>
              <a:off x="1158865" y="73978"/>
              <a:ext cx="180175" cy="2041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3" h="21600" fill="norm" stroke="1" extrusionOk="0">
                  <a:moveTo>
                    <a:pt x="6694" y="0"/>
                  </a:moveTo>
                  <a:cubicBezTo>
                    <a:pt x="5135" y="569"/>
                    <a:pt x="3879" y="1430"/>
                    <a:pt x="3258" y="2861"/>
                  </a:cubicBezTo>
                  <a:cubicBezTo>
                    <a:pt x="2002" y="4874"/>
                    <a:pt x="1381" y="7178"/>
                    <a:pt x="746" y="9469"/>
                  </a:cubicBezTo>
                  <a:cubicBezTo>
                    <a:pt x="125" y="10899"/>
                    <a:pt x="-193" y="12634"/>
                    <a:pt x="125" y="14356"/>
                  </a:cubicBezTo>
                  <a:cubicBezTo>
                    <a:pt x="1063" y="15786"/>
                    <a:pt x="2623" y="16938"/>
                    <a:pt x="4514" y="16938"/>
                  </a:cubicBezTo>
                  <a:cubicBezTo>
                    <a:pt x="6073" y="16647"/>
                    <a:pt x="7950" y="16647"/>
                    <a:pt x="9827" y="16077"/>
                  </a:cubicBezTo>
                  <a:cubicBezTo>
                    <a:pt x="10679" y="15919"/>
                    <a:pt x="11820" y="15667"/>
                    <a:pt x="12831" y="15667"/>
                  </a:cubicBezTo>
                  <a:cubicBezTo>
                    <a:pt x="13668" y="15667"/>
                    <a:pt x="14419" y="15839"/>
                    <a:pt x="14837" y="16356"/>
                  </a:cubicBezTo>
                  <a:cubicBezTo>
                    <a:pt x="16094" y="17508"/>
                    <a:pt x="16094" y="19229"/>
                    <a:pt x="16714" y="20673"/>
                  </a:cubicBezTo>
                  <a:cubicBezTo>
                    <a:pt x="16974" y="21136"/>
                    <a:pt x="17436" y="21600"/>
                    <a:pt x="17942" y="21600"/>
                  </a:cubicBezTo>
                  <a:cubicBezTo>
                    <a:pt x="18057" y="21600"/>
                    <a:pt x="18173" y="21587"/>
                    <a:pt x="18274" y="21534"/>
                  </a:cubicBezTo>
                  <a:cubicBezTo>
                    <a:pt x="18591" y="21534"/>
                    <a:pt x="18909" y="21242"/>
                    <a:pt x="18909" y="20951"/>
                  </a:cubicBezTo>
                  <a:cubicBezTo>
                    <a:pt x="21407" y="16647"/>
                    <a:pt x="21407" y="11482"/>
                    <a:pt x="18909" y="7178"/>
                  </a:cubicBezTo>
                  <a:cubicBezTo>
                    <a:pt x="16714" y="2861"/>
                    <a:pt x="12022" y="0"/>
                    <a:pt x="6694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80" name="Google Shape;1701;p41"/>
            <p:cNvSpPr/>
            <p:nvPr/>
          </p:nvSpPr>
          <p:spPr>
            <a:xfrm>
              <a:off x="1184356" y="184257"/>
              <a:ext cx="112934" cy="888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2" h="21600" fill="norm" stroke="1" extrusionOk="0">
                  <a:moveTo>
                    <a:pt x="12306" y="0"/>
                  </a:moveTo>
                  <a:cubicBezTo>
                    <a:pt x="9437" y="0"/>
                    <a:pt x="6473" y="852"/>
                    <a:pt x="4126" y="2860"/>
                  </a:cubicBezTo>
                  <a:cubicBezTo>
                    <a:pt x="2063" y="4198"/>
                    <a:pt x="0" y="7484"/>
                    <a:pt x="0" y="10131"/>
                  </a:cubicBezTo>
                  <a:cubicBezTo>
                    <a:pt x="0" y="13416"/>
                    <a:pt x="2584" y="16063"/>
                    <a:pt x="4126" y="17371"/>
                  </a:cubicBezTo>
                  <a:cubicBezTo>
                    <a:pt x="5145" y="18710"/>
                    <a:pt x="6686" y="19349"/>
                    <a:pt x="7706" y="20018"/>
                  </a:cubicBezTo>
                  <a:cubicBezTo>
                    <a:pt x="8844" y="20992"/>
                    <a:pt x="9982" y="21600"/>
                    <a:pt x="11096" y="21600"/>
                  </a:cubicBezTo>
                  <a:cubicBezTo>
                    <a:pt x="11523" y="21600"/>
                    <a:pt x="11926" y="21509"/>
                    <a:pt x="12329" y="21326"/>
                  </a:cubicBezTo>
                  <a:cubicBezTo>
                    <a:pt x="13894" y="21326"/>
                    <a:pt x="15435" y="20018"/>
                    <a:pt x="16455" y="18710"/>
                  </a:cubicBezTo>
                  <a:cubicBezTo>
                    <a:pt x="17996" y="17371"/>
                    <a:pt x="19537" y="16063"/>
                    <a:pt x="20059" y="14086"/>
                  </a:cubicBezTo>
                  <a:cubicBezTo>
                    <a:pt x="21600" y="11439"/>
                    <a:pt x="21600" y="8792"/>
                    <a:pt x="21078" y="6815"/>
                  </a:cubicBezTo>
                  <a:cubicBezTo>
                    <a:pt x="20557" y="4837"/>
                    <a:pt x="20059" y="3529"/>
                    <a:pt x="18518" y="2860"/>
                  </a:cubicBezTo>
                  <a:cubicBezTo>
                    <a:pt x="17474" y="1552"/>
                    <a:pt x="16455" y="882"/>
                    <a:pt x="14914" y="213"/>
                  </a:cubicBezTo>
                  <a:cubicBezTo>
                    <a:pt x="14060" y="61"/>
                    <a:pt x="13183" y="0"/>
                    <a:pt x="1230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81" name="Google Shape;1702;p41"/>
            <p:cNvSpPr/>
            <p:nvPr/>
          </p:nvSpPr>
          <p:spPr>
            <a:xfrm>
              <a:off x="1181603" y="218461"/>
              <a:ext cx="114034" cy="182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849" fill="norm" stroke="1" extrusionOk="0">
                  <a:moveTo>
                    <a:pt x="0" y="17845"/>
                  </a:moveTo>
                  <a:cubicBezTo>
                    <a:pt x="3604" y="20849"/>
                    <a:pt x="7208" y="17845"/>
                    <a:pt x="10812" y="11551"/>
                  </a:cubicBezTo>
                  <a:cubicBezTo>
                    <a:pt x="12353" y="8547"/>
                    <a:pt x="13373" y="5400"/>
                    <a:pt x="14914" y="2253"/>
                  </a:cubicBezTo>
                  <a:cubicBezTo>
                    <a:pt x="15957" y="-751"/>
                    <a:pt x="17498" y="-751"/>
                    <a:pt x="19039" y="2253"/>
                  </a:cubicBezTo>
                  <a:cubicBezTo>
                    <a:pt x="20059" y="5400"/>
                    <a:pt x="21078" y="11551"/>
                    <a:pt x="21600" y="20849"/>
                  </a:cubicBezTo>
                </a:path>
              </a:pathLst>
            </a:custGeom>
            <a:noFill/>
            <a:ln w="508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82" name="Google Shape;1703;p41"/>
            <p:cNvSpPr/>
            <p:nvPr/>
          </p:nvSpPr>
          <p:spPr>
            <a:xfrm>
              <a:off x="1306526" y="1287045"/>
              <a:ext cx="13520" cy="623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000" y="0"/>
                  </a:moveTo>
                  <a:cubicBezTo>
                    <a:pt x="13000" y="911"/>
                    <a:pt x="13000" y="1865"/>
                    <a:pt x="13000" y="1865"/>
                  </a:cubicBezTo>
                  <a:cubicBezTo>
                    <a:pt x="8600" y="8458"/>
                    <a:pt x="4200" y="14096"/>
                    <a:pt x="0" y="19735"/>
                  </a:cubicBezTo>
                  <a:cubicBezTo>
                    <a:pt x="0" y="19735"/>
                    <a:pt x="0" y="20689"/>
                    <a:pt x="0" y="20689"/>
                  </a:cubicBezTo>
                  <a:lnTo>
                    <a:pt x="0" y="21600"/>
                  </a:lnTo>
                  <a:lnTo>
                    <a:pt x="4200" y="21600"/>
                  </a:lnTo>
                  <a:cubicBezTo>
                    <a:pt x="4200" y="21600"/>
                    <a:pt x="8600" y="21600"/>
                    <a:pt x="8600" y="20689"/>
                  </a:cubicBezTo>
                  <a:lnTo>
                    <a:pt x="8600" y="18781"/>
                  </a:lnTo>
                  <a:cubicBezTo>
                    <a:pt x="13000" y="13142"/>
                    <a:pt x="17200" y="7504"/>
                    <a:pt x="21600" y="186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FFBB5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83" name="Google Shape;1704;p41"/>
            <p:cNvSpPr/>
            <p:nvPr/>
          </p:nvSpPr>
          <p:spPr>
            <a:xfrm>
              <a:off x="1195247" y="1343999"/>
              <a:ext cx="115052" cy="868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2" h="21600" fill="norm" stroke="1" extrusionOk="0">
                  <a:moveTo>
                    <a:pt x="20094" y="0"/>
                  </a:moveTo>
                  <a:cubicBezTo>
                    <a:pt x="16084" y="2023"/>
                    <a:pt x="12561" y="4731"/>
                    <a:pt x="9039" y="7439"/>
                  </a:cubicBezTo>
                  <a:cubicBezTo>
                    <a:pt x="5029" y="10115"/>
                    <a:pt x="2016" y="14846"/>
                    <a:pt x="0" y="19577"/>
                  </a:cubicBezTo>
                  <a:cubicBezTo>
                    <a:pt x="0" y="20231"/>
                    <a:pt x="0" y="20915"/>
                    <a:pt x="510" y="21600"/>
                  </a:cubicBezTo>
                  <a:cubicBezTo>
                    <a:pt x="997" y="21600"/>
                    <a:pt x="997" y="20915"/>
                    <a:pt x="1506" y="20915"/>
                  </a:cubicBezTo>
                  <a:cubicBezTo>
                    <a:pt x="3013" y="16184"/>
                    <a:pt x="6026" y="12138"/>
                    <a:pt x="9548" y="8777"/>
                  </a:cubicBezTo>
                  <a:cubicBezTo>
                    <a:pt x="13071" y="6069"/>
                    <a:pt x="17081" y="4046"/>
                    <a:pt x="20603" y="2023"/>
                  </a:cubicBezTo>
                  <a:cubicBezTo>
                    <a:pt x="21090" y="2023"/>
                    <a:pt x="21600" y="1338"/>
                    <a:pt x="21090" y="685"/>
                  </a:cubicBezTo>
                  <a:cubicBezTo>
                    <a:pt x="21090" y="0"/>
                    <a:pt x="20603" y="0"/>
                    <a:pt x="20094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84" name="Google Shape;1705;p41"/>
            <p:cNvSpPr/>
            <p:nvPr/>
          </p:nvSpPr>
          <p:spPr>
            <a:xfrm>
              <a:off x="1168772" y="1341246"/>
              <a:ext cx="143137" cy="652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7" h="21600" fill="norm" stroke="1" extrusionOk="0">
                  <a:moveTo>
                    <a:pt x="20689" y="0"/>
                  </a:moveTo>
                  <a:cubicBezTo>
                    <a:pt x="12943" y="912"/>
                    <a:pt x="5612" y="8084"/>
                    <a:pt x="311" y="19776"/>
                  </a:cubicBezTo>
                  <a:cubicBezTo>
                    <a:pt x="-103" y="19776"/>
                    <a:pt x="-103" y="20688"/>
                    <a:pt x="311" y="21600"/>
                  </a:cubicBezTo>
                  <a:lnTo>
                    <a:pt x="1533" y="21600"/>
                  </a:lnTo>
                  <a:cubicBezTo>
                    <a:pt x="6420" y="10821"/>
                    <a:pt x="13357" y="3607"/>
                    <a:pt x="20689" y="2695"/>
                  </a:cubicBezTo>
                  <a:cubicBezTo>
                    <a:pt x="20801" y="2985"/>
                    <a:pt x="20914" y="3068"/>
                    <a:pt x="21027" y="3068"/>
                  </a:cubicBezTo>
                  <a:cubicBezTo>
                    <a:pt x="21290" y="3068"/>
                    <a:pt x="21497" y="2446"/>
                    <a:pt x="21497" y="1824"/>
                  </a:cubicBezTo>
                  <a:cubicBezTo>
                    <a:pt x="21497" y="912"/>
                    <a:pt x="21083" y="0"/>
                    <a:pt x="2068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85" name="Google Shape;1706;p41"/>
            <p:cNvSpPr/>
            <p:nvPr/>
          </p:nvSpPr>
          <p:spPr>
            <a:xfrm>
              <a:off x="1300850" y="1336489"/>
              <a:ext cx="141365" cy="265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42" h="21600" fill="norm" stroke="1" extrusionOk="0">
                  <a:moveTo>
                    <a:pt x="8303" y="0"/>
                  </a:moveTo>
                  <a:cubicBezTo>
                    <a:pt x="5695" y="0"/>
                    <a:pt x="3068" y="1936"/>
                    <a:pt x="441" y="6113"/>
                  </a:cubicBezTo>
                  <a:cubicBezTo>
                    <a:pt x="-258" y="8049"/>
                    <a:pt x="-50" y="13143"/>
                    <a:pt x="536" y="13143"/>
                  </a:cubicBezTo>
                  <a:cubicBezTo>
                    <a:pt x="630" y="13143"/>
                    <a:pt x="744" y="13042"/>
                    <a:pt x="857" y="12736"/>
                  </a:cubicBezTo>
                  <a:cubicBezTo>
                    <a:pt x="3370" y="9374"/>
                    <a:pt x="5959" y="7540"/>
                    <a:pt x="8548" y="7540"/>
                  </a:cubicBezTo>
                  <a:cubicBezTo>
                    <a:pt x="12649" y="7540"/>
                    <a:pt x="16731" y="12023"/>
                    <a:pt x="20511" y="21600"/>
                  </a:cubicBezTo>
                  <a:cubicBezTo>
                    <a:pt x="20926" y="21600"/>
                    <a:pt x="21342" y="19358"/>
                    <a:pt x="21342" y="19358"/>
                  </a:cubicBezTo>
                  <a:cubicBezTo>
                    <a:pt x="21342" y="17117"/>
                    <a:pt x="21342" y="14977"/>
                    <a:pt x="20926" y="14977"/>
                  </a:cubicBezTo>
                  <a:cubicBezTo>
                    <a:pt x="16844" y="5298"/>
                    <a:pt x="12611" y="0"/>
                    <a:pt x="830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86" name="Google Shape;1707;p41"/>
            <p:cNvSpPr/>
            <p:nvPr/>
          </p:nvSpPr>
          <p:spPr>
            <a:xfrm>
              <a:off x="1259606" y="676443"/>
              <a:ext cx="293888" cy="4612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63" h="21600" fill="norm" stroke="1" extrusionOk="0">
                  <a:moveTo>
                    <a:pt x="252" y="0"/>
                  </a:moveTo>
                  <a:cubicBezTo>
                    <a:pt x="52" y="0"/>
                    <a:pt x="52" y="0"/>
                    <a:pt x="52" y="123"/>
                  </a:cubicBezTo>
                  <a:cubicBezTo>
                    <a:pt x="-337" y="4701"/>
                    <a:pt x="1429" y="9150"/>
                    <a:pt x="5160" y="13089"/>
                  </a:cubicBezTo>
                  <a:cubicBezTo>
                    <a:pt x="9091" y="16899"/>
                    <a:pt x="14588" y="19824"/>
                    <a:pt x="21064" y="21600"/>
                  </a:cubicBezTo>
                  <a:cubicBezTo>
                    <a:pt x="21064" y="21600"/>
                    <a:pt x="21064" y="21477"/>
                    <a:pt x="21064" y="21477"/>
                  </a:cubicBezTo>
                  <a:lnTo>
                    <a:pt x="21263" y="21348"/>
                  </a:lnTo>
                  <a:lnTo>
                    <a:pt x="20865" y="21219"/>
                  </a:lnTo>
                  <a:cubicBezTo>
                    <a:pt x="19298" y="20838"/>
                    <a:pt x="17921" y="20334"/>
                    <a:pt x="16545" y="19824"/>
                  </a:cubicBezTo>
                  <a:lnTo>
                    <a:pt x="16155" y="19695"/>
                  </a:lnTo>
                  <a:cubicBezTo>
                    <a:pt x="5749" y="15504"/>
                    <a:pt x="-337" y="8007"/>
                    <a:pt x="252" y="123"/>
                  </a:cubicBezTo>
                  <a:cubicBezTo>
                    <a:pt x="451" y="0"/>
                    <a:pt x="252" y="0"/>
                    <a:pt x="25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87" name="Google Shape;1708;p41"/>
            <p:cNvSpPr/>
            <p:nvPr/>
          </p:nvSpPr>
          <p:spPr>
            <a:xfrm>
              <a:off x="1360727" y="707737"/>
              <a:ext cx="124924" cy="3974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0" y="0"/>
                  </a:moveTo>
                  <a:cubicBezTo>
                    <a:pt x="65" y="0"/>
                    <a:pt x="0" y="20"/>
                    <a:pt x="0" y="68"/>
                  </a:cubicBezTo>
                  <a:cubicBezTo>
                    <a:pt x="0" y="68"/>
                    <a:pt x="0" y="211"/>
                    <a:pt x="0" y="211"/>
                  </a:cubicBezTo>
                  <a:cubicBezTo>
                    <a:pt x="8917" y="7143"/>
                    <a:pt x="15973" y="14225"/>
                    <a:pt x="20648" y="21450"/>
                  </a:cubicBezTo>
                  <a:cubicBezTo>
                    <a:pt x="20648" y="21450"/>
                    <a:pt x="20648" y="21600"/>
                    <a:pt x="21124" y="21600"/>
                  </a:cubicBezTo>
                  <a:cubicBezTo>
                    <a:pt x="21124" y="21600"/>
                    <a:pt x="21600" y="21450"/>
                    <a:pt x="21600" y="21307"/>
                  </a:cubicBezTo>
                  <a:cubicBezTo>
                    <a:pt x="16427" y="14076"/>
                    <a:pt x="9393" y="7000"/>
                    <a:pt x="476" y="68"/>
                  </a:cubicBezTo>
                  <a:cubicBezTo>
                    <a:pt x="476" y="68"/>
                    <a:pt x="260" y="0"/>
                    <a:pt x="13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88" name="Google Shape;1709;p41"/>
            <p:cNvSpPr/>
            <p:nvPr/>
          </p:nvSpPr>
          <p:spPr>
            <a:xfrm>
              <a:off x="1450352" y="678821"/>
              <a:ext cx="100389" cy="4535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1" y="0"/>
                  </a:moveTo>
                  <a:cubicBezTo>
                    <a:pt x="431" y="0"/>
                    <a:pt x="0" y="113"/>
                    <a:pt x="0" y="274"/>
                  </a:cubicBezTo>
                  <a:cubicBezTo>
                    <a:pt x="12847" y="6993"/>
                    <a:pt x="19849" y="14231"/>
                    <a:pt x="21007" y="21469"/>
                  </a:cubicBezTo>
                  <a:cubicBezTo>
                    <a:pt x="21007" y="21600"/>
                    <a:pt x="21007" y="21600"/>
                    <a:pt x="21600" y="21600"/>
                  </a:cubicBezTo>
                  <a:cubicBezTo>
                    <a:pt x="21007" y="14231"/>
                    <a:pt x="14005" y="6862"/>
                    <a:pt x="1158" y="143"/>
                  </a:cubicBezTo>
                  <a:cubicBezTo>
                    <a:pt x="1158" y="42"/>
                    <a:pt x="997" y="0"/>
                    <a:pt x="7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89" name="Google Shape;1710;p41"/>
            <p:cNvSpPr/>
            <p:nvPr/>
          </p:nvSpPr>
          <p:spPr>
            <a:xfrm>
              <a:off x="1528290" y="694218"/>
              <a:ext cx="68641" cy="1857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7" h="21600" fill="norm" stroke="1" extrusionOk="0">
                  <a:moveTo>
                    <a:pt x="1021" y="0"/>
                  </a:moveTo>
                  <a:cubicBezTo>
                    <a:pt x="285" y="0"/>
                    <a:pt x="-373" y="233"/>
                    <a:pt x="246" y="451"/>
                  </a:cubicBezTo>
                  <a:cubicBezTo>
                    <a:pt x="10311" y="7074"/>
                    <a:pt x="17008" y="14337"/>
                    <a:pt x="21227" y="21600"/>
                  </a:cubicBezTo>
                  <a:cubicBezTo>
                    <a:pt x="21227" y="20334"/>
                    <a:pt x="21227" y="19067"/>
                    <a:pt x="20375" y="17816"/>
                  </a:cubicBezTo>
                  <a:cubicBezTo>
                    <a:pt x="16195" y="11819"/>
                    <a:pt x="9459" y="5822"/>
                    <a:pt x="1911" y="131"/>
                  </a:cubicBezTo>
                  <a:cubicBezTo>
                    <a:pt x="1679" y="44"/>
                    <a:pt x="1330" y="0"/>
                    <a:pt x="1021" y="0"/>
                  </a:cubicBezTo>
                  <a:close/>
                </a:path>
              </a:pathLst>
            </a:custGeom>
            <a:solidFill>
              <a:srgbClr val="FCEAD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90" name="Google Shape;1711;p41"/>
            <p:cNvSpPr/>
            <p:nvPr/>
          </p:nvSpPr>
          <p:spPr>
            <a:xfrm>
              <a:off x="844445" y="703481"/>
              <a:ext cx="248191" cy="1004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3" h="19030" fill="norm" stroke="1" extrusionOk="0">
                  <a:moveTo>
                    <a:pt x="1215" y="0"/>
                  </a:moveTo>
                  <a:cubicBezTo>
                    <a:pt x="519" y="2584"/>
                    <a:pt x="59" y="5667"/>
                    <a:pt x="59" y="8749"/>
                  </a:cubicBezTo>
                  <a:cubicBezTo>
                    <a:pt x="-177" y="11831"/>
                    <a:pt x="294" y="14914"/>
                    <a:pt x="1451" y="16977"/>
                  </a:cubicBezTo>
                  <a:cubicBezTo>
                    <a:pt x="2382" y="19039"/>
                    <a:pt x="4010" y="19537"/>
                    <a:pt x="5167" y="18518"/>
                  </a:cubicBezTo>
                  <a:cubicBezTo>
                    <a:pt x="6559" y="17498"/>
                    <a:pt x="7491" y="14914"/>
                    <a:pt x="7726" y="11831"/>
                  </a:cubicBezTo>
                  <a:cubicBezTo>
                    <a:pt x="9118" y="21600"/>
                    <a:pt x="15619" y="20580"/>
                    <a:pt x="16315" y="10290"/>
                  </a:cubicBezTo>
                  <a:cubicBezTo>
                    <a:pt x="17236" y="11831"/>
                    <a:pt x="18403" y="12353"/>
                    <a:pt x="19560" y="11310"/>
                  </a:cubicBezTo>
                  <a:cubicBezTo>
                    <a:pt x="20727" y="10290"/>
                    <a:pt x="21423" y="7730"/>
                    <a:pt x="21187" y="4647"/>
                  </a:cubicBezTo>
                </a:path>
              </a:pathLst>
            </a:custGeom>
            <a:noFill/>
            <a:ln w="76200" cap="rnd">
              <a:solidFill>
                <a:schemeClr val="accent2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91" name="Google Shape;1712;p41"/>
            <p:cNvSpPr/>
            <p:nvPr/>
          </p:nvSpPr>
          <p:spPr>
            <a:xfrm>
              <a:off x="1010740" y="847432"/>
              <a:ext cx="162726" cy="630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7935" fill="norm" stroke="1" extrusionOk="0">
                  <a:moveTo>
                    <a:pt x="0" y="8469"/>
                  </a:moveTo>
                  <a:cubicBezTo>
                    <a:pt x="714" y="21600"/>
                    <a:pt x="9720" y="20817"/>
                    <a:pt x="10086" y="7686"/>
                  </a:cubicBezTo>
                  <a:cubicBezTo>
                    <a:pt x="12246" y="10782"/>
                    <a:pt x="14754" y="11565"/>
                    <a:pt x="17280" y="9999"/>
                  </a:cubicBezTo>
                  <a:cubicBezTo>
                    <a:pt x="19440" y="8469"/>
                    <a:pt x="21251" y="4626"/>
                    <a:pt x="21600" y="0"/>
                  </a:cubicBezTo>
                </a:path>
              </a:pathLst>
            </a:custGeom>
            <a:noFill/>
            <a:ln w="76200" cap="rnd">
              <a:solidFill>
                <a:schemeClr val="accent2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92" name="Google Shape;1713;p41"/>
            <p:cNvSpPr/>
            <p:nvPr/>
          </p:nvSpPr>
          <p:spPr>
            <a:xfrm>
              <a:off x="909566" y="983121"/>
              <a:ext cx="136347" cy="397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2" h="21098" fill="norm" stroke="1" extrusionOk="0">
                  <a:moveTo>
                    <a:pt x="102" y="0"/>
                  </a:moveTo>
                  <a:cubicBezTo>
                    <a:pt x="-308" y="7178"/>
                    <a:pt x="533" y="14356"/>
                    <a:pt x="2233" y="18676"/>
                  </a:cubicBezTo>
                  <a:cubicBezTo>
                    <a:pt x="3934" y="21600"/>
                    <a:pt x="6045" y="21600"/>
                    <a:pt x="8156" y="20138"/>
                  </a:cubicBezTo>
                  <a:cubicBezTo>
                    <a:pt x="9857" y="15818"/>
                    <a:pt x="11127" y="11498"/>
                    <a:pt x="11968" y="5716"/>
                  </a:cubicBezTo>
                  <a:cubicBezTo>
                    <a:pt x="12828" y="11498"/>
                    <a:pt x="14529" y="15818"/>
                    <a:pt x="16640" y="15818"/>
                  </a:cubicBezTo>
                  <a:cubicBezTo>
                    <a:pt x="18340" y="15818"/>
                    <a:pt x="20451" y="12960"/>
                    <a:pt x="21292" y="7178"/>
                  </a:cubicBezTo>
                </a:path>
              </a:pathLst>
            </a:custGeom>
            <a:noFill/>
            <a:ln w="76200" cap="rnd">
              <a:solidFill>
                <a:schemeClr val="accent2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93" name="Google Shape;1714;p41"/>
            <p:cNvSpPr/>
            <p:nvPr/>
          </p:nvSpPr>
          <p:spPr>
            <a:xfrm>
              <a:off x="1161522" y="1023803"/>
              <a:ext cx="310484" cy="2686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7" h="21600" fill="norm" stroke="1" extrusionOk="0">
                  <a:moveTo>
                    <a:pt x="813" y="0"/>
                  </a:moveTo>
                  <a:cubicBezTo>
                    <a:pt x="634" y="0"/>
                    <a:pt x="634" y="0"/>
                    <a:pt x="634" y="211"/>
                  </a:cubicBezTo>
                  <a:cubicBezTo>
                    <a:pt x="-473" y="4358"/>
                    <a:pt x="-107" y="8948"/>
                    <a:pt x="1554" y="12873"/>
                  </a:cubicBezTo>
                  <a:cubicBezTo>
                    <a:pt x="3402" y="16799"/>
                    <a:pt x="6358" y="20070"/>
                    <a:pt x="10046" y="21600"/>
                  </a:cubicBezTo>
                  <a:lnTo>
                    <a:pt x="10787" y="21600"/>
                  </a:lnTo>
                  <a:cubicBezTo>
                    <a:pt x="13555" y="21167"/>
                    <a:pt x="15957" y="19637"/>
                    <a:pt x="17805" y="17242"/>
                  </a:cubicBezTo>
                  <a:cubicBezTo>
                    <a:pt x="19466" y="14403"/>
                    <a:pt x="20573" y="11122"/>
                    <a:pt x="21127" y="7851"/>
                  </a:cubicBezTo>
                  <a:cubicBezTo>
                    <a:pt x="21127" y="7640"/>
                    <a:pt x="21127" y="7640"/>
                    <a:pt x="21127" y="7640"/>
                  </a:cubicBezTo>
                  <a:cubicBezTo>
                    <a:pt x="21067" y="7559"/>
                    <a:pt x="21025" y="7539"/>
                    <a:pt x="20991" y="7539"/>
                  </a:cubicBezTo>
                  <a:cubicBezTo>
                    <a:pt x="20923" y="7539"/>
                    <a:pt x="20880" y="7640"/>
                    <a:pt x="20761" y="7640"/>
                  </a:cubicBezTo>
                  <a:cubicBezTo>
                    <a:pt x="20395" y="11122"/>
                    <a:pt x="19100" y="14182"/>
                    <a:pt x="17439" y="17020"/>
                  </a:cubicBezTo>
                  <a:cubicBezTo>
                    <a:pt x="15778" y="19204"/>
                    <a:pt x="13376" y="20724"/>
                    <a:pt x="10787" y="21167"/>
                  </a:cubicBezTo>
                  <a:lnTo>
                    <a:pt x="10233" y="21167"/>
                  </a:lnTo>
                  <a:cubicBezTo>
                    <a:pt x="6724" y="19637"/>
                    <a:pt x="3590" y="16577"/>
                    <a:pt x="1929" y="12652"/>
                  </a:cubicBezTo>
                  <a:cubicBezTo>
                    <a:pt x="259" y="8727"/>
                    <a:pt x="-107" y="4358"/>
                    <a:pt x="1001" y="211"/>
                  </a:cubicBezTo>
                  <a:cubicBezTo>
                    <a:pt x="1001" y="211"/>
                    <a:pt x="1001" y="0"/>
                    <a:pt x="81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94" name="Google Shape;1715;p41"/>
            <p:cNvSpPr/>
            <p:nvPr/>
          </p:nvSpPr>
          <p:spPr>
            <a:xfrm>
              <a:off x="1258271" y="95258"/>
              <a:ext cx="40120" cy="356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09" h="21600" fill="norm" stroke="1" extrusionOk="0">
                  <a:moveTo>
                    <a:pt x="4464" y="0"/>
                  </a:moveTo>
                  <a:cubicBezTo>
                    <a:pt x="-1591" y="0"/>
                    <a:pt x="-1154" y="7200"/>
                    <a:pt x="3778" y="11747"/>
                  </a:cubicBezTo>
                  <a:cubicBezTo>
                    <a:pt x="6462" y="15006"/>
                    <a:pt x="10520" y="18265"/>
                    <a:pt x="14578" y="21600"/>
                  </a:cubicBezTo>
                  <a:lnTo>
                    <a:pt x="20009" y="21600"/>
                  </a:lnTo>
                  <a:cubicBezTo>
                    <a:pt x="20009" y="18265"/>
                    <a:pt x="20009" y="16674"/>
                    <a:pt x="20009" y="15006"/>
                  </a:cubicBezTo>
                  <a:cubicBezTo>
                    <a:pt x="17262" y="6821"/>
                    <a:pt x="11893" y="1895"/>
                    <a:pt x="6462" y="227"/>
                  </a:cubicBezTo>
                  <a:cubicBezTo>
                    <a:pt x="5713" y="76"/>
                    <a:pt x="5089" y="0"/>
                    <a:pt x="4464" y="0"/>
                  </a:cubicBezTo>
                  <a:close/>
                </a:path>
              </a:pathLst>
            </a:custGeom>
            <a:solidFill>
              <a:srgbClr val="FCEDE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95" name="Google Shape;1716;p41"/>
            <p:cNvSpPr/>
            <p:nvPr/>
          </p:nvSpPr>
          <p:spPr>
            <a:xfrm>
              <a:off x="1300424" y="133686"/>
              <a:ext cx="14240" cy="135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00" h="21600" fill="norm" stroke="1" extrusionOk="0">
                  <a:moveTo>
                    <a:pt x="8100" y="0"/>
                  </a:moveTo>
                  <a:cubicBezTo>
                    <a:pt x="-2700" y="0"/>
                    <a:pt x="-2700" y="21600"/>
                    <a:pt x="8100" y="21600"/>
                  </a:cubicBezTo>
                  <a:cubicBezTo>
                    <a:pt x="11589" y="21600"/>
                    <a:pt x="15245" y="17200"/>
                    <a:pt x="18900" y="13000"/>
                  </a:cubicBezTo>
                  <a:cubicBezTo>
                    <a:pt x="15245" y="4200"/>
                    <a:pt x="11589" y="0"/>
                    <a:pt x="8100" y="0"/>
                  </a:cubicBezTo>
                  <a:close/>
                </a:path>
              </a:pathLst>
            </a:custGeom>
            <a:solidFill>
              <a:srgbClr val="FCEDE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96" name="Google Shape;1717;p41"/>
            <p:cNvSpPr/>
            <p:nvPr/>
          </p:nvSpPr>
          <p:spPr>
            <a:xfrm>
              <a:off x="-1" y="191141"/>
              <a:ext cx="721418" cy="13292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5018" y="0"/>
                  </a:moveTo>
                  <a:cubicBezTo>
                    <a:pt x="4462" y="0"/>
                    <a:pt x="3884" y="83"/>
                    <a:pt x="3350" y="212"/>
                  </a:cubicBezTo>
                  <a:lnTo>
                    <a:pt x="3107" y="256"/>
                  </a:lnTo>
                  <a:cubicBezTo>
                    <a:pt x="2219" y="521"/>
                    <a:pt x="1492" y="917"/>
                    <a:pt x="1006" y="1404"/>
                  </a:cubicBezTo>
                  <a:cubicBezTo>
                    <a:pt x="518" y="1888"/>
                    <a:pt x="197" y="2416"/>
                    <a:pt x="114" y="2945"/>
                  </a:cubicBezTo>
                  <a:lnTo>
                    <a:pt x="114" y="3078"/>
                  </a:lnTo>
                  <a:cubicBezTo>
                    <a:pt x="32" y="3519"/>
                    <a:pt x="-46" y="4005"/>
                    <a:pt x="32" y="4447"/>
                  </a:cubicBezTo>
                  <a:cubicBezTo>
                    <a:pt x="114" y="5240"/>
                    <a:pt x="275" y="6033"/>
                    <a:pt x="600" y="6784"/>
                  </a:cubicBezTo>
                  <a:cubicBezTo>
                    <a:pt x="600" y="6826"/>
                    <a:pt x="600" y="6871"/>
                    <a:pt x="682" y="6959"/>
                  </a:cubicBezTo>
                  <a:cubicBezTo>
                    <a:pt x="924" y="7622"/>
                    <a:pt x="1327" y="8283"/>
                    <a:pt x="1734" y="8899"/>
                  </a:cubicBezTo>
                  <a:lnTo>
                    <a:pt x="1812" y="9031"/>
                  </a:lnTo>
                  <a:lnTo>
                    <a:pt x="2055" y="9341"/>
                  </a:lnTo>
                  <a:cubicBezTo>
                    <a:pt x="2622" y="10046"/>
                    <a:pt x="3350" y="10840"/>
                    <a:pt x="2947" y="11590"/>
                  </a:cubicBezTo>
                  <a:cubicBezTo>
                    <a:pt x="2947" y="11633"/>
                    <a:pt x="2947" y="11678"/>
                    <a:pt x="2947" y="11678"/>
                  </a:cubicBezTo>
                  <a:cubicBezTo>
                    <a:pt x="2865" y="11722"/>
                    <a:pt x="2865" y="11767"/>
                    <a:pt x="2865" y="11810"/>
                  </a:cubicBezTo>
                  <a:cubicBezTo>
                    <a:pt x="2380" y="12384"/>
                    <a:pt x="1492" y="12870"/>
                    <a:pt x="1085" y="13399"/>
                  </a:cubicBezTo>
                  <a:cubicBezTo>
                    <a:pt x="682" y="13883"/>
                    <a:pt x="600" y="14412"/>
                    <a:pt x="764" y="14898"/>
                  </a:cubicBezTo>
                  <a:cubicBezTo>
                    <a:pt x="764" y="14942"/>
                    <a:pt x="764" y="14985"/>
                    <a:pt x="764" y="15030"/>
                  </a:cubicBezTo>
                  <a:cubicBezTo>
                    <a:pt x="924" y="15382"/>
                    <a:pt x="1167" y="15736"/>
                    <a:pt x="1492" y="16045"/>
                  </a:cubicBezTo>
                  <a:cubicBezTo>
                    <a:pt x="2380" y="16838"/>
                    <a:pt x="3514" y="17544"/>
                    <a:pt x="4727" y="18118"/>
                  </a:cubicBezTo>
                  <a:lnTo>
                    <a:pt x="4970" y="18205"/>
                  </a:lnTo>
                  <a:lnTo>
                    <a:pt x="5294" y="18382"/>
                  </a:lnTo>
                  <a:lnTo>
                    <a:pt x="7395" y="19440"/>
                  </a:lnTo>
                  <a:lnTo>
                    <a:pt x="10956" y="21248"/>
                  </a:lnTo>
                  <a:cubicBezTo>
                    <a:pt x="13142" y="21425"/>
                    <a:pt x="15729" y="21513"/>
                    <a:pt x="18561" y="21557"/>
                  </a:cubicBezTo>
                  <a:lnTo>
                    <a:pt x="18804" y="21557"/>
                  </a:lnTo>
                  <a:cubicBezTo>
                    <a:pt x="19613" y="21600"/>
                    <a:pt x="20505" y="21600"/>
                    <a:pt x="21394" y="21600"/>
                  </a:cubicBezTo>
                  <a:cubicBezTo>
                    <a:pt x="21476" y="21159"/>
                    <a:pt x="21554" y="20674"/>
                    <a:pt x="21476" y="20233"/>
                  </a:cubicBezTo>
                  <a:cubicBezTo>
                    <a:pt x="21476" y="19792"/>
                    <a:pt x="21476" y="19352"/>
                    <a:pt x="21394" y="18954"/>
                  </a:cubicBezTo>
                  <a:lnTo>
                    <a:pt x="21394" y="18205"/>
                  </a:lnTo>
                  <a:cubicBezTo>
                    <a:pt x="21394" y="17455"/>
                    <a:pt x="21311" y="16749"/>
                    <a:pt x="21233" y="16000"/>
                  </a:cubicBezTo>
                  <a:lnTo>
                    <a:pt x="21233" y="15778"/>
                  </a:lnTo>
                  <a:cubicBezTo>
                    <a:pt x="21069" y="14544"/>
                    <a:pt x="20826" y="13309"/>
                    <a:pt x="20505" y="12074"/>
                  </a:cubicBezTo>
                  <a:cubicBezTo>
                    <a:pt x="20505" y="11987"/>
                    <a:pt x="20505" y="11899"/>
                    <a:pt x="20505" y="11855"/>
                  </a:cubicBezTo>
                  <a:cubicBezTo>
                    <a:pt x="20181" y="10797"/>
                    <a:pt x="19856" y="9737"/>
                    <a:pt x="19531" y="8679"/>
                  </a:cubicBezTo>
                  <a:cubicBezTo>
                    <a:pt x="19453" y="8502"/>
                    <a:pt x="19453" y="8283"/>
                    <a:pt x="19289" y="8106"/>
                  </a:cubicBezTo>
                  <a:lnTo>
                    <a:pt x="19210" y="7929"/>
                  </a:lnTo>
                  <a:cubicBezTo>
                    <a:pt x="18804" y="7268"/>
                    <a:pt x="18158" y="6651"/>
                    <a:pt x="17024" y="6562"/>
                  </a:cubicBezTo>
                  <a:cubicBezTo>
                    <a:pt x="16871" y="6544"/>
                    <a:pt x="16714" y="6538"/>
                    <a:pt x="16553" y="6538"/>
                  </a:cubicBezTo>
                  <a:cubicBezTo>
                    <a:pt x="16117" y="6538"/>
                    <a:pt x="15665" y="6588"/>
                    <a:pt x="15228" y="6588"/>
                  </a:cubicBezTo>
                  <a:cubicBezTo>
                    <a:pt x="15072" y="6588"/>
                    <a:pt x="14915" y="6580"/>
                    <a:pt x="14758" y="6562"/>
                  </a:cubicBezTo>
                  <a:cubicBezTo>
                    <a:pt x="13948" y="6430"/>
                    <a:pt x="13303" y="6121"/>
                    <a:pt x="12978" y="5681"/>
                  </a:cubicBezTo>
                  <a:lnTo>
                    <a:pt x="12818" y="5549"/>
                  </a:lnTo>
                  <a:cubicBezTo>
                    <a:pt x="12657" y="5372"/>
                    <a:pt x="12493" y="5195"/>
                    <a:pt x="12333" y="5018"/>
                  </a:cubicBezTo>
                  <a:cubicBezTo>
                    <a:pt x="11683" y="4180"/>
                    <a:pt x="10956" y="3387"/>
                    <a:pt x="10146" y="2593"/>
                  </a:cubicBezTo>
                  <a:cubicBezTo>
                    <a:pt x="10067" y="2549"/>
                    <a:pt x="9985" y="2506"/>
                    <a:pt x="9985" y="2461"/>
                  </a:cubicBezTo>
                  <a:lnTo>
                    <a:pt x="9661" y="2107"/>
                  </a:lnTo>
                  <a:cubicBezTo>
                    <a:pt x="9258" y="1755"/>
                    <a:pt x="8854" y="1404"/>
                    <a:pt x="8448" y="1094"/>
                  </a:cubicBezTo>
                  <a:cubicBezTo>
                    <a:pt x="8369" y="1050"/>
                    <a:pt x="8287" y="1005"/>
                    <a:pt x="8205" y="962"/>
                  </a:cubicBezTo>
                  <a:cubicBezTo>
                    <a:pt x="7560" y="521"/>
                    <a:pt x="6668" y="169"/>
                    <a:pt x="5615" y="37"/>
                  </a:cubicBezTo>
                  <a:cubicBezTo>
                    <a:pt x="5421" y="12"/>
                    <a:pt x="5220" y="0"/>
                    <a:pt x="5018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97" name="Google Shape;1718;p41"/>
            <p:cNvSpPr/>
            <p:nvPr/>
          </p:nvSpPr>
          <p:spPr>
            <a:xfrm>
              <a:off x="104229" y="204159"/>
              <a:ext cx="526480" cy="13135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4" y="0"/>
                  </a:moveTo>
                  <a:lnTo>
                    <a:pt x="0" y="45"/>
                  </a:lnTo>
                  <a:cubicBezTo>
                    <a:pt x="1669" y="1249"/>
                    <a:pt x="3230" y="2410"/>
                    <a:pt x="4678" y="3614"/>
                  </a:cubicBezTo>
                  <a:lnTo>
                    <a:pt x="4899" y="3793"/>
                  </a:lnTo>
                  <a:cubicBezTo>
                    <a:pt x="6681" y="5222"/>
                    <a:pt x="8350" y="6694"/>
                    <a:pt x="9912" y="8122"/>
                  </a:cubicBezTo>
                  <a:lnTo>
                    <a:pt x="10025" y="8301"/>
                  </a:lnTo>
                  <a:cubicBezTo>
                    <a:pt x="10579" y="8748"/>
                    <a:pt x="11026" y="9149"/>
                    <a:pt x="11468" y="9596"/>
                  </a:cubicBezTo>
                  <a:cubicBezTo>
                    <a:pt x="11468" y="9639"/>
                    <a:pt x="11581" y="9684"/>
                    <a:pt x="11581" y="9730"/>
                  </a:cubicBezTo>
                  <a:cubicBezTo>
                    <a:pt x="12695" y="10800"/>
                    <a:pt x="13696" y="11827"/>
                    <a:pt x="14585" y="12897"/>
                  </a:cubicBezTo>
                  <a:cubicBezTo>
                    <a:pt x="14698" y="12943"/>
                    <a:pt x="14811" y="13031"/>
                    <a:pt x="14811" y="13077"/>
                  </a:cubicBezTo>
                  <a:cubicBezTo>
                    <a:pt x="15699" y="14058"/>
                    <a:pt x="16593" y="15083"/>
                    <a:pt x="17368" y="16110"/>
                  </a:cubicBezTo>
                  <a:cubicBezTo>
                    <a:pt x="17481" y="16199"/>
                    <a:pt x="17481" y="16244"/>
                    <a:pt x="17481" y="16290"/>
                  </a:cubicBezTo>
                  <a:cubicBezTo>
                    <a:pt x="18262" y="17271"/>
                    <a:pt x="19043" y="18296"/>
                    <a:pt x="19818" y="19278"/>
                  </a:cubicBezTo>
                  <a:cubicBezTo>
                    <a:pt x="19818" y="19369"/>
                    <a:pt x="19931" y="19412"/>
                    <a:pt x="19931" y="19457"/>
                  </a:cubicBezTo>
                  <a:cubicBezTo>
                    <a:pt x="20378" y="20172"/>
                    <a:pt x="20825" y="20886"/>
                    <a:pt x="21266" y="21600"/>
                  </a:cubicBezTo>
                  <a:lnTo>
                    <a:pt x="21600" y="21600"/>
                  </a:lnTo>
                  <a:cubicBezTo>
                    <a:pt x="21492" y="21332"/>
                    <a:pt x="21266" y="21108"/>
                    <a:pt x="21158" y="20840"/>
                  </a:cubicBezTo>
                  <a:lnTo>
                    <a:pt x="21045" y="20661"/>
                  </a:lnTo>
                  <a:cubicBezTo>
                    <a:pt x="20825" y="20217"/>
                    <a:pt x="20486" y="19813"/>
                    <a:pt x="20152" y="19412"/>
                  </a:cubicBezTo>
                  <a:cubicBezTo>
                    <a:pt x="20152" y="19323"/>
                    <a:pt x="20044" y="19278"/>
                    <a:pt x="20044" y="19235"/>
                  </a:cubicBezTo>
                  <a:cubicBezTo>
                    <a:pt x="19376" y="18208"/>
                    <a:pt x="18596" y="17181"/>
                    <a:pt x="17815" y="16199"/>
                  </a:cubicBezTo>
                  <a:cubicBezTo>
                    <a:pt x="17702" y="16156"/>
                    <a:pt x="17594" y="16065"/>
                    <a:pt x="17594" y="16022"/>
                  </a:cubicBezTo>
                  <a:cubicBezTo>
                    <a:pt x="16814" y="15040"/>
                    <a:pt x="16033" y="14058"/>
                    <a:pt x="15145" y="13120"/>
                  </a:cubicBezTo>
                  <a:cubicBezTo>
                    <a:pt x="15032" y="13031"/>
                    <a:pt x="14919" y="12986"/>
                    <a:pt x="14919" y="12943"/>
                  </a:cubicBezTo>
                  <a:cubicBezTo>
                    <a:pt x="13476" y="11335"/>
                    <a:pt x="11914" y="9730"/>
                    <a:pt x="10245" y="8122"/>
                  </a:cubicBezTo>
                  <a:lnTo>
                    <a:pt x="10132" y="7988"/>
                  </a:lnTo>
                  <a:cubicBezTo>
                    <a:pt x="8910" y="6827"/>
                    <a:pt x="7575" y="5669"/>
                    <a:pt x="6235" y="4553"/>
                  </a:cubicBezTo>
                  <a:lnTo>
                    <a:pt x="6127" y="4462"/>
                  </a:lnTo>
                  <a:cubicBezTo>
                    <a:pt x="5793" y="4195"/>
                    <a:pt x="5459" y="3927"/>
                    <a:pt x="5125" y="3660"/>
                  </a:cubicBezTo>
                  <a:lnTo>
                    <a:pt x="4899" y="3481"/>
                  </a:lnTo>
                  <a:cubicBezTo>
                    <a:pt x="3451" y="2322"/>
                    <a:pt x="1895" y="1161"/>
                    <a:pt x="33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98" name="Google Shape;1719;p41"/>
            <p:cNvSpPr/>
            <p:nvPr/>
          </p:nvSpPr>
          <p:spPr>
            <a:xfrm>
              <a:off x="3839" y="250349"/>
              <a:ext cx="279513" cy="1845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184" y="0"/>
                  </a:moveTo>
                  <a:cubicBezTo>
                    <a:pt x="20555" y="2858"/>
                    <a:pt x="19927" y="5393"/>
                    <a:pt x="19501" y="7942"/>
                  </a:cubicBezTo>
                  <a:cubicBezTo>
                    <a:pt x="18669" y="11753"/>
                    <a:pt x="17827" y="15563"/>
                    <a:pt x="16986" y="19373"/>
                  </a:cubicBezTo>
                  <a:lnTo>
                    <a:pt x="16783" y="20647"/>
                  </a:lnTo>
                  <a:lnTo>
                    <a:pt x="16570" y="20647"/>
                  </a:lnTo>
                  <a:cubicBezTo>
                    <a:pt x="11327" y="17468"/>
                    <a:pt x="5659" y="15563"/>
                    <a:pt x="0" y="14288"/>
                  </a:cubicBezTo>
                  <a:lnTo>
                    <a:pt x="0" y="15240"/>
                  </a:lnTo>
                  <a:cubicBezTo>
                    <a:pt x="5872" y="16515"/>
                    <a:pt x="11540" y="18742"/>
                    <a:pt x="16986" y="21600"/>
                  </a:cubicBezTo>
                  <a:lnTo>
                    <a:pt x="17199" y="21600"/>
                  </a:lnTo>
                  <a:lnTo>
                    <a:pt x="17199" y="21278"/>
                  </a:lnTo>
                  <a:lnTo>
                    <a:pt x="17412" y="20647"/>
                  </a:lnTo>
                  <a:cubicBezTo>
                    <a:pt x="18243" y="16515"/>
                    <a:pt x="19085" y="12383"/>
                    <a:pt x="19927" y="8250"/>
                  </a:cubicBezTo>
                  <a:cubicBezTo>
                    <a:pt x="20342" y="5715"/>
                    <a:pt x="20971" y="3488"/>
                    <a:pt x="21600" y="953"/>
                  </a:cubicBezTo>
                  <a:cubicBezTo>
                    <a:pt x="21397" y="630"/>
                    <a:pt x="21184" y="308"/>
                    <a:pt x="2118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99" name="Google Shape;1720;p41"/>
            <p:cNvSpPr/>
            <p:nvPr/>
          </p:nvSpPr>
          <p:spPr>
            <a:xfrm>
              <a:off x="58165" y="738780"/>
              <a:ext cx="331084" cy="570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71" y="3079"/>
                  </a:lnTo>
                  <a:cubicBezTo>
                    <a:pt x="7260" y="11321"/>
                    <a:pt x="14340" y="17479"/>
                    <a:pt x="21420" y="21600"/>
                  </a:cubicBezTo>
                  <a:lnTo>
                    <a:pt x="21600" y="21600"/>
                  </a:lnTo>
                  <a:lnTo>
                    <a:pt x="21600" y="18521"/>
                  </a:lnTo>
                  <a:lnTo>
                    <a:pt x="21241" y="18521"/>
                  </a:lnTo>
                  <a:cubicBezTo>
                    <a:pt x="14160" y="13358"/>
                    <a:pt x="7080" y="720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00" name="Google Shape;1721;p41"/>
            <p:cNvSpPr/>
            <p:nvPr/>
          </p:nvSpPr>
          <p:spPr>
            <a:xfrm>
              <a:off x="28248" y="917905"/>
              <a:ext cx="659539" cy="2768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9821" y="7412"/>
                  </a:lnTo>
                  <a:cubicBezTo>
                    <a:pt x="18755" y="11650"/>
                    <a:pt x="17689" y="16093"/>
                    <a:pt x="16619" y="20331"/>
                  </a:cubicBezTo>
                  <a:cubicBezTo>
                    <a:pt x="16533" y="20536"/>
                    <a:pt x="16533" y="20750"/>
                    <a:pt x="16443" y="20750"/>
                  </a:cubicBezTo>
                  <a:lnTo>
                    <a:pt x="16353" y="20750"/>
                  </a:lnTo>
                  <a:cubicBezTo>
                    <a:pt x="11023" y="18417"/>
                    <a:pt x="5424" y="16307"/>
                    <a:pt x="0" y="14823"/>
                  </a:cubicBezTo>
                  <a:cubicBezTo>
                    <a:pt x="0" y="15038"/>
                    <a:pt x="0" y="15243"/>
                    <a:pt x="0" y="15458"/>
                  </a:cubicBezTo>
                  <a:cubicBezTo>
                    <a:pt x="5510" y="16942"/>
                    <a:pt x="11023" y="19051"/>
                    <a:pt x="16443" y="21600"/>
                  </a:cubicBezTo>
                  <a:lnTo>
                    <a:pt x="16619" y="21600"/>
                  </a:lnTo>
                  <a:lnTo>
                    <a:pt x="16619" y="21170"/>
                  </a:lnTo>
                  <a:cubicBezTo>
                    <a:pt x="17775" y="16727"/>
                    <a:pt x="18841" y="12069"/>
                    <a:pt x="19997" y="7626"/>
                  </a:cubicBezTo>
                  <a:lnTo>
                    <a:pt x="21600" y="1064"/>
                  </a:lnTo>
                  <a:cubicBezTo>
                    <a:pt x="21600" y="635"/>
                    <a:pt x="21600" y="215"/>
                    <a:pt x="216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01" name="Google Shape;1722;p41"/>
            <p:cNvSpPr/>
            <p:nvPr/>
          </p:nvSpPr>
          <p:spPr>
            <a:xfrm>
              <a:off x="611810" y="1306072"/>
              <a:ext cx="108526" cy="165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052" y="0"/>
                  </a:moveTo>
                  <a:cubicBezTo>
                    <a:pt x="14574" y="6715"/>
                    <a:pt x="7549" y="13447"/>
                    <a:pt x="1071" y="20179"/>
                  </a:cubicBezTo>
                  <a:lnTo>
                    <a:pt x="0" y="20897"/>
                  </a:lnTo>
                  <a:lnTo>
                    <a:pt x="1071" y="21600"/>
                  </a:lnTo>
                  <a:cubicBezTo>
                    <a:pt x="8097" y="15228"/>
                    <a:pt x="15122" y="8856"/>
                    <a:pt x="21600" y="2124"/>
                  </a:cubicBezTo>
                  <a:cubicBezTo>
                    <a:pt x="21600" y="1765"/>
                    <a:pt x="21600" y="1062"/>
                    <a:pt x="2105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aphicFrame>
        <p:nvGraphicFramePr>
          <p:cNvPr id="2303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2323" name="تجميع"/>
          <p:cNvGrpSpPr/>
          <p:nvPr/>
        </p:nvGrpSpPr>
        <p:grpSpPr>
          <a:xfrm>
            <a:off x="-65349" y="2500193"/>
            <a:ext cx="2002180" cy="9987005"/>
            <a:chOff x="0" y="0"/>
            <a:chExt cx="2002178" cy="9987003"/>
          </a:xfrm>
        </p:grpSpPr>
        <p:grpSp>
          <p:nvGrpSpPr>
            <p:cNvPr id="2321" name="تجميع"/>
            <p:cNvGrpSpPr/>
            <p:nvPr/>
          </p:nvGrpSpPr>
          <p:grpSpPr>
            <a:xfrm>
              <a:off x="0" y="0"/>
              <a:ext cx="2002179" cy="9987004"/>
              <a:chOff x="0" y="0"/>
              <a:chExt cx="2002178" cy="9987003"/>
            </a:xfrm>
          </p:grpSpPr>
          <p:grpSp>
            <p:nvGrpSpPr>
              <p:cNvPr id="2319" name="تجميع"/>
              <p:cNvGrpSpPr/>
              <p:nvPr/>
            </p:nvGrpSpPr>
            <p:grpSpPr>
              <a:xfrm>
                <a:off x="332186" y="0"/>
                <a:ext cx="1412424" cy="9987004"/>
                <a:chOff x="0" y="0"/>
                <a:chExt cx="1412422" cy="9987003"/>
              </a:xfrm>
            </p:grpSpPr>
            <p:grpSp>
              <p:nvGrpSpPr>
                <p:cNvPr id="2308" name="تجميع"/>
                <p:cNvGrpSpPr/>
                <p:nvPr/>
              </p:nvGrpSpPr>
              <p:grpSpPr>
                <a:xfrm>
                  <a:off x="0" y="0"/>
                  <a:ext cx="1412423" cy="9987004"/>
                  <a:chOff x="0" y="0"/>
                  <a:chExt cx="1412422" cy="9987003"/>
                </a:xfrm>
              </p:grpSpPr>
              <p:grpSp>
                <p:nvGrpSpPr>
                  <p:cNvPr id="2306" name="تجميع"/>
                  <p:cNvGrpSpPr/>
                  <p:nvPr/>
                </p:nvGrpSpPr>
                <p:grpSpPr>
                  <a:xfrm>
                    <a:off x="0" y="118481"/>
                    <a:ext cx="1412423" cy="9868523"/>
                    <a:chOff x="0" y="0"/>
                    <a:chExt cx="1412422" cy="9868522"/>
                  </a:xfrm>
                </p:grpSpPr>
                <p:sp>
                  <p:nvSpPr>
                    <p:cNvPr id="2304" name="مستطيل مستدير الزوايا"/>
                    <p:cNvSpPr/>
                    <p:nvPr/>
                  </p:nvSpPr>
                  <p:spPr>
                    <a:xfrm>
                      <a:off x="0" y="0"/>
                      <a:ext cx="1412423" cy="1049326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2305" name="مستطيل"/>
                    <p:cNvSpPr/>
                    <p:nvPr/>
                  </p:nvSpPr>
                  <p:spPr>
                    <a:xfrm>
                      <a:off x="64351" y="545213"/>
                      <a:ext cx="1279558" cy="932331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2307" name="أدوات"/>
                  <p:cNvSpPr txBox="1"/>
                  <p:nvPr/>
                </p:nvSpPr>
                <p:spPr>
                  <a:xfrm>
                    <a:off x="52658" y="0"/>
                    <a:ext cx="1328856" cy="79276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2309" name="IMG_4012.png" descr="IMG_4012.png">
                  <a:hlinkClick r:id="rId1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1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45755" y="759931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310" name="IMG_4015.jpeg" descr="IMG_4015.jpe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5755" y="9090023"/>
                  <a:ext cx="1105081" cy="85950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313" name="تجميع"/>
                <p:cNvGrpSpPr/>
                <p:nvPr/>
              </p:nvGrpSpPr>
              <p:grpSpPr>
                <a:xfrm>
                  <a:off x="125529" y="3536368"/>
                  <a:ext cx="1113028" cy="2716172"/>
                  <a:chOff x="0" y="0"/>
                  <a:chExt cx="1113027" cy="2716170"/>
                </a:xfrm>
              </p:grpSpPr>
              <p:pic>
                <p:nvPicPr>
                  <p:cNvPr id="2311" name="IMG_4016.jpeg" descr="IMG_4016.jpeg">
                    <a:hlinkClick r:id="rId14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5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947" y="0"/>
                    <a:ext cx="1105081" cy="85950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2312" name="صورة 20" descr="صورة 20">
                    <a:hlinkClick r:id="rId16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7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856663"/>
                    <a:ext cx="1105081" cy="859508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2314" name="IMG_4017.jpeg" descr="IMG_4017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30515" y="6305983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315" name="IMG_4020.jpeg" descr="IMG_4020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tretch>
                  <a:fillRect/>
                </a:stretch>
              </p:blipFill>
              <p:spPr>
                <a:xfrm>
                  <a:off x="142425" y="7234871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316" name="IMG_4022.jpeg" descr="IMG_4022.jpe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9124" y="1685223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317" name="IMG_4023.png" descr="IMG_4023.png">
                  <a:hlinkClick r:id="rId2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2468" y="8166477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318" name="IMG_4024.jpeg" descr="IMG_4024.jpeg"/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3668" y="2611076"/>
                  <a:ext cx="1117360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2320" name="نشاط"/>
              <p:cNvSpPr txBox="1"/>
              <p:nvPr/>
            </p:nvSpPr>
            <p:spPr>
              <a:xfrm>
                <a:off x="0" y="9017109"/>
                <a:ext cx="2002179" cy="621764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2322" name="Picture 2" descr="Picture 2">
              <a:hlinkClick r:id="rId27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8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67515" y="4491364"/>
              <a:ext cx="1104851" cy="859329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grpSp>
        <p:nvGrpSpPr>
          <p:cNvPr id="2328" name="تجميع"/>
          <p:cNvGrpSpPr/>
          <p:nvPr/>
        </p:nvGrpSpPr>
        <p:grpSpPr>
          <a:xfrm>
            <a:off x="2059002" y="138067"/>
            <a:ext cx="3792308" cy="2165375"/>
            <a:chOff x="0" y="0"/>
            <a:chExt cx="3792307" cy="2165374"/>
          </a:xfrm>
        </p:grpSpPr>
        <p:grpSp>
          <p:nvGrpSpPr>
            <p:cNvPr id="2326" name="تجميع"/>
            <p:cNvGrpSpPr/>
            <p:nvPr/>
          </p:nvGrpSpPr>
          <p:grpSpPr>
            <a:xfrm>
              <a:off x="-1" y="0"/>
              <a:ext cx="3792309" cy="2165375"/>
              <a:chOff x="0" y="0"/>
              <a:chExt cx="3792307" cy="2165374"/>
            </a:xfrm>
          </p:grpSpPr>
          <p:sp>
            <p:nvSpPr>
              <p:cNvPr id="2324" name="Google Shape;1998;p46"/>
              <p:cNvSpPr/>
              <p:nvPr/>
            </p:nvSpPr>
            <p:spPr>
              <a:xfrm>
                <a:off x="0" y="0"/>
                <a:ext cx="3562775" cy="1950340"/>
              </a:xfrm>
              <a:prstGeom prst="roundRect">
                <a:avLst>
                  <a:gd name="adj" fmla="val 16117"/>
                </a:avLst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50800" dist="63500" dir="2700000">
                  <a:srgbClr val="000000">
                    <a:alpha val="50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325" name="Google Shape;2003;p46"/>
              <p:cNvSpPr/>
              <p:nvPr/>
            </p:nvSpPr>
            <p:spPr>
              <a:xfrm>
                <a:off x="254197" y="229181"/>
                <a:ext cx="3538111" cy="1936194"/>
              </a:xfrm>
              <a:prstGeom prst="roundRect">
                <a:avLst>
                  <a:gd name="adj" fmla="val 16248"/>
                </a:avLst>
              </a:prstGeom>
              <a:noFill/>
              <a:ln w="508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2327" name="مثال…"/>
            <p:cNvSpPr/>
            <p:nvPr/>
          </p:nvSpPr>
          <p:spPr>
            <a:xfrm>
              <a:off x="261494" y="178893"/>
              <a:ext cx="3269320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spAutoFit/>
            </a:bodyPr>
            <a:lstStyle/>
            <a:p>
              <a:pPr algn="ctr" rtl="0">
                <a:lnSpc>
                  <a:spcPct val="75000"/>
                </a:lnSpc>
                <a:defRPr sz="6400">
                  <a:solidFill>
                    <a:srgbClr val="333333"/>
                  </a:solidFill>
                  <a:latin typeface="UKIJ Bom"/>
                  <a:ea typeface="UKIJ Bom"/>
                  <a:cs typeface="UKIJ Bom"/>
                  <a:sym typeface="UKIJ Bom"/>
                </a:defRPr>
              </a:pPr>
              <a:r>
                <a:t>مثال</a:t>
              </a:r>
            </a:p>
            <a:p>
              <a:pPr algn="ctr" rtl="0">
                <a:lnSpc>
                  <a:spcPct val="75000"/>
                </a:lnSpc>
                <a:defRPr sz="6400">
                  <a:solidFill>
                    <a:srgbClr val="333333"/>
                  </a:solidFill>
                  <a:latin typeface="UKIJ Bom"/>
                  <a:ea typeface="UKIJ Bom"/>
                  <a:cs typeface="UKIJ Bom"/>
                  <a:sym typeface="UKIJ Bom"/>
                </a:defRPr>
              </a:pPr>
              <a:r>
                <a:t> </a:t>
              </a:r>
              <a:r>
                <a:rPr sz="4400">
                  <a:latin typeface="29LT Zarid Serif Regular"/>
                  <a:ea typeface="29LT Zarid Serif Regular"/>
                  <a:cs typeface="29LT Zarid Serif Regular"/>
                  <a:sym typeface="29LT Zarid Serif Regular"/>
                </a:rPr>
                <a:t>من واقع</a:t>
              </a:r>
              <a:r>
                <a:rPr sz="4400"/>
                <a:t> </a:t>
              </a:r>
              <a:r>
                <a:rPr sz="4400">
                  <a:latin typeface="29LT Zarid Serif Regular"/>
                  <a:ea typeface="29LT Zarid Serif Regular"/>
                  <a:cs typeface="29LT Zarid Serif Regular"/>
                  <a:sym typeface="29LT Zarid Serif Regular"/>
                </a:rPr>
                <a:t>الحياة</a:t>
              </a:r>
            </a:p>
          </p:txBody>
        </p:sp>
      </p:grpSp>
      <p:pic>
        <p:nvPicPr>
          <p:cNvPr id="2329" name="IMG_6579.png" descr="IMG_6579.png"/>
          <p:cNvPicPr>
            <a:picLocks noChangeAspect="1"/>
          </p:cNvPicPr>
          <p:nvPr/>
        </p:nvPicPr>
        <p:blipFill>
          <a:blip r:embed="rId29">
            <a:extLst/>
          </a:blip>
          <a:srcRect l="1900" t="26903" r="0" b="2445"/>
          <a:stretch>
            <a:fillRect/>
          </a:stretch>
        </p:blipFill>
        <p:spPr>
          <a:xfrm>
            <a:off x="12060474" y="2618151"/>
            <a:ext cx="11373132" cy="3292844"/>
          </a:xfrm>
          <a:prstGeom prst="rect">
            <a:avLst/>
          </a:prstGeom>
          <a:ln w="12700">
            <a:miter lim="400000"/>
          </a:ln>
        </p:spPr>
      </p:pic>
      <p:pic>
        <p:nvPicPr>
          <p:cNvPr id="2330" name="IMG_6579.png" descr="IMG_6579.png"/>
          <p:cNvPicPr>
            <a:picLocks noChangeAspect="1"/>
          </p:cNvPicPr>
          <p:nvPr/>
        </p:nvPicPr>
        <p:blipFill>
          <a:blip r:embed="rId29">
            <a:extLst/>
          </a:blip>
          <a:srcRect l="11940" t="9455" r="52372" b="74923"/>
          <a:stretch>
            <a:fillRect/>
          </a:stretch>
        </p:blipFill>
        <p:spPr>
          <a:xfrm>
            <a:off x="14930403" y="1260640"/>
            <a:ext cx="7487484" cy="1317516"/>
          </a:xfrm>
          <a:prstGeom prst="rect">
            <a:avLst/>
          </a:prstGeom>
          <a:ln w="12700">
            <a:miter lim="400000"/>
          </a:ln>
        </p:spPr>
      </p:pic>
      <p:pic>
        <p:nvPicPr>
          <p:cNvPr id="2331" name="IMG_6580.png" descr="IMG_6580.png"/>
          <p:cNvPicPr>
            <a:picLocks noChangeAspect="1"/>
          </p:cNvPicPr>
          <p:nvPr/>
        </p:nvPicPr>
        <p:blipFill>
          <a:blip r:embed="rId30">
            <a:extLst/>
          </a:blip>
          <a:srcRect l="11787" t="2817" r="9945" b="18628"/>
          <a:stretch>
            <a:fillRect/>
          </a:stretch>
        </p:blipFill>
        <p:spPr>
          <a:xfrm>
            <a:off x="8519176" y="5694266"/>
            <a:ext cx="10518897" cy="621051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334" name="IMG_6577.png"/>
          <p:cNvGrpSpPr/>
          <p:nvPr/>
        </p:nvGrpSpPr>
        <p:grpSpPr>
          <a:xfrm>
            <a:off x="3955156" y="2466833"/>
            <a:ext cx="6689329" cy="2867026"/>
            <a:chOff x="0" y="0"/>
            <a:chExt cx="6689328" cy="2867025"/>
          </a:xfrm>
        </p:grpSpPr>
        <p:pic>
          <p:nvPicPr>
            <p:cNvPr id="2333" name="IMG_6577.png" descr="IMG_6577.png"/>
            <p:cNvPicPr>
              <a:picLocks noChangeAspect="1"/>
            </p:cNvPicPr>
            <p:nvPr/>
          </p:nvPicPr>
          <p:blipFill>
            <a:blip r:embed="rId31">
              <a:extLst/>
            </a:blip>
            <a:srcRect l="1469" t="8260" r="3184" b="2301"/>
            <a:stretch>
              <a:fillRect/>
            </a:stretch>
          </p:blipFill>
          <p:spPr>
            <a:xfrm>
              <a:off x="25400" y="25400"/>
              <a:ext cx="6638439" cy="2816284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332" name="IMG_6577.png" descr="IMG_6577.png"/>
            <p:cNvPicPr>
              <a:picLocks noChangeAspect="0"/>
            </p:cNvPicPr>
            <p:nvPr/>
          </p:nvPicPr>
          <p:blipFill>
            <a:blip r:embed="rId32">
              <a:extLst/>
            </a:blip>
            <a:stretch>
              <a:fillRect/>
            </a:stretch>
          </p:blipFill>
          <p:spPr>
            <a:xfrm>
              <a:off x="0" y="0"/>
              <a:ext cx="6689329" cy="2867025"/>
            </a:xfrm>
            <a:prstGeom prst="rect">
              <a:avLst/>
            </a:prstGeom>
            <a:effectLst/>
          </p:spPr>
        </p:pic>
      </p:grpSp>
      <p:pic>
        <p:nvPicPr>
          <p:cNvPr id="2335" name="IMG_6580.png" descr="IMG_6580.png"/>
          <p:cNvPicPr>
            <a:picLocks noChangeAspect="1"/>
          </p:cNvPicPr>
          <p:nvPr/>
        </p:nvPicPr>
        <p:blipFill>
          <a:blip r:embed="rId30">
            <a:extLst/>
          </a:blip>
          <a:srcRect l="8547" t="85581" r="1674" b="3397"/>
          <a:stretch>
            <a:fillRect/>
          </a:stretch>
        </p:blipFill>
        <p:spPr>
          <a:xfrm>
            <a:off x="7299820" y="11904963"/>
            <a:ext cx="12562973" cy="90718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45" name="Google Shape;525;p13"/>
          <p:cNvGrpSpPr/>
          <p:nvPr/>
        </p:nvGrpSpPr>
        <p:grpSpPr>
          <a:xfrm>
            <a:off x="5864009" y="109896"/>
            <a:ext cx="4255956" cy="1428127"/>
            <a:chOff x="0" y="0"/>
            <a:chExt cx="4255955" cy="1428126"/>
          </a:xfrm>
        </p:grpSpPr>
        <p:sp>
          <p:nvSpPr>
            <p:cNvPr id="2337" name="Google Shape;526;p13"/>
            <p:cNvSpPr/>
            <p:nvPr/>
          </p:nvSpPr>
          <p:spPr>
            <a:xfrm>
              <a:off x="4009865" y="444348"/>
              <a:ext cx="246091" cy="2197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470" y="0"/>
                  </a:moveTo>
                  <a:cubicBezTo>
                    <a:pt x="626" y="0"/>
                    <a:pt x="165" y="2944"/>
                    <a:pt x="1580" y="3753"/>
                  </a:cubicBezTo>
                  <a:cubicBezTo>
                    <a:pt x="7178" y="6403"/>
                    <a:pt x="13599" y="9089"/>
                    <a:pt x="16793" y="10892"/>
                  </a:cubicBezTo>
                  <a:lnTo>
                    <a:pt x="0" y="18031"/>
                  </a:lnTo>
                  <a:lnTo>
                    <a:pt x="1580" y="21600"/>
                  </a:lnTo>
                  <a:lnTo>
                    <a:pt x="19987" y="12658"/>
                  </a:lnTo>
                  <a:cubicBezTo>
                    <a:pt x="20777" y="12658"/>
                    <a:pt x="21600" y="11775"/>
                    <a:pt x="21600" y="10892"/>
                  </a:cubicBezTo>
                  <a:cubicBezTo>
                    <a:pt x="21600" y="10009"/>
                    <a:pt x="21600" y="8206"/>
                    <a:pt x="3194" y="147"/>
                  </a:cubicBezTo>
                  <a:cubicBezTo>
                    <a:pt x="2930" y="74"/>
                    <a:pt x="2667" y="0"/>
                    <a:pt x="2470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38" name="Google Shape;527;p13"/>
            <p:cNvSpPr/>
            <p:nvPr/>
          </p:nvSpPr>
          <p:spPr>
            <a:xfrm>
              <a:off x="3210522" y="0"/>
              <a:ext cx="890712" cy="10915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230" h="21600" fill="norm" stroke="1" extrusionOk="0">
                  <a:moveTo>
                    <a:pt x="2698" y="0"/>
                  </a:moveTo>
                  <a:cubicBezTo>
                    <a:pt x="1407" y="0"/>
                    <a:pt x="-3221" y="8207"/>
                    <a:pt x="3772" y="13141"/>
                  </a:cubicBezTo>
                  <a:lnTo>
                    <a:pt x="286" y="13867"/>
                  </a:lnTo>
                  <a:cubicBezTo>
                    <a:pt x="286" y="13867"/>
                    <a:pt x="778" y="21600"/>
                    <a:pt x="7586" y="21600"/>
                  </a:cubicBezTo>
                  <a:cubicBezTo>
                    <a:pt x="14230" y="21600"/>
                    <a:pt x="18379" y="9363"/>
                    <a:pt x="15064" y="5585"/>
                  </a:cubicBezTo>
                  <a:cubicBezTo>
                    <a:pt x="14387" y="4896"/>
                    <a:pt x="13792" y="4615"/>
                    <a:pt x="13266" y="4615"/>
                  </a:cubicBezTo>
                  <a:cubicBezTo>
                    <a:pt x="11051" y="4615"/>
                    <a:pt x="10081" y="9548"/>
                    <a:pt x="10081" y="9548"/>
                  </a:cubicBezTo>
                  <a:cubicBezTo>
                    <a:pt x="10081" y="9548"/>
                    <a:pt x="3936" y="370"/>
                    <a:pt x="2774" y="7"/>
                  </a:cubicBezTo>
                  <a:cubicBezTo>
                    <a:pt x="2746" y="0"/>
                    <a:pt x="2726" y="0"/>
                    <a:pt x="2698" y="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39" name="Google Shape;528;p13"/>
            <p:cNvSpPr/>
            <p:nvPr/>
          </p:nvSpPr>
          <p:spPr>
            <a:xfrm>
              <a:off x="3344112" y="182308"/>
              <a:ext cx="335250" cy="4544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13" h="21600" fill="norm" stroke="1" extrusionOk="0">
                  <a:moveTo>
                    <a:pt x="2871" y="0"/>
                  </a:moveTo>
                  <a:cubicBezTo>
                    <a:pt x="2286" y="0"/>
                    <a:pt x="2286" y="427"/>
                    <a:pt x="1724" y="854"/>
                  </a:cubicBezTo>
                  <a:cubicBezTo>
                    <a:pt x="601" y="2153"/>
                    <a:pt x="2286" y="4751"/>
                    <a:pt x="4579" y="7775"/>
                  </a:cubicBezTo>
                  <a:cubicBezTo>
                    <a:pt x="3994" y="7348"/>
                    <a:pt x="2871" y="6921"/>
                    <a:pt x="1724" y="6921"/>
                  </a:cubicBezTo>
                  <a:cubicBezTo>
                    <a:pt x="1162" y="6921"/>
                    <a:pt x="601" y="7348"/>
                    <a:pt x="601" y="7775"/>
                  </a:cubicBezTo>
                  <a:cubicBezTo>
                    <a:pt x="-546" y="10373"/>
                    <a:pt x="16" y="12971"/>
                    <a:pt x="1724" y="15124"/>
                  </a:cubicBezTo>
                  <a:cubicBezTo>
                    <a:pt x="4579" y="19020"/>
                    <a:pt x="9681" y="21600"/>
                    <a:pt x="15929" y="21600"/>
                  </a:cubicBezTo>
                  <a:cubicBezTo>
                    <a:pt x="16514" y="21600"/>
                    <a:pt x="17076" y="21600"/>
                    <a:pt x="17076" y="21173"/>
                  </a:cubicBezTo>
                  <a:cubicBezTo>
                    <a:pt x="17076" y="20319"/>
                    <a:pt x="17076" y="19874"/>
                    <a:pt x="15929" y="19874"/>
                  </a:cubicBezTo>
                  <a:cubicBezTo>
                    <a:pt x="11389" y="19874"/>
                    <a:pt x="6849" y="17721"/>
                    <a:pt x="4579" y="14697"/>
                  </a:cubicBezTo>
                  <a:cubicBezTo>
                    <a:pt x="2871" y="12971"/>
                    <a:pt x="2286" y="11227"/>
                    <a:pt x="2871" y="9074"/>
                  </a:cubicBezTo>
                  <a:cubicBezTo>
                    <a:pt x="5702" y="10800"/>
                    <a:pt x="8557" y="12526"/>
                    <a:pt x="10827" y="14697"/>
                  </a:cubicBezTo>
                  <a:cubicBezTo>
                    <a:pt x="11108" y="14910"/>
                    <a:pt x="11389" y="15017"/>
                    <a:pt x="11670" y="15017"/>
                  </a:cubicBezTo>
                  <a:cubicBezTo>
                    <a:pt x="11951" y="15017"/>
                    <a:pt x="12255" y="14910"/>
                    <a:pt x="12536" y="14697"/>
                  </a:cubicBezTo>
                  <a:cubicBezTo>
                    <a:pt x="12536" y="14270"/>
                    <a:pt x="12536" y="13825"/>
                    <a:pt x="12536" y="13398"/>
                  </a:cubicBezTo>
                  <a:cubicBezTo>
                    <a:pt x="9119" y="9946"/>
                    <a:pt x="6287" y="6476"/>
                    <a:pt x="3994" y="2153"/>
                  </a:cubicBezTo>
                  <a:cubicBezTo>
                    <a:pt x="9681" y="6049"/>
                    <a:pt x="14244" y="9946"/>
                    <a:pt x="18784" y="14697"/>
                  </a:cubicBezTo>
                  <a:lnTo>
                    <a:pt x="20492" y="14697"/>
                  </a:lnTo>
                  <a:cubicBezTo>
                    <a:pt x="21054" y="14270"/>
                    <a:pt x="21054" y="13398"/>
                    <a:pt x="20492" y="13398"/>
                  </a:cubicBezTo>
                  <a:cubicBezTo>
                    <a:pt x="15367" y="8202"/>
                    <a:pt x="6287" y="0"/>
                    <a:pt x="2871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40" name="Google Shape;529;p13"/>
            <p:cNvSpPr/>
            <p:nvPr/>
          </p:nvSpPr>
          <p:spPr>
            <a:xfrm>
              <a:off x="3860200" y="360493"/>
              <a:ext cx="149656" cy="1489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5" h="21600" fill="norm" stroke="1" extrusionOk="0">
                  <a:moveTo>
                    <a:pt x="3135" y="0"/>
                  </a:moveTo>
                  <a:cubicBezTo>
                    <a:pt x="2665" y="0"/>
                    <a:pt x="2142" y="163"/>
                    <a:pt x="1775" y="543"/>
                  </a:cubicBezTo>
                  <a:cubicBezTo>
                    <a:pt x="520" y="543"/>
                    <a:pt x="-735" y="1845"/>
                    <a:pt x="520" y="3148"/>
                  </a:cubicBezTo>
                  <a:cubicBezTo>
                    <a:pt x="3083" y="16336"/>
                    <a:pt x="5593" y="21600"/>
                    <a:pt x="9411" y="21600"/>
                  </a:cubicBezTo>
                  <a:cubicBezTo>
                    <a:pt x="15740" y="21600"/>
                    <a:pt x="19557" y="9769"/>
                    <a:pt x="20865" y="3148"/>
                  </a:cubicBezTo>
                  <a:cubicBezTo>
                    <a:pt x="20865" y="1845"/>
                    <a:pt x="19557" y="543"/>
                    <a:pt x="18302" y="543"/>
                  </a:cubicBezTo>
                  <a:cubicBezTo>
                    <a:pt x="17936" y="163"/>
                    <a:pt x="17570" y="0"/>
                    <a:pt x="17204" y="0"/>
                  </a:cubicBezTo>
                  <a:cubicBezTo>
                    <a:pt x="16419" y="0"/>
                    <a:pt x="15740" y="923"/>
                    <a:pt x="15740" y="1845"/>
                  </a:cubicBezTo>
                  <a:cubicBezTo>
                    <a:pt x="14484" y="7110"/>
                    <a:pt x="13229" y="12374"/>
                    <a:pt x="10666" y="16336"/>
                  </a:cubicBezTo>
                  <a:cubicBezTo>
                    <a:pt x="10666" y="16336"/>
                    <a:pt x="8156" y="15033"/>
                    <a:pt x="5593" y="1845"/>
                  </a:cubicBezTo>
                  <a:cubicBezTo>
                    <a:pt x="5593" y="923"/>
                    <a:pt x="4338" y="0"/>
                    <a:pt x="3135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41" name="Google Shape;530;p13"/>
            <p:cNvSpPr/>
            <p:nvPr/>
          </p:nvSpPr>
          <p:spPr>
            <a:xfrm>
              <a:off x="3544090" y="930994"/>
              <a:ext cx="169914" cy="696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06" h="21600" fill="norm" stroke="1" extrusionOk="0">
                  <a:moveTo>
                    <a:pt x="16994" y="0"/>
                  </a:moveTo>
                  <a:cubicBezTo>
                    <a:pt x="16518" y="0"/>
                    <a:pt x="16128" y="581"/>
                    <a:pt x="15868" y="1858"/>
                  </a:cubicBezTo>
                  <a:cubicBezTo>
                    <a:pt x="12709" y="8245"/>
                    <a:pt x="9549" y="11381"/>
                    <a:pt x="5956" y="11381"/>
                  </a:cubicBezTo>
                  <a:cubicBezTo>
                    <a:pt x="4787" y="11381"/>
                    <a:pt x="3532" y="11032"/>
                    <a:pt x="2190" y="10335"/>
                  </a:cubicBezTo>
                  <a:cubicBezTo>
                    <a:pt x="112" y="10335"/>
                    <a:pt x="-970" y="21600"/>
                    <a:pt x="1151" y="21600"/>
                  </a:cubicBezTo>
                  <a:lnTo>
                    <a:pt x="5350" y="21600"/>
                  </a:lnTo>
                  <a:cubicBezTo>
                    <a:pt x="9549" y="21600"/>
                    <a:pt x="14830" y="18813"/>
                    <a:pt x="19028" y="10335"/>
                  </a:cubicBezTo>
                  <a:cubicBezTo>
                    <a:pt x="20630" y="6039"/>
                    <a:pt x="18552" y="0"/>
                    <a:pt x="16994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42" name="Google Shape;531;p13"/>
            <p:cNvSpPr/>
            <p:nvPr/>
          </p:nvSpPr>
          <p:spPr>
            <a:xfrm>
              <a:off x="3508671" y="784631"/>
              <a:ext cx="170691" cy="707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9" h="21600" fill="norm" stroke="1" extrusionOk="0">
                  <a:moveTo>
                    <a:pt x="18742" y="0"/>
                  </a:moveTo>
                  <a:cubicBezTo>
                    <a:pt x="18180" y="0"/>
                    <a:pt x="17617" y="686"/>
                    <a:pt x="17055" y="2057"/>
                  </a:cubicBezTo>
                  <a:cubicBezTo>
                    <a:pt x="14478" y="8343"/>
                    <a:pt x="10636" y="11429"/>
                    <a:pt x="6981" y="11429"/>
                  </a:cubicBezTo>
                  <a:cubicBezTo>
                    <a:pt x="5763" y="11429"/>
                    <a:pt x="4545" y="11086"/>
                    <a:pt x="3374" y="10400"/>
                  </a:cubicBezTo>
                  <a:cubicBezTo>
                    <a:pt x="1125" y="10400"/>
                    <a:pt x="0" y="13257"/>
                    <a:pt x="0" y="16000"/>
                  </a:cubicBezTo>
                  <a:cubicBezTo>
                    <a:pt x="0" y="18743"/>
                    <a:pt x="0" y="21600"/>
                    <a:pt x="2249" y="21600"/>
                  </a:cubicBezTo>
                  <a:lnTo>
                    <a:pt x="5669" y="21600"/>
                  </a:lnTo>
                  <a:cubicBezTo>
                    <a:pt x="11339" y="21600"/>
                    <a:pt x="15931" y="16000"/>
                    <a:pt x="20475" y="7657"/>
                  </a:cubicBezTo>
                  <a:cubicBezTo>
                    <a:pt x="21600" y="7657"/>
                    <a:pt x="21600" y="2057"/>
                    <a:pt x="20475" y="2057"/>
                  </a:cubicBezTo>
                  <a:cubicBezTo>
                    <a:pt x="19913" y="686"/>
                    <a:pt x="19351" y="0"/>
                    <a:pt x="18742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43" name="Google Shape;532;p13"/>
            <p:cNvSpPr/>
            <p:nvPr/>
          </p:nvSpPr>
          <p:spPr>
            <a:xfrm>
              <a:off x="3754395" y="784631"/>
              <a:ext cx="171066" cy="707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9" h="21600" fill="norm" stroke="1" extrusionOk="0">
                  <a:moveTo>
                    <a:pt x="18748" y="0"/>
                  </a:moveTo>
                  <a:cubicBezTo>
                    <a:pt x="18187" y="0"/>
                    <a:pt x="17626" y="686"/>
                    <a:pt x="17065" y="2057"/>
                  </a:cubicBezTo>
                  <a:cubicBezTo>
                    <a:pt x="13652" y="8343"/>
                    <a:pt x="10239" y="11429"/>
                    <a:pt x="6358" y="11429"/>
                  </a:cubicBezTo>
                  <a:cubicBezTo>
                    <a:pt x="5049" y="11429"/>
                    <a:pt x="3694" y="11086"/>
                    <a:pt x="2291" y="10400"/>
                  </a:cubicBezTo>
                  <a:cubicBezTo>
                    <a:pt x="1169" y="10400"/>
                    <a:pt x="0" y="13257"/>
                    <a:pt x="0" y="16000"/>
                  </a:cubicBezTo>
                  <a:cubicBezTo>
                    <a:pt x="0" y="18743"/>
                    <a:pt x="0" y="21600"/>
                    <a:pt x="1169" y="21600"/>
                  </a:cubicBezTo>
                  <a:lnTo>
                    <a:pt x="5704" y="21600"/>
                  </a:lnTo>
                  <a:cubicBezTo>
                    <a:pt x="11361" y="21600"/>
                    <a:pt x="15943" y="16000"/>
                    <a:pt x="20478" y="7657"/>
                  </a:cubicBezTo>
                  <a:cubicBezTo>
                    <a:pt x="21600" y="7657"/>
                    <a:pt x="21600" y="2057"/>
                    <a:pt x="20478" y="2057"/>
                  </a:cubicBezTo>
                  <a:cubicBezTo>
                    <a:pt x="19917" y="686"/>
                    <a:pt x="19309" y="0"/>
                    <a:pt x="18748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44" name="Google Shape;533;p13"/>
            <p:cNvSpPr/>
            <p:nvPr/>
          </p:nvSpPr>
          <p:spPr>
            <a:xfrm>
              <a:off x="0" y="850138"/>
              <a:ext cx="2925334" cy="5779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09" y="1553"/>
                  </a:moveTo>
                  <a:cubicBezTo>
                    <a:pt x="537" y="1553"/>
                    <a:pt x="338" y="1553"/>
                    <a:pt x="136" y="1889"/>
                  </a:cubicBezTo>
                  <a:cubicBezTo>
                    <a:pt x="0" y="1889"/>
                    <a:pt x="0" y="2224"/>
                    <a:pt x="0" y="2574"/>
                  </a:cubicBezTo>
                  <a:cubicBezTo>
                    <a:pt x="0" y="2910"/>
                    <a:pt x="66" y="3246"/>
                    <a:pt x="136" y="3246"/>
                  </a:cubicBezTo>
                  <a:lnTo>
                    <a:pt x="202" y="3246"/>
                  </a:lnTo>
                  <a:cubicBezTo>
                    <a:pt x="404" y="2910"/>
                    <a:pt x="607" y="2910"/>
                    <a:pt x="809" y="2910"/>
                  </a:cubicBezTo>
                  <a:cubicBezTo>
                    <a:pt x="875" y="2910"/>
                    <a:pt x="942" y="2574"/>
                    <a:pt x="942" y="2224"/>
                  </a:cubicBezTo>
                  <a:cubicBezTo>
                    <a:pt x="942" y="1889"/>
                    <a:pt x="875" y="1553"/>
                    <a:pt x="809" y="1553"/>
                  </a:cubicBezTo>
                  <a:close/>
                  <a:moveTo>
                    <a:pt x="1615" y="1889"/>
                  </a:moveTo>
                  <a:cubicBezTo>
                    <a:pt x="1548" y="1889"/>
                    <a:pt x="1479" y="1889"/>
                    <a:pt x="1479" y="2574"/>
                  </a:cubicBezTo>
                  <a:cubicBezTo>
                    <a:pt x="1479" y="2910"/>
                    <a:pt x="1479" y="3246"/>
                    <a:pt x="1615" y="3246"/>
                  </a:cubicBezTo>
                  <a:cubicBezTo>
                    <a:pt x="1817" y="3581"/>
                    <a:pt x="2086" y="3931"/>
                    <a:pt x="2354" y="4603"/>
                  </a:cubicBezTo>
                  <a:lnTo>
                    <a:pt x="2424" y="4603"/>
                  </a:lnTo>
                  <a:cubicBezTo>
                    <a:pt x="2557" y="4603"/>
                    <a:pt x="2623" y="3581"/>
                    <a:pt x="2490" y="3246"/>
                  </a:cubicBezTo>
                  <a:cubicBezTo>
                    <a:pt x="2221" y="2574"/>
                    <a:pt x="1953" y="2224"/>
                    <a:pt x="1615" y="1889"/>
                  </a:cubicBezTo>
                  <a:close/>
                  <a:moveTo>
                    <a:pt x="13645" y="0"/>
                  </a:moveTo>
                  <a:cubicBezTo>
                    <a:pt x="13528" y="0"/>
                    <a:pt x="13429" y="937"/>
                    <a:pt x="13592" y="1203"/>
                  </a:cubicBezTo>
                  <a:lnTo>
                    <a:pt x="13659" y="1553"/>
                  </a:lnTo>
                  <a:cubicBezTo>
                    <a:pt x="13794" y="2224"/>
                    <a:pt x="13861" y="3246"/>
                    <a:pt x="13930" y="4267"/>
                  </a:cubicBezTo>
                  <a:cubicBezTo>
                    <a:pt x="13930" y="4952"/>
                    <a:pt x="13997" y="4952"/>
                    <a:pt x="14063" y="4952"/>
                  </a:cubicBezTo>
                  <a:cubicBezTo>
                    <a:pt x="14129" y="4952"/>
                    <a:pt x="14199" y="4603"/>
                    <a:pt x="14199" y="4267"/>
                  </a:cubicBezTo>
                  <a:cubicBezTo>
                    <a:pt x="14129" y="2910"/>
                    <a:pt x="13997" y="1553"/>
                    <a:pt x="13861" y="532"/>
                  </a:cubicBezTo>
                  <a:cubicBezTo>
                    <a:pt x="13794" y="196"/>
                    <a:pt x="13794" y="196"/>
                    <a:pt x="13728" y="196"/>
                  </a:cubicBezTo>
                  <a:cubicBezTo>
                    <a:pt x="13700" y="56"/>
                    <a:pt x="13672" y="0"/>
                    <a:pt x="13645" y="0"/>
                  </a:cubicBezTo>
                  <a:close/>
                  <a:moveTo>
                    <a:pt x="12985" y="867"/>
                  </a:moveTo>
                  <a:cubicBezTo>
                    <a:pt x="12919" y="867"/>
                    <a:pt x="12853" y="867"/>
                    <a:pt x="12853" y="1203"/>
                  </a:cubicBezTo>
                  <a:cubicBezTo>
                    <a:pt x="12717" y="2224"/>
                    <a:pt x="12650" y="2910"/>
                    <a:pt x="12717" y="3931"/>
                  </a:cubicBezTo>
                  <a:cubicBezTo>
                    <a:pt x="12717" y="4603"/>
                    <a:pt x="12717" y="5288"/>
                    <a:pt x="12786" y="5960"/>
                  </a:cubicBezTo>
                  <a:cubicBezTo>
                    <a:pt x="12786" y="6211"/>
                    <a:pt x="12819" y="6449"/>
                    <a:pt x="12861" y="6449"/>
                  </a:cubicBezTo>
                  <a:cubicBezTo>
                    <a:pt x="12880" y="6449"/>
                    <a:pt x="12900" y="6407"/>
                    <a:pt x="12919" y="6309"/>
                  </a:cubicBezTo>
                  <a:cubicBezTo>
                    <a:pt x="12985" y="6309"/>
                    <a:pt x="13055" y="5960"/>
                    <a:pt x="13055" y="5624"/>
                  </a:cubicBezTo>
                  <a:cubicBezTo>
                    <a:pt x="12985" y="4952"/>
                    <a:pt x="12985" y="4603"/>
                    <a:pt x="12985" y="3931"/>
                  </a:cubicBezTo>
                  <a:cubicBezTo>
                    <a:pt x="12985" y="3246"/>
                    <a:pt x="12985" y="2574"/>
                    <a:pt x="13055" y="1889"/>
                  </a:cubicBezTo>
                  <a:cubicBezTo>
                    <a:pt x="13121" y="1553"/>
                    <a:pt x="13055" y="1203"/>
                    <a:pt x="12985" y="867"/>
                  </a:cubicBezTo>
                  <a:close/>
                  <a:moveTo>
                    <a:pt x="21464" y="1889"/>
                  </a:moveTo>
                  <a:cubicBezTo>
                    <a:pt x="21398" y="1889"/>
                    <a:pt x="21331" y="2224"/>
                    <a:pt x="21331" y="2574"/>
                  </a:cubicBezTo>
                  <a:cubicBezTo>
                    <a:pt x="21262" y="3931"/>
                    <a:pt x="21196" y="4952"/>
                    <a:pt x="21063" y="6309"/>
                  </a:cubicBezTo>
                  <a:cubicBezTo>
                    <a:pt x="20993" y="6309"/>
                    <a:pt x="20993" y="6981"/>
                    <a:pt x="21063" y="7331"/>
                  </a:cubicBezTo>
                  <a:lnTo>
                    <a:pt x="21129" y="7331"/>
                  </a:lnTo>
                  <a:lnTo>
                    <a:pt x="21129" y="6981"/>
                  </a:lnTo>
                  <a:lnTo>
                    <a:pt x="21262" y="6981"/>
                  </a:lnTo>
                  <a:cubicBezTo>
                    <a:pt x="21464" y="5624"/>
                    <a:pt x="21534" y="4267"/>
                    <a:pt x="21600" y="2574"/>
                  </a:cubicBezTo>
                  <a:cubicBezTo>
                    <a:pt x="21600" y="2224"/>
                    <a:pt x="21534" y="1889"/>
                    <a:pt x="21464" y="1889"/>
                  </a:cubicBezTo>
                  <a:close/>
                  <a:moveTo>
                    <a:pt x="3180" y="4882"/>
                  </a:moveTo>
                  <a:cubicBezTo>
                    <a:pt x="3080" y="4882"/>
                    <a:pt x="3047" y="5722"/>
                    <a:pt x="3163" y="6309"/>
                  </a:cubicBezTo>
                  <a:cubicBezTo>
                    <a:pt x="3365" y="6645"/>
                    <a:pt x="3634" y="7331"/>
                    <a:pt x="3903" y="8352"/>
                  </a:cubicBezTo>
                  <a:lnTo>
                    <a:pt x="3969" y="8352"/>
                  </a:lnTo>
                  <a:lnTo>
                    <a:pt x="3969" y="8002"/>
                  </a:lnTo>
                  <a:lnTo>
                    <a:pt x="4039" y="8002"/>
                  </a:lnTo>
                  <a:cubicBezTo>
                    <a:pt x="4105" y="7666"/>
                    <a:pt x="4105" y="7331"/>
                    <a:pt x="4039" y="6981"/>
                  </a:cubicBezTo>
                  <a:cubicBezTo>
                    <a:pt x="3767" y="6309"/>
                    <a:pt x="3498" y="5624"/>
                    <a:pt x="3230" y="4952"/>
                  </a:cubicBezTo>
                  <a:cubicBezTo>
                    <a:pt x="3210" y="4896"/>
                    <a:pt x="3194" y="4882"/>
                    <a:pt x="3180" y="4882"/>
                  </a:cubicBezTo>
                  <a:close/>
                  <a:moveTo>
                    <a:pt x="4778" y="9023"/>
                  </a:moveTo>
                  <a:cubicBezTo>
                    <a:pt x="4642" y="9023"/>
                    <a:pt x="4576" y="9023"/>
                    <a:pt x="4576" y="9359"/>
                  </a:cubicBezTo>
                  <a:cubicBezTo>
                    <a:pt x="4509" y="9709"/>
                    <a:pt x="4509" y="10045"/>
                    <a:pt x="4576" y="10380"/>
                  </a:cubicBezTo>
                  <a:lnTo>
                    <a:pt x="5316" y="12423"/>
                  </a:lnTo>
                  <a:lnTo>
                    <a:pt x="5382" y="12423"/>
                  </a:lnTo>
                  <a:cubicBezTo>
                    <a:pt x="5451" y="12423"/>
                    <a:pt x="5518" y="12423"/>
                    <a:pt x="5518" y="12087"/>
                  </a:cubicBezTo>
                  <a:cubicBezTo>
                    <a:pt x="5584" y="11737"/>
                    <a:pt x="5518" y="11402"/>
                    <a:pt x="5451" y="11402"/>
                  </a:cubicBezTo>
                  <a:lnTo>
                    <a:pt x="4778" y="9023"/>
                  </a:lnTo>
                  <a:close/>
                  <a:moveTo>
                    <a:pt x="20556" y="8799"/>
                  </a:moveTo>
                  <a:cubicBezTo>
                    <a:pt x="20522" y="8799"/>
                    <a:pt x="20486" y="8869"/>
                    <a:pt x="20456" y="9023"/>
                  </a:cubicBezTo>
                  <a:cubicBezTo>
                    <a:pt x="20254" y="9709"/>
                    <a:pt x="19985" y="10380"/>
                    <a:pt x="19783" y="11066"/>
                  </a:cubicBezTo>
                  <a:cubicBezTo>
                    <a:pt x="19716" y="11402"/>
                    <a:pt x="19647" y="11737"/>
                    <a:pt x="19716" y="12087"/>
                  </a:cubicBezTo>
                  <a:cubicBezTo>
                    <a:pt x="19716" y="12423"/>
                    <a:pt x="19783" y="12423"/>
                    <a:pt x="19849" y="12423"/>
                  </a:cubicBezTo>
                  <a:lnTo>
                    <a:pt x="19919" y="12423"/>
                  </a:lnTo>
                  <a:cubicBezTo>
                    <a:pt x="20187" y="11737"/>
                    <a:pt x="20390" y="11066"/>
                    <a:pt x="20658" y="10045"/>
                  </a:cubicBezTo>
                  <a:cubicBezTo>
                    <a:pt x="20761" y="9527"/>
                    <a:pt x="20667" y="8799"/>
                    <a:pt x="20556" y="8799"/>
                  </a:cubicBezTo>
                  <a:close/>
                  <a:moveTo>
                    <a:pt x="14063" y="7666"/>
                  </a:moveTo>
                  <a:cubicBezTo>
                    <a:pt x="13997" y="7666"/>
                    <a:pt x="13930" y="8002"/>
                    <a:pt x="13930" y="8352"/>
                  </a:cubicBezTo>
                  <a:cubicBezTo>
                    <a:pt x="13861" y="9023"/>
                    <a:pt x="13861" y="9359"/>
                    <a:pt x="13794" y="10045"/>
                  </a:cubicBezTo>
                  <a:cubicBezTo>
                    <a:pt x="13659" y="9709"/>
                    <a:pt x="13592" y="9023"/>
                    <a:pt x="13459" y="8688"/>
                  </a:cubicBezTo>
                  <a:cubicBezTo>
                    <a:pt x="13423" y="8520"/>
                    <a:pt x="13390" y="8436"/>
                    <a:pt x="13357" y="8436"/>
                  </a:cubicBezTo>
                  <a:cubicBezTo>
                    <a:pt x="13323" y="8436"/>
                    <a:pt x="13290" y="8520"/>
                    <a:pt x="13257" y="8688"/>
                  </a:cubicBezTo>
                  <a:cubicBezTo>
                    <a:pt x="13188" y="9023"/>
                    <a:pt x="13188" y="9359"/>
                    <a:pt x="13257" y="9709"/>
                  </a:cubicBezTo>
                  <a:cubicBezTo>
                    <a:pt x="13390" y="10380"/>
                    <a:pt x="13526" y="10730"/>
                    <a:pt x="13659" y="11066"/>
                  </a:cubicBezTo>
                  <a:lnTo>
                    <a:pt x="13592" y="12087"/>
                  </a:lnTo>
                  <a:cubicBezTo>
                    <a:pt x="13592" y="12423"/>
                    <a:pt x="13592" y="12759"/>
                    <a:pt x="13659" y="13108"/>
                  </a:cubicBezTo>
                  <a:lnTo>
                    <a:pt x="13728" y="13108"/>
                  </a:lnTo>
                  <a:lnTo>
                    <a:pt x="13728" y="12759"/>
                  </a:lnTo>
                  <a:cubicBezTo>
                    <a:pt x="13728" y="12926"/>
                    <a:pt x="13744" y="13024"/>
                    <a:pt x="13769" y="13024"/>
                  </a:cubicBezTo>
                  <a:cubicBezTo>
                    <a:pt x="13794" y="13024"/>
                    <a:pt x="13828" y="12926"/>
                    <a:pt x="13861" y="12759"/>
                  </a:cubicBezTo>
                  <a:lnTo>
                    <a:pt x="13930" y="12087"/>
                  </a:lnTo>
                  <a:lnTo>
                    <a:pt x="13997" y="12087"/>
                  </a:lnTo>
                  <a:cubicBezTo>
                    <a:pt x="14016" y="12185"/>
                    <a:pt x="14035" y="12227"/>
                    <a:pt x="14055" y="12227"/>
                  </a:cubicBezTo>
                  <a:cubicBezTo>
                    <a:pt x="14102" y="12227"/>
                    <a:pt x="14152" y="11989"/>
                    <a:pt x="14199" y="11737"/>
                  </a:cubicBezTo>
                  <a:cubicBezTo>
                    <a:pt x="14265" y="11402"/>
                    <a:pt x="14199" y="11066"/>
                    <a:pt x="14129" y="10730"/>
                  </a:cubicBezTo>
                  <a:lnTo>
                    <a:pt x="14063" y="10730"/>
                  </a:lnTo>
                  <a:cubicBezTo>
                    <a:pt x="14129" y="10045"/>
                    <a:pt x="14129" y="9359"/>
                    <a:pt x="14199" y="8688"/>
                  </a:cubicBezTo>
                  <a:cubicBezTo>
                    <a:pt x="14199" y="8352"/>
                    <a:pt x="14129" y="7666"/>
                    <a:pt x="14063" y="7666"/>
                  </a:cubicBezTo>
                  <a:close/>
                  <a:moveTo>
                    <a:pt x="14938" y="12087"/>
                  </a:moveTo>
                  <a:cubicBezTo>
                    <a:pt x="14872" y="12087"/>
                    <a:pt x="14736" y="12087"/>
                    <a:pt x="14736" y="12759"/>
                  </a:cubicBezTo>
                  <a:cubicBezTo>
                    <a:pt x="14736" y="13108"/>
                    <a:pt x="14803" y="13444"/>
                    <a:pt x="14872" y="13444"/>
                  </a:cubicBezTo>
                  <a:cubicBezTo>
                    <a:pt x="15140" y="13780"/>
                    <a:pt x="15409" y="14116"/>
                    <a:pt x="15678" y="14465"/>
                  </a:cubicBezTo>
                  <a:lnTo>
                    <a:pt x="15744" y="14465"/>
                  </a:lnTo>
                  <a:cubicBezTo>
                    <a:pt x="15880" y="14116"/>
                    <a:pt x="15880" y="13108"/>
                    <a:pt x="15744" y="13108"/>
                  </a:cubicBezTo>
                  <a:cubicBezTo>
                    <a:pt x="15476" y="12759"/>
                    <a:pt x="15207" y="12423"/>
                    <a:pt x="14938" y="12087"/>
                  </a:cubicBezTo>
                  <a:close/>
                  <a:moveTo>
                    <a:pt x="16553" y="13444"/>
                  </a:moveTo>
                  <a:cubicBezTo>
                    <a:pt x="16487" y="13444"/>
                    <a:pt x="16417" y="13780"/>
                    <a:pt x="16417" y="14116"/>
                  </a:cubicBezTo>
                  <a:cubicBezTo>
                    <a:pt x="16351" y="14465"/>
                    <a:pt x="16417" y="14801"/>
                    <a:pt x="16487" y="14801"/>
                  </a:cubicBezTo>
                  <a:lnTo>
                    <a:pt x="17359" y="14801"/>
                  </a:lnTo>
                  <a:cubicBezTo>
                    <a:pt x="17428" y="14801"/>
                    <a:pt x="17495" y="14801"/>
                    <a:pt x="17495" y="14116"/>
                  </a:cubicBezTo>
                  <a:cubicBezTo>
                    <a:pt x="17495" y="13780"/>
                    <a:pt x="17428" y="13444"/>
                    <a:pt x="17359" y="13444"/>
                  </a:cubicBezTo>
                  <a:close/>
                  <a:moveTo>
                    <a:pt x="19043" y="12423"/>
                  </a:moveTo>
                  <a:cubicBezTo>
                    <a:pt x="18775" y="12759"/>
                    <a:pt x="18503" y="13108"/>
                    <a:pt x="18168" y="13108"/>
                  </a:cubicBezTo>
                  <a:cubicBezTo>
                    <a:pt x="18102" y="13444"/>
                    <a:pt x="18032" y="13780"/>
                    <a:pt x="18102" y="14116"/>
                  </a:cubicBezTo>
                  <a:cubicBezTo>
                    <a:pt x="18102" y="14465"/>
                    <a:pt x="18168" y="14801"/>
                    <a:pt x="18235" y="14801"/>
                  </a:cubicBezTo>
                  <a:lnTo>
                    <a:pt x="18304" y="14801"/>
                  </a:lnTo>
                  <a:cubicBezTo>
                    <a:pt x="18572" y="14465"/>
                    <a:pt x="18841" y="14116"/>
                    <a:pt x="19110" y="13780"/>
                  </a:cubicBezTo>
                  <a:cubicBezTo>
                    <a:pt x="19176" y="13780"/>
                    <a:pt x="19246" y="13444"/>
                    <a:pt x="19246" y="13108"/>
                  </a:cubicBezTo>
                  <a:cubicBezTo>
                    <a:pt x="19176" y="12759"/>
                    <a:pt x="19110" y="12423"/>
                    <a:pt x="19043" y="12423"/>
                  </a:cubicBezTo>
                  <a:close/>
                  <a:moveTo>
                    <a:pt x="6191" y="13108"/>
                  </a:moveTo>
                  <a:cubicBezTo>
                    <a:pt x="6124" y="13108"/>
                    <a:pt x="6055" y="13108"/>
                    <a:pt x="5989" y="13444"/>
                  </a:cubicBezTo>
                  <a:cubicBezTo>
                    <a:pt x="5989" y="13780"/>
                    <a:pt x="5989" y="14116"/>
                    <a:pt x="6055" y="14465"/>
                  </a:cubicBezTo>
                  <a:cubicBezTo>
                    <a:pt x="6327" y="15137"/>
                    <a:pt x="6595" y="15822"/>
                    <a:pt x="6797" y="16508"/>
                  </a:cubicBezTo>
                  <a:lnTo>
                    <a:pt x="6864" y="16508"/>
                  </a:lnTo>
                  <a:cubicBezTo>
                    <a:pt x="6930" y="16508"/>
                    <a:pt x="6997" y="16508"/>
                    <a:pt x="6997" y="16158"/>
                  </a:cubicBezTo>
                  <a:cubicBezTo>
                    <a:pt x="7066" y="15822"/>
                    <a:pt x="6997" y="15487"/>
                    <a:pt x="6930" y="15137"/>
                  </a:cubicBezTo>
                  <a:lnTo>
                    <a:pt x="6191" y="13108"/>
                  </a:lnTo>
                  <a:close/>
                  <a:moveTo>
                    <a:pt x="13168" y="15053"/>
                  </a:moveTo>
                  <a:cubicBezTo>
                    <a:pt x="13152" y="15053"/>
                    <a:pt x="13132" y="15081"/>
                    <a:pt x="13121" y="15137"/>
                  </a:cubicBezTo>
                  <a:cubicBezTo>
                    <a:pt x="12919" y="16158"/>
                    <a:pt x="12650" y="16844"/>
                    <a:pt x="12448" y="17515"/>
                  </a:cubicBezTo>
                  <a:cubicBezTo>
                    <a:pt x="12382" y="17865"/>
                    <a:pt x="12315" y="18201"/>
                    <a:pt x="12382" y="18536"/>
                  </a:cubicBezTo>
                  <a:cubicBezTo>
                    <a:pt x="12382" y="18886"/>
                    <a:pt x="12448" y="18886"/>
                    <a:pt x="12515" y="18886"/>
                  </a:cubicBezTo>
                  <a:lnTo>
                    <a:pt x="12584" y="18886"/>
                  </a:lnTo>
                  <a:cubicBezTo>
                    <a:pt x="12853" y="18201"/>
                    <a:pt x="13055" y="17179"/>
                    <a:pt x="13257" y="16158"/>
                  </a:cubicBezTo>
                  <a:cubicBezTo>
                    <a:pt x="13365" y="15612"/>
                    <a:pt x="13251" y="15053"/>
                    <a:pt x="13168" y="15053"/>
                  </a:cubicBezTo>
                  <a:close/>
                  <a:moveTo>
                    <a:pt x="7678" y="17039"/>
                  </a:moveTo>
                  <a:cubicBezTo>
                    <a:pt x="7631" y="17039"/>
                    <a:pt x="7584" y="17277"/>
                    <a:pt x="7537" y="17515"/>
                  </a:cubicBezTo>
                  <a:cubicBezTo>
                    <a:pt x="7537" y="17865"/>
                    <a:pt x="7537" y="18201"/>
                    <a:pt x="7603" y="18536"/>
                  </a:cubicBezTo>
                  <a:cubicBezTo>
                    <a:pt x="7872" y="18886"/>
                    <a:pt x="8141" y="19558"/>
                    <a:pt x="8412" y="19893"/>
                  </a:cubicBezTo>
                  <a:lnTo>
                    <a:pt x="8479" y="19893"/>
                  </a:lnTo>
                  <a:cubicBezTo>
                    <a:pt x="8681" y="19893"/>
                    <a:pt x="8681" y="18536"/>
                    <a:pt x="8479" y="18536"/>
                  </a:cubicBezTo>
                  <a:cubicBezTo>
                    <a:pt x="8277" y="18201"/>
                    <a:pt x="8008" y="17515"/>
                    <a:pt x="7739" y="17179"/>
                  </a:cubicBezTo>
                  <a:cubicBezTo>
                    <a:pt x="7720" y="17081"/>
                    <a:pt x="7698" y="17039"/>
                    <a:pt x="7678" y="17039"/>
                  </a:cubicBezTo>
                  <a:close/>
                  <a:moveTo>
                    <a:pt x="9252" y="19516"/>
                  </a:moveTo>
                  <a:cubicBezTo>
                    <a:pt x="9141" y="19516"/>
                    <a:pt x="9102" y="20915"/>
                    <a:pt x="9285" y="20915"/>
                  </a:cubicBezTo>
                  <a:cubicBezTo>
                    <a:pt x="9556" y="21264"/>
                    <a:pt x="9825" y="21264"/>
                    <a:pt x="10094" y="21600"/>
                  </a:cubicBezTo>
                  <a:cubicBezTo>
                    <a:pt x="10160" y="21600"/>
                    <a:pt x="10296" y="21264"/>
                    <a:pt x="10296" y="20915"/>
                  </a:cubicBezTo>
                  <a:cubicBezTo>
                    <a:pt x="10296" y="20243"/>
                    <a:pt x="10227" y="20243"/>
                    <a:pt x="10160" y="19893"/>
                  </a:cubicBezTo>
                  <a:cubicBezTo>
                    <a:pt x="9891" y="19893"/>
                    <a:pt x="9623" y="19893"/>
                    <a:pt x="9285" y="19558"/>
                  </a:cubicBezTo>
                  <a:cubicBezTo>
                    <a:pt x="9274" y="19530"/>
                    <a:pt x="9263" y="19516"/>
                    <a:pt x="9252" y="19516"/>
                  </a:cubicBezTo>
                  <a:close/>
                  <a:moveTo>
                    <a:pt x="11775" y="19222"/>
                  </a:moveTo>
                  <a:cubicBezTo>
                    <a:pt x="11506" y="19558"/>
                    <a:pt x="11171" y="19893"/>
                    <a:pt x="10900" y="19893"/>
                  </a:cubicBezTo>
                  <a:cubicBezTo>
                    <a:pt x="10833" y="20243"/>
                    <a:pt x="10767" y="20579"/>
                    <a:pt x="10833" y="20915"/>
                  </a:cubicBezTo>
                  <a:cubicBezTo>
                    <a:pt x="10833" y="21264"/>
                    <a:pt x="10833" y="21600"/>
                    <a:pt x="10969" y="21600"/>
                  </a:cubicBezTo>
                  <a:cubicBezTo>
                    <a:pt x="11304" y="21264"/>
                    <a:pt x="11573" y="20915"/>
                    <a:pt x="11841" y="20579"/>
                  </a:cubicBezTo>
                  <a:cubicBezTo>
                    <a:pt x="11911" y="20579"/>
                    <a:pt x="11977" y="20243"/>
                    <a:pt x="11911" y="19558"/>
                  </a:cubicBezTo>
                  <a:cubicBezTo>
                    <a:pt x="11911" y="19222"/>
                    <a:pt x="11841" y="19222"/>
                    <a:pt x="11775" y="19222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391" name="Google Shape;1677;p41"/>
          <p:cNvGrpSpPr/>
          <p:nvPr/>
        </p:nvGrpSpPr>
        <p:grpSpPr>
          <a:xfrm>
            <a:off x="21830399" y="10649294"/>
            <a:ext cx="1774963" cy="2169673"/>
            <a:chOff x="0" y="0"/>
            <a:chExt cx="1774962" cy="2169672"/>
          </a:xfrm>
        </p:grpSpPr>
        <p:sp>
          <p:nvSpPr>
            <p:cNvPr id="2346" name="Google Shape;1678;p41"/>
            <p:cNvSpPr/>
            <p:nvPr/>
          </p:nvSpPr>
          <p:spPr>
            <a:xfrm>
              <a:off x="53118" y="1170348"/>
              <a:ext cx="1311414" cy="9993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6" h="21600" fill="norm" stroke="1" extrusionOk="0">
                  <a:moveTo>
                    <a:pt x="10800" y="0"/>
                  </a:moveTo>
                  <a:cubicBezTo>
                    <a:pt x="3871" y="0"/>
                    <a:pt x="1263" y="1394"/>
                    <a:pt x="408" y="2090"/>
                  </a:cubicBezTo>
                  <a:cubicBezTo>
                    <a:pt x="122" y="2305"/>
                    <a:pt x="0" y="2678"/>
                    <a:pt x="0" y="3108"/>
                  </a:cubicBezTo>
                  <a:cubicBezTo>
                    <a:pt x="39" y="3215"/>
                    <a:pt x="39" y="3430"/>
                    <a:pt x="39" y="3536"/>
                  </a:cubicBezTo>
                  <a:lnTo>
                    <a:pt x="39" y="3805"/>
                  </a:lnTo>
                  <a:cubicBezTo>
                    <a:pt x="81" y="4393"/>
                    <a:pt x="162" y="5144"/>
                    <a:pt x="244" y="6054"/>
                  </a:cubicBezTo>
                  <a:cubicBezTo>
                    <a:pt x="244" y="6162"/>
                    <a:pt x="284" y="6268"/>
                    <a:pt x="284" y="6429"/>
                  </a:cubicBezTo>
                  <a:cubicBezTo>
                    <a:pt x="652" y="10019"/>
                    <a:pt x="1508" y="15322"/>
                    <a:pt x="3138" y="18267"/>
                  </a:cubicBezTo>
                  <a:lnTo>
                    <a:pt x="3260" y="18427"/>
                  </a:lnTo>
                  <a:cubicBezTo>
                    <a:pt x="3709" y="19285"/>
                    <a:pt x="4320" y="19875"/>
                    <a:pt x="5053" y="20251"/>
                  </a:cubicBezTo>
                  <a:cubicBezTo>
                    <a:pt x="6984" y="21103"/>
                    <a:pt x="9484" y="21600"/>
                    <a:pt x="11810" y="21600"/>
                  </a:cubicBezTo>
                  <a:cubicBezTo>
                    <a:pt x="14737" y="21600"/>
                    <a:pt x="17391" y="20814"/>
                    <a:pt x="18299" y="18964"/>
                  </a:cubicBezTo>
                  <a:cubicBezTo>
                    <a:pt x="18504" y="18536"/>
                    <a:pt x="18665" y="18106"/>
                    <a:pt x="18788" y="17624"/>
                  </a:cubicBezTo>
                  <a:lnTo>
                    <a:pt x="18910" y="17303"/>
                  </a:lnTo>
                  <a:cubicBezTo>
                    <a:pt x="19807" y="14304"/>
                    <a:pt x="20664" y="9162"/>
                    <a:pt x="21153" y="5732"/>
                  </a:cubicBezTo>
                  <a:cubicBezTo>
                    <a:pt x="21194" y="5680"/>
                    <a:pt x="21194" y="5572"/>
                    <a:pt x="21194" y="5517"/>
                  </a:cubicBezTo>
                  <a:cubicBezTo>
                    <a:pt x="21316" y="4823"/>
                    <a:pt x="21397" y="4178"/>
                    <a:pt x="21478" y="3696"/>
                  </a:cubicBezTo>
                  <a:cubicBezTo>
                    <a:pt x="21478" y="3590"/>
                    <a:pt x="21478" y="3536"/>
                    <a:pt x="21519" y="3430"/>
                  </a:cubicBezTo>
                  <a:cubicBezTo>
                    <a:pt x="21561" y="3269"/>
                    <a:pt x="21561" y="3163"/>
                    <a:pt x="21561" y="3108"/>
                  </a:cubicBezTo>
                  <a:cubicBezTo>
                    <a:pt x="21600" y="2626"/>
                    <a:pt x="21438" y="2145"/>
                    <a:pt x="21153" y="1930"/>
                  </a:cubicBezTo>
                  <a:cubicBezTo>
                    <a:pt x="20175" y="1233"/>
                    <a:pt x="17566" y="0"/>
                    <a:pt x="108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47" name="Google Shape;1679;p41"/>
            <p:cNvSpPr/>
            <p:nvPr/>
          </p:nvSpPr>
          <p:spPr>
            <a:xfrm>
              <a:off x="55519" y="1329016"/>
              <a:ext cx="1306140" cy="991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20534" y="7549"/>
                    <a:pt x="17789" y="19433"/>
                    <a:pt x="11231" y="19433"/>
                  </a:cubicBezTo>
                  <a:cubicBezTo>
                    <a:pt x="3894" y="19433"/>
                    <a:pt x="985" y="7026"/>
                    <a:pt x="0" y="1071"/>
                  </a:cubicBezTo>
                  <a:lnTo>
                    <a:pt x="0" y="3787"/>
                  </a:lnTo>
                  <a:cubicBezTo>
                    <a:pt x="1108" y="10264"/>
                    <a:pt x="4059" y="21600"/>
                    <a:pt x="11231" y="21600"/>
                  </a:cubicBezTo>
                  <a:cubicBezTo>
                    <a:pt x="17583" y="21600"/>
                    <a:pt x="20371" y="10812"/>
                    <a:pt x="21558" y="2691"/>
                  </a:cubicBezTo>
                  <a:cubicBezTo>
                    <a:pt x="21558" y="1619"/>
                    <a:pt x="21600" y="548"/>
                    <a:pt x="216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48" name="Google Shape;1680;p41"/>
            <p:cNvSpPr/>
            <p:nvPr/>
          </p:nvSpPr>
          <p:spPr>
            <a:xfrm>
              <a:off x="70379" y="1423211"/>
              <a:ext cx="1271504" cy="1536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557" y="0"/>
                  </a:moveTo>
                  <a:cubicBezTo>
                    <a:pt x="21262" y="1045"/>
                    <a:pt x="20967" y="2780"/>
                    <a:pt x="20757" y="4870"/>
                  </a:cubicBezTo>
                  <a:cubicBezTo>
                    <a:pt x="20505" y="7313"/>
                    <a:pt x="20252" y="8711"/>
                    <a:pt x="19914" y="10109"/>
                  </a:cubicBezTo>
                  <a:cubicBezTo>
                    <a:pt x="19831" y="10189"/>
                    <a:pt x="19747" y="10237"/>
                    <a:pt x="19662" y="10237"/>
                  </a:cubicBezTo>
                  <a:cubicBezTo>
                    <a:pt x="19410" y="10237"/>
                    <a:pt x="19157" y="9836"/>
                    <a:pt x="18905" y="9048"/>
                  </a:cubicBezTo>
                  <a:cubicBezTo>
                    <a:pt x="18652" y="8277"/>
                    <a:pt x="18400" y="7875"/>
                    <a:pt x="18130" y="7875"/>
                  </a:cubicBezTo>
                  <a:cubicBezTo>
                    <a:pt x="18039" y="7875"/>
                    <a:pt x="17947" y="7923"/>
                    <a:pt x="17852" y="8004"/>
                  </a:cubicBezTo>
                  <a:cubicBezTo>
                    <a:pt x="17516" y="9048"/>
                    <a:pt x="17221" y="10446"/>
                    <a:pt x="16969" y="12536"/>
                  </a:cubicBezTo>
                  <a:cubicBezTo>
                    <a:pt x="16716" y="14625"/>
                    <a:pt x="16421" y="16023"/>
                    <a:pt x="16083" y="16714"/>
                  </a:cubicBezTo>
                  <a:cubicBezTo>
                    <a:pt x="16027" y="16779"/>
                    <a:pt x="15968" y="16811"/>
                    <a:pt x="15910" y="16811"/>
                  </a:cubicBezTo>
                  <a:cubicBezTo>
                    <a:pt x="15632" y="16811"/>
                    <a:pt x="15361" y="16136"/>
                    <a:pt x="15116" y="14979"/>
                  </a:cubicBezTo>
                  <a:cubicBezTo>
                    <a:pt x="14778" y="13934"/>
                    <a:pt x="14442" y="13243"/>
                    <a:pt x="14104" y="13243"/>
                  </a:cubicBezTo>
                  <a:cubicBezTo>
                    <a:pt x="13768" y="13580"/>
                    <a:pt x="13432" y="14979"/>
                    <a:pt x="13178" y="16714"/>
                  </a:cubicBezTo>
                  <a:cubicBezTo>
                    <a:pt x="12885" y="18466"/>
                    <a:pt x="12589" y="19511"/>
                    <a:pt x="12254" y="19864"/>
                  </a:cubicBezTo>
                  <a:cubicBezTo>
                    <a:pt x="11916" y="19864"/>
                    <a:pt x="11580" y="18820"/>
                    <a:pt x="11285" y="17421"/>
                  </a:cubicBezTo>
                  <a:cubicBezTo>
                    <a:pt x="10989" y="15670"/>
                    <a:pt x="10653" y="14979"/>
                    <a:pt x="10315" y="14625"/>
                  </a:cubicBezTo>
                  <a:cubicBezTo>
                    <a:pt x="9937" y="14625"/>
                    <a:pt x="9601" y="15670"/>
                    <a:pt x="9306" y="17068"/>
                  </a:cubicBezTo>
                  <a:cubicBezTo>
                    <a:pt x="9061" y="18788"/>
                    <a:pt x="8768" y="19591"/>
                    <a:pt x="8471" y="19591"/>
                  </a:cubicBezTo>
                  <a:cubicBezTo>
                    <a:pt x="8104" y="19591"/>
                    <a:pt x="7733" y="18338"/>
                    <a:pt x="7453" y="16023"/>
                  </a:cubicBezTo>
                  <a:cubicBezTo>
                    <a:pt x="7158" y="14288"/>
                    <a:pt x="6863" y="12889"/>
                    <a:pt x="6484" y="12198"/>
                  </a:cubicBezTo>
                  <a:cubicBezTo>
                    <a:pt x="6148" y="12198"/>
                    <a:pt x="5810" y="12889"/>
                    <a:pt x="5474" y="13934"/>
                  </a:cubicBezTo>
                  <a:cubicBezTo>
                    <a:pt x="5179" y="15332"/>
                    <a:pt x="4843" y="15670"/>
                    <a:pt x="4505" y="15670"/>
                  </a:cubicBezTo>
                  <a:cubicBezTo>
                    <a:pt x="4169" y="14625"/>
                    <a:pt x="3874" y="13243"/>
                    <a:pt x="3622" y="11154"/>
                  </a:cubicBezTo>
                  <a:cubicBezTo>
                    <a:pt x="3299" y="8004"/>
                    <a:pt x="2835" y="6364"/>
                    <a:pt x="2356" y="6364"/>
                  </a:cubicBezTo>
                  <a:cubicBezTo>
                    <a:pt x="2146" y="6364"/>
                    <a:pt x="1932" y="6670"/>
                    <a:pt x="1726" y="7313"/>
                  </a:cubicBezTo>
                  <a:cubicBezTo>
                    <a:pt x="1509" y="7988"/>
                    <a:pt x="1291" y="8373"/>
                    <a:pt x="1074" y="8373"/>
                  </a:cubicBezTo>
                  <a:cubicBezTo>
                    <a:pt x="955" y="8373"/>
                    <a:pt x="835" y="8261"/>
                    <a:pt x="717" y="8004"/>
                  </a:cubicBezTo>
                  <a:cubicBezTo>
                    <a:pt x="421" y="6959"/>
                    <a:pt x="169" y="5577"/>
                    <a:pt x="0" y="3488"/>
                  </a:cubicBezTo>
                  <a:cubicBezTo>
                    <a:pt x="0" y="4179"/>
                    <a:pt x="43" y="5223"/>
                    <a:pt x="43" y="5914"/>
                  </a:cubicBezTo>
                  <a:cubicBezTo>
                    <a:pt x="212" y="7313"/>
                    <a:pt x="421" y="8711"/>
                    <a:pt x="674" y="9402"/>
                  </a:cubicBezTo>
                  <a:cubicBezTo>
                    <a:pt x="808" y="9659"/>
                    <a:pt x="938" y="9771"/>
                    <a:pt x="1064" y="9771"/>
                  </a:cubicBezTo>
                  <a:cubicBezTo>
                    <a:pt x="1297" y="9771"/>
                    <a:pt x="1524" y="9386"/>
                    <a:pt x="1769" y="8711"/>
                  </a:cubicBezTo>
                  <a:cubicBezTo>
                    <a:pt x="1985" y="8196"/>
                    <a:pt x="2224" y="7875"/>
                    <a:pt x="2451" y="7875"/>
                  </a:cubicBezTo>
                  <a:cubicBezTo>
                    <a:pt x="2534" y="7875"/>
                    <a:pt x="2616" y="7923"/>
                    <a:pt x="2695" y="8004"/>
                  </a:cubicBezTo>
                  <a:cubicBezTo>
                    <a:pt x="3031" y="9048"/>
                    <a:pt x="3286" y="10446"/>
                    <a:pt x="3538" y="12536"/>
                  </a:cubicBezTo>
                  <a:cubicBezTo>
                    <a:pt x="3826" y="15573"/>
                    <a:pt x="4278" y="17261"/>
                    <a:pt x="4740" y="17261"/>
                  </a:cubicBezTo>
                  <a:cubicBezTo>
                    <a:pt x="5020" y="17261"/>
                    <a:pt x="5303" y="16650"/>
                    <a:pt x="5558" y="15332"/>
                  </a:cubicBezTo>
                  <a:cubicBezTo>
                    <a:pt x="5853" y="14288"/>
                    <a:pt x="6148" y="13934"/>
                    <a:pt x="6484" y="13934"/>
                  </a:cubicBezTo>
                  <a:cubicBezTo>
                    <a:pt x="6779" y="14288"/>
                    <a:pt x="7074" y="15670"/>
                    <a:pt x="7370" y="17421"/>
                  </a:cubicBezTo>
                  <a:cubicBezTo>
                    <a:pt x="7622" y="19157"/>
                    <a:pt x="7958" y="20555"/>
                    <a:pt x="8337" y="20909"/>
                  </a:cubicBezTo>
                  <a:cubicBezTo>
                    <a:pt x="8715" y="20909"/>
                    <a:pt x="9094" y="20202"/>
                    <a:pt x="9389" y="18466"/>
                  </a:cubicBezTo>
                  <a:cubicBezTo>
                    <a:pt x="9684" y="17068"/>
                    <a:pt x="9980" y="16023"/>
                    <a:pt x="10315" y="16023"/>
                  </a:cubicBezTo>
                  <a:cubicBezTo>
                    <a:pt x="10653" y="16377"/>
                    <a:pt x="10947" y="17068"/>
                    <a:pt x="11199" y="18820"/>
                  </a:cubicBezTo>
                  <a:cubicBezTo>
                    <a:pt x="11537" y="20202"/>
                    <a:pt x="11873" y="21246"/>
                    <a:pt x="12211" y="21600"/>
                  </a:cubicBezTo>
                  <a:lnTo>
                    <a:pt x="12254" y="21600"/>
                  </a:lnTo>
                  <a:cubicBezTo>
                    <a:pt x="12632" y="20909"/>
                    <a:pt x="12968" y="19864"/>
                    <a:pt x="13263" y="17775"/>
                  </a:cubicBezTo>
                  <a:cubicBezTo>
                    <a:pt x="13516" y="16377"/>
                    <a:pt x="13811" y="15332"/>
                    <a:pt x="14147" y="14625"/>
                  </a:cubicBezTo>
                  <a:cubicBezTo>
                    <a:pt x="14442" y="14625"/>
                    <a:pt x="14778" y="15332"/>
                    <a:pt x="15073" y="16377"/>
                  </a:cubicBezTo>
                  <a:cubicBezTo>
                    <a:pt x="15411" y="17775"/>
                    <a:pt x="15747" y="18466"/>
                    <a:pt x="16126" y="18466"/>
                  </a:cubicBezTo>
                  <a:cubicBezTo>
                    <a:pt x="16464" y="17421"/>
                    <a:pt x="16800" y="16023"/>
                    <a:pt x="17095" y="13934"/>
                  </a:cubicBezTo>
                  <a:cubicBezTo>
                    <a:pt x="17304" y="12198"/>
                    <a:pt x="17600" y="10800"/>
                    <a:pt x="17895" y="9755"/>
                  </a:cubicBezTo>
                  <a:cubicBezTo>
                    <a:pt x="18231" y="9755"/>
                    <a:pt x="18526" y="10109"/>
                    <a:pt x="18862" y="10800"/>
                  </a:cubicBezTo>
                  <a:cubicBezTo>
                    <a:pt x="19077" y="11684"/>
                    <a:pt x="19310" y="12118"/>
                    <a:pt x="19540" y="12118"/>
                  </a:cubicBezTo>
                  <a:cubicBezTo>
                    <a:pt x="20031" y="12118"/>
                    <a:pt x="20513" y="10173"/>
                    <a:pt x="20800" y="6621"/>
                  </a:cubicBezTo>
                  <a:cubicBezTo>
                    <a:pt x="21010" y="4532"/>
                    <a:pt x="21262" y="2780"/>
                    <a:pt x="21557" y="1736"/>
                  </a:cubicBezTo>
                  <a:cubicBezTo>
                    <a:pt x="21600" y="1398"/>
                    <a:pt x="21600" y="691"/>
                    <a:pt x="21600" y="338"/>
                  </a:cubicBezTo>
                  <a:lnTo>
                    <a:pt x="21557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49" name="Google Shape;1681;p41"/>
            <p:cNvSpPr/>
            <p:nvPr/>
          </p:nvSpPr>
          <p:spPr>
            <a:xfrm>
              <a:off x="246423" y="1970890"/>
              <a:ext cx="956566" cy="143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20818" y="2988"/>
                    <a:pt x="20201" y="6696"/>
                    <a:pt x="19698" y="11538"/>
                  </a:cubicBezTo>
                  <a:cubicBezTo>
                    <a:pt x="19530" y="7452"/>
                    <a:pt x="18972" y="4104"/>
                    <a:pt x="18299" y="2988"/>
                  </a:cubicBezTo>
                  <a:cubicBezTo>
                    <a:pt x="18177" y="2850"/>
                    <a:pt x="18051" y="2799"/>
                    <a:pt x="17927" y="2799"/>
                  </a:cubicBezTo>
                  <a:cubicBezTo>
                    <a:pt x="17313" y="2799"/>
                    <a:pt x="16693" y="4293"/>
                    <a:pt x="16228" y="7074"/>
                  </a:cubicBezTo>
                  <a:cubicBezTo>
                    <a:pt x="15725" y="10062"/>
                    <a:pt x="15333" y="13410"/>
                    <a:pt x="15054" y="17496"/>
                  </a:cubicBezTo>
                  <a:cubicBezTo>
                    <a:pt x="14615" y="8190"/>
                    <a:pt x="13410" y="3623"/>
                    <a:pt x="12202" y="3623"/>
                  </a:cubicBezTo>
                  <a:cubicBezTo>
                    <a:pt x="10947" y="3623"/>
                    <a:pt x="9687" y="8568"/>
                    <a:pt x="9290" y="18252"/>
                  </a:cubicBezTo>
                  <a:cubicBezTo>
                    <a:pt x="8954" y="13770"/>
                    <a:pt x="8451" y="9684"/>
                    <a:pt x="7834" y="7074"/>
                  </a:cubicBezTo>
                  <a:cubicBezTo>
                    <a:pt x="7331" y="4928"/>
                    <a:pt x="6758" y="3846"/>
                    <a:pt x="6190" y="3846"/>
                  </a:cubicBezTo>
                  <a:cubicBezTo>
                    <a:pt x="5875" y="3846"/>
                    <a:pt x="5560" y="4172"/>
                    <a:pt x="5261" y="4842"/>
                  </a:cubicBezTo>
                  <a:cubicBezTo>
                    <a:pt x="4533" y="6696"/>
                    <a:pt x="4029" y="10800"/>
                    <a:pt x="3805" y="15642"/>
                  </a:cubicBezTo>
                  <a:cubicBezTo>
                    <a:pt x="3358" y="10062"/>
                    <a:pt x="2574" y="6336"/>
                    <a:pt x="1678" y="5220"/>
                  </a:cubicBezTo>
                  <a:cubicBezTo>
                    <a:pt x="1546" y="5134"/>
                    <a:pt x="1412" y="5082"/>
                    <a:pt x="1275" y="5082"/>
                  </a:cubicBezTo>
                  <a:cubicBezTo>
                    <a:pt x="834" y="5082"/>
                    <a:pt x="385" y="5563"/>
                    <a:pt x="0" y="6696"/>
                  </a:cubicBezTo>
                  <a:lnTo>
                    <a:pt x="111" y="8190"/>
                  </a:lnTo>
                  <a:cubicBezTo>
                    <a:pt x="496" y="7057"/>
                    <a:pt x="880" y="6576"/>
                    <a:pt x="1265" y="6576"/>
                  </a:cubicBezTo>
                  <a:cubicBezTo>
                    <a:pt x="1384" y="6576"/>
                    <a:pt x="1502" y="6610"/>
                    <a:pt x="1624" y="6696"/>
                  </a:cubicBezTo>
                  <a:cubicBezTo>
                    <a:pt x="2630" y="7812"/>
                    <a:pt x="3412" y="12654"/>
                    <a:pt x="3805" y="18612"/>
                  </a:cubicBezTo>
                  <a:cubicBezTo>
                    <a:pt x="3805" y="18990"/>
                    <a:pt x="3862" y="19368"/>
                    <a:pt x="3916" y="19368"/>
                  </a:cubicBezTo>
                  <a:cubicBezTo>
                    <a:pt x="3973" y="18990"/>
                    <a:pt x="4029" y="18612"/>
                    <a:pt x="4029" y="18612"/>
                  </a:cubicBezTo>
                  <a:cubicBezTo>
                    <a:pt x="4029" y="13032"/>
                    <a:pt x="4589" y="8190"/>
                    <a:pt x="5372" y="6336"/>
                  </a:cubicBezTo>
                  <a:cubicBezTo>
                    <a:pt x="5658" y="5649"/>
                    <a:pt x="5955" y="5323"/>
                    <a:pt x="6247" y="5323"/>
                  </a:cubicBezTo>
                  <a:cubicBezTo>
                    <a:pt x="6747" y="5323"/>
                    <a:pt x="7240" y="6301"/>
                    <a:pt x="7666" y="8190"/>
                  </a:cubicBezTo>
                  <a:cubicBezTo>
                    <a:pt x="8394" y="11538"/>
                    <a:pt x="8898" y="15642"/>
                    <a:pt x="9233" y="20845"/>
                  </a:cubicBezTo>
                  <a:cubicBezTo>
                    <a:pt x="9290" y="21222"/>
                    <a:pt x="9290" y="21222"/>
                    <a:pt x="9344" y="21600"/>
                  </a:cubicBezTo>
                  <a:cubicBezTo>
                    <a:pt x="9401" y="21222"/>
                    <a:pt x="9458" y="21222"/>
                    <a:pt x="9458" y="20845"/>
                  </a:cubicBezTo>
                  <a:cubicBezTo>
                    <a:pt x="9744" y="10748"/>
                    <a:pt x="10983" y="5632"/>
                    <a:pt x="12215" y="5632"/>
                  </a:cubicBezTo>
                  <a:cubicBezTo>
                    <a:pt x="13389" y="5632"/>
                    <a:pt x="14558" y="10285"/>
                    <a:pt x="14886" y="19728"/>
                  </a:cubicBezTo>
                  <a:cubicBezTo>
                    <a:pt x="14940" y="20106"/>
                    <a:pt x="14940" y="20484"/>
                    <a:pt x="14997" y="20484"/>
                  </a:cubicBezTo>
                  <a:cubicBezTo>
                    <a:pt x="15054" y="20484"/>
                    <a:pt x="15111" y="20106"/>
                    <a:pt x="15111" y="20106"/>
                  </a:cubicBezTo>
                  <a:cubicBezTo>
                    <a:pt x="15389" y="15642"/>
                    <a:pt x="15782" y="11538"/>
                    <a:pt x="16342" y="8568"/>
                  </a:cubicBezTo>
                  <a:cubicBezTo>
                    <a:pt x="16760" y="5786"/>
                    <a:pt x="17333" y="4275"/>
                    <a:pt x="17898" y="4275"/>
                  </a:cubicBezTo>
                  <a:cubicBezTo>
                    <a:pt x="18015" y="4275"/>
                    <a:pt x="18131" y="4344"/>
                    <a:pt x="18244" y="4464"/>
                  </a:cubicBezTo>
                  <a:cubicBezTo>
                    <a:pt x="18915" y="5580"/>
                    <a:pt x="19419" y="9306"/>
                    <a:pt x="19530" y="13770"/>
                  </a:cubicBezTo>
                  <a:cubicBezTo>
                    <a:pt x="19530" y="14148"/>
                    <a:pt x="19530" y="14526"/>
                    <a:pt x="19587" y="14526"/>
                  </a:cubicBezTo>
                  <a:cubicBezTo>
                    <a:pt x="19602" y="14629"/>
                    <a:pt x="19620" y="14680"/>
                    <a:pt x="19633" y="14680"/>
                  </a:cubicBezTo>
                  <a:cubicBezTo>
                    <a:pt x="19672" y="14680"/>
                    <a:pt x="19698" y="14406"/>
                    <a:pt x="19698" y="14148"/>
                  </a:cubicBezTo>
                  <a:cubicBezTo>
                    <a:pt x="20147" y="9306"/>
                    <a:pt x="20707" y="5220"/>
                    <a:pt x="21432" y="2232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50" name="Google Shape;1682;p41"/>
            <p:cNvSpPr/>
            <p:nvPr/>
          </p:nvSpPr>
          <p:spPr>
            <a:xfrm>
              <a:off x="92785" y="1195154"/>
              <a:ext cx="1241668" cy="1933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78" y="0"/>
                  </a:moveTo>
                  <a:cubicBezTo>
                    <a:pt x="4828" y="0"/>
                    <a:pt x="0" y="4982"/>
                    <a:pt x="0" y="10806"/>
                  </a:cubicBezTo>
                  <a:cubicBezTo>
                    <a:pt x="0" y="11637"/>
                    <a:pt x="42" y="12186"/>
                    <a:pt x="129" y="12467"/>
                  </a:cubicBezTo>
                  <a:cubicBezTo>
                    <a:pt x="949" y="17730"/>
                    <a:pt x="5345" y="21600"/>
                    <a:pt x="10778" y="21600"/>
                  </a:cubicBezTo>
                  <a:cubicBezTo>
                    <a:pt x="16253" y="21600"/>
                    <a:pt x="20781" y="17730"/>
                    <a:pt x="21513" y="12467"/>
                  </a:cubicBezTo>
                  <a:cubicBezTo>
                    <a:pt x="21556" y="11905"/>
                    <a:pt x="21600" y="11356"/>
                    <a:pt x="21600" y="10806"/>
                  </a:cubicBezTo>
                  <a:cubicBezTo>
                    <a:pt x="21600" y="4982"/>
                    <a:pt x="16770" y="0"/>
                    <a:pt x="10778" y="0"/>
                  </a:cubicBezTo>
                  <a:close/>
                </a:path>
              </a:pathLst>
            </a:custGeom>
            <a:solidFill>
              <a:srgbClr val="4E404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51" name="Google Shape;1683;p41"/>
            <p:cNvSpPr/>
            <p:nvPr/>
          </p:nvSpPr>
          <p:spPr>
            <a:xfrm>
              <a:off x="883379" y="1247167"/>
              <a:ext cx="446050" cy="138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921" y="0"/>
                  </a:moveTo>
                  <a:cubicBezTo>
                    <a:pt x="6958" y="3858"/>
                    <a:pt x="6001" y="6951"/>
                    <a:pt x="5037" y="10027"/>
                  </a:cubicBezTo>
                  <a:cubicBezTo>
                    <a:pt x="3476" y="14649"/>
                    <a:pt x="1799" y="18116"/>
                    <a:pt x="0" y="21600"/>
                  </a:cubicBezTo>
                  <a:cubicBezTo>
                    <a:pt x="11282" y="20053"/>
                    <a:pt x="19923" y="15040"/>
                    <a:pt x="21600" y="9262"/>
                  </a:cubicBezTo>
                  <a:cubicBezTo>
                    <a:pt x="20161" y="5404"/>
                    <a:pt x="15118" y="1938"/>
                    <a:pt x="792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52" name="Google Shape;1684;p41"/>
            <p:cNvSpPr/>
            <p:nvPr/>
          </p:nvSpPr>
          <p:spPr>
            <a:xfrm>
              <a:off x="100215" y="1236650"/>
              <a:ext cx="946741" cy="151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481" y="0"/>
                  </a:moveTo>
                  <a:cubicBezTo>
                    <a:pt x="14999" y="0"/>
                    <a:pt x="14514" y="33"/>
                    <a:pt x="14021" y="98"/>
                  </a:cubicBezTo>
                  <a:lnTo>
                    <a:pt x="12722" y="98"/>
                  </a:lnTo>
                  <a:cubicBezTo>
                    <a:pt x="12443" y="65"/>
                    <a:pt x="12164" y="49"/>
                    <a:pt x="11885" y="49"/>
                  </a:cubicBezTo>
                  <a:cubicBezTo>
                    <a:pt x="8883" y="49"/>
                    <a:pt x="5884" y="1740"/>
                    <a:pt x="2882" y="4327"/>
                  </a:cubicBezTo>
                  <a:cubicBezTo>
                    <a:pt x="1356" y="6083"/>
                    <a:pt x="339" y="7856"/>
                    <a:pt x="0" y="9970"/>
                  </a:cubicBezTo>
                  <a:cubicBezTo>
                    <a:pt x="563" y="13842"/>
                    <a:pt x="2543" y="16672"/>
                    <a:pt x="5370" y="18786"/>
                  </a:cubicBezTo>
                  <a:cubicBezTo>
                    <a:pt x="7407" y="20543"/>
                    <a:pt x="9895" y="21258"/>
                    <a:pt x="12553" y="21600"/>
                  </a:cubicBezTo>
                  <a:lnTo>
                    <a:pt x="13966" y="21600"/>
                  </a:lnTo>
                  <a:cubicBezTo>
                    <a:pt x="15322" y="21600"/>
                    <a:pt x="16624" y="21600"/>
                    <a:pt x="17868" y="21258"/>
                  </a:cubicBezTo>
                  <a:cubicBezTo>
                    <a:pt x="18715" y="18070"/>
                    <a:pt x="19506" y="14899"/>
                    <a:pt x="20241" y="10670"/>
                  </a:cubicBezTo>
                  <a:cubicBezTo>
                    <a:pt x="20695" y="7856"/>
                    <a:pt x="21146" y="5026"/>
                    <a:pt x="21600" y="1496"/>
                  </a:cubicBezTo>
                  <a:cubicBezTo>
                    <a:pt x="19832" y="634"/>
                    <a:pt x="17719" y="0"/>
                    <a:pt x="1548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53" name="Google Shape;1685;p41"/>
            <p:cNvSpPr/>
            <p:nvPr/>
          </p:nvSpPr>
          <p:spPr>
            <a:xfrm>
              <a:off x="1303854" y="957952"/>
              <a:ext cx="471109" cy="4676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6" h="21600" fill="norm" stroke="1" extrusionOk="0">
                  <a:moveTo>
                    <a:pt x="4041" y="0"/>
                  </a:moveTo>
                  <a:cubicBezTo>
                    <a:pt x="3907" y="0"/>
                    <a:pt x="3767" y="26"/>
                    <a:pt x="3618" y="84"/>
                  </a:cubicBezTo>
                  <a:cubicBezTo>
                    <a:pt x="2498" y="539"/>
                    <a:pt x="1491" y="1457"/>
                    <a:pt x="933" y="2487"/>
                  </a:cubicBezTo>
                  <a:cubicBezTo>
                    <a:pt x="35" y="3860"/>
                    <a:pt x="-187" y="5465"/>
                    <a:pt x="149" y="6948"/>
                  </a:cubicBezTo>
                  <a:cubicBezTo>
                    <a:pt x="484" y="8437"/>
                    <a:pt x="1155" y="9810"/>
                    <a:pt x="2054" y="11072"/>
                  </a:cubicBezTo>
                  <a:cubicBezTo>
                    <a:pt x="3504" y="13358"/>
                    <a:pt x="4960" y="15650"/>
                    <a:pt x="6307" y="17941"/>
                  </a:cubicBezTo>
                  <a:cubicBezTo>
                    <a:pt x="6865" y="18738"/>
                    <a:pt x="7423" y="19541"/>
                    <a:pt x="8094" y="20227"/>
                  </a:cubicBezTo>
                  <a:cubicBezTo>
                    <a:pt x="8321" y="20460"/>
                    <a:pt x="8543" y="20687"/>
                    <a:pt x="8765" y="20914"/>
                  </a:cubicBezTo>
                  <a:cubicBezTo>
                    <a:pt x="9106" y="21030"/>
                    <a:pt x="9441" y="21257"/>
                    <a:pt x="9777" y="21373"/>
                  </a:cubicBezTo>
                  <a:cubicBezTo>
                    <a:pt x="10334" y="21489"/>
                    <a:pt x="10892" y="21489"/>
                    <a:pt x="11341" y="21489"/>
                  </a:cubicBezTo>
                  <a:lnTo>
                    <a:pt x="11676" y="21489"/>
                  </a:lnTo>
                  <a:cubicBezTo>
                    <a:pt x="12239" y="21373"/>
                    <a:pt x="12683" y="21373"/>
                    <a:pt x="13246" y="21373"/>
                  </a:cubicBezTo>
                  <a:lnTo>
                    <a:pt x="13803" y="21373"/>
                  </a:lnTo>
                  <a:cubicBezTo>
                    <a:pt x="15037" y="21373"/>
                    <a:pt x="16152" y="21600"/>
                    <a:pt x="17273" y="21600"/>
                  </a:cubicBezTo>
                  <a:lnTo>
                    <a:pt x="17608" y="21600"/>
                  </a:lnTo>
                  <a:cubicBezTo>
                    <a:pt x="18057" y="21600"/>
                    <a:pt x="18506" y="21600"/>
                    <a:pt x="18950" y="21489"/>
                  </a:cubicBezTo>
                  <a:cubicBezTo>
                    <a:pt x="19513" y="21373"/>
                    <a:pt x="19962" y="21146"/>
                    <a:pt x="20406" y="20914"/>
                  </a:cubicBezTo>
                  <a:lnTo>
                    <a:pt x="20633" y="20687"/>
                  </a:lnTo>
                  <a:cubicBezTo>
                    <a:pt x="20855" y="20460"/>
                    <a:pt x="21077" y="20227"/>
                    <a:pt x="21191" y="19884"/>
                  </a:cubicBezTo>
                  <a:cubicBezTo>
                    <a:pt x="21413" y="18854"/>
                    <a:pt x="21191" y="17825"/>
                    <a:pt x="20633" y="17022"/>
                  </a:cubicBezTo>
                  <a:lnTo>
                    <a:pt x="20406" y="16795"/>
                  </a:lnTo>
                  <a:cubicBezTo>
                    <a:pt x="20298" y="16568"/>
                    <a:pt x="20184" y="16336"/>
                    <a:pt x="19962" y="16109"/>
                  </a:cubicBezTo>
                  <a:cubicBezTo>
                    <a:pt x="18728" y="14620"/>
                    <a:pt x="17386" y="13358"/>
                    <a:pt x="15930" y="12101"/>
                  </a:cubicBezTo>
                  <a:cubicBezTo>
                    <a:pt x="14702" y="11072"/>
                    <a:pt x="13468" y="9926"/>
                    <a:pt x="12239" y="8670"/>
                  </a:cubicBezTo>
                  <a:cubicBezTo>
                    <a:pt x="10112" y="6605"/>
                    <a:pt x="8094" y="4319"/>
                    <a:pt x="6194" y="2027"/>
                  </a:cubicBezTo>
                  <a:cubicBezTo>
                    <a:pt x="5605" y="1325"/>
                    <a:pt x="5012" y="0"/>
                    <a:pt x="4041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54" name="Google Shape;1686;p41"/>
            <p:cNvSpPr/>
            <p:nvPr/>
          </p:nvSpPr>
          <p:spPr>
            <a:xfrm>
              <a:off x="1336861" y="1091128"/>
              <a:ext cx="225541" cy="3320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5463" y="7896"/>
                    <a:pt x="12579" y="15153"/>
                    <a:pt x="20888" y="21600"/>
                  </a:cubicBezTo>
                  <a:lnTo>
                    <a:pt x="21600" y="21600"/>
                  </a:lnTo>
                  <a:cubicBezTo>
                    <a:pt x="13061" y="15153"/>
                    <a:pt x="5934" y="7733"/>
                    <a:pt x="48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55" name="Google Shape;1687;p41"/>
            <p:cNvSpPr/>
            <p:nvPr/>
          </p:nvSpPr>
          <p:spPr>
            <a:xfrm>
              <a:off x="1369098" y="1058892"/>
              <a:ext cx="240401" cy="361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42" y="0"/>
                  </a:moveTo>
                  <a:lnTo>
                    <a:pt x="0" y="143"/>
                  </a:lnTo>
                  <a:cubicBezTo>
                    <a:pt x="5567" y="7691"/>
                    <a:pt x="12695" y="14946"/>
                    <a:pt x="20932" y="21600"/>
                  </a:cubicBezTo>
                  <a:lnTo>
                    <a:pt x="21600" y="21600"/>
                  </a:lnTo>
                  <a:cubicBezTo>
                    <a:pt x="13363" y="14946"/>
                    <a:pt x="6235" y="7691"/>
                    <a:pt x="44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56" name="Google Shape;1688;p41"/>
            <p:cNvSpPr/>
            <p:nvPr/>
          </p:nvSpPr>
          <p:spPr>
            <a:xfrm>
              <a:off x="1386473" y="1034086"/>
              <a:ext cx="309789" cy="3915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43" y="0"/>
                  </a:moveTo>
                  <a:lnTo>
                    <a:pt x="0" y="139"/>
                  </a:lnTo>
                  <a:cubicBezTo>
                    <a:pt x="3627" y="4648"/>
                    <a:pt x="7253" y="9296"/>
                    <a:pt x="11406" y="13534"/>
                  </a:cubicBezTo>
                  <a:cubicBezTo>
                    <a:pt x="14339" y="16410"/>
                    <a:pt x="17455" y="19140"/>
                    <a:pt x="20907" y="21600"/>
                  </a:cubicBezTo>
                  <a:lnTo>
                    <a:pt x="21600" y="21600"/>
                  </a:lnTo>
                  <a:cubicBezTo>
                    <a:pt x="17973" y="19140"/>
                    <a:pt x="14690" y="16410"/>
                    <a:pt x="11748" y="13401"/>
                  </a:cubicBezTo>
                  <a:cubicBezTo>
                    <a:pt x="7604" y="9025"/>
                    <a:pt x="3802" y="4648"/>
                    <a:pt x="34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57" name="Google Shape;1689;p41"/>
            <p:cNvSpPr/>
            <p:nvPr/>
          </p:nvSpPr>
          <p:spPr>
            <a:xfrm>
              <a:off x="1304625" y="1088613"/>
              <a:ext cx="193304" cy="3221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62" y="0"/>
                  </a:moveTo>
                  <a:lnTo>
                    <a:pt x="0" y="169"/>
                  </a:lnTo>
                  <a:cubicBezTo>
                    <a:pt x="5263" y="7481"/>
                    <a:pt x="11918" y="14288"/>
                    <a:pt x="19939" y="20604"/>
                  </a:cubicBezTo>
                  <a:cubicBezTo>
                    <a:pt x="20501" y="20941"/>
                    <a:pt x="21051" y="21270"/>
                    <a:pt x="21600" y="21600"/>
                  </a:cubicBezTo>
                  <a:cubicBezTo>
                    <a:pt x="13297" y="14954"/>
                    <a:pt x="6093" y="7642"/>
                    <a:pt x="56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58" name="Google Shape;1690;p41"/>
            <p:cNvSpPr/>
            <p:nvPr/>
          </p:nvSpPr>
          <p:spPr>
            <a:xfrm>
              <a:off x="905670" y="1086099"/>
              <a:ext cx="12347" cy="595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3000" y="912"/>
                  </a:lnTo>
                  <a:cubicBezTo>
                    <a:pt x="13000" y="1824"/>
                    <a:pt x="13000" y="2695"/>
                    <a:pt x="13000" y="2695"/>
                  </a:cubicBezTo>
                  <a:cubicBezTo>
                    <a:pt x="13000" y="8084"/>
                    <a:pt x="4200" y="14386"/>
                    <a:pt x="0" y="19776"/>
                  </a:cubicBezTo>
                  <a:lnTo>
                    <a:pt x="0" y="20688"/>
                  </a:lnTo>
                  <a:cubicBezTo>
                    <a:pt x="0" y="20688"/>
                    <a:pt x="0" y="20688"/>
                    <a:pt x="0" y="21600"/>
                  </a:cubicBezTo>
                  <a:lnTo>
                    <a:pt x="4200" y="21600"/>
                  </a:lnTo>
                  <a:cubicBezTo>
                    <a:pt x="8600" y="20688"/>
                    <a:pt x="8600" y="20688"/>
                    <a:pt x="8600" y="20688"/>
                  </a:cubicBezTo>
                  <a:lnTo>
                    <a:pt x="8600" y="17993"/>
                  </a:lnTo>
                  <a:cubicBezTo>
                    <a:pt x="17400" y="13474"/>
                    <a:pt x="17400" y="7214"/>
                    <a:pt x="21600" y="1824"/>
                  </a:cubicBezTo>
                  <a:cubicBezTo>
                    <a:pt x="21600" y="912"/>
                    <a:pt x="21600" y="912"/>
                    <a:pt x="21600" y="0"/>
                  </a:cubicBezTo>
                  <a:close/>
                </a:path>
              </a:pathLst>
            </a:custGeom>
            <a:solidFill>
              <a:srgbClr val="FFBB5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59" name="Google Shape;1691;p41"/>
            <p:cNvSpPr/>
            <p:nvPr/>
          </p:nvSpPr>
          <p:spPr>
            <a:xfrm>
              <a:off x="804045" y="1137197"/>
              <a:ext cx="106541" cy="778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19" y="0"/>
                  </a:moveTo>
                  <a:cubicBezTo>
                    <a:pt x="20650" y="0"/>
                    <a:pt x="20603" y="63"/>
                    <a:pt x="20603" y="285"/>
                  </a:cubicBezTo>
                  <a:cubicBezTo>
                    <a:pt x="16571" y="2347"/>
                    <a:pt x="12561" y="4409"/>
                    <a:pt x="9039" y="7137"/>
                  </a:cubicBezTo>
                  <a:cubicBezTo>
                    <a:pt x="5029" y="10594"/>
                    <a:pt x="2016" y="14717"/>
                    <a:pt x="0" y="20204"/>
                  </a:cubicBezTo>
                  <a:cubicBezTo>
                    <a:pt x="0" y="20902"/>
                    <a:pt x="0" y="21600"/>
                    <a:pt x="510" y="21600"/>
                  </a:cubicBezTo>
                  <a:lnTo>
                    <a:pt x="997" y="21600"/>
                  </a:lnTo>
                  <a:cubicBezTo>
                    <a:pt x="997" y="21600"/>
                    <a:pt x="1506" y="21600"/>
                    <a:pt x="1506" y="20902"/>
                  </a:cubicBezTo>
                  <a:cubicBezTo>
                    <a:pt x="3523" y="16081"/>
                    <a:pt x="6026" y="11958"/>
                    <a:pt x="9548" y="9198"/>
                  </a:cubicBezTo>
                  <a:cubicBezTo>
                    <a:pt x="13071" y="6470"/>
                    <a:pt x="17081" y="3711"/>
                    <a:pt x="21090" y="2347"/>
                  </a:cubicBezTo>
                  <a:cubicBezTo>
                    <a:pt x="21090" y="1649"/>
                    <a:pt x="21600" y="1649"/>
                    <a:pt x="21600" y="952"/>
                  </a:cubicBezTo>
                  <a:cubicBezTo>
                    <a:pt x="21252" y="476"/>
                    <a:pt x="20905" y="0"/>
                    <a:pt x="20719" y="0"/>
                  </a:cubicBezTo>
                  <a:close/>
                </a:path>
              </a:pathLst>
            </a:custGeom>
            <a:solidFill>
              <a:srgbClr val="FFBB5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60" name="Google Shape;1692;p41"/>
            <p:cNvSpPr/>
            <p:nvPr/>
          </p:nvSpPr>
          <p:spPr>
            <a:xfrm>
              <a:off x="781754" y="1138225"/>
              <a:ext cx="128832" cy="587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76" y="0"/>
                  </a:moveTo>
                  <a:cubicBezTo>
                    <a:pt x="12880" y="0"/>
                    <a:pt x="5807" y="7270"/>
                    <a:pt x="0" y="19121"/>
                  </a:cubicBezTo>
                  <a:cubicBezTo>
                    <a:pt x="0" y="20045"/>
                    <a:pt x="0" y="20928"/>
                    <a:pt x="0" y="20928"/>
                  </a:cubicBezTo>
                  <a:lnTo>
                    <a:pt x="402" y="20928"/>
                  </a:lnTo>
                  <a:cubicBezTo>
                    <a:pt x="613" y="21390"/>
                    <a:pt x="728" y="21600"/>
                    <a:pt x="824" y="21600"/>
                  </a:cubicBezTo>
                  <a:cubicBezTo>
                    <a:pt x="939" y="21600"/>
                    <a:pt x="1035" y="21390"/>
                    <a:pt x="1246" y="20928"/>
                  </a:cubicBezTo>
                  <a:cubicBezTo>
                    <a:pt x="6651" y="10002"/>
                    <a:pt x="13301" y="3614"/>
                    <a:pt x="20776" y="2732"/>
                  </a:cubicBezTo>
                  <a:cubicBezTo>
                    <a:pt x="21178" y="2732"/>
                    <a:pt x="21600" y="1807"/>
                    <a:pt x="21600" y="882"/>
                  </a:cubicBezTo>
                  <a:cubicBezTo>
                    <a:pt x="21600" y="0"/>
                    <a:pt x="21178" y="0"/>
                    <a:pt x="20776" y="0"/>
                  </a:cubicBezTo>
                  <a:close/>
                </a:path>
              </a:pathLst>
            </a:custGeom>
            <a:solidFill>
              <a:srgbClr val="FFBB5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61" name="Google Shape;1693;p41"/>
            <p:cNvSpPr/>
            <p:nvPr/>
          </p:nvSpPr>
          <p:spPr>
            <a:xfrm>
              <a:off x="903155" y="1130452"/>
              <a:ext cx="128947" cy="226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211" y="0"/>
                  </a:moveTo>
                  <a:cubicBezTo>
                    <a:pt x="6300" y="0"/>
                    <a:pt x="3351" y="2400"/>
                    <a:pt x="421" y="7418"/>
                  </a:cubicBezTo>
                  <a:cubicBezTo>
                    <a:pt x="0" y="7418"/>
                    <a:pt x="0" y="9709"/>
                    <a:pt x="0" y="12109"/>
                  </a:cubicBezTo>
                  <a:cubicBezTo>
                    <a:pt x="0" y="12109"/>
                    <a:pt x="421" y="14509"/>
                    <a:pt x="823" y="14509"/>
                  </a:cubicBezTo>
                  <a:cubicBezTo>
                    <a:pt x="3600" y="9491"/>
                    <a:pt x="6434" y="7091"/>
                    <a:pt x="9268" y="7091"/>
                  </a:cubicBezTo>
                  <a:cubicBezTo>
                    <a:pt x="13213" y="7091"/>
                    <a:pt x="17119" y="11891"/>
                    <a:pt x="20757" y="21600"/>
                  </a:cubicBezTo>
                  <a:cubicBezTo>
                    <a:pt x="20757" y="21600"/>
                    <a:pt x="21179" y="21600"/>
                    <a:pt x="21600" y="19200"/>
                  </a:cubicBezTo>
                  <a:cubicBezTo>
                    <a:pt x="21600" y="16800"/>
                    <a:pt x="21600" y="16800"/>
                    <a:pt x="21179" y="14509"/>
                  </a:cubicBezTo>
                  <a:cubicBezTo>
                    <a:pt x="17291" y="4800"/>
                    <a:pt x="13289" y="0"/>
                    <a:pt x="9211" y="0"/>
                  </a:cubicBezTo>
                  <a:close/>
                </a:path>
              </a:pathLst>
            </a:custGeom>
            <a:solidFill>
              <a:srgbClr val="FFBB5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62" name="Google Shape;1694;p41"/>
            <p:cNvSpPr/>
            <p:nvPr/>
          </p:nvSpPr>
          <p:spPr>
            <a:xfrm>
              <a:off x="706504" y="0"/>
              <a:ext cx="751869" cy="11941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5" h="21600" fill="norm" stroke="1" extrusionOk="0">
                  <a:moveTo>
                    <a:pt x="7804" y="0"/>
                  </a:moveTo>
                  <a:cubicBezTo>
                    <a:pt x="5985" y="0"/>
                    <a:pt x="4261" y="488"/>
                    <a:pt x="3081" y="1356"/>
                  </a:cubicBezTo>
                  <a:cubicBezTo>
                    <a:pt x="1872" y="2297"/>
                    <a:pt x="1092" y="3507"/>
                    <a:pt x="879" y="4719"/>
                  </a:cubicBezTo>
                  <a:cubicBezTo>
                    <a:pt x="522" y="6108"/>
                    <a:pt x="663" y="7543"/>
                    <a:pt x="381" y="8933"/>
                  </a:cubicBezTo>
                  <a:cubicBezTo>
                    <a:pt x="24" y="10411"/>
                    <a:pt x="-45" y="11935"/>
                    <a:pt x="24" y="13416"/>
                  </a:cubicBezTo>
                  <a:cubicBezTo>
                    <a:pt x="96" y="14940"/>
                    <a:pt x="735" y="16418"/>
                    <a:pt x="1872" y="17764"/>
                  </a:cubicBezTo>
                  <a:cubicBezTo>
                    <a:pt x="3081" y="19019"/>
                    <a:pt x="4858" y="19960"/>
                    <a:pt x="6988" y="20543"/>
                  </a:cubicBezTo>
                  <a:cubicBezTo>
                    <a:pt x="9262" y="21170"/>
                    <a:pt x="11750" y="21530"/>
                    <a:pt x="14306" y="21575"/>
                  </a:cubicBezTo>
                  <a:cubicBezTo>
                    <a:pt x="14542" y="21592"/>
                    <a:pt x="14784" y="21600"/>
                    <a:pt x="15024" y="21600"/>
                  </a:cubicBezTo>
                  <a:cubicBezTo>
                    <a:pt x="16010" y="21600"/>
                    <a:pt x="17016" y="21451"/>
                    <a:pt x="17930" y="21126"/>
                  </a:cubicBezTo>
                  <a:cubicBezTo>
                    <a:pt x="18923" y="20589"/>
                    <a:pt x="19707" y="19871"/>
                    <a:pt x="20133" y="19063"/>
                  </a:cubicBezTo>
                  <a:cubicBezTo>
                    <a:pt x="20205" y="18974"/>
                    <a:pt x="20274" y="18885"/>
                    <a:pt x="20346" y="18794"/>
                  </a:cubicBezTo>
                  <a:cubicBezTo>
                    <a:pt x="20346" y="18751"/>
                    <a:pt x="20346" y="18751"/>
                    <a:pt x="20346" y="18705"/>
                  </a:cubicBezTo>
                  <a:cubicBezTo>
                    <a:pt x="20772" y="17988"/>
                    <a:pt x="21129" y="17227"/>
                    <a:pt x="21342" y="16464"/>
                  </a:cubicBezTo>
                  <a:cubicBezTo>
                    <a:pt x="21483" y="15792"/>
                    <a:pt x="21555" y="15120"/>
                    <a:pt x="21555" y="14445"/>
                  </a:cubicBezTo>
                  <a:lnTo>
                    <a:pt x="21555" y="13953"/>
                  </a:lnTo>
                  <a:cubicBezTo>
                    <a:pt x="21411" y="12653"/>
                    <a:pt x="20844" y="11443"/>
                    <a:pt x="19920" y="10322"/>
                  </a:cubicBezTo>
                  <a:cubicBezTo>
                    <a:pt x="18855" y="9156"/>
                    <a:pt x="17360" y="8215"/>
                    <a:pt x="15584" y="7543"/>
                  </a:cubicBezTo>
                  <a:cubicBezTo>
                    <a:pt x="14876" y="7318"/>
                    <a:pt x="14165" y="7095"/>
                    <a:pt x="13313" y="7004"/>
                  </a:cubicBezTo>
                  <a:cubicBezTo>
                    <a:pt x="14450" y="5614"/>
                    <a:pt x="14591" y="4001"/>
                    <a:pt x="13739" y="2566"/>
                  </a:cubicBezTo>
                  <a:cubicBezTo>
                    <a:pt x="12743" y="1177"/>
                    <a:pt x="10753" y="236"/>
                    <a:pt x="8410" y="10"/>
                  </a:cubicBezTo>
                  <a:lnTo>
                    <a:pt x="8266" y="10"/>
                  </a:lnTo>
                  <a:cubicBezTo>
                    <a:pt x="8112" y="4"/>
                    <a:pt x="7958" y="0"/>
                    <a:pt x="780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63" name="Google Shape;1695;p41"/>
            <p:cNvSpPr/>
            <p:nvPr/>
          </p:nvSpPr>
          <p:spPr>
            <a:xfrm>
              <a:off x="672778" y="15432"/>
              <a:ext cx="235292" cy="3736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4" h="21600" fill="norm" stroke="1" extrusionOk="0">
                  <a:moveTo>
                    <a:pt x="21364" y="0"/>
                  </a:moveTo>
                  <a:cubicBezTo>
                    <a:pt x="13943" y="1718"/>
                    <a:pt x="7414" y="4731"/>
                    <a:pt x="2691" y="8742"/>
                  </a:cubicBezTo>
                  <a:cubicBezTo>
                    <a:pt x="2016" y="9317"/>
                    <a:pt x="1570" y="9885"/>
                    <a:pt x="1342" y="10605"/>
                  </a:cubicBezTo>
                  <a:cubicBezTo>
                    <a:pt x="895" y="11173"/>
                    <a:pt x="1113" y="11894"/>
                    <a:pt x="2016" y="12323"/>
                  </a:cubicBezTo>
                  <a:cubicBezTo>
                    <a:pt x="2286" y="12488"/>
                    <a:pt x="2650" y="12574"/>
                    <a:pt x="3044" y="12574"/>
                  </a:cubicBezTo>
                  <a:cubicBezTo>
                    <a:pt x="3584" y="12574"/>
                    <a:pt x="4165" y="12422"/>
                    <a:pt x="4580" y="12145"/>
                  </a:cubicBezTo>
                  <a:cubicBezTo>
                    <a:pt x="2182" y="13982"/>
                    <a:pt x="657" y="16089"/>
                    <a:pt x="221" y="18481"/>
                  </a:cubicBezTo>
                  <a:cubicBezTo>
                    <a:pt x="-236" y="19486"/>
                    <a:pt x="-8" y="20490"/>
                    <a:pt x="1113" y="21204"/>
                  </a:cubicBezTo>
                  <a:cubicBezTo>
                    <a:pt x="1715" y="21474"/>
                    <a:pt x="2400" y="21600"/>
                    <a:pt x="3096" y="21600"/>
                  </a:cubicBezTo>
                  <a:cubicBezTo>
                    <a:pt x="4227" y="21600"/>
                    <a:pt x="5369" y="21256"/>
                    <a:pt x="6064" y="20629"/>
                  </a:cubicBezTo>
                  <a:cubicBezTo>
                    <a:pt x="7870" y="19195"/>
                    <a:pt x="8991" y="17477"/>
                    <a:pt x="9220" y="15614"/>
                  </a:cubicBezTo>
                  <a:cubicBezTo>
                    <a:pt x="9666" y="12607"/>
                    <a:pt x="10798" y="9601"/>
                    <a:pt x="12147" y="6594"/>
                  </a:cubicBezTo>
                  <a:cubicBezTo>
                    <a:pt x="13496" y="3581"/>
                    <a:pt x="16870" y="1150"/>
                    <a:pt x="2136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64" name="Google Shape;1696;p41"/>
            <p:cNvSpPr/>
            <p:nvPr/>
          </p:nvSpPr>
          <p:spPr>
            <a:xfrm>
              <a:off x="792868" y="3086"/>
              <a:ext cx="457227" cy="5343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7" h="21600" fill="norm" stroke="1" extrusionOk="0">
                  <a:moveTo>
                    <a:pt x="9465" y="0"/>
                  </a:moveTo>
                  <a:cubicBezTo>
                    <a:pt x="6448" y="601"/>
                    <a:pt x="3657" y="2204"/>
                    <a:pt x="1798" y="4506"/>
                  </a:cubicBezTo>
                  <a:cubicBezTo>
                    <a:pt x="1338" y="5009"/>
                    <a:pt x="1102" y="5712"/>
                    <a:pt x="989" y="6410"/>
                  </a:cubicBezTo>
                  <a:cubicBezTo>
                    <a:pt x="989" y="7112"/>
                    <a:pt x="1568" y="7713"/>
                    <a:pt x="2382" y="7916"/>
                  </a:cubicBezTo>
                  <a:cubicBezTo>
                    <a:pt x="1798" y="8415"/>
                    <a:pt x="1338" y="9016"/>
                    <a:pt x="872" y="9719"/>
                  </a:cubicBezTo>
                  <a:cubicBezTo>
                    <a:pt x="406" y="10620"/>
                    <a:pt x="57" y="11623"/>
                    <a:pt x="57" y="12625"/>
                  </a:cubicBezTo>
                  <a:cubicBezTo>
                    <a:pt x="-173" y="13624"/>
                    <a:pt x="293" y="14728"/>
                    <a:pt x="1338" y="15431"/>
                  </a:cubicBezTo>
                  <a:cubicBezTo>
                    <a:pt x="1975" y="15703"/>
                    <a:pt x="2682" y="15860"/>
                    <a:pt x="3384" y="15860"/>
                  </a:cubicBezTo>
                  <a:cubicBezTo>
                    <a:pt x="3957" y="15860"/>
                    <a:pt x="4531" y="15754"/>
                    <a:pt x="5050" y="15528"/>
                  </a:cubicBezTo>
                  <a:cubicBezTo>
                    <a:pt x="5168" y="17432"/>
                    <a:pt x="6100" y="19239"/>
                    <a:pt x="7723" y="20537"/>
                  </a:cubicBezTo>
                  <a:cubicBezTo>
                    <a:pt x="8377" y="21263"/>
                    <a:pt x="9406" y="21600"/>
                    <a:pt x="10450" y="21600"/>
                  </a:cubicBezTo>
                  <a:cubicBezTo>
                    <a:pt x="10702" y="21600"/>
                    <a:pt x="10959" y="21582"/>
                    <a:pt x="11211" y="21540"/>
                  </a:cubicBezTo>
                  <a:cubicBezTo>
                    <a:pt x="12486" y="21240"/>
                    <a:pt x="13182" y="19936"/>
                    <a:pt x="13766" y="18836"/>
                  </a:cubicBezTo>
                  <a:cubicBezTo>
                    <a:pt x="14345" y="19738"/>
                    <a:pt x="15272" y="20440"/>
                    <a:pt x="16316" y="20939"/>
                  </a:cubicBezTo>
                  <a:cubicBezTo>
                    <a:pt x="16820" y="21179"/>
                    <a:pt x="17398" y="21304"/>
                    <a:pt x="17966" y="21304"/>
                  </a:cubicBezTo>
                  <a:cubicBezTo>
                    <a:pt x="18588" y="21304"/>
                    <a:pt x="19204" y="21152"/>
                    <a:pt x="19686" y="20837"/>
                  </a:cubicBezTo>
                  <a:cubicBezTo>
                    <a:pt x="20500" y="20140"/>
                    <a:pt x="20966" y="19336"/>
                    <a:pt x="21079" y="18434"/>
                  </a:cubicBezTo>
                  <a:cubicBezTo>
                    <a:pt x="21197" y="17935"/>
                    <a:pt x="21315" y="17432"/>
                    <a:pt x="21427" y="16932"/>
                  </a:cubicBezTo>
                  <a:cubicBezTo>
                    <a:pt x="20618" y="16530"/>
                    <a:pt x="19686" y="16230"/>
                    <a:pt x="18872" y="15930"/>
                  </a:cubicBezTo>
                  <a:cubicBezTo>
                    <a:pt x="18523" y="15828"/>
                    <a:pt x="18063" y="15731"/>
                    <a:pt x="17715" y="15629"/>
                  </a:cubicBezTo>
                  <a:cubicBezTo>
                    <a:pt x="19573" y="12524"/>
                    <a:pt x="19804" y="8915"/>
                    <a:pt x="18293" y="5712"/>
                  </a:cubicBezTo>
                  <a:cubicBezTo>
                    <a:pt x="17131" y="3508"/>
                    <a:pt x="15159" y="1701"/>
                    <a:pt x="12604" y="799"/>
                  </a:cubicBezTo>
                  <a:cubicBezTo>
                    <a:pt x="11559" y="402"/>
                    <a:pt x="10627" y="102"/>
                    <a:pt x="946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65" name="Google Shape;1697;p41"/>
            <p:cNvSpPr/>
            <p:nvPr/>
          </p:nvSpPr>
          <p:spPr>
            <a:xfrm>
              <a:off x="811475" y="3086"/>
              <a:ext cx="251243" cy="2470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1" h="21600" fill="norm" stroke="1" extrusionOk="0">
                  <a:moveTo>
                    <a:pt x="15670" y="0"/>
                  </a:moveTo>
                  <a:cubicBezTo>
                    <a:pt x="10170" y="1299"/>
                    <a:pt x="5080" y="4768"/>
                    <a:pt x="1690" y="9745"/>
                  </a:cubicBezTo>
                  <a:cubicBezTo>
                    <a:pt x="850" y="10835"/>
                    <a:pt x="420" y="12354"/>
                    <a:pt x="215" y="13864"/>
                  </a:cubicBezTo>
                  <a:cubicBezTo>
                    <a:pt x="215" y="15383"/>
                    <a:pt x="1270" y="16682"/>
                    <a:pt x="2755" y="17122"/>
                  </a:cubicBezTo>
                  <a:cubicBezTo>
                    <a:pt x="1690" y="18202"/>
                    <a:pt x="850" y="19501"/>
                    <a:pt x="0" y="21020"/>
                  </a:cubicBezTo>
                  <a:cubicBezTo>
                    <a:pt x="1133" y="21410"/>
                    <a:pt x="2296" y="21600"/>
                    <a:pt x="3449" y="21600"/>
                  </a:cubicBezTo>
                  <a:cubicBezTo>
                    <a:pt x="5520" y="21600"/>
                    <a:pt x="7552" y="20970"/>
                    <a:pt x="9320" y="19721"/>
                  </a:cubicBezTo>
                  <a:cubicBezTo>
                    <a:pt x="12495" y="17552"/>
                    <a:pt x="14400" y="13654"/>
                    <a:pt x="14195" y="9745"/>
                  </a:cubicBezTo>
                  <a:cubicBezTo>
                    <a:pt x="16735" y="9745"/>
                    <a:pt x="19275" y="8236"/>
                    <a:pt x="20760" y="6067"/>
                  </a:cubicBezTo>
                  <a:cubicBezTo>
                    <a:pt x="21395" y="4768"/>
                    <a:pt x="21600" y="3248"/>
                    <a:pt x="21395" y="1729"/>
                  </a:cubicBezTo>
                  <a:cubicBezTo>
                    <a:pt x="19490" y="870"/>
                    <a:pt x="17790" y="220"/>
                    <a:pt x="1567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66" name="Google Shape;1698;p41"/>
            <p:cNvSpPr/>
            <p:nvPr/>
          </p:nvSpPr>
          <p:spPr>
            <a:xfrm>
              <a:off x="905360" y="161640"/>
              <a:ext cx="84559" cy="827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29" h="21600" fill="norm" stroke="1" extrusionOk="0">
                  <a:moveTo>
                    <a:pt x="9236" y="0"/>
                  </a:moveTo>
                  <a:cubicBezTo>
                    <a:pt x="1139" y="0"/>
                    <a:pt x="-3171" y="11009"/>
                    <a:pt x="2758" y="18109"/>
                  </a:cubicBezTo>
                  <a:cubicBezTo>
                    <a:pt x="4577" y="20526"/>
                    <a:pt x="6894" y="21600"/>
                    <a:pt x="9186" y="21600"/>
                  </a:cubicBezTo>
                  <a:cubicBezTo>
                    <a:pt x="13671" y="21600"/>
                    <a:pt x="18080" y="17453"/>
                    <a:pt x="18429" y="11009"/>
                  </a:cubicBezTo>
                  <a:cubicBezTo>
                    <a:pt x="18429" y="5191"/>
                    <a:pt x="14119" y="0"/>
                    <a:pt x="923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67" name="Google Shape;1699;p41"/>
            <p:cNvSpPr/>
            <p:nvPr/>
          </p:nvSpPr>
          <p:spPr>
            <a:xfrm>
              <a:off x="1039531" y="389697"/>
              <a:ext cx="158553" cy="47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563" y="0"/>
                  </a:moveTo>
                  <a:cubicBezTo>
                    <a:pt x="15869" y="4561"/>
                    <a:pt x="12817" y="7969"/>
                    <a:pt x="10123" y="10223"/>
                  </a:cubicBezTo>
                  <a:cubicBezTo>
                    <a:pt x="7646" y="11901"/>
                    <a:pt x="5186" y="12950"/>
                    <a:pt x="2710" y="12950"/>
                  </a:cubicBezTo>
                  <a:cubicBezTo>
                    <a:pt x="1806" y="12950"/>
                    <a:pt x="903" y="12792"/>
                    <a:pt x="0" y="12530"/>
                  </a:cubicBezTo>
                  <a:cubicBezTo>
                    <a:pt x="2352" y="18192"/>
                    <a:pt x="5388" y="21600"/>
                    <a:pt x="8441" y="21600"/>
                  </a:cubicBezTo>
                  <a:cubicBezTo>
                    <a:pt x="13159" y="21600"/>
                    <a:pt x="18221" y="15938"/>
                    <a:pt x="21600" y="3408"/>
                  </a:cubicBezTo>
                  <a:cubicBezTo>
                    <a:pt x="20245" y="2254"/>
                    <a:pt x="19233" y="1153"/>
                    <a:pt x="1856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68" name="Google Shape;1700;p41"/>
            <p:cNvSpPr/>
            <p:nvPr/>
          </p:nvSpPr>
          <p:spPr>
            <a:xfrm>
              <a:off x="1058319" y="67560"/>
              <a:ext cx="164543" cy="1864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3" h="21600" fill="norm" stroke="1" extrusionOk="0">
                  <a:moveTo>
                    <a:pt x="6694" y="0"/>
                  </a:moveTo>
                  <a:cubicBezTo>
                    <a:pt x="5135" y="569"/>
                    <a:pt x="3879" y="1430"/>
                    <a:pt x="3258" y="2861"/>
                  </a:cubicBezTo>
                  <a:cubicBezTo>
                    <a:pt x="2002" y="4874"/>
                    <a:pt x="1381" y="7178"/>
                    <a:pt x="746" y="9469"/>
                  </a:cubicBezTo>
                  <a:cubicBezTo>
                    <a:pt x="125" y="10899"/>
                    <a:pt x="-193" y="12634"/>
                    <a:pt x="125" y="14356"/>
                  </a:cubicBezTo>
                  <a:cubicBezTo>
                    <a:pt x="1063" y="15786"/>
                    <a:pt x="2623" y="16938"/>
                    <a:pt x="4514" y="16938"/>
                  </a:cubicBezTo>
                  <a:cubicBezTo>
                    <a:pt x="6073" y="16647"/>
                    <a:pt x="7950" y="16647"/>
                    <a:pt x="9827" y="16077"/>
                  </a:cubicBezTo>
                  <a:cubicBezTo>
                    <a:pt x="10679" y="15919"/>
                    <a:pt x="11820" y="15667"/>
                    <a:pt x="12831" y="15667"/>
                  </a:cubicBezTo>
                  <a:cubicBezTo>
                    <a:pt x="13668" y="15667"/>
                    <a:pt x="14419" y="15839"/>
                    <a:pt x="14837" y="16356"/>
                  </a:cubicBezTo>
                  <a:cubicBezTo>
                    <a:pt x="16094" y="17508"/>
                    <a:pt x="16094" y="19229"/>
                    <a:pt x="16714" y="20673"/>
                  </a:cubicBezTo>
                  <a:cubicBezTo>
                    <a:pt x="16974" y="21136"/>
                    <a:pt x="17436" y="21600"/>
                    <a:pt x="17942" y="21600"/>
                  </a:cubicBezTo>
                  <a:cubicBezTo>
                    <a:pt x="18057" y="21600"/>
                    <a:pt x="18173" y="21587"/>
                    <a:pt x="18274" y="21534"/>
                  </a:cubicBezTo>
                  <a:cubicBezTo>
                    <a:pt x="18591" y="21534"/>
                    <a:pt x="18909" y="21242"/>
                    <a:pt x="18909" y="20951"/>
                  </a:cubicBezTo>
                  <a:cubicBezTo>
                    <a:pt x="21407" y="16647"/>
                    <a:pt x="21407" y="11482"/>
                    <a:pt x="18909" y="7178"/>
                  </a:cubicBezTo>
                  <a:cubicBezTo>
                    <a:pt x="16714" y="2861"/>
                    <a:pt x="12022" y="0"/>
                    <a:pt x="6694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69" name="Google Shape;1701;p41"/>
            <p:cNvSpPr/>
            <p:nvPr/>
          </p:nvSpPr>
          <p:spPr>
            <a:xfrm>
              <a:off x="1081599" y="168270"/>
              <a:ext cx="103135" cy="811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2" h="21600" fill="norm" stroke="1" extrusionOk="0">
                  <a:moveTo>
                    <a:pt x="12306" y="0"/>
                  </a:moveTo>
                  <a:cubicBezTo>
                    <a:pt x="9437" y="0"/>
                    <a:pt x="6473" y="852"/>
                    <a:pt x="4126" y="2860"/>
                  </a:cubicBezTo>
                  <a:cubicBezTo>
                    <a:pt x="2063" y="4198"/>
                    <a:pt x="0" y="7484"/>
                    <a:pt x="0" y="10131"/>
                  </a:cubicBezTo>
                  <a:cubicBezTo>
                    <a:pt x="0" y="13416"/>
                    <a:pt x="2584" y="16063"/>
                    <a:pt x="4126" y="17371"/>
                  </a:cubicBezTo>
                  <a:cubicBezTo>
                    <a:pt x="5145" y="18710"/>
                    <a:pt x="6686" y="19349"/>
                    <a:pt x="7706" y="20018"/>
                  </a:cubicBezTo>
                  <a:cubicBezTo>
                    <a:pt x="8844" y="20992"/>
                    <a:pt x="9982" y="21600"/>
                    <a:pt x="11096" y="21600"/>
                  </a:cubicBezTo>
                  <a:cubicBezTo>
                    <a:pt x="11523" y="21600"/>
                    <a:pt x="11926" y="21509"/>
                    <a:pt x="12329" y="21326"/>
                  </a:cubicBezTo>
                  <a:cubicBezTo>
                    <a:pt x="13894" y="21326"/>
                    <a:pt x="15435" y="20018"/>
                    <a:pt x="16455" y="18710"/>
                  </a:cubicBezTo>
                  <a:cubicBezTo>
                    <a:pt x="17996" y="17371"/>
                    <a:pt x="19537" y="16063"/>
                    <a:pt x="20059" y="14086"/>
                  </a:cubicBezTo>
                  <a:cubicBezTo>
                    <a:pt x="21600" y="11439"/>
                    <a:pt x="21600" y="8792"/>
                    <a:pt x="21078" y="6815"/>
                  </a:cubicBezTo>
                  <a:cubicBezTo>
                    <a:pt x="20557" y="4837"/>
                    <a:pt x="20059" y="3529"/>
                    <a:pt x="18518" y="2860"/>
                  </a:cubicBezTo>
                  <a:cubicBezTo>
                    <a:pt x="17474" y="1552"/>
                    <a:pt x="16455" y="882"/>
                    <a:pt x="14914" y="213"/>
                  </a:cubicBezTo>
                  <a:cubicBezTo>
                    <a:pt x="14060" y="61"/>
                    <a:pt x="13183" y="0"/>
                    <a:pt x="1230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70" name="Google Shape;1702;p41"/>
            <p:cNvSpPr/>
            <p:nvPr/>
          </p:nvSpPr>
          <p:spPr>
            <a:xfrm>
              <a:off x="1079084" y="199506"/>
              <a:ext cx="104140" cy="166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849" fill="norm" stroke="1" extrusionOk="0">
                  <a:moveTo>
                    <a:pt x="0" y="17845"/>
                  </a:moveTo>
                  <a:cubicBezTo>
                    <a:pt x="3604" y="20849"/>
                    <a:pt x="7208" y="17845"/>
                    <a:pt x="10812" y="11551"/>
                  </a:cubicBezTo>
                  <a:cubicBezTo>
                    <a:pt x="12353" y="8547"/>
                    <a:pt x="13373" y="5400"/>
                    <a:pt x="14914" y="2253"/>
                  </a:cubicBezTo>
                  <a:cubicBezTo>
                    <a:pt x="15957" y="-751"/>
                    <a:pt x="17498" y="-751"/>
                    <a:pt x="19039" y="2253"/>
                  </a:cubicBezTo>
                  <a:cubicBezTo>
                    <a:pt x="20059" y="5400"/>
                    <a:pt x="21078" y="11551"/>
                    <a:pt x="21600" y="20849"/>
                  </a:cubicBezTo>
                </a:path>
              </a:pathLst>
            </a:custGeom>
            <a:noFill/>
            <a:ln w="508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71" name="Google Shape;1703;p41"/>
            <p:cNvSpPr/>
            <p:nvPr/>
          </p:nvSpPr>
          <p:spPr>
            <a:xfrm>
              <a:off x="1193169" y="1175378"/>
              <a:ext cx="12347" cy="569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000" y="0"/>
                  </a:moveTo>
                  <a:cubicBezTo>
                    <a:pt x="13000" y="911"/>
                    <a:pt x="13000" y="1865"/>
                    <a:pt x="13000" y="1865"/>
                  </a:cubicBezTo>
                  <a:cubicBezTo>
                    <a:pt x="8600" y="8458"/>
                    <a:pt x="4200" y="14096"/>
                    <a:pt x="0" y="19735"/>
                  </a:cubicBezTo>
                  <a:cubicBezTo>
                    <a:pt x="0" y="19735"/>
                    <a:pt x="0" y="20689"/>
                    <a:pt x="0" y="20689"/>
                  </a:cubicBezTo>
                  <a:lnTo>
                    <a:pt x="0" y="21600"/>
                  </a:lnTo>
                  <a:lnTo>
                    <a:pt x="4200" y="21600"/>
                  </a:lnTo>
                  <a:cubicBezTo>
                    <a:pt x="4200" y="21600"/>
                    <a:pt x="8600" y="21600"/>
                    <a:pt x="8600" y="20689"/>
                  </a:cubicBezTo>
                  <a:lnTo>
                    <a:pt x="8600" y="18781"/>
                  </a:lnTo>
                  <a:cubicBezTo>
                    <a:pt x="13000" y="13142"/>
                    <a:pt x="17200" y="7504"/>
                    <a:pt x="21600" y="186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FFBB5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72" name="Google Shape;1704;p41"/>
            <p:cNvSpPr/>
            <p:nvPr/>
          </p:nvSpPr>
          <p:spPr>
            <a:xfrm>
              <a:off x="1091544" y="1227391"/>
              <a:ext cx="105070" cy="793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2" h="21600" fill="norm" stroke="1" extrusionOk="0">
                  <a:moveTo>
                    <a:pt x="20094" y="0"/>
                  </a:moveTo>
                  <a:cubicBezTo>
                    <a:pt x="16084" y="2023"/>
                    <a:pt x="12561" y="4731"/>
                    <a:pt x="9039" y="7439"/>
                  </a:cubicBezTo>
                  <a:cubicBezTo>
                    <a:pt x="5029" y="10115"/>
                    <a:pt x="2016" y="14846"/>
                    <a:pt x="0" y="19577"/>
                  </a:cubicBezTo>
                  <a:cubicBezTo>
                    <a:pt x="0" y="20231"/>
                    <a:pt x="0" y="20915"/>
                    <a:pt x="510" y="21600"/>
                  </a:cubicBezTo>
                  <a:cubicBezTo>
                    <a:pt x="997" y="21600"/>
                    <a:pt x="997" y="20915"/>
                    <a:pt x="1506" y="20915"/>
                  </a:cubicBezTo>
                  <a:cubicBezTo>
                    <a:pt x="3013" y="16184"/>
                    <a:pt x="6026" y="12138"/>
                    <a:pt x="9548" y="8777"/>
                  </a:cubicBezTo>
                  <a:cubicBezTo>
                    <a:pt x="13071" y="6069"/>
                    <a:pt x="17081" y="4046"/>
                    <a:pt x="20603" y="2023"/>
                  </a:cubicBezTo>
                  <a:cubicBezTo>
                    <a:pt x="21090" y="2023"/>
                    <a:pt x="21600" y="1338"/>
                    <a:pt x="21090" y="685"/>
                  </a:cubicBezTo>
                  <a:cubicBezTo>
                    <a:pt x="21090" y="0"/>
                    <a:pt x="20603" y="0"/>
                    <a:pt x="20094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73" name="Google Shape;1705;p41"/>
            <p:cNvSpPr/>
            <p:nvPr/>
          </p:nvSpPr>
          <p:spPr>
            <a:xfrm>
              <a:off x="1067367" y="1224876"/>
              <a:ext cx="130718" cy="595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7" h="21600" fill="norm" stroke="1" extrusionOk="0">
                  <a:moveTo>
                    <a:pt x="20689" y="0"/>
                  </a:moveTo>
                  <a:cubicBezTo>
                    <a:pt x="12943" y="912"/>
                    <a:pt x="5612" y="8084"/>
                    <a:pt x="311" y="19776"/>
                  </a:cubicBezTo>
                  <a:cubicBezTo>
                    <a:pt x="-103" y="19776"/>
                    <a:pt x="-103" y="20688"/>
                    <a:pt x="311" y="21600"/>
                  </a:cubicBezTo>
                  <a:lnTo>
                    <a:pt x="1533" y="21600"/>
                  </a:lnTo>
                  <a:cubicBezTo>
                    <a:pt x="6420" y="10821"/>
                    <a:pt x="13357" y="3607"/>
                    <a:pt x="20689" y="2695"/>
                  </a:cubicBezTo>
                  <a:cubicBezTo>
                    <a:pt x="20801" y="2985"/>
                    <a:pt x="20914" y="3068"/>
                    <a:pt x="21027" y="3068"/>
                  </a:cubicBezTo>
                  <a:cubicBezTo>
                    <a:pt x="21290" y="3068"/>
                    <a:pt x="21497" y="2446"/>
                    <a:pt x="21497" y="1824"/>
                  </a:cubicBezTo>
                  <a:cubicBezTo>
                    <a:pt x="21497" y="912"/>
                    <a:pt x="21083" y="0"/>
                    <a:pt x="2068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74" name="Google Shape;1706;p41"/>
            <p:cNvSpPr/>
            <p:nvPr/>
          </p:nvSpPr>
          <p:spPr>
            <a:xfrm>
              <a:off x="1187985" y="1220532"/>
              <a:ext cx="129100" cy="242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42" h="21600" fill="norm" stroke="1" extrusionOk="0">
                  <a:moveTo>
                    <a:pt x="8303" y="0"/>
                  </a:moveTo>
                  <a:cubicBezTo>
                    <a:pt x="5695" y="0"/>
                    <a:pt x="3068" y="1936"/>
                    <a:pt x="441" y="6113"/>
                  </a:cubicBezTo>
                  <a:cubicBezTo>
                    <a:pt x="-258" y="8049"/>
                    <a:pt x="-50" y="13143"/>
                    <a:pt x="536" y="13143"/>
                  </a:cubicBezTo>
                  <a:cubicBezTo>
                    <a:pt x="630" y="13143"/>
                    <a:pt x="744" y="13042"/>
                    <a:pt x="857" y="12736"/>
                  </a:cubicBezTo>
                  <a:cubicBezTo>
                    <a:pt x="3370" y="9374"/>
                    <a:pt x="5959" y="7540"/>
                    <a:pt x="8548" y="7540"/>
                  </a:cubicBezTo>
                  <a:cubicBezTo>
                    <a:pt x="12649" y="7540"/>
                    <a:pt x="16731" y="12023"/>
                    <a:pt x="20511" y="21600"/>
                  </a:cubicBezTo>
                  <a:cubicBezTo>
                    <a:pt x="20926" y="21600"/>
                    <a:pt x="21342" y="19358"/>
                    <a:pt x="21342" y="19358"/>
                  </a:cubicBezTo>
                  <a:cubicBezTo>
                    <a:pt x="21342" y="17117"/>
                    <a:pt x="21342" y="14977"/>
                    <a:pt x="20926" y="14977"/>
                  </a:cubicBezTo>
                  <a:cubicBezTo>
                    <a:pt x="16844" y="5298"/>
                    <a:pt x="12611" y="0"/>
                    <a:pt x="830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75" name="Google Shape;1707;p41"/>
            <p:cNvSpPr/>
            <p:nvPr/>
          </p:nvSpPr>
          <p:spPr>
            <a:xfrm>
              <a:off x="1150319" y="617753"/>
              <a:ext cx="268390" cy="4212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63" h="21600" fill="norm" stroke="1" extrusionOk="0">
                  <a:moveTo>
                    <a:pt x="252" y="0"/>
                  </a:moveTo>
                  <a:cubicBezTo>
                    <a:pt x="52" y="0"/>
                    <a:pt x="52" y="0"/>
                    <a:pt x="52" y="123"/>
                  </a:cubicBezTo>
                  <a:cubicBezTo>
                    <a:pt x="-337" y="4701"/>
                    <a:pt x="1429" y="9150"/>
                    <a:pt x="5160" y="13089"/>
                  </a:cubicBezTo>
                  <a:cubicBezTo>
                    <a:pt x="9091" y="16899"/>
                    <a:pt x="14588" y="19824"/>
                    <a:pt x="21064" y="21600"/>
                  </a:cubicBezTo>
                  <a:cubicBezTo>
                    <a:pt x="21064" y="21600"/>
                    <a:pt x="21064" y="21477"/>
                    <a:pt x="21064" y="21477"/>
                  </a:cubicBezTo>
                  <a:lnTo>
                    <a:pt x="21263" y="21348"/>
                  </a:lnTo>
                  <a:lnTo>
                    <a:pt x="20865" y="21219"/>
                  </a:lnTo>
                  <a:cubicBezTo>
                    <a:pt x="19298" y="20838"/>
                    <a:pt x="17921" y="20334"/>
                    <a:pt x="16545" y="19824"/>
                  </a:cubicBezTo>
                  <a:lnTo>
                    <a:pt x="16155" y="19695"/>
                  </a:lnTo>
                  <a:cubicBezTo>
                    <a:pt x="5749" y="15504"/>
                    <a:pt x="-337" y="8007"/>
                    <a:pt x="252" y="123"/>
                  </a:cubicBezTo>
                  <a:cubicBezTo>
                    <a:pt x="451" y="0"/>
                    <a:pt x="252" y="0"/>
                    <a:pt x="25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76" name="Google Shape;1708;p41"/>
            <p:cNvSpPr/>
            <p:nvPr/>
          </p:nvSpPr>
          <p:spPr>
            <a:xfrm>
              <a:off x="1242667" y="646332"/>
              <a:ext cx="114085" cy="3629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0" y="0"/>
                  </a:moveTo>
                  <a:cubicBezTo>
                    <a:pt x="65" y="0"/>
                    <a:pt x="0" y="20"/>
                    <a:pt x="0" y="68"/>
                  </a:cubicBezTo>
                  <a:cubicBezTo>
                    <a:pt x="0" y="68"/>
                    <a:pt x="0" y="211"/>
                    <a:pt x="0" y="211"/>
                  </a:cubicBezTo>
                  <a:cubicBezTo>
                    <a:pt x="8917" y="7143"/>
                    <a:pt x="15973" y="14225"/>
                    <a:pt x="20648" y="21450"/>
                  </a:cubicBezTo>
                  <a:cubicBezTo>
                    <a:pt x="20648" y="21450"/>
                    <a:pt x="20648" y="21600"/>
                    <a:pt x="21124" y="21600"/>
                  </a:cubicBezTo>
                  <a:cubicBezTo>
                    <a:pt x="21124" y="21600"/>
                    <a:pt x="21600" y="21450"/>
                    <a:pt x="21600" y="21307"/>
                  </a:cubicBezTo>
                  <a:cubicBezTo>
                    <a:pt x="16427" y="14076"/>
                    <a:pt x="9393" y="7000"/>
                    <a:pt x="476" y="68"/>
                  </a:cubicBezTo>
                  <a:cubicBezTo>
                    <a:pt x="476" y="68"/>
                    <a:pt x="260" y="0"/>
                    <a:pt x="13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77" name="Google Shape;1709;p41"/>
            <p:cNvSpPr/>
            <p:nvPr/>
          </p:nvSpPr>
          <p:spPr>
            <a:xfrm>
              <a:off x="1324516" y="619925"/>
              <a:ext cx="91679" cy="4141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1" y="0"/>
                  </a:moveTo>
                  <a:cubicBezTo>
                    <a:pt x="431" y="0"/>
                    <a:pt x="0" y="113"/>
                    <a:pt x="0" y="274"/>
                  </a:cubicBezTo>
                  <a:cubicBezTo>
                    <a:pt x="12847" y="6993"/>
                    <a:pt x="19849" y="14231"/>
                    <a:pt x="21007" y="21469"/>
                  </a:cubicBezTo>
                  <a:cubicBezTo>
                    <a:pt x="21007" y="21600"/>
                    <a:pt x="21007" y="21600"/>
                    <a:pt x="21600" y="21600"/>
                  </a:cubicBezTo>
                  <a:cubicBezTo>
                    <a:pt x="21007" y="14231"/>
                    <a:pt x="14005" y="6862"/>
                    <a:pt x="1158" y="143"/>
                  </a:cubicBezTo>
                  <a:cubicBezTo>
                    <a:pt x="1158" y="42"/>
                    <a:pt x="997" y="0"/>
                    <a:pt x="7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78" name="Google Shape;1710;p41"/>
            <p:cNvSpPr/>
            <p:nvPr/>
          </p:nvSpPr>
          <p:spPr>
            <a:xfrm>
              <a:off x="1395692" y="633986"/>
              <a:ext cx="62686" cy="1696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7" h="21600" fill="norm" stroke="1" extrusionOk="0">
                  <a:moveTo>
                    <a:pt x="1021" y="0"/>
                  </a:moveTo>
                  <a:cubicBezTo>
                    <a:pt x="285" y="0"/>
                    <a:pt x="-373" y="233"/>
                    <a:pt x="246" y="451"/>
                  </a:cubicBezTo>
                  <a:cubicBezTo>
                    <a:pt x="10311" y="7074"/>
                    <a:pt x="17008" y="14337"/>
                    <a:pt x="21227" y="21600"/>
                  </a:cubicBezTo>
                  <a:cubicBezTo>
                    <a:pt x="21227" y="20334"/>
                    <a:pt x="21227" y="19067"/>
                    <a:pt x="20375" y="17816"/>
                  </a:cubicBezTo>
                  <a:cubicBezTo>
                    <a:pt x="16195" y="11819"/>
                    <a:pt x="9459" y="5822"/>
                    <a:pt x="1911" y="131"/>
                  </a:cubicBezTo>
                  <a:cubicBezTo>
                    <a:pt x="1679" y="44"/>
                    <a:pt x="1330" y="0"/>
                    <a:pt x="1021" y="0"/>
                  </a:cubicBezTo>
                  <a:close/>
                </a:path>
              </a:pathLst>
            </a:custGeom>
            <a:solidFill>
              <a:srgbClr val="FCEAD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79" name="Google Shape;1711;p41"/>
            <p:cNvSpPr/>
            <p:nvPr/>
          </p:nvSpPr>
          <p:spPr>
            <a:xfrm>
              <a:off x="771179" y="642445"/>
              <a:ext cx="226657" cy="917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3" h="19030" fill="norm" stroke="1" extrusionOk="0">
                  <a:moveTo>
                    <a:pt x="1215" y="0"/>
                  </a:moveTo>
                  <a:cubicBezTo>
                    <a:pt x="519" y="2584"/>
                    <a:pt x="59" y="5667"/>
                    <a:pt x="59" y="8749"/>
                  </a:cubicBezTo>
                  <a:cubicBezTo>
                    <a:pt x="-177" y="11831"/>
                    <a:pt x="294" y="14914"/>
                    <a:pt x="1451" y="16977"/>
                  </a:cubicBezTo>
                  <a:cubicBezTo>
                    <a:pt x="2382" y="19039"/>
                    <a:pt x="4010" y="19537"/>
                    <a:pt x="5167" y="18518"/>
                  </a:cubicBezTo>
                  <a:cubicBezTo>
                    <a:pt x="6559" y="17498"/>
                    <a:pt x="7491" y="14914"/>
                    <a:pt x="7726" y="11831"/>
                  </a:cubicBezTo>
                  <a:cubicBezTo>
                    <a:pt x="9118" y="21600"/>
                    <a:pt x="15619" y="20580"/>
                    <a:pt x="16315" y="10290"/>
                  </a:cubicBezTo>
                  <a:cubicBezTo>
                    <a:pt x="17236" y="11831"/>
                    <a:pt x="18403" y="12353"/>
                    <a:pt x="19560" y="11310"/>
                  </a:cubicBezTo>
                  <a:cubicBezTo>
                    <a:pt x="20727" y="10290"/>
                    <a:pt x="21423" y="7730"/>
                    <a:pt x="21187" y="4647"/>
                  </a:cubicBezTo>
                </a:path>
              </a:pathLst>
            </a:custGeom>
            <a:noFill/>
            <a:ln w="76200" cap="rnd">
              <a:solidFill>
                <a:schemeClr val="accent2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80" name="Google Shape;1712;p41"/>
            <p:cNvSpPr/>
            <p:nvPr/>
          </p:nvSpPr>
          <p:spPr>
            <a:xfrm>
              <a:off x="923046" y="773907"/>
              <a:ext cx="148607" cy="576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7935" fill="norm" stroke="1" extrusionOk="0">
                  <a:moveTo>
                    <a:pt x="0" y="8469"/>
                  </a:moveTo>
                  <a:cubicBezTo>
                    <a:pt x="714" y="21600"/>
                    <a:pt x="9720" y="20817"/>
                    <a:pt x="10086" y="7686"/>
                  </a:cubicBezTo>
                  <a:cubicBezTo>
                    <a:pt x="12246" y="10782"/>
                    <a:pt x="14754" y="11565"/>
                    <a:pt x="17280" y="9999"/>
                  </a:cubicBezTo>
                  <a:cubicBezTo>
                    <a:pt x="19440" y="8469"/>
                    <a:pt x="21251" y="4626"/>
                    <a:pt x="21600" y="0"/>
                  </a:cubicBezTo>
                </a:path>
              </a:pathLst>
            </a:custGeom>
            <a:noFill/>
            <a:ln w="76200" cap="rnd">
              <a:solidFill>
                <a:schemeClr val="accent2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81" name="Google Shape;1713;p41"/>
            <p:cNvSpPr/>
            <p:nvPr/>
          </p:nvSpPr>
          <p:spPr>
            <a:xfrm>
              <a:off x="830650" y="897823"/>
              <a:ext cx="124517" cy="362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2" h="21098" fill="norm" stroke="1" extrusionOk="0">
                  <a:moveTo>
                    <a:pt x="102" y="0"/>
                  </a:moveTo>
                  <a:cubicBezTo>
                    <a:pt x="-308" y="7178"/>
                    <a:pt x="533" y="14356"/>
                    <a:pt x="2233" y="18676"/>
                  </a:cubicBezTo>
                  <a:cubicBezTo>
                    <a:pt x="3934" y="21600"/>
                    <a:pt x="6045" y="21600"/>
                    <a:pt x="8156" y="20138"/>
                  </a:cubicBezTo>
                  <a:cubicBezTo>
                    <a:pt x="9857" y="15818"/>
                    <a:pt x="11127" y="11498"/>
                    <a:pt x="11968" y="5716"/>
                  </a:cubicBezTo>
                  <a:cubicBezTo>
                    <a:pt x="12828" y="11498"/>
                    <a:pt x="14529" y="15818"/>
                    <a:pt x="16640" y="15818"/>
                  </a:cubicBezTo>
                  <a:cubicBezTo>
                    <a:pt x="18340" y="15818"/>
                    <a:pt x="20451" y="12960"/>
                    <a:pt x="21292" y="7178"/>
                  </a:cubicBezTo>
                </a:path>
              </a:pathLst>
            </a:custGeom>
            <a:noFill/>
            <a:ln w="76200" cap="rnd">
              <a:solidFill>
                <a:schemeClr val="accent2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82" name="Google Shape;1714;p41"/>
            <p:cNvSpPr/>
            <p:nvPr/>
          </p:nvSpPr>
          <p:spPr>
            <a:xfrm>
              <a:off x="1060746" y="934975"/>
              <a:ext cx="283545" cy="2453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7" h="21600" fill="norm" stroke="1" extrusionOk="0">
                  <a:moveTo>
                    <a:pt x="813" y="0"/>
                  </a:moveTo>
                  <a:cubicBezTo>
                    <a:pt x="634" y="0"/>
                    <a:pt x="634" y="0"/>
                    <a:pt x="634" y="211"/>
                  </a:cubicBezTo>
                  <a:cubicBezTo>
                    <a:pt x="-473" y="4358"/>
                    <a:pt x="-107" y="8948"/>
                    <a:pt x="1554" y="12873"/>
                  </a:cubicBezTo>
                  <a:cubicBezTo>
                    <a:pt x="3402" y="16799"/>
                    <a:pt x="6358" y="20070"/>
                    <a:pt x="10046" y="21600"/>
                  </a:cubicBezTo>
                  <a:lnTo>
                    <a:pt x="10787" y="21600"/>
                  </a:lnTo>
                  <a:cubicBezTo>
                    <a:pt x="13555" y="21167"/>
                    <a:pt x="15957" y="19637"/>
                    <a:pt x="17805" y="17242"/>
                  </a:cubicBezTo>
                  <a:cubicBezTo>
                    <a:pt x="19466" y="14403"/>
                    <a:pt x="20573" y="11122"/>
                    <a:pt x="21127" y="7851"/>
                  </a:cubicBezTo>
                  <a:cubicBezTo>
                    <a:pt x="21127" y="7640"/>
                    <a:pt x="21127" y="7640"/>
                    <a:pt x="21127" y="7640"/>
                  </a:cubicBezTo>
                  <a:cubicBezTo>
                    <a:pt x="21067" y="7559"/>
                    <a:pt x="21025" y="7539"/>
                    <a:pt x="20991" y="7539"/>
                  </a:cubicBezTo>
                  <a:cubicBezTo>
                    <a:pt x="20923" y="7539"/>
                    <a:pt x="20880" y="7640"/>
                    <a:pt x="20761" y="7640"/>
                  </a:cubicBezTo>
                  <a:cubicBezTo>
                    <a:pt x="20395" y="11122"/>
                    <a:pt x="19100" y="14182"/>
                    <a:pt x="17439" y="17020"/>
                  </a:cubicBezTo>
                  <a:cubicBezTo>
                    <a:pt x="15778" y="19204"/>
                    <a:pt x="13376" y="20724"/>
                    <a:pt x="10787" y="21167"/>
                  </a:cubicBezTo>
                  <a:lnTo>
                    <a:pt x="10233" y="21167"/>
                  </a:lnTo>
                  <a:cubicBezTo>
                    <a:pt x="6724" y="19637"/>
                    <a:pt x="3590" y="16577"/>
                    <a:pt x="1929" y="12652"/>
                  </a:cubicBezTo>
                  <a:cubicBezTo>
                    <a:pt x="259" y="8727"/>
                    <a:pt x="-107" y="4358"/>
                    <a:pt x="1001" y="211"/>
                  </a:cubicBezTo>
                  <a:cubicBezTo>
                    <a:pt x="1001" y="211"/>
                    <a:pt x="1001" y="0"/>
                    <a:pt x="81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83" name="Google Shape;1715;p41"/>
            <p:cNvSpPr/>
            <p:nvPr/>
          </p:nvSpPr>
          <p:spPr>
            <a:xfrm>
              <a:off x="1149100" y="86993"/>
              <a:ext cx="36640" cy="32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09" h="21600" fill="norm" stroke="1" extrusionOk="0">
                  <a:moveTo>
                    <a:pt x="4464" y="0"/>
                  </a:moveTo>
                  <a:cubicBezTo>
                    <a:pt x="-1591" y="0"/>
                    <a:pt x="-1154" y="7200"/>
                    <a:pt x="3778" y="11747"/>
                  </a:cubicBezTo>
                  <a:cubicBezTo>
                    <a:pt x="6462" y="15006"/>
                    <a:pt x="10520" y="18265"/>
                    <a:pt x="14578" y="21600"/>
                  </a:cubicBezTo>
                  <a:lnTo>
                    <a:pt x="20009" y="21600"/>
                  </a:lnTo>
                  <a:cubicBezTo>
                    <a:pt x="20009" y="18265"/>
                    <a:pt x="20009" y="16674"/>
                    <a:pt x="20009" y="15006"/>
                  </a:cubicBezTo>
                  <a:cubicBezTo>
                    <a:pt x="17262" y="6821"/>
                    <a:pt x="11893" y="1895"/>
                    <a:pt x="6462" y="227"/>
                  </a:cubicBezTo>
                  <a:cubicBezTo>
                    <a:pt x="5713" y="76"/>
                    <a:pt x="5089" y="0"/>
                    <a:pt x="4464" y="0"/>
                  </a:cubicBezTo>
                  <a:close/>
                </a:path>
              </a:pathLst>
            </a:custGeom>
            <a:solidFill>
              <a:srgbClr val="FCEDE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84" name="Google Shape;1716;p41"/>
            <p:cNvSpPr/>
            <p:nvPr/>
          </p:nvSpPr>
          <p:spPr>
            <a:xfrm>
              <a:off x="1187596" y="122087"/>
              <a:ext cx="13005" cy="123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00" h="21600" fill="norm" stroke="1" extrusionOk="0">
                  <a:moveTo>
                    <a:pt x="8100" y="0"/>
                  </a:moveTo>
                  <a:cubicBezTo>
                    <a:pt x="-2700" y="0"/>
                    <a:pt x="-2700" y="21600"/>
                    <a:pt x="8100" y="21600"/>
                  </a:cubicBezTo>
                  <a:cubicBezTo>
                    <a:pt x="11589" y="21600"/>
                    <a:pt x="15245" y="17200"/>
                    <a:pt x="18900" y="13000"/>
                  </a:cubicBezTo>
                  <a:cubicBezTo>
                    <a:pt x="15245" y="4200"/>
                    <a:pt x="11589" y="0"/>
                    <a:pt x="8100" y="0"/>
                  </a:cubicBezTo>
                  <a:close/>
                </a:path>
              </a:pathLst>
            </a:custGeom>
            <a:solidFill>
              <a:srgbClr val="FCEDE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85" name="Google Shape;1717;p41"/>
            <p:cNvSpPr/>
            <p:nvPr/>
          </p:nvSpPr>
          <p:spPr>
            <a:xfrm>
              <a:off x="-1" y="174557"/>
              <a:ext cx="658826" cy="12138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5018" y="0"/>
                  </a:moveTo>
                  <a:cubicBezTo>
                    <a:pt x="4462" y="0"/>
                    <a:pt x="3884" y="83"/>
                    <a:pt x="3350" y="212"/>
                  </a:cubicBezTo>
                  <a:lnTo>
                    <a:pt x="3107" y="256"/>
                  </a:lnTo>
                  <a:cubicBezTo>
                    <a:pt x="2219" y="521"/>
                    <a:pt x="1492" y="917"/>
                    <a:pt x="1006" y="1404"/>
                  </a:cubicBezTo>
                  <a:cubicBezTo>
                    <a:pt x="518" y="1888"/>
                    <a:pt x="197" y="2416"/>
                    <a:pt x="114" y="2945"/>
                  </a:cubicBezTo>
                  <a:lnTo>
                    <a:pt x="114" y="3078"/>
                  </a:lnTo>
                  <a:cubicBezTo>
                    <a:pt x="32" y="3519"/>
                    <a:pt x="-46" y="4005"/>
                    <a:pt x="32" y="4447"/>
                  </a:cubicBezTo>
                  <a:cubicBezTo>
                    <a:pt x="114" y="5240"/>
                    <a:pt x="275" y="6033"/>
                    <a:pt x="600" y="6784"/>
                  </a:cubicBezTo>
                  <a:cubicBezTo>
                    <a:pt x="600" y="6826"/>
                    <a:pt x="600" y="6871"/>
                    <a:pt x="682" y="6959"/>
                  </a:cubicBezTo>
                  <a:cubicBezTo>
                    <a:pt x="924" y="7622"/>
                    <a:pt x="1327" y="8283"/>
                    <a:pt x="1734" y="8899"/>
                  </a:cubicBezTo>
                  <a:lnTo>
                    <a:pt x="1812" y="9031"/>
                  </a:lnTo>
                  <a:lnTo>
                    <a:pt x="2055" y="9341"/>
                  </a:lnTo>
                  <a:cubicBezTo>
                    <a:pt x="2622" y="10046"/>
                    <a:pt x="3350" y="10840"/>
                    <a:pt x="2947" y="11590"/>
                  </a:cubicBezTo>
                  <a:cubicBezTo>
                    <a:pt x="2947" y="11633"/>
                    <a:pt x="2947" y="11678"/>
                    <a:pt x="2947" y="11678"/>
                  </a:cubicBezTo>
                  <a:cubicBezTo>
                    <a:pt x="2865" y="11722"/>
                    <a:pt x="2865" y="11767"/>
                    <a:pt x="2865" y="11810"/>
                  </a:cubicBezTo>
                  <a:cubicBezTo>
                    <a:pt x="2380" y="12384"/>
                    <a:pt x="1492" y="12870"/>
                    <a:pt x="1085" y="13399"/>
                  </a:cubicBezTo>
                  <a:cubicBezTo>
                    <a:pt x="682" y="13883"/>
                    <a:pt x="600" y="14412"/>
                    <a:pt x="764" y="14898"/>
                  </a:cubicBezTo>
                  <a:cubicBezTo>
                    <a:pt x="764" y="14942"/>
                    <a:pt x="764" y="14985"/>
                    <a:pt x="764" y="15030"/>
                  </a:cubicBezTo>
                  <a:cubicBezTo>
                    <a:pt x="924" y="15382"/>
                    <a:pt x="1167" y="15736"/>
                    <a:pt x="1492" y="16045"/>
                  </a:cubicBezTo>
                  <a:cubicBezTo>
                    <a:pt x="2380" y="16838"/>
                    <a:pt x="3514" y="17544"/>
                    <a:pt x="4727" y="18118"/>
                  </a:cubicBezTo>
                  <a:lnTo>
                    <a:pt x="4970" y="18205"/>
                  </a:lnTo>
                  <a:lnTo>
                    <a:pt x="5294" y="18382"/>
                  </a:lnTo>
                  <a:lnTo>
                    <a:pt x="7395" y="19440"/>
                  </a:lnTo>
                  <a:lnTo>
                    <a:pt x="10956" y="21248"/>
                  </a:lnTo>
                  <a:cubicBezTo>
                    <a:pt x="13142" y="21425"/>
                    <a:pt x="15729" y="21513"/>
                    <a:pt x="18561" y="21557"/>
                  </a:cubicBezTo>
                  <a:lnTo>
                    <a:pt x="18804" y="21557"/>
                  </a:lnTo>
                  <a:cubicBezTo>
                    <a:pt x="19613" y="21600"/>
                    <a:pt x="20505" y="21600"/>
                    <a:pt x="21394" y="21600"/>
                  </a:cubicBezTo>
                  <a:cubicBezTo>
                    <a:pt x="21476" y="21159"/>
                    <a:pt x="21554" y="20674"/>
                    <a:pt x="21476" y="20233"/>
                  </a:cubicBezTo>
                  <a:cubicBezTo>
                    <a:pt x="21476" y="19792"/>
                    <a:pt x="21476" y="19352"/>
                    <a:pt x="21394" y="18954"/>
                  </a:cubicBezTo>
                  <a:lnTo>
                    <a:pt x="21394" y="18205"/>
                  </a:lnTo>
                  <a:cubicBezTo>
                    <a:pt x="21394" y="17455"/>
                    <a:pt x="21311" y="16749"/>
                    <a:pt x="21233" y="16000"/>
                  </a:cubicBezTo>
                  <a:lnTo>
                    <a:pt x="21233" y="15778"/>
                  </a:lnTo>
                  <a:cubicBezTo>
                    <a:pt x="21069" y="14544"/>
                    <a:pt x="20826" y="13309"/>
                    <a:pt x="20505" y="12074"/>
                  </a:cubicBezTo>
                  <a:cubicBezTo>
                    <a:pt x="20505" y="11987"/>
                    <a:pt x="20505" y="11899"/>
                    <a:pt x="20505" y="11855"/>
                  </a:cubicBezTo>
                  <a:cubicBezTo>
                    <a:pt x="20181" y="10797"/>
                    <a:pt x="19856" y="9737"/>
                    <a:pt x="19531" y="8679"/>
                  </a:cubicBezTo>
                  <a:cubicBezTo>
                    <a:pt x="19453" y="8502"/>
                    <a:pt x="19453" y="8283"/>
                    <a:pt x="19289" y="8106"/>
                  </a:cubicBezTo>
                  <a:lnTo>
                    <a:pt x="19210" y="7929"/>
                  </a:lnTo>
                  <a:cubicBezTo>
                    <a:pt x="18804" y="7268"/>
                    <a:pt x="18158" y="6651"/>
                    <a:pt x="17024" y="6562"/>
                  </a:cubicBezTo>
                  <a:cubicBezTo>
                    <a:pt x="16871" y="6544"/>
                    <a:pt x="16714" y="6538"/>
                    <a:pt x="16553" y="6538"/>
                  </a:cubicBezTo>
                  <a:cubicBezTo>
                    <a:pt x="16117" y="6538"/>
                    <a:pt x="15665" y="6588"/>
                    <a:pt x="15228" y="6588"/>
                  </a:cubicBezTo>
                  <a:cubicBezTo>
                    <a:pt x="15072" y="6588"/>
                    <a:pt x="14915" y="6580"/>
                    <a:pt x="14758" y="6562"/>
                  </a:cubicBezTo>
                  <a:cubicBezTo>
                    <a:pt x="13948" y="6430"/>
                    <a:pt x="13303" y="6121"/>
                    <a:pt x="12978" y="5681"/>
                  </a:cubicBezTo>
                  <a:lnTo>
                    <a:pt x="12818" y="5549"/>
                  </a:lnTo>
                  <a:cubicBezTo>
                    <a:pt x="12657" y="5372"/>
                    <a:pt x="12493" y="5195"/>
                    <a:pt x="12333" y="5018"/>
                  </a:cubicBezTo>
                  <a:cubicBezTo>
                    <a:pt x="11683" y="4180"/>
                    <a:pt x="10956" y="3387"/>
                    <a:pt x="10146" y="2593"/>
                  </a:cubicBezTo>
                  <a:cubicBezTo>
                    <a:pt x="10067" y="2549"/>
                    <a:pt x="9985" y="2506"/>
                    <a:pt x="9985" y="2461"/>
                  </a:cubicBezTo>
                  <a:lnTo>
                    <a:pt x="9661" y="2107"/>
                  </a:lnTo>
                  <a:cubicBezTo>
                    <a:pt x="9258" y="1755"/>
                    <a:pt x="8854" y="1404"/>
                    <a:pt x="8448" y="1094"/>
                  </a:cubicBezTo>
                  <a:cubicBezTo>
                    <a:pt x="8369" y="1050"/>
                    <a:pt x="8287" y="1005"/>
                    <a:pt x="8205" y="962"/>
                  </a:cubicBezTo>
                  <a:cubicBezTo>
                    <a:pt x="7560" y="521"/>
                    <a:pt x="6668" y="169"/>
                    <a:pt x="5615" y="37"/>
                  </a:cubicBezTo>
                  <a:cubicBezTo>
                    <a:pt x="5421" y="12"/>
                    <a:pt x="5220" y="0"/>
                    <a:pt x="5018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86" name="Google Shape;1718;p41"/>
            <p:cNvSpPr/>
            <p:nvPr/>
          </p:nvSpPr>
          <p:spPr>
            <a:xfrm>
              <a:off x="95186" y="186446"/>
              <a:ext cx="480801" cy="1199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4" y="0"/>
                  </a:moveTo>
                  <a:lnTo>
                    <a:pt x="0" y="45"/>
                  </a:lnTo>
                  <a:cubicBezTo>
                    <a:pt x="1669" y="1249"/>
                    <a:pt x="3230" y="2410"/>
                    <a:pt x="4678" y="3614"/>
                  </a:cubicBezTo>
                  <a:lnTo>
                    <a:pt x="4899" y="3793"/>
                  </a:lnTo>
                  <a:cubicBezTo>
                    <a:pt x="6681" y="5222"/>
                    <a:pt x="8350" y="6694"/>
                    <a:pt x="9912" y="8122"/>
                  </a:cubicBezTo>
                  <a:lnTo>
                    <a:pt x="10025" y="8301"/>
                  </a:lnTo>
                  <a:cubicBezTo>
                    <a:pt x="10579" y="8748"/>
                    <a:pt x="11026" y="9149"/>
                    <a:pt x="11468" y="9596"/>
                  </a:cubicBezTo>
                  <a:cubicBezTo>
                    <a:pt x="11468" y="9639"/>
                    <a:pt x="11581" y="9684"/>
                    <a:pt x="11581" y="9730"/>
                  </a:cubicBezTo>
                  <a:cubicBezTo>
                    <a:pt x="12695" y="10800"/>
                    <a:pt x="13696" y="11827"/>
                    <a:pt x="14585" y="12897"/>
                  </a:cubicBezTo>
                  <a:cubicBezTo>
                    <a:pt x="14698" y="12943"/>
                    <a:pt x="14811" y="13031"/>
                    <a:pt x="14811" y="13077"/>
                  </a:cubicBezTo>
                  <a:cubicBezTo>
                    <a:pt x="15699" y="14058"/>
                    <a:pt x="16593" y="15083"/>
                    <a:pt x="17368" y="16110"/>
                  </a:cubicBezTo>
                  <a:cubicBezTo>
                    <a:pt x="17481" y="16199"/>
                    <a:pt x="17481" y="16244"/>
                    <a:pt x="17481" y="16290"/>
                  </a:cubicBezTo>
                  <a:cubicBezTo>
                    <a:pt x="18262" y="17271"/>
                    <a:pt x="19043" y="18296"/>
                    <a:pt x="19818" y="19278"/>
                  </a:cubicBezTo>
                  <a:cubicBezTo>
                    <a:pt x="19818" y="19369"/>
                    <a:pt x="19931" y="19412"/>
                    <a:pt x="19931" y="19457"/>
                  </a:cubicBezTo>
                  <a:cubicBezTo>
                    <a:pt x="20378" y="20172"/>
                    <a:pt x="20825" y="20886"/>
                    <a:pt x="21266" y="21600"/>
                  </a:cubicBezTo>
                  <a:lnTo>
                    <a:pt x="21600" y="21600"/>
                  </a:lnTo>
                  <a:cubicBezTo>
                    <a:pt x="21492" y="21332"/>
                    <a:pt x="21266" y="21108"/>
                    <a:pt x="21158" y="20840"/>
                  </a:cubicBezTo>
                  <a:lnTo>
                    <a:pt x="21045" y="20661"/>
                  </a:lnTo>
                  <a:cubicBezTo>
                    <a:pt x="20825" y="20217"/>
                    <a:pt x="20486" y="19813"/>
                    <a:pt x="20152" y="19412"/>
                  </a:cubicBezTo>
                  <a:cubicBezTo>
                    <a:pt x="20152" y="19323"/>
                    <a:pt x="20044" y="19278"/>
                    <a:pt x="20044" y="19235"/>
                  </a:cubicBezTo>
                  <a:cubicBezTo>
                    <a:pt x="19376" y="18208"/>
                    <a:pt x="18596" y="17181"/>
                    <a:pt x="17815" y="16199"/>
                  </a:cubicBezTo>
                  <a:cubicBezTo>
                    <a:pt x="17702" y="16156"/>
                    <a:pt x="17594" y="16065"/>
                    <a:pt x="17594" y="16022"/>
                  </a:cubicBezTo>
                  <a:cubicBezTo>
                    <a:pt x="16814" y="15040"/>
                    <a:pt x="16033" y="14058"/>
                    <a:pt x="15145" y="13120"/>
                  </a:cubicBezTo>
                  <a:cubicBezTo>
                    <a:pt x="15032" y="13031"/>
                    <a:pt x="14919" y="12986"/>
                    <a:pt x="14919" y="12943"/>
                  </a:cubicBezTo>
                  <a:cubicBezTo>
                    <a:pt x="13476" y="11335"/>
                    <a:pt x="11914" y="9730"/>
                    <a:pt x="10245" y="8122"/>
                  </a:cubicBezTo>
                  <a:lnTo>
                    <a:pt x="10132" y="7988"/>
                  </a:lnTo>
                  <a:cubicBezTo>
                    <a:pt x="8910" y="6827"/>
                    <a:pt x="7575" y="5669"/>
                    <a:pt x="6235" y="4553"/>
                  </a:cubicBezTo>
                  <a:lnTo>
                    <a:pt x="6127" y="4462"/>
                  </a:lnTo>
                  <a:cubicBezTo>
                    <a:pt x="5793" y="4195"/>
                    <a:pt x="5459" y="3927"/>
                    <a:pt x="5125" y="3660"/>
                  </a:cubicBezTo>
                  <a:lnTo>
                    <a:pt x="4899" y="3481"/>
                  </a:lnTo>
                  <a:cubicBezTo>
                    <a:pt x="3451" y="2322"/>
                    <a:pt x="1895" y="1161"/>
                    <a:pt x="33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87" name="Google Shape;1719;p41"/>
            <p:cNvSpPr/>
            <p:nvPr/>
          </p:nvSpPr>
          <p:spPr>
            <a:xfrm>
              <a:off x="3506" y="228628"/>
              <a:ext cx="255262" cy="1684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184" y="0"/>
                  </a:moveTo>
                  <a:cubicBezTo>
                    <a:pt x="20555" y="2858"/>
                    <a:pt x="19927" y="5393"/>
                    <a:pt x="19501" y="7942"/>
                  </a:cubicBezTo>
                  <a:cubicBezTo>
                    <a:pt x="18669" y="11753"/>
                    <a:pt x="17827" y="15563"/>
                    <a:pt x="16986" y="19373"/>
                  </a:cubicBezTo>
                  <a:lnTo>
                    <a:pt x="16783" y="20647"/>
                  </a:lnTo>
                  <a:lnTo>
                    <a:pt x="16570" y="20647"/>
                  </a:lnTo>
                  <a:cubicBezTo>
                    <a:pt x="11327" y="17468"/>
                    <a:pt x="5659" y="15563"/>
                    <a:pt x="0" y="14288"/>
                  </a:cubicBezTo>
                  <a:lnTo>
                    <a:pt x="0" y="15240"/>
                  </a:lnTo>
                  <a:cubicBezTo>
                    <a:pt x="5872" y="16515"/>
                    <a:pt x="11540" y="18742"/>
                    <a:pt x="16986" y="21600"/>
                  </a:cubicBezTo>
                  <a:lnTo>
                    <a:pt x="17199" y="21600"/>
                  </a:lnTo>
                  <a:lnTo>
                    <a:pt x="17199" y="21278"/>
                  </a:lnTo>
                  <a:lnTo>
                    <a:pt x="17412" y="20647"/>
                  </a:lnTo>
                  <a:cubicBezTo>
                    <a:pt x="18243" y="16515"/>
                    <a:pt x="19085" y="12383"/>
                    <a:pt x="19927" y="8250"/>
                  </a:cubicBezTo>
                  <a:cubicBezTo>
                    <a:pt x="20343" y="5715"/>
                    <a:pt x="20971" y="3488"/>
                    <a:pt x="21600" y="953"/>
                  </a:cubicBezTo>
                  <a:cubicBezTo>
                    <a:pt x="21397" y="630"/>
                    <a:pt x="21184" y="308"/>
                    <a:pt x="2118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88" name="Google Shape;1720;p41"/>
            <p:cNvSpPr/>
            <p:nvPr/>
          </p:nvSpPr>
          <p:spPr>
            <a:xfrm>
              <a:off x="53118" y="674682"/>
              <a:ext cx="302359" cy="52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71" y="3079"/>
                  </a:lnTo>
                  <a:cubicBezTo>
                    <a:pt x="7260" y="11321"/>
                    <a:pt x="14340" y="17479"/>
                    <a:pt x="21420" y="21600"/>
                  </a:cubicBezTo>
                  <a:lnTo>
                    <a:pt x="21600" y="21600"/>
                  </a:lnTo>
                  <a:lnTo>
                    <a:pt x="21600" y="18521"/>
                  </a:lnTo>
                  <a:lnTo>
                    <a:pt x="21241" y="18521"/>
                  </a:lnTo>
                  <a:cubicBezTo>
                    <a:pt x="14160" y="13358"/>
                    <a:pt x="7080" y="720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89" name="Google Shape;1721;p41"/>
            <p:cNvSpPr/>
            <p:nvPr/>
          </p:nvSpPr>
          <p:spPr>
            <a:xfrm>
              <a:off x="25797" y="838265"/>
              <a:ext cx="602316" cy="2528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9821" y="7412"/>
                  </a:lnTo>
                  <a:cubicBezTo>
                    <a:pt x="18755" y="11650"/>
                    <a:pt x="17689" y="16093"/>
                    <a:pt x="16619" y="20331"/>
                  </a:cubicBezTo>
                  <a:cubicBezTo>
                    <a:pt x="16533" y="20536"/>
                    <a:pt x="16533" y="20750"/>
                    <a:pt x="16443" y="20750"/>
                  </a:cubicBezTo>
                  <a:lnTo>
                    <a:pt x="16353" y="20750"/>
                  </a:lnTo>
                  <a:cubicBezTo>
                    <a:pt x="11023" y="18417"/>
                    <a:pt x="5424" y="16307"/>
                    <a:pt x="0" y="14823"/>
                  </a:cubicBezTo>
                  <a:cubicBezTo>
                    <a:pt x="0" y="15038"/>
                    <a:pt x="0" y="15243"/>
                    <a:pt x="0" y="15458"/>
                  </a:cubicBezTo>
                  <a:cubicBezTo>
                    <a:pt x="5510" y="16942"/>
                    <a:pt x="11023" y="19051"/>
                    <a:pt x="16443" y="21600"/>
                  </a:cubicBezTo>
                  <a:lnTo>
                    <a:pt x="16619" y="21600"/>
                  </a:lnTo>
                  <a:lnTo>
                    <a:pt x="16619" y="21170"/>
                  </a:lnTo>
                  <a:cubicBezTo>
                    <a:pt x="17775" y="16727"/>
                    <a:pt x="18841" y="12069"/>
                    <a:pt x="19997" y="7626"/>
                  </a:cubicBezTo>
                  <a:lnTo>
                    <a:pt x="21600" y="1064"/>
                  </a:lnTo>
                  <a:cubicBezTo>
                    <a:pt x="21600" y="635"/>
                    <a:pt x="21600" y="215"/>
                    <a:pt x="216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90" name="Google Shape;1722;p41"/>
            <p:cNvSpPr/>
            <p:nvPr/>
          </p:nvSpPr>
          <p:spPr>
            <a:xfrm>
              <a:off x="558728" y="1192754"/>
              <a:ext cx="99110" cy="1511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052" y="0"/>
                  </a:moveTo>
                  <a:cubicBezTo>
                    <a:pt x="14574" y="6715"/>
                    <a:pt x="7549" y="13447"/>
                    <a:pt x="1071" y="20179"/>
                  </a:cubicBezTo>
                  <a:lnTo>
                    <a:pt x="0" y="20897"/>
                  </a:lnTo>
                  <a:lnTo>
                    <a:pt x="1071" y="21600"/>
                  </a:lnTo>
                  <a:cubicBezTo>
                    <a:pt x="8097" y="15228"/>
                    <a:pt x="15122" y="8856"/>
                    <a:pt x="21600" y="2124"/>
                  </a:cubicBezTo>
                  <a:cubicBezTo>
                    <a:pt x="21600" y="1765"/>
                    <a:pt x="21600" y="1062"/>
                    <a:pt x="2105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396" name="تجميع"/>
          <p:cNvGrpSpPr/>
          <p:nvPr/>
        </p:nvGrpSpPr>
        <p:grpSpPr>
          <a:xfrm>
            <a:off x="2059002" y="138067"/>
            <a:ext cx="3792308" cy="2165375"/>
            <a:chOff x="0" y="0"/>
            <a:chExt cx="3792307" cy="2165374"/>
          </a:xfrm>
        </p:grpSpPr>
        <p:grpSp>
          <p:nvGrpSpPr>
            <p:cNvPr id="2394" name="تجميع"/>
            <p:cNvGrpSpPr/>
            <p:nvPr/>
          </p:nvGrpSpPr>
          <p:grpSpPr>
            <a:xfrm>
              <a:off x="-1" y="0"/>
              <a:ext cx="3792309" cy="2165375"/>
              <a:chOff x="0" y="0"/>
              <a:chExt cx="3792307" cy="2165374"/>
            </a:xfrm>
          </p:grpSpPr>
          <p:sp>
            <p:nvSpPr>
              <p:cNvPr id="2392" name="Google Shape;1998;p46"/>
              <p:cNvSpPr/>
              <p:nvPr/>
            </p:nvSpPr>
            <p:spPr>
              <a:xfrm>
                <a:off x="0" y="0"/>
                <a:ext cx="3562775" cy="1950340"/>
              </a:xfrm>
              <a:prstGeom prst="roundRect">
                <a:avLst>
                  <a:gd name="adj" fmla="val 16117"/>
                </a:avLst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50800" dist="63500" dir="2700000">
                  <a:srgbClr val="000000">
                    <a:alpha val="50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393" name="Google Shape;2003;p46"/>
              <p:cNvSpPr/>
              <p:nvPr/>
            </p:nvSpPr>
            <p:spPr>
              <a:xfrm>
                <a:off x="254197" y="229181"/>
                <a:ext cx="3538111" cy="1936194"/>
              </a:xfrm>
              <a:prstGeom prst="roundRect">
                <a:avLst>
                  <a:gd name="adj" fmla="val 16248"/>
                </a:avLst>
              </a:prstGeom>
              <a:noFill/>
              <a:ln w="508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2395" name="مثال"/>
            <p:cNvSpPr/>
            <p:nvPr/>
          </p:nvSpPr>
          <p:spPr>
            <a:xfrm>
              <a:off x="261494" y="534642"/>
              <a:ext cx="3269320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spAutoFit/>
            </a:bodyPr>
            <a:lstStyle>
              <a:lvl1pPr algn="ctr" rtl="0">
                <a:lnSpc>
                  <a:spcPct val="75000"/>
                </a:lnSpc>
                <a:defRPr sz="6400">
                  <a:solidFill>
                    <a:srgbClr val="333333"/>
                  </a:solidFill>
                  <a:latin typeface="UKIJ Bom"/>
                  <a:ea typeface="UKIJ Bom"/>
                  <a:cs typeface="UKIJ Bom"/>
                  <a:sym typeface="UKIJ Bom"/>
                </a:defRPr>
              </a:lvl1pPr>
            </a:lstStyle>
            <a:p>
              <a:pPr/>
              <a:r>
                <a:t>مثال</a:t>
              </a:r>
            </a:p>
          </p:txBody>
        </p:sp>
      </p:grpSp>
      <p:graphicFrame>
        <p:nvGraphicFramePr>
          <p:cNvPr id="2397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2417" name="تجميع"/>
          <p:cNvGrpSpPr/>
          <p:nvPr/>
        </p:nvGrpSpPr>
        <p:grpSpPr>
          <a:xfrm>
            <a:off x="-65349" y="2500193"/>
            <a:ext cx="2002180" cy="9987005"/>
            <a:chOff x="0" y="0"/>
            <a:chExt cx="2002178" cy="9987003"/>
          </a:xfrm>
        </p:grpSpPr>
        <p:grpSp>
          <p:nvGrpSpPr>
            <p:cNvPr id="2415" name="تجميع"/>
            <p:cNvGrpSpPr/>
            <p:nvPr/>
          </p:nvGrpSpPr>
          <p:grpSpPr>
            <a:xfrm>
              <a:off x="0" y="0"/>
              <a:ext cx="2002179" cy="9987004"/>
              <a:chOff x="0" y="0"/>
              <a:chExt cx="2002178" cy="9987003"/>
            </a:xfrm>
          </p:grpSpPr>
          <p:grpSp>
            <p:nvGrpSpPr>
              <p:cNvPr id="2413" name="تجميع"/>
              <p:cNvGrpSpPr/>
              <p:nvPr/>
            </p:nvGrpSpPr>
            <p:grpSpPr>
              <a:xfrm>
                <a:off x="332186" y="0"/>
                <a:ext cx="1412424" cy="9987004"/>
                <a:chOff x="0" y="0"/>
                <a:chExt cx="1412422" cy="9987003"/>
              </a:xfrm>
            </p:grpSpPr>
            <p:grpSp>
              <p:nvGrpSpPr>
                <p:cNvPr id="2402" name="تجميع"/>
                <p:cNvGrpSpPr/>
                <p:nvPr/>
              </p:nvGrpSpPr>
              <p:grpSpPr>
                <a:xfrm>
                  <a:off x="0" y="0"/>
                  <a:ext cx="1412423" cy="9987004"/>
                  <a:chOff x="0" y="0"/>
                  <a:chExt cx="1412422" cy="9987003"/>
                </a:xfrm>
              </p:grpSpPr>
              <p:grpSp>
                <p:nvGrpSpPr>
                  <p:cNvPr id="2400" name="تجميع"/>
                  <p:cNvGrpSpPr/>
                  <p:nvPr/>
                </p:nvGrpSpPr>
                <p:grpSpPr>
                  <a:xfrm>
                    <a:off x="0" y="118481"/>
                    <a:ext cx="1412423" cy="9868523"/>
                    <a:chOff x="0" y="0"/>
                    <a:chExt cx="1412422" cy="9868522"/>
                  </a:xfrm>
                </p:grpSpPr>
                <p:sp>
                  <p:nvSpPr>
                    <p:cNvPr id="2398" name="مستطيل مستدير الزوايا"/>
                    <p:cNvSpPr/>
                    <p:nvPr/>
                  </p:nvSpPr>
                  <p:spPr>
                    <a:xfrm>
                      <a:off x="0" y="0"/>
                      <a:ext cx="1412423" cy="1049326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2399" name="مستطيل"/>
                    <p:cNvSpPr/>
                    <p:nvPr/>
                  </p:nvSpPr>
                  <p:spPr>
                    <a:xfrm>
                      <a:off x="64351" y="545213"/>
                      <a:ext cx="1279558" cy="932331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2401" name="أدوات"/>
                  <p:cNvSpPr txBox="1"/>
                  <p:nvPr/>
                </p:nvSpPr>
                <p:spPr>
                  <a:xfrm>
                    <a:off x="52658" y="0"/>
                    <a:ext cx="1328856" cy="79276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2403" name="IMG_4012.png" descr="IMG_4012.png">
                  <a:hlinkClick r:id="rId1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1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45755" y="759931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404" name="IMG_4015.jpeg" descr="IMG_4015.jpe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5755" y="9090023"/>
                  <a:ext cx="1105081" cy="85950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407" name="تجميع"/>
                <p:cNvGrpSpPr/>
                <p:nvPr/>
              </p:nvGrpSpPr>
              <p:grpSpPr>
                <a:xfrm>
                  <a:off x="125529" y="3536368"/>
                  <a:ext cx="1113028" cy="2716172"/>
                  <a:chOff x="0" y="0"/>
                  <a:chExt cx="1113027" cy="2716170"/>
                </a:xfrm>
              </p:grpSpPr>
              <p:pic>
                <p:nvPicPr>
                  <p:cNvPr id="2405" name="IMG_4016.jpeg" descr="IMG_4016.jpeg">
                    <a:hlinkClick r:id="rId14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5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947" y="0"/>
                    <a:ext cx="1105081" cy="85950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2406" name="صورة 20" descr="صورة 20">
                    <a:hlinkClick r:id="rId16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7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856663"/>
                    <a:ext cx="1105081" cy="859508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2408" name="IMG_4017.jpeg" descr="IMG_4017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30515" y="6305983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409" name="IMG_4020.jpeg" descr="IMG_4020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tretch>
                  <a:fillRect/>
                </a:stretch>
              </p:blipFill>
              <p:spPr>
                <a:xfrm>
                  <a:off x="142425" y="7234871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410" name="IMG_4022.jpeg" descr="IMG_4022.jpe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9124" y="1685223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411" name="IMG_4023.png" descr="IMG_4023.png">
                  <a:hlinkClick r:id="rId2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2468" y="8166477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412" name="IMG_4024.jpeg" descr="IMG_4024.jpeg"/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3668" y="2611076"/>
                  <a:ext cx="1117360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2414" name="نشاط"/>
              <p:cNvSpPr txBox="1"/>
              <p:nvPr/>
            </p:nvSpPr>
            <p:spPr>
              <a:xfrm>
                <a:off x="0" y="9017109"/>
                <a:ext cx="2002179" cy="621764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2416" name="Picture 2" descr="Picture 2">
              <a:hlinkClick r:id="rId27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8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67515" y="4491364"/>
              <a:ext cx="1104851" cy="859329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2418" name="IMG_6581.png" descr="IMG_6581.png"/>
          <p:cNvPicPr>
            <a:picLocks noChangeAspect="1"/>
          </p:cNvPicPr>
          <p:nvPr/>
        </p:nvPicPr>
        <p:blipFill>
          <a:blip r:embed="rId29">
            <a:extLst/>
          </a:blip>
          <a:srcRect l="35295" t="0" r="46825" b="92925"/>
          <a:stretch>
            <a:fillRect/>
          </a:stretch>
        </p:blipFill>
        <p:spPr>
          <a:xfrm>
            <a:off x="17050146" y="1242099"/>
            <a:ext cx="4700738" cy="1257989"/>
          </a:xfrm>
          <a:prstGeom prst="rect">
            <a:avLst/>
          </a:prstGeom>
          <a:ln w="12700">
            <a:miter lim="400000"/>
          </a:ln>
        </p:spPr>
      </p:pic>
      <p:pic>
        <p:nvPicPr>
          <p:cNvPr id="2419" name="IMG_6581.png" descr="IMG_6581.png"/>
          <p:cNvPicPr>
            <a:picLocks noChangeAspect="1"/>
          </p:cNvPicPr>
          <p:nvPr/>
        </p:nvPicPr>
        <p:blipFill>
          <a:blip r:embed="rId29">
            <a:extLst/>
          </a:blip>
          <a:srcRect l="2200" t="8199" r="26932" b="75428"/>
          <a:stretch>
            <a:fillRect/>
          </a:stretch>
        </p:blipFill>
        <p:spPr>
          <a:xfrm>
            <a:off x="8235514" y="2303441"/>
            <a:ext cx="14482206" cy="2262818"/>
          </a:xfrm>
          <a:prstGeom prst="rect">
            <a:avLst/>
          </a:prstGeom>
          <a:ln w="12700">
            <a:miter lim="400000"/>
          </a:ln>
        </p:spPr>
      </p:pic>
      <p:pic>
        <p:nvPicPr>
          <p:cNvPr id="2420" name="IMG_6581.png" descr="IMG_6581.png"/>
          <p:cNvPicPr>
            <a:picLocks noChangeAspect="1"/>
          </p:cNvPicPr>
          <p:nvPr/>
        </p:nvPicPr>
        <p:blipFill>
          <a:blip r:embed="rId29">
            <a:extLst/>
          </a:blip>
          <a:srcRect l="74639" t="13405" r="0" b="51741"/>
          <a:stretch>
            <a:fillRect/>
          </a:stretch>
        </p:blipFill>
        <p:spPr>
          <a:xfrm>
            <a:off x="20045651" y="4805865"/>
            <a:ext cx="3138786" cy="2917375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355600" dist="0" dir="0">
              <a:srgbClr val="000000">
                <a:alpha val="75000"/>
              </a:srgbClr>
            </a:outerShdw>
          </a:effectLst>
        </p:spPr>
      </p:pic>
      <p:pic>
        <p:nvPicPr>
          <p:cNvPr id="2421" name="IMG_6581.png" descr="IMG_6581.png"/>
          <p:cNvPicPr>
            <a:picLocks noChangeAspect="1"/>
          </p:cNvPicPr>
          <p:nvPr/>
        </p:nvPicPr>
        <p:blipFill>
          <a:blip r:embed="rId29">
            <a:extLst/>
          </a:blip>
          <a:srcRect l="17162" t="75105" r="34095" b="0"/>
          <a:stretch>
            <a:fillRect/>
          </a:stretch>
        </p:blipFill>
        <p:spPr>
          <a:xfrm>
            <a:off x="12987952" y="9503497"/>
            <a:ext cx="8575681" cy="2962216"/>
          </a:xfrm>
          <a:prstGeom prst="rect">
            <a:avLst/>
          </a:prstGeom>
          <a:ln w="12700">
            <a:miter lim="400000"/>
          </a:ln>
        </p:spPr>
      </p:pic>
      <p:pic>
        <p:nvPicPr>
          <p:cNvPr id="2422" name="IMG_6588.png" descr="IMG_6588.png"/>
          <p:cNvPicPr>
            <a:picLocks noChangeAspect="1"/>
          </p:cNvPicPr>
          <p:nvPr/>
        </p:nvPicPr>
        <p:blipFill>
          <a:blip r:embed="rId30">
            <a:extLst/>
          </a:blip>
          <a:stretch>
            <a:fillRect/>
          </a:stretch>
        </p:blipFill>
        <p:spPr>
          <a:xfrm>
            <a:off x="3678662" y="3589801"/>
            <a:ext cx="13901016" cy="653639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28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1936830" y="11942845"/>
            <a:ext cx="1911772" cy="621526"/>
            <a:chOff x="0" y="0"/>
            <a:chExt cx="1911771" cy="621525"/>
          </a:xfrm>
        </p:grpSpPr>
        <p:grpSp>
          <p:nvGrpSpPr>
            <p:cNvPr id="2426" name="Google Shape;2502;p79"/>
            <p:cNvGrpSpPr/>
            <p:nvPr/>
          </p:nvGrpSpPr>
          <p:grpSpPr>
            <a:xfrm rot="10800000">
              <a:off x="0" y="35938"/>
              <a:ext cx="634675" cy="550173"/>
              <a:chOff x="209" y="209"/>
              <a:chExt cx="634674" cy="550172"/>
            </a:xfrm>
          </p:grpSpPr>
          <p:sp>
            <p:nvSpPr>
              <p:cNvPr id="2424" name="Google Shape;2503;p79"/>
              <p:cNvSpPr/>
              <p:nvPr/>
            </p:nvSpPr>
            <p:spPr>
              <a:xfrm>
                <a:off x="184172" y="209"/>
                <a:ext cx="450712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8666" y="10833"/>
                    </a:lnTo>
                    <a:lnTo>
                      <a:pt x="0" y="21600"/>
                    </a:lnTo>
                    <a:lnTo>
                      <a:pt x="12934" y="21600"/>
                    </a:lnTo>
                    <a:lnTo>
                      <a:pt x="21600" y="10833"/>
                    </a:lnTo>
                    <a:lnTo>
                      <a:pt x="12934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425" name="Google Shape;2504;p79"/>
              <p:cNvSpPr/>
              <p:nvPr/>
            </p:nvSpPr>
            <p:spPr>
              <a:xfrm>
                <a:off x="209" y="209"/>
                <a:ext cx="284935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3708" y="10833"/>
                    </a:lnTo>
                    <a:lnTo>
                      <a:pt x="0" y="21600"/>
                    </a:lnTo>
                    <a:lnTo>
                      <a:pt x="7876" y="21600"/>
                    </a:lnTo>
                    <a:lnTo>
                      <a:pt x="21600" y="10833"/>
                    </a:lnTo>
                    <a:lnTo>
                      <a:pt x="7876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2427" name="الحل"/>
            <p:cNvSpPr txBox="1"/>
            <p:nvPr/>
          </p:nvSpPr>
          <p:spPr>
            <a:xfrm>
              <a:off x="787152" y="0"/>
              <a:ext cx="1124620" cy="621526"/>
            </a:xfrm>
            <a:prstGeom prst="rect">
              <a:avLst/>
            </a:prstGeom>
            <a:noFill/>
            <a:ln w="12700" cap="flat">
              <a:solidFill>
                <a:srgbClr val="5C656A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noAutofit/>
            </a:bodyPr>
            <a:lstStyle>
              <a:lvl1pPr algn="ctr" rtl="0">
                <a:lnSpc>
                  <a:spcPct val="150000"/>
                </a:lnSpc>
                <a:defRPr sz="2900">
                  <a:latin typeface="29LTAzer"/>
                  <a:ea typeface="29LTAzer"/>
                  <a:cs typeface="29LTAzer"/>
                  <a:sym typeface="29LTAzer"/>
                </a:defRPr>
              </a:lvl1pPr>
            </a:lstStyle>
            <a:p>
              <a:pPr/>
              <a:r>
                <a:t>الحل</a:t>
              </a:r>
            </a:p>
          </p:txBody>
        </p:sp>
      </p:grpSp>
      <p:grpSp>
        <p:nvGrpSpPr>
          <p:cNvPr id="2437" name="Google Shape;525;p13"/>
          <p:cNvGrpSpPr/>
          <p:nvPr/>
        </p:nvGrpSpPr>
        <p:grpSpPr>
          <a:xfrm>
            <a:off x="5864009" y="109896"/>
            <a:ext cx="4255956" cy="1428127"/>
            <a:chOff x="0" y="0"/>
            <a:chExt cx="4255955" cy="1428126"/>
          </a:xfrm>
        </p:grpSpPr>
        <p:sp>
          <p:nvSpPr>
            <p:cNvPr id="2429" name="Google Shape;526;p13"/>
            <p:cNvSpPr/>
            <p:nvPr/>
          </p:nvSpPr>
          <p:spPr>
            <a:xfrm>
              <a:off x="4009865" y="444348"/>
              <a:ext cx="246091" cy="2197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470" y="0"/>
                  </a:moveTo>
                  <a:cubicBezTo>
                    <a:pt x="626" y="0"/>
                    <a:pt x="165" y="2944"/>
                    <a:pt x="1580" y="3753"/>
                  </a:cubicBezTo>
                  <a:cubicBezTo>
                    <a:pt x="7178" y="6403"/>
                    <a:pt x="13599" y="9089"/>
                    <a:pt x="16793" y="10892"/>
                  </a:cubicBezTo>
                  <a:lnTo>
                    <a:pt x="0" y="18031"/>
                  </a:lnTo>
                  <a:lnTo>
                    <a:pt x="1580" y="21600"/>
                  </a:lnTo>
                  <a:lnTo>
                    <a:pt x="19987" y="12658"/>
                  </a:lnTo>
                  <a:cubicBezTo>
                    <a:pt x="20777" y="12658"/>
                    <a:pt x="21600" y="11775"/>
                    <a:pt x="21600" y="10892"/>
                  </a:cubicBezTo>
                  <a:cubicBezTo>
                    <a:pt x="21600" y="10009"/>
                    <a:pt x="21600" y="8206"/>
                    <a:pt x="3194" y="147"/>
                  </a:cubicBezTo>
                  <a:cubicBezTo>
                    <a:pt x="2930" y="74"/>
                    <a:pt x="2667" y="0"/>
                    <a:pt x="2470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30" name="Google Shape;527;p13"/>
            <p:cNvSpPr/>
            <p:nvPr/>
          </p:nvSpPr>
          <p:spPr>
            <a:xfrm>
              <a:off x="3210522" y="0"/>
              <a:ext cx="890712" cy="10915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230" h="21600" fill="norm" stroke="1" extrusionOk="0">
                  <a:moveTo>
                    <a:pt x="2698" y="0"/>
                  </a:moveTo>
                  <a:cubicBezTo>
                    <a:pt x="1407" y="0"/>
                    <a:pt x="-3221" y="8207"/>
                    <a:pt x="3772" y="13141"/>
                  </a:cubicBezTo>
                  <a:lnTo>
                    <a:pt x="286" y="13867"/>
                  </a:lnTo>
                  <a:cubicBezTo>
                    <a:pt x="286" y="13867"/>
                    <a:pt x="778" y="21600"/>
                    <a:pt x="7586" y="21600"/>
                  </a:cubicBezTo>
                  <a:cubicBezTo>
                    <a:pt x="14230" y="21600"/>
                    <a:pt x="18379" y="9363"/>
                    <a:pt x="15064" y="5585"/>
                  </a:cubicBezTo>
                  <a:cubicBezTo>
                    <a:pt x="14387" y="4896"/>
                    <a:pt x="13792" y="4615"/>
                    <a:pt x="13266" y="4615"/>
                  </a:cubicBezTo>
                  <a:cubicBezTo>
                    <a:pt x="11051" y="4615"/>
                    <a:pt x="10081" y="9548"/>
                    <a:pt x="10081" y="9548"/>
                  </a:cubicBezTo>
                  <a:cubicBezTo>
                    <a:pt x="10081" y="9548"/>
                    <a:pt x="3936" y="370"/>
                    <a:pt x="2774" y="7"/>
                  </a:cubicBezTo>
                  <a:cubicBezTo>
                    <a:pt x="2746" y="0"/>
                    <a:pt x="2726" y="0"/>
                    <a:pt x="2698" y="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31" name="Google Shape;528;p13"/>
            <p:cNvSpPr/>
            <p:nvPr/>
          </p:nvSpPr>
          <p:spPr>
            <a:xfrm>
              <a:off x="3344112" y="182308"/>
              <a:ext cx="335250" cy="4544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13" h="21600" fill="norm" stroke="1" extrusionOk="0">
                  <a:moveTo>
                    <a:pt x="2871" y="0"/>
                  </a:moveTo>
                  <a:cubicBezTo>
                    <a:pt x="2286" y="0"/>
                    <a:pt x="2286" y="427"/>
                    <a:pt x="1724" y="854"/>
                  </a:cubicBezTo>
                  <a:cubicBezTo>
                    <a:pt x="601" y="2153"/>
                    <a:pt x="2286" y="4751"/>
                    <a:pt x="4579" y="7775"/>
                  </a:cubicBezTo>
                  <a:cubicBezTo>
                    <a:pt x="3994" y="7348"/>
                    <a:pt x="2871" y="6921"/>
                    <a:pt x="1724" y="6921"/>
                  </a:cubicBezTo>
                  <a:cubicBezTo>
                    <a:pt x="1162" y="6921"/>
                    <a:pt x="601" y="7348"/>
                    <a:pt x="601" y="7775"/>
                  </a:cubicBezTo>
                  <a:cubicBezTo>
                    <a:pt x="-546" y="10373"/>
                    <a:pt x="16" y="12971"/>
                    <a:pt x="1724" y="15124"/>
                  </a:cubicBezTo>
                  <a:cubicBezTo>
                    <a:pt x="4579" y="19020"/>
                    <a:pt x="9681" y="21600"/>
                    <a:pt x="15929" y="21600"/>
                  </a:cubicBezTo>
                  <a:cubicBezTo>
                    <a:pt x="16514" y="21600"/>
                    <a:pt x="17076" y="21600"/>
                    <a:pt x="17076" y="21173"/>
                  </a:cubicBezTo>
                  <a:cubicBezTo>
                    <a:pt x="17076" y="20319"/>
                    <a:pt x="17076" y="19874"/>
                    <a:pt x="15929" y="19874"/>
                  </a:cubicBezTo>
                  <a:cubicBezTo>
                    <a:pt x="11389" y="19874"/>
                    <a:pt x="6849" y="17721"/>
                    <a:pt x="4579" y="14697"/>
                  </a:cubicBezTo>
                  <a:cubicBezTo>
                    <a:pt x="2871" y="12971"/>
                    <a:pt x="2286" y="11227"/>
                    <a:pt x="2871" y="9074"/>
                  </a:cubicBezTo>
                  <a:cubicBezTo>
                    <a:pt x="5702" y="10800"/>
                    <a:pt x="8557" y="12526"/>
                    <a:pt x="10827" y="14697"/>
                  </a:cubicBezTo>
                  <a:cubicBezTo>
                    <a:pt x="11108" y="14910"/>
                    <a:pt x="11389" y="15017"/>
                    <a:pt x="11670" y="15017"/>
                  </a:cubicBezTo>
                  <a:cubicBezTo>
                    <a:pt x="11951" y="15017"/>
                    <a:pt x="12255" y="14910"/>
                    <a:pt x="12536" y="14697"/>
                  </a:cubicBezTo>
                  <a:cubicBezTo>
                    <a:pt x="12536" y="14270"/>
                    <a:pt x="12536" y="13825"/>
                    <a:pt x="12536" y="13398"/>
                  </a:cubicBezTo>
                  <a:cubicBezTo>
                    <a:pt x="9119" y="9946"/>
                    <a:pt x="6287" y="6476"/>
                    <a:pt x="3994" y="2153"/>
                  </a:cubicBezTo>
                  <a:cubicBezTo>
                    <a:pt x="9681" y="6049"/>
                    <a:pt x="14244" y="9946"/>
                    <a:pt x="18784" y="14697"/>
                  </a:cubicBezTo>
                  <a:lnTo>
                    <a:pt x="20492" y="14697"/>
                  </a:lnTo>
                  <a:cubicBezTo>
                    <a:pt x="21054" y="14270"/>
                    <a:pt x="21054" y="13398"/>
                    <a:pt x="20492" y="13398"/>
                  </a:cubicBezTo>
                  <a:cubicBezTo>
                    <a:pt x="15367" y="8202"/>
                    <a:pt x="6287" y="0"/>
                    <a:pt x="2871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32" name="Google Shape;529;p13"/>
            <p:cNvSpPr/>
            <p:nvPr/>
          </p:nvSpPr>
          <p:spPr>
            <a:xfrm>
              <a:off x="3860200" y="360493"/>
              <a:ext cx="149656" cy="1489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5" h="21600" fill="norm" stroke="1" extrusionOk="0">
                  <a:moveTo>
                    <a:pt x="3135" y="0"/>
                  </a:moveTo>
                  <a:cubicBezTo>
                    <a:pt x="2665" y="0"/>
                    <a:pt x="2142" y="163"/>
                    <a:pt x="1775" y="543"/>
                  </a:cubicBezTo>
                  <a:cubicBezTo>
                    <a:pt x="520" y="543"/>
                    <a:pt x="-735" y="1845"/>
                    <a:pt x="520" y="3148"/>
                  </a:cubicBezTo>
                  <a:cubicBezTo>
                    <a:pt x="3083" y="16336"/>
                    <a:pt x="5593" y="21600"/>
                    <a:pt x="9411" y="21600"/>
                  </a:cubicBezTo>
                  <a:cubicBezTo>
                    <a:pt x="15740" y="21600"/>
                    <a:pt x="19557" y="9769"/>
                    <a:pt x="20865" y="3148"/>
                  </a:cubicBezTo>
                  <a:cubicBezTo>
                    <a:pt x="20865" y="1845"/>
                    <a:pt x="19557" y="543"/>
                    <a:pt x="18302" y="543"/>
                  </a:cubicBezTo>
                  <a:cubicBezTo>
                    <a:pt x="17936" y="163"/>
                    <a:pt x="17570" y="0"/>
                    <a:pt x="17204" y="0"/>
                  </a:cubicBezTo>
                  <a:cubicBezTo>
                    <a:pt x="16419" y="0"/>
                    <a:pt x="15740" y="923"/>
                    <a:pt x="15740" y="1845"/>
                  </a:cubicBezTo>
                  <a:cubicBezTo>
                    <a:pt x="14484" y="7110"/>
                    <a:pt x="13229" y="12374"/>
                    <a:pt x="10666" y="16336"/>
                  </a:cubicBezTo>
                  <a:cubicBezTo>
                    <a:pt x="10666" y="16336"/>
                    <a:pt x="8156" y="15033"/>
                    <a:pt x="5593" y="1845"/>
                  </a:cubicBezTo>
                  <a:cubicBezTo>
                    <a:pt x="5593" y="923"/>
                    <a:pt x="4338" y="0"/>
                    <a:pt x="3135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33" name="Google Shape;530;p13"/>
            <p:cNvSpPr/>
            <p:nvPr/>
          </p:nvSpPr>
          <p:spPr>
            <a:xfrm>
              <a:off x="3544090" y="930994"/>
              <a:ext cx="169914" cy="696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06" h="21600" fill="norm" stroke="1" extrusionOk="0">
                  <a:moveTo>
                    <a:pt x="16994" y="0"/>
                  </a:moveTo>
                  <a:cubicBezTo>
                    <a:pt x="16518" y="0"/>
                    <a:pt x="16128" y="581"/>
                    <a:pt x="15868" y="1858"/>
                  </a:cubicBezTo>
                  <a:cubicBezTo>
                    <a:pt x="12709" y="8245"/>
                    <a:pt x="9549" y="11381"/>
                    <a:pt x="5956" y="11381"/>
                  </a:cubicBezTo>
                  <a:cubicBezTo>
                    <a:pt x="4787" y="11381"/>
                    <a:pt x="3532" y="11032"/>
                    <a:pt x="2190" y="10335"/>
                  </a:cubicBezTo>
                  <a:cubicBezTo>
                    <a:pt x="112" y="10335"/>
                    <a:pt x="-970" y="21600"/>
                    <a:pt x="1151" y="21600"/>
                  </a:cubicBezTo>
                  <a:lnTo>
                    <a:pt x="5350" y="21600"/>
                  </a:lnTo>
                  <a:cubicBezTo>
                    <a:pt x="9549" y="21600"/>
                    <a:pt x="14830" y="18813"/>
                    <a:pt x="19028" y="10335"/>
                  </a:cubicBezTo>
                  <a:cubicBezTo>
                    <a:pt x="20630" y="6039"/>
                    <a:pt x="18552" y="0"/>
                    <a:pt x="16994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34" name="Google Shape;531;p13"/>
            <p:cNvSpPr/>
            <p:nvPr/>
          </p:nvSpPr>
          <p:spPr>
            <a:xfrm>
              <a:off x="3508671" y="784631"/>
              <a:ext cx="170691" cy="707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9" h="21600" fill="norm" stroke="1" extrusionOk="0">
                  <a:moveTo>
                    <a:pt x="18742" y="0"/>
                  </a:moveTo>
                  <a:cubicBezTo>
                    <a:pt x="18180" y="0"/>
                    <a:pt x="17617" y="686"/>
                    <a:pt x="17055" y="2057"/>
                  </a:cubicBezTo>
                  <a:cubicBezTo>
                    <a:pt x="14478" y="8343"/>
                    <a:pt x="10636" y="11429"/>
                    <a:pt x="6981" y="11429"/>
                  </a:cubicBezTo>
                  <a:cubicBezTo>
                    <a:pt x="5763" y="11429"/>
                    <a:pt x="4545" y="11086"/>
                    <a:pt x="3374" y="10400"/>
                  </a:cubicBezTo>
                  <a:cubicBezTo>
                    <a:pt x="1125" y="10400"/>
                    <a:pt x="0" y="13257"/>
                    <a:pt x="0" y="16000"/>
                  </a:cubicBezTo>
                  <a:cubicBezTo>
                    <a:pt x="0" y="18743"/>
                    <a:pt x="0" y="21600"/>
                    <a:pt x="2249" y="21600"/>
                  </a:cubicBezTo>
                  <a:lnTo>
                    <a:pt x="5669" y="21600"/>
                  </a:lnTo>
                  <a:cubicBezTo>
                    <a:pt x="11339" y="21600"/>
                    <a:pt x="15931" y="16000"/>
                    <a:pt x="20475" y="7657"/>
                  </a:cubicBezTo>
                  <a:cubicBezTo>
                    <a:pt x="21600" y="7657"/>
                    <a:pt x="21600" y="2057"/>
                    <a:pt x="20475" y="2057"/>
                  </a:cubicBezTo>
                  <a:cubicBezTo>
                    <a:pt x="19913" y="686"/>
                    <a:pt x="19351" y="0"/>
                    <a:pt x="18742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35" name="Google Shape;532;p13"/>
            <p:cNvSpPr/>
            <p:nvPr/>
          </p:nvSpPr>
          <p:spPr>
            <a:xfrm>
              <a:off x="3754395" y="784631"/>
              <a:ext cx="171066" cy="707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9" h="21600" fill="norm" stroke="1" extrusionOk="0">
                  <a:moveTo>
                    <a:pt x="18748" y="0"/>
                  </a:moveTo>
                  <a:cubicBezTo>
                    <a:pt x="18187" y="0"/>
                    <a:pt x="17626" y="686"/>
                    <a:pt x="17065" y="2057"/>
                  </a:cubicBezTo>
                  <a:cubicBezTo>
                    <a:pt x="13652" y="8343"/>
                    <a:pt x="10239" y="11429"/>
                    <a:pt x="6358" y="11429"/>
                  </a:cubicBezTo>
                  <a:cubicBezTo>
                    <a:pt x="5049" y="11429"/>
                    <a:pt x="3694" y="11086"/>
                    <a:pt x="2291" y="10400"/>
                  </a:cubicBezTo>
                  <a:cubicBezTo>
                    <a:pt x="1169" y="10400"/>
                    <a:pt x="0" y="13257"/>
                    <a:pt x="0" y="16000"/>
                  </a:cubicBezTo>
                  <a:cubicBezTo>
                    <a:pt x="0" y="18743"/>
                    <a:pt x="0" y="21600"/>
                    <a:pt x="1169" y="21600"/>
                  </a:cubicBezTo>
                  <a:lnTo>
                    <a:pt x="5704" y="21600"/>
                  </a:lnTo>
                  <a:cubicBezTo>
                    <a:pt x="11361" y="21600"/>
                    <a:pt x="15943" y="16000"/>
                    <a:pt x="20478" y="7657"/>
                  </a:cubicBezTo>
                  <a:cubicBezTo>
                    <a:pt x="21600" y="7657"/>
                    <a:pt x="21600" y="2057"/>
                    <a:pt x="20478" y="2057"/>
                  </a:cubicBezTo>
                  <a:cubicBezTo>
                    <a:pt x="19917" y="686"/>
                    <a:pt x="19309" y="0"/>
                    <a:pt x="18748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36" name="Google Shape;533;p13"/>
            <p:cNvSpPr/>
            <p:nvPr/>
          </p:nvSpPr>
          <p:spPr>
            <a:xfrm>
              <a:off x="0" y="850138"/>
              <a:ext cx="2925334" cy="5779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09" y="1553"/>
                  </a:moveTo>
                  <a:cubicBezTo>
                    <a:pt x="537" y="1553"/>
                    <a:pt x="338" y="1553"/>
                    <a:pt x="136" y="1889"/>
                  </a:cubicBezTo>
                  <a:cubicBezTo>
                    <a:pt x="0" y="1889"/>
                    <a:pt x="0" y="2224"/>
                    <a:pt x="0" y="2574"/>
                  </a:cubicBezTo>
                  <a:cubicBezTo>
                    <a:pt x="0" y="2910"/>
                    <a:pt x="66" y="3246"/>
                    <a:pt x="136" y="3246"/>
                  </a:cubicBezTo>
                  <a:lnTo>
                    <a:pt x="202" y="3246"/>
                  </a:lnTo>
                  <a:cubicBezTo>
                    <a:pt x="404" y="2910"/>
                    <a:pt x="607" y="2910"/>
                    <a:pt x="809" y="2910"/>
                  </a:cubicBezTo>
                  <a:cubicBezTo>
                    <a:pt x="875" y="2910"/>
                    <a:pt x="942" y="2574"/>
                    <a:pt x="942" y="2224"/>
                  </a:cubicBezTo>
                  <a:cubicBezTo>
                    <a:pt x="942" y="1889"/>
                    <a:pt x="875" y="1553"/>
                    <a:pt x="809" y="1553"/>
                  </a:cubicBezTo>
                  <a:close/>
                  <a:moveTo>
                    <a:pt x="1615" y="1889"/>
                  </a:moveTo>
                  <a:cubicBezTo>
                    <a:pt x="1548" y="1889"/>
                    <a:pt x="1479" y="1889"/>
                    <a:pt x="1479" y="2574"/>
                  </a:cubicBezTo>
                  <a:cubicBezTo>
                    <a:pt x="1479" y="2910"/>
                    <a:pt x="1479" y="3246"/>
                    <a:pt x="1615" y="3246"/>
                  </a:cubicBezTo>
                  <a:cubicBezTo>
                    <a:pt x="1817" y="3581"/>
                    <a:pt x="2086" y="3931"/>
                    <a:pt x="2354" y="4603"/>
                  </a:cubicBezTo>
                  <a:lnTo>
                    <a:pt x="2424" y="4603"/>
                  </a:lnTo>
                  <a:cubicBezTo>
                    <a:pt x="2557" y="4603"/>
                    <a:pt x="2623" y="3581"/>
                    <a:pt x="2490" y="3246"/>
                  </a:cubicBezTo>
                  <a:cubicBezTo>
                    <a:pt x="2221" y="2574"/>
                    <a:pt x="1953" y="2224"/>
                    <a:pt x="1615" y="1889"/>
                  </a:cubicBezTo>
                  <a:close/>
                  <a:moveTo>
                    <a:pt x="13645" y="0"/>
                  </a:moveTo>
                  <a:cubicBezTo>
                    <a:pt x="13528" y="0"/>
                    <a:pt x="13429" y="937"/>
                    <a:pt x="13592" y="1203"/>
                  </a:cubicBezTo>
                  <a:lnTo>
                    <a:pt x="13659" y="1553"/>
                  </a:lnTo>
                  <a:cubicBezTo>
                    <a:pt x="13794" y="2224"/>
                    <a:pt x="13861" y="3246"/>
                    <a:pt x="13930" y="4267"/>
                  </a:cubicBezTo>
                  <a:cubicBezTo>
                    <a:pt x="13930" y="4952"/>
                    <a:pt x="13997" y="4952"/>
                    <a:pt x="14063" y="4952"/>
                  </a:cubicBezTo>
                  <a:cubicBezTo>
                    <a:pt x="14129" y="4952"/>
                    <a:pt x="14199" y="4603"/>
                    <a:pt x="14199" y="4267"/>
                  </a:cubicBezTo>
                  <a:cubicBezTo>
                    <a:pt x="14129" y="2910"/>
                    <a:pt x="13997" y="1553"/>
                    <a:pt x="13861" y="532"/>
                  </a:cubicBezTo>
                  <a:cubicBezTo>
                    <a:pt x="13794" y="196"/>
                    <a:pt x="13794" y="196"/>
                    <a:pt x="13728" y="196"/>
                  </a:cubicBezTo>
                  <a:cubicBezTo>
                    <a:pt x="13700" y="56"/>
                    <a:pt x="13672" y="0"/>
                    <a:pt x="13645" y="0"/>
                  </a:cubicBezTo>
                  <a:close/>
                  <a:moveTo>
                    <a:pt x="12985" y="867"/>
                  </a:moveTo>
                  <a:cubicBezTo>
                    <a:pt x="12919" y="867"/>
                    <a:pt x="12853" y="867"/>
                    <a:pt x="12853" y="1203"/>
                  </a:cubicBezTo>
                  <a:cubicBezTo>
                    <a:pt x="12717" y="2224"/>
                    <a:pt x="12650" y="2910"/>
                    <a:pt x="12717" y="3931"/>
                  </a:cubicBezTo>
                  <a:cubicBezTo>
                    <a:pt x="12717" y="4603"/>
                    <a:pt x="12717" y="5288"/>
                    <a:pt x="12786" y="5960"/>
                  </a:cubicBezTo>
                  <a:cubicBezTo>
                    <a:pt x="12786" y="6211"/>
                    <a:pt x="12819" y="6449"/>
                    <a:pt x="12861" y="6449"/>
                  </a:cubicBezTo>
                  <a:cubicBezTo>
                    <a:pt x="12880" y="6449"/>
                    <a:pt x="12900" y="6407"/>
                    <a:pt x="12919" y="6309"/>
                  </a:cubicBezTo>
                  <a:cubicBezTo>
                    <a:pt x="12985" y="6309"/>
                    <a:pt x="13055" y="5960"/>
                    <a:pt x="13055" y="5624"/>
                  </a:cubicBezTo>
                  <a:cubicBezTo>
                    <a:pt x="12985" y="4952"/>
                    <a:pt x="12985" y="4603"/>
                    <a:pt x="12985" y="3931"/>
                  </a:cubicBezTo>
                  <a:cubicBezTo>
                    <a:pt x="12985" y="3246"/>
                    <a:pt x="12985" y="2574"/>
                    <a:pt x="13055" y="1889"/>
                  </a:cubicBezTo>
                  <a:cubicBezTo>
                    <a:pt x="13121" y="1553"/>
                    <a:pt x="13055" y="1203"/>
                    <a:pt x="12985" y="867"/>
                  </a:cubicBezTo>
                  <a:close/>
                  <a:moveTo>
                    <a:pt x="21464" y="1889"/>
                  </a:moveTo>
                  <a:cubicBezTo>
                    <a:pt x="21398" y="1889"/>
                    <a:pt x="21331" y="2224"/>
                    <a:pt x="21331" y="2574"/>
                  </a:cubicBezTo>
                  <a:cubicBezTo>
                    <a:pt x="21262" y="3931"/>
                    <a:pt x="21196" y="4952"/>
                    <a:pt x="21063" y="6309"/>
                  </a:cubicBezTo>
                  <a:cubicBezTo>
                    <a:pt x="20993" y="6309"/>
                    <a:pt x="20993" y="6981"/>
                    <a:pt x="21063" y="7331"/>
                  </a:cubicBezTo>
                  <a:lnTo>
                    <a:pt x="21129" y="7331"/>
                  </a:lnTo>
                  <a:lnTo>
                    <a:pt x="21129" y="6981"/>
                  </a:lnTo>
                  <a:lnTo>
                    <a:pt x="21262" y="6981"/>
                  </a:lnTo>
                  <a:cubicBezTo>
                    <a:pt x="21464" y="5624"/>
                    <a:pt x="21534" y="4267"/>
                    <a:pt x="21600" y="2574"/>
                  </a:cubicBezTo>
                  <a:cubicBezTo>
                    <a:pt x="21600" y="2224"/>
                    <a:pt x="21534" y="1889"/>
                    <a:pt x="21464" y="1889"/>
                  </a:cubicBezTo>
                  <a:close/>
                  <a:moveTo>
                    <a:pt x="3180" y="4882"/>
                  </a:moveTo>
                  <a:cubicBezTo>
                    <a:pt x="3080" y="4882"/>
                    <a:pt x="3047" y="5722"/>
                    <a:pt x="3163" y="6309"/>
                  </a:cubicBezTo>
                  <a:cubicBezTo>
                    <a:pt x="3365" y="6645"/>
                    <a:pt x="3634" y="7331"/>
                    <a:pt x="3903" y="8352"/>
                  </a:cubicBezTo>
                  <a:lnTo>
                    <a:pt x="3969" y="8352"/>
                  </a:lnTo>
                  <a:lnTo>
                    <a:pt x="3969" y="8002"/>
                  </a:lnTo>
                  <a:lnTo>
                    <a:pt x="4039" y="8002"/>
                  </a:lnTo>
                  <a:cubicBezTo>
                    <a:pt x="4105" y="7666"/>
                    <a:pt x="4105" y="7331"/>
                    <a:pt x="4039" y="6981"/>
                  </a:cubicBezTo>
                  <a:cubicBezTo>
                    <a:pt x="3767" y="6309"/>
                    <a:pt x="3498" y="5624"/>
                    <a:pt x="3230" y="4952"/>
                  </a:cubicBezTo>
                  <a:cubicBezTo>
                    <a:pt x="3210" y="4896"/>
                    <a:pt x="3194" y="4882"/>
                    <a:pt x="3180" y="4882"/>
                  </a:cubicBezTo>
                  <a:close/>
                  <a:moveTo>
                    <a:pt x="4778" y="9023"/>
                  </a:moveTo>
                  <a:cubicBezTo>
                    <a:pt x="4642" y="9023"/>
                    <a:pt x="4576" y="9023"/>
                    <a:pt x="4576" y="9359"/>
                  </a:cubicBezTo>
                  <a:cubicBezTo>
                    <a:pt x="4509" y="9709"/>
                    <a:pt x="4509" y="10045"/>
                    <a:pt x="4576" y="10380"/>
                  </a:cubicBezTo>
                  <a:lnTo>
                    <a:pt x="5316" y="12423"/>
                  </a:lnTo>
                  <a:lnTo>
                    <a:pt x="5382" y="12423"/>
                  </a:lnTo>
                  <a:cubicBezTo>
                    <a:pt x="5451" y="12423"/>
                    <a:pt x="5518" y="12423"/>
                    <a:pt x="5518" y="12087"/>
                  </a:cubicBezTo>
                  <a:cubicBezTo>
                    <a:pt x="5584" y="11737"/>
                    <a:pt x="5518" y="11402"/>
                    <a:pt x="5451" y="11402"/>
                  </a:cubicBezTo>
                  <a:lnTo>
                    <a:pt x="4778" y="9023"/>
                  </a:lnTo>
                  <a:close/>
                  <a:moveTo>
                    <a:pt x="20556" y="8799"/>
                  </a:moveTo>
                  <a:cubicBezTo>
                    <a:pt x="20522" y="8799"/>
                    <a:pt x="20486" y="8869"/>
                    <a:pt x="20456" y="9023"/>
                  </a:cubicBezTo>
                  <a:cubicBezTo>
                    <a:pt x="20254" y="9709"/>
                    <a:pt x="19985" y="10380"/>
                    <a:pt x="19783" y="11066"/>
                  </a:cubicBezTo>
                  <a:cubicBezTo>
                    <a:pt x="19716" y="11402"/>
                    <a:pt x="19647" y="11737"/>
                    <a:pt x="19716" y="12087"/>
                  </a:cubicBezTo>
                  <a:cubicBezTo>
                    <a:pt x="19716" y="12423"/>
                    <a:pt x="19783" y="12423"/>
                    <a:pt x="19849" y="12423"/>
                  </a:cubicBezTo>
                  <a:lnTo>
                    <a:pt x="19919" y="12423"/>
                  </a:lnTo>
                  <a:cubicBezTo>
                    <a:pt x="20187" y="11737"/>
                    <a:pt x="20390" y="11066"/>
                    <a:pt x="20658" y="10045"/>
                  </a:cubicBezTo>
                  <a:cubicBezTo>
                    <a:pt x="20761" y="9527"/>
                    <a:pt x="20667" y="8799"/>
                    <a:pt x="20556" y="8799"/>
                  </a:cubicBezTo>
                  <a:close/>
                  <a:moveTo>
                    <a:pt x="14063" y="7666"/>
                  </a:moveTo>
                  <a:cubicBezTo>
                    <a:pt x="13997" y="7666"/>
                    <a:pt x="13930" y="8002"/>
                    <a:pt x="13930" y="8352"/>
                  </a:cubicBezTo>
                  <a:cubicBezTo>
                    <a:pt x="13861" y="9023"/>
                    <a:pt x="13861" y="9359"/>
                    <a:pt x="13794" y="10045"/>
                  </a:cubicBezTo>
                  <a:cubicBezTo>
                    <a:pt x="13659" y="9709"/>
                    <a:pt x="13592" y="9023"/>
                    <a:pt x="13459" y="8688"/>
                  </a:cubicBezTo>
                  <a:cubicBezTo>
                    <a:pt x="13423" y="8520"/>
                    <a:pt x="13390" y="8436"/>
                    <a:pt x="13357" y="8436"/>
                  </a:cubicBezTo>
                  <a:cubicBezTo>
                    <a:pt x="13323" y="8436"/>
                    <a:pt x="13290" y="8520"/>
                    <a:pt x="13257" y="8688"/>
                  </a:cubicBezTo>
                  <a:cubicBezTo>
                    <a:pt x="13188" y="9023"/>
                    <a:pt x="13188" y="9359"/>
                    <a:pt x="13257" y="9709"/>
                  </a:cubicBezTo>
                  <a:cubicBezTo>
                    <a:pt x="13390" y="10380"/>
                    <a:pt x="13526" y="10730"/>
                    <a:pt x="13659" y="11066"/>
                  </a:cubicBezTo>
                  <a:lnTo>
                    <a:pt x="13592" y="12087"/>
                  </a:lnTo>
                  <a:cubicBezTo>
                    <a:pt x="13592" y="12423"/>
                    <a:pt x="13592" y="12759"/>
                    <a:pt x="13659" y="13108"/>
                  </a:cubicBezTo>
                  <a:lnTo>
                    <a:pt x="13728" y="13108"/>
                  </a:lnTo>
                  <a:lnTo>
                    <a:pt x="13728" y="12759"/>
                  </a:lnTo>
                  <a:cubicBezTo>
                    <a:pt x="13728" y="12926"/>
                    <a:pt x="13744" y="13024"/>
                    <a:pt x="13769" y="13024"/>
                  </a:cubicBezTo>
                  <a:cubicBezTo>
                    <a:pt x="13794" y="13024"/>
                    <a:pt x="13828" y="12926"/>
                    <a:pt x="13861" y="12759"/>
                  </a:cubicBezTo>
                  <a:lnTo>
                    <a:pt x="13930" y="12087"/>
                  </a:lnTo>
                  <a:lnTo>
                    <a:pt x="13997" y="12087"/>
                  </a:lnTo>
                  <a:cubicBezTo>
                    <a:pt x="14016" y="12185"/>
                    <a:pt x="14035" y="12227"/>
                    <a:pt x="14055" y="12227"/>
                  </a:cubicBezTo>
                  <a:cubicBezTo>
                    <a:pt x="14102" y="12227"/>
                    <a:pt x="14152" y="11989"/>
                    <a:pt x="14199" y="11737"/>
                  </a:cubicBezTo>
                  <a:cubicBezTo>
                    <a:pt x="14265" y="11402"/>
                    <a:pt x="14199" y="11066"/>
                    <a:pt x="14129" y="10730"/>
                  </a:cubicBezTo>
                  <a:lnTo>
                    <a:pt x="14063" y="10730"/>
                  </a:lnTo>
                  <a:cubicBezTo>
                    <a:pt x="14129" y="10045"/>
                    <a:pt x="14129" y="9359"/>
                    <a:pt x="14199" y="8688"/>
                  </a:cubicBezTo>
                  <a:cubicBezTo>
                    <a:pt x="14199" y="8352"/>
                    <a:pt x="14129" y="7666"/>
                    <a:pt x="14063" y="7666"/>
                  </a:cubicBezTo>
                  <a:close/>
                  <a:moveTo>
                    <a:pt x="14938" y="12087"/>
                  </a:moveTo>
                  <a:cubicBezTo>
                    <a:pt x="14872" y="12087"/>
                    <a:pt x="14736" y="12087"/>
                    <a:pt x="14736" y="12759"/>
                  </a:cubicBezTo>
                  <a:cubicBezTo>
                    <a:pt x="14736" y="13108"/>
                    <a:pt x="14803" y="13444"/>
                    <a:pt x="14872" y="13444"/>
                  </a:cubicBezTo>
                  <a:cubicBezTo>
                    <a:pt x="15140" y="13780"/>
                    <a:pt x="15409" y="14116"/>
                    <a:pt x="15678" y="14465"/>
                  </a:cubicBezTo>
                  <a:lnTo>
                    <a:pt x="15744" y="14465"/>
                  </a:lnTo>
                  <a:cubicBezTo>
                    <a:pt x="15880" y="14116"/>
                    <a:pt x="15880" y="13108"/>
                    <a:pt x="15744" y="13108"/>
                  </a:cubicBezTo>
                  <a:cubicBezTo>
                    <a:pt x="15476" y="12759"/>
                    <a:pt x="15207" y="12423"/>
                    <a:pt x="14938" y="12087"/>
                  </a:cubicBezTo>
                  <a:close/>
                  <a:moveTo>
                    <a:pt x="16553" y="13444"/>
                  </a:moveTo>
                  <a:cubicBezTo>
                    <a:pt x="16487" y="13444"/>
                    <a:pt x="16417" y="13780"/>
                    <a:pt x="16417" y="14116"/>
                  </a:cubicBezTo>
                  <a:cubicBezTo>
                    <a:pt x="16351" y="14465"/>
                    <a:pt x="16417" y="14801"/>
                    <a:pt x="16487" y="14801"/>
                  </a:cubicBezTo>
                  <a:lnTo>
                    <a:pt x="17359" y="14801"/>
                  </a:lnTo>
                  <a:cubicBezTo>
                    <a:pt x="17428" y="14801"/>
                    <a:pt x="17495" y="14801"/>
                    <a:pt x="17495" y="14116"/>
                  </a:cubicBezTo>
                  <a:cubicBezTo>
                    <a:pt x="17495" y="13780"/>
                    <a:pt x="17428" y="13444"/>
                    <a:pt x="17359" y="13444"/>
                  </a:cubicBezTo>
                  <a:close/>
                  <a:moveTo>
                    <a:pt x="19043" y="12423"/>
                  </a:moveTo>
                  <a:cubicBezTo>
                    <a:pt x="18775" y="12759"/>
                    <a:pt x="18503" y="13108"/>
                    <a:pt x="18168" y="13108"/>
                  </a:cubicBezTo>
                  <a:cubicBezTo>
                    <a:pt x="18102" y="13444"/>
                    <a:pt x="18032" y="13780"/>
                    <a:pt x="18102" y="14116"/>
                  </a:cubicBezTo>
                  <a:cubicBezTo>
                    <a:pt x="18102" y="14465"/>
                    <a:pt x="18168" y="14801"/>
                    <a:pt x="18235" y="14801"/>
                  </a:cubicBezTo>
                  <a:lnTo>
                    <a:pt x="18304" y="14801"/>
                  </a:lnTo>
                  <a:cubicBezTo>
                    <a:pt x="18572" y="14465"/>
                    <a:pt x="18841" y="14116"/>
                    <a:pt x="19110" y="13780"/>
                  </a:cubicBezTo>
                  <a:cubicBezTo>
                    <a:pt x="19176" y="13780"/>
                    <a:pt x="19246" y="13444"/>
                    <a:pt x="19246" y="13108"/>
                  </a:cubicBezTo>
                  <a:cubicBezTo>
                    <a:pt x="19176" y="12759"/>
                    <a:pt x="19110" y="12423"/>
                    <a:pt x="19043" y="12423"/>
                  </a:cubicBezTo>
                  <a:close/>
                  <a:moveTo>
                    <a:pt x="6191" y="13108"/>
                  </a:moveTo>
                  <a:cubicBezTo>
                    <a:pt x="6124" y="13108"/>
                    <a:pt x="6055" y="13108"/>
                    <a:pt x="5989" y="13444"/>
                  </a:cubicBezTo>
                  <a:cubicBezTo>
                    <a:pt x="5989" y="13780"/>
                    <a:pt x="5989" y="14116"/>
                    <a:pt x="6055" y="14465"/>
                  </a:cubicBezTo>
                  <a:cubicBezTo>
                    <a:pt x="6327" y="15137"/>
                    <a:pt x="6595" y="15822"/>
                    <a:pt x="6797" y="16508"/>
                  </a:cubicBezTo>
                  <a:lnTo>
                    <a:pt x="6864" y="16508"/>
                  </a:lnTo>
                  <a:cubicBezTo>
                    <a:pt x="6930" y="16508"/>
                    <a:pt x="6997" y="16508"/>
                    <a:pt x="6997" y="16158"/>
                  </a:cubicBezTo>
                  <a:cubicBezTo>
                    <a:pt x="7066" y="15822"/>
                    <a:pt x="6997" y="15487"/>
                    <a:pt x="6930" y="15137"/>
                  </a:cubicBezTo>
                  <a:lnTo>
                    <a:pt x="6191" y="13108"/>
                  </a:lnTo>
                  <a:close/>
                  <a:moveTo>
                    <a:pt x="13168" y="15053"/>
                  </a:moveTo>
                  <a:cubicBezTo>
                    <a:pt x="13152" y="15053"/>
                    <a:pt x="13132" y="15081"/>
                    <a:pt x="13121" y="15137"/>
                  </a:cubicBezTo>
                  <a:cubicBezTo>
                    <a:pt x="12919" y="16158"/>
                    <a:pt x="12650" y="16844"/>
                    <a:pt x="12448" y="17515"/>
                  </a:cubicBezTo>
                  <a:cubicBezTo>
                    <a:pt x="12382" y="17865"/>
                    <a:pt x="12315" y="18201"/>
                    <a:pt x="12382" y="18536"/>
                  </a:cubicBezTo>
                  <a:cubicBezTo>
                    <a:pt x="12382" y="18886"/>
                    <a:pt x="12448" y="18886"/>
                    <a:pt x="12515" y="18886"/>
                  </a:cubicBezTo>
                  <a:lnTo>
                    <a:pt x="12584" y="18886"/>
                  </a:lnTo>
                  <a:cubicBezTo>
                    <a:pt x="12853" y="18201"/>
                    <a:pt x="13055" y="17179"/>
                    <a:pt x="13257" y="16158"/>
                  </a:cubicBezTo>
                  <a:cubicBezTo>
                    <a:pt x="13365" y="15612"/>
                    <a:pt x="13251" y="15053"/>
                    <a:pt x="13168" y="15053"/>
                  </a:cubicBezTo>
                  <a:close/>
                  <a:moveTo>
                    <a:pt x="7678" y="17039"/>
                  </a:moveTo>
                  <a:cubicBezTo>
                    <a:pt x="7631" y="17039"/>
                    <a:pt x="7584" y="17277"/>
                    <a:pt x="7537" y="17515"/>
                  </a:cubicBezTo>
                  <a:cubicBezTo>
                    <a:pt x="7537" y="17865"/>
                    <a:pt x="7537" y="18201"/>
                    <a:pt x="7603" y="18536"/>
                  </a:cubicBezTo>
                  <a:cubicBezTo>
                    <a:pt x="7872" y="18886"/>
                    <a:pt x="8141" y="19558"/>
                    <a:pt x="8412" y="19893"/>
                  </a:cubicBezTo>
                  <a:lnTo>
                    <a:pt x="8479" y="19893"/>
                  </a:lnTo>
                  <a:cubicBezTo>
                    <a:pt x="8681" y="19893"/>
                    <a:pt x="8681" y="18536"/>
                    <a:pt x="8479" y="18536"/>
                  </a:cubicBezTo>
                  <a:cubicBezTo>
                    <a:pt x="8277" y="18201"/>
                    <a:pt x="8008" y="17515"/>
                    <a:pt x="7739" y="17179"/>
                  </a:cubicBezTo>
                  <a:cubicBezTo>
                    <a:pt x="7720" y="17081"/>
                    <a:pt x="7698" y="17039"/>
                    <a:pt x="7678" y="17039"/>
                  </a:cubicBezTo>
                  <a:close/>
                  <a:moveTo>
                    <a:pt x="9252" y="19516"/>
                  </a:moveTo>
                  <a:cubicBezTo>
                    <a:pt x="9141" y="19516"/>
                    <a:pt x="9102" y="20915"/>
                    <a:pt x="9285" y="20915"/>
                  </a:cubicBezTo>
                  <a:cubicBezTo>
                    <a:pt x="9556" y="21264"/>
                    <a:pt x="9825" y="21264"/>
                    <a:pt x="10094" y="21600"/>
                  </a:cubicBezTo>
                  <a:cubicBezTo>
                    <a:pt x="10160" y="21600"/>
                    <a:pt x="10296" y="21264"/>
                    <a:pt x="10296" y="20915"/>
                  </a:cubicBezTo>
                  <a:cubicBezTo>
                    <a:pt x="10296" y="20243"/>
                    <a:pt x="10227" y="20243"/>
                    <a:pt x="10160" y="19893"/>
                  </a:cubicBezTo>
                  <a:cubicBezTo>
                    <a:pt x="9891" y="19893"/>
                    <a:pt x="9623" y="19893"/>
                    <a:pt x="9285" y="19558"/>
                  </a:cubicBezTo>
                  <a:cubicBezTo>
                    <a:pt x="9274" y="19530"/>
                    <a:pt x="9263" y="19516"/>
                    <a:pt x="9252" y="19516"/>
                  </a:cubicBezTo>
                  <a:close/>
                  <a:moveTo>
                    <a:pt x="11775" y="19222"/>
                  </a:moveTo>
                  <a:cubicBezTo>
                    <a:pt x="11506" y="19558"/>
                    <a:pt x="11171" y="19893"/>
                    <a:pt x="10900" y="19893"/>
                  </a:cubicBezTo>
                  <a:cubicBezTo>
                    <a:pt x="10833" y="20243"/>
                    <a:pt x="10767" y="20579"/>
                    <a:pt x="10833" y="20915"/>
                  </a:cubicBezTo>
                  <a:cubicBezTo>
                    <a:pt x="10833" y="21264"/>
                    <a:pt x="10833" y="21600"/>
                    <a:pt x="10969" y="21600"/>
                  </a:cubicBezTo>
                  <a:cubicBezTo>
                    <a:pt x="11304" y="21264"/>
                    <a:pt x="11573" y="20915"/>
                    <a:pt x="11841" y="20579"/>
                  </a:cubicBezTo>
                  <a:cubicBezTo>
                    <a:pt x="11911" y="20579"/>
                    <a:pt x="11977" y="20243"/>
                    <a:pt x="11911" y="19558"/>
                  </a:cubicBezTo>
                  <a:cubicBezTo>
                    <a:pt x="11911" y="19222"/>
                    <a:pt x="11841" y="19222"/>
                    <a:pt x="11775" y="19222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483" name="Google Shape;1677;p41"/>
          <p:cNvGrpSpPr/>
          <p:nvPr/>
        </p:nvGrpSpPr>
        <p:grpSpPr>
          <a:xfrm>
            <a:off x="21830399" y="10649294"/>
            <a:ext cx="1774963" cy="2169673"/>
            <a:chOff x="0" y="0"/>
            <a:chExt cx="1774962" cy="2169672"/>
          </a:xfrm>
        </p:grpSpPr>
        <p:sp>
          <p:nvSpPr>
            <p:cNvPr id="2438" name="Google Shape;1678;p41"/>
            <p:cNvSpPr/>
            <p:nvPr/>
          </p:nvSpPr>
          <p:spPr>
            <a:xfrm>
              <a:off x="53118" y="1170348"/>
              <a:ext cx="1311414" cy="9993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6" h="21600" fill="norm" stroke="1" extrusionOk="0">
                  <a:moveTo>
                    <a:pt x="10800" y="0"/>
                  </a:moveTo>
                  <a:cubicBezTo>
                    <a:pt x="3871" y="0"/>
                    <a:pt x="1263" y="1394"/>
                    <a:pt x="408" y="2090"/>
                  </a:cubicBezTo>
                  <a:cubicBezTo>
                    <a:pt x="122" y="2305"/>
                    <a:pt x="0" y="2678"/>
                    <a:pt x="0" y="3108"/>
                  </a:cubicBezTo>
                  <a:cubicBezTo>
                    <a:pt x="39" y="3215"/>
                    <a:pt x="39" y="3430"/>
                    <a:pt x="39" y="3536"/>
                  </a:cubicBezTo>
                  <a:lnTo>
                    <a:pt x="39" y="3805"/>
                  </a:lnTo>
                  <a:cubicBezTo>
                    <a:pt x="81" y="4393"/>
                    <a:pt x="162" y="5144"/>
                    <a:pt x="244" y="6054"/>
                  </a:cubicBezTo>
                  <a:cubicBezTo>
                    <a:pt x="244" y="6162"/>
                    <a:pt x="284" y="6268"/>
                    <a:pt x="284" y="6429"/>
                  </a:cubicBezTo>
                  <a:cubicBezTo>
                    <a:pt x="652" y="10019"/>
                    <a:pt x="1508" y="15322"/>
                    <a:pt x="3138" y="18267"/>
                  </a:cubicBezTo>
                  <a:lnTo>
                    <a:pt x="3260" y="18427"/>
                  </a:lnTo>
                  <a:cubicBezTo>
                    <a:pt x="3709" y="19285"/>
                    <a:pt x="4320" y="19875"/>
                    <a:pt x="5053" y="20251"/>
                  </a:cubicBezTo>
                  <a:cubicBezTo>
                    <a:pt x="6984" y="21103"/>
                    <a:pt x="9484" y="21600"/>
                    <a:pt x="11810" y="21600"/>
                  </a:cubicBezTo>
                  <a:cubicBezTo>
                    <a:pt x="14737" y="21600"/>
                    <a:pt x="17391" y="20814"/>
                    <a:pt x="18299" y="18964"/>
                  </a:cubicBezTo>
                  <a:cubicBezTo>
                    <a:pt x="18504" y="18536"/>
                    <a:pt x="18665" y="18106"/>
                    <a:pt x="18788" y="17624"/>
                  </a:cubicBezTo>
                  <a:lnTo>
                    <a:pt x="18910" y="17303"/>
                  </a:lnTo>
                  <a:cubicBezTo>
                    <a:pt x="19807" y="14304"/>
                    <a:pt x="20664" y="9162"/>
                    <a:pt x="21153" y="5732"/>
                  </a:cubicBezTo>
                  <a:cubicBezTo>
                    <a:pt x="21194" y="5680"/>
                    <a:pt x="21194" y="5572"/>
                    <a:pt x="21194" y="5517"/>
                  </a:cubicBezTo>
                  <a:cubicBezTo>
                    <a:pt x="21316" y="4823"/>
                    <a:pt x="21397" y="4178"/>
                    <a:pt x="21478" y="3696"/>
                  </a:cubicBezTo>
                  <a:cubicBezTo>
                    <a:pt x="21478" y="3590"/>
                    <a:pt x="21478" y="3536"/>
                    <a:pt x="21519" y="3430"/>
                  </a:cubicBezTo>
                  <a:cubicBezTo>
                    <a:pt x="21561" y="3269"/>
                    <a:pt x="21561" y="3163"/>
                    <a:pt x="21561" y="3108"/>
                  </a:cubicBezTo>
                  <a:cubicBezTo>
                    <a:pt x="21600" y="2626"/>
                    <a:pt x="21438" y="2145"/>
                    <a:pt x="21153" y="1930"/>
                  </a:cubicBezTo>
                  <a:cubicBezTo>
                    <a:pt x="20175" y="1233"/>
                    <a:pt x="17566" y="0"/>
                    <a:pt x="108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39" name="Google Shape;1679;p41"/>
            <p:cNvSpPr/>
            <p:nvPr/>
          </p:nvSpPr>
          <p:spPr>
            <a:xfrm>
              <a:off x="55519" y="1329016"/>
              <a:ext cx="1306140" cy="991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20534" y="7549"/>
                    <a:pt x="17789" y="19433"/>
                    <a:pt x="11231" y="19433"/>
                  </a:cubicBezTo>
                  <a:cubicBezTo>
                    <a:pt x="3894" y="19433"/>
                    <a:pt x="985" y="7026"/>
                    <a:pt x="0" y="1071"/>
                  </a:cubicBezTo>
                  <a:lnTo>
                    <a:pt x="0" y="3787"/>
                  </a:lnTo>
                  <a:cubicBezTo>
                    <a:pt x="1108" y="10264"/>
                    <a:pt x="4059" y="21600"/>
                    <a:pt x="11231" y="21600"/>
                  </a:cubicBezTo>
                  <a:cubicBezTo>
                    <a:pt x="17583" y="21600"/>
                    <a:pt x="20371" y="10812"/>
                    <a:pt x="21558" y="2691"/>
                  </a:cubicBezTo>
                  <a:cubicBezTo>
                    <a:pt x="21558" y="1619"/>
                    <a:pt x="21600" y="548"/>
                    <a:pt x="216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40" name="Google Shape;1680;p41"/>
            <p:cNvSpPr/>
            <p:nvPr/>
          </p:nvSpPr>
          <p:spPr>
            <a:xfrm>
              <a:off x="70379" y="1423211"/>
              <a:ext cx="1271504" cy="1536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557" y="0"/>
                  </a:moveTo>
                  <a:cubicBezTo>
                    <a:pt x="21262" y="1045"/>
                    <a:pt x="20967" y="2780"/>
                    <a:pt x="20757" y="4870"/>
                  </a:cubicBezTo>
                  <a:cubicBezTo>
                    <a:pt x="20505" y="7313"/>
                    <a:pt x="20252" y="8711"/>
                    <a:pt x="19914" y="10109"/>
                  </a:cubicBezTo>
                  <a:cubicBezTo>
                    <a:pt x="19831" y="10189"/>
                    <a:pt x="19747" y="10237"/>
                    <a:pt x="19662" y="10237"/>
                  </a:cubicBezTo>
                  <a:cubicBezTo>
                    <a:pt x="19410" y="10237"/>
                    <a:pt x="19157" y="9836"/>
                    <a:pt x="18905" y="9048"/>
                  </a:cubicBezTo>
                  <a:cubicBezTo>
                    <a:pt x="18652" y="8277"/>
                    <a:pt x="18400" y="7875"/>
                    <a:pt x="18130" y="7875"/>
                  </a:cubicBezTo>
                  <a:cubicBezTo>
                    <a:pt x="18039" y="7875"/>
                    <a:pt x="17947" y="7923"/>
                    <a:pt x="17852" y="8004"/>
                  </a:cubicBezTo>
                  <a:cubicBezTo>
                    <a:pt x="17516" y="9048"/>
                    <a:pt x="17221" y="10446"/>
                    <a:pt x="16969" y="12536"/>
                  </a:cubicBezTo>
                  <a:cubicBezTo>
                    <a:pt x="16716" y="14625"/>
                    <a:pt x="16421" y="16023"/>
                    <a:pt x="16083" y="16714"/>
                  </a:cubicBezTo>
                  <a:cubicBezTo>
                    <a:pt x="16027" y="16779"/>
                    <a:pt x="15968" y="16811"/>
                    <a:pt x="15910" y="16811"/>
                  </a:cubicBezTo>
                  <a:cubicBezTo>
                    <a:pt x="15632" y="16811"/>
                    <a:pt x="15361" y="16136"/>
                    <a:pt x="15116" y="14979"/>
                  </a:cubicBezTo>
                  <a:cubicBezTo>
                    <a:pt x="14778" y="13934"/>
                    <a:pt x="14442" y="13243"/>
                    <a:pt x="14104" y="13243"/>
                  </a:cubicBezTo>
                  <a:cubicBezTo>
                    <a:pt x="13768" y="13580"/>
                    <a:pt x="13432" y="14979"/>
                    <a:pt x="13178" y="16714"/>
                  </a:cubicBezTo>
                  <a:cubicBezTo>
                    <a:pt x="12885" y="18466"/>
                    <a:pt x="12589" y="19511"/>
                    <a:pt x="12254" y="19864"/>
                  </a:cubicBezTo>
                  <a:cubicBezTo>
                    <a:pt x="11916" y="19864"/>
                    <a:pt x="11580" y="18820"/>
                    <a:pt x="11285" y="17421"/>
                  </a:cubicBezTo>
                  <a:cubicBezTo>
                    <a:pt x="10989" y="15670"/>
                    <a:pt x="10653" y="14979"/>
                    <a:pt x="10315" y="14625"/>
                  </a:cubicBezTo>
                  <a:cubicBezTo>
                    <a:pt x="9937" y="14625"/>
                    <a:pt x="9601" y="15670"/>
                    <a:pt x="9306" y="17068"/>
                  </a:cubicBezTo>
                  <a:cubicBezTo>
                    <a:pt x="9061" y="18788"/>
                    <a:pt x="8768" y="19591"/>
                    <a:pt x="8471" y="19591"/>
                  </a:cubicBezTo>
                  <a:cubicBezTo>
                    <a:pt x="8104" y="19591"/>
                    <a:pt x="7733" y="18338"/>
                    <a:pt x="7453" y="16023"/>
                  </a:cubicBezTo>
                  <a:cubicBezTo>
                    <a:pt x="7158" y="14288"/>
                    <a:pt x="6863" y="12889"/>
                    <a:pt x="6484" y="12198"/>
                  </a:cubicBezTo>
                  <a:cubicBezTo>
                    <a:pt x="6148" y="12198"/>
                    <a:pt x="5810" y="12889"/>
                    <a:pt x="5474" y="13934"/>
                  </a:cubicBezTo>
                  <a:cubicBezTo>
                    <a:pt x="5179" y="15332"/>
                    <a:pt x="4843" y="15670"/>
                    <a:pt x="4505" y="15670"/>
                  </a:cubicBezTo>
                  <a:cubicBezTo>
                    <a:pt x="4169" y="14625"/>
                    <a:pt x="3874" y="13243"/>
                    <a:pt x="3622" y="11154"/>
                  </a:cubicBezTo>
                  <a:cubicBezTo>
                    <a:pt x="3299" y="8004"/>
                    <a:pt x="2835" y="6364"/>
                    <a:pt x="2356" y="6364"/>
                  </a:cubicBezTo>
                  <a:cubicBezTo>
                    <a:pt x="2146" y="6364"/>
                    <a:pt x="1932" y="6670"/>
                    <a:pt x="1726" y="7313"/>
                  </a:cubicBezTo>
                  <a:cubicBezTo>
                    <a:pt x="1509" y="7988"/>
                    <a:pt x="1291" y="8373"/>
                    <a:pt x="1074" y="8373"/>
                  </a:cubicBezTo>
                  <a:cubicBezTo>
                    <a:pt x="955" y="8373"/>
                    <a:pt x="835" y="8261"/>
                    <a:pt x="717" y="8004"/>
                  </a:cubicBezTo>
                  <a:cubicBezTo>
                    <a:pt x="421" y="6959"/>
                    <a:pt x="169" y="5577"/>
                    <a:pt x="0" y="3488"/>
                  </a:cubicBezTo>
                  <a:cubicBezTo>
                    <a:pt x="0" y="4179"/>
                    <a:pt x="43" y="5223"/>
                    <a:pt x="43" y="5914"/>
                  </a:cubicBezTo>
                  <a:cubicBezTo>
                    <a:pt x="212" y="7313"/>
                    <a:pt x="421" y="8711"/>
                    <a:pt x="674" y="9402"/>
                  </a:cubicBezTo>
                  <a:cubicBezTo>
                    <a:pt x="808" y="9659"/>
                    <a:pt x="938" y="9771"/>
                    <a:pt x="1064" y="9771"/>
                  </a:cubicBezTo>
                  <a:cubicBezTo>
                    <a:pt x="1297" y="9771"/>
                    <a:pt x="1524" y="9386"/>
                    <a:pt x="1769" y="8711"/>
                  </a:cubicBezTo>
                  <a:cubicBezTo>
                    <a:pt x="1985" y="8196"/>
                    <a:pt x="2224" y="7875"/>
                    <a:pt x="2451" y="7875"/>
                  </a:cubicBezTo>
                  <a:cubicBezTo>
                    <a:pt x="2534" y="7875"/>
                    <a:pt x="2616" y="7923"/>
                    <a:pt x="2695" y="8004"/>
                  </a:cubicBezTo>
                  <a:cubicBezTo>
                    <a:pt x="3031" y="9048"/>
                    <a:pt x="3286" y="10446"/>
                    <a:pt x="3538" y="12536"/>
                  </a:cubicBezTo>
                  <a:cubicBezTo>
                    <a:pt x="3826" y="15573"/>
                    <a:pt x="4278" y="17261"/>
                    <a:pt x="4740" y="17261"/>
                  </a:cubicBezTo>
                  <a:cubicBezTo>
                    <a:pt x="5020" y="17261"/>
                    <a:pt x="5303" y="16650"/>
                    <a:pt x="5558" y="15332"/>
                  </a:cubicBezTo>
                  <a:cubicBezTo>
                    <a:pt x="5853" y="14288"/>
                    <a:pt x="6148" y="13934"/>
                    <a:pt x="6484" y="13934"/>
                  </a:cubicBezTo>
                  <a:cubicBezTo>
                    <a:pt x="6779" y="14288"/>
                    <a:pt x="7074" y="15670"/>
                    <a:pt x="7370" y="17421"/>
                  </a:cubicBezTo>
                  <a:cubicBezTo>
                    <a:pt x="7622" y="19157"/>
                    <a:pt x="7958" y="20555"/>
                    <a:pt x="8337" y="20909"/>
                  </a:cubicBezTo>
                  <a:cubicBezTo>
                    <a:pt x="8715" y="20909"/>
                    <a:pt x="9094" y="20202"/>
                    <a:pt x="9389" y="18466"/>
                  </a:cubicBezTo>
                  <a:cubicBezTo>
                    <a:pt x="9684" y="17068"/>
                    <a:pt x="9980" y="16023"/>
                    <a:pt x="10315" y="16023"/>
                  </a:cubicBezTo>
                  <a:cubicBezTo>
                    <a:pt x="10653" y="16377"/>
                    <a:pt x="10947" y="17068"/>
                    <a:pt x="11199" y="18820"/>
                  </a:cubicBezTo>
                  <a:cubicBezTo>
                    <a:pt x="11537" y="20202"/>
                    <a:pt x="11873" y="21246"/>
                    <a:pt x="12211" y="21600"/>
                  </a:cubicBezTo>
                  <a:lnTo>
                    <a:pt x="12254" y="21600"/>
                  </a:lnTo>
                  <a:cubicBezTo>
                    <a:pt x="12632" y="20909"/>
                    <a:pt x="12968" y="19864"/>
                    <a:pt x="13263" y="17775"/>
                  </a:cubicBezTo>
                  <a:cubicBezTo>
                    <a:pt x="13516" y="16377"/>
                    <a:pt x="13811" y="15332"/>
                    <a:pt x="14147" y="14625"/>
                  </a:cubicBezTo>
                  <a:cubicBezTo>
                    <a:pt x="14442" y="14625"/>
                    <a:pt x="14778" y="15332"/>
                    <a:pt x="15073" y="16377"/>
                  </a:cubicBezTo>
                  <a:cubicBezTo>
                    <a:pt x="15411" y="17775"/>
                    <a:pt x="15747" y="18466"/>
                    <a:pt x="16126" y="18466"/>
                  </a:cubicBezTo>
                  <a:cubicBezTo>
                    <a:pt x="16464" y="17421"/>
                    <a:pt x="16800" y="16023"/>
                    <a:pt x="17095" y="13934"/>
                  </a:cubicBezTo>
                  <a:cubicBezTo>
                    <a:pt x="17304" y="12198"/>
                    <a:pt x="17600" y="10800"/>
                    <a:pt x="17895" y="9755"/>
                  </a:cubicBezTo>
                  <a:cubicBezTo>
                    <a:pt x="18231" y="9755"/>
                    <a:pt x="18526" y="10109"/>
                    <a:pt x="18862" y="10800"/>
                  </a:cubicBezTo>
                  <a:cubicBezTo>
                    <a:pt x="19077" y="11684"/>
                    <a:pt x="19310" y="12118"/>
                    <a:pt x="19540" y="12118"/>
                  </a:cubicBezTo>
                  <a:cubicBezTo>
                    <a:pt x="20031" y="12118"/>
                    <a:pt x="20513" y="10173"/>
                    <a:pt x="20800" y="6621"/>
                  </a:cubicBezTo>
                  <a:cubicBezTo>
                    <a:pt x="21010" y="4532"/>
                    <a:pt x="21262" y="2780"/>
                    <a:pt x="21557" y="1736"/>
                  </a:cubicBezTo>
                  <a:cubicBezTo>
                    <a:pt x="21600" y="1398"/>
                    <a:pt x="21600" y="691"/>
                    <a:pt x="21600" y="338"/>
                  </a:cubicBezTo>
                  <a:lnTo>
                    <a:pt x="21557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41" name="Google Shape;1681;p41"/>
            <p:cNvSpPr/>
            <p:nvPr/>
          </p:nvSpPr>
          <p:spPr>
            <a:xfrm>
              <a:off x="246423" y="1970890"/>
              <a:ext cx="956566" cy="143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20818" y="2988"/>
                    <a:pt x="20201" y="6696"/>
                    <a:pt x="19698" y="11538"/>
                  </a:cubicBezTo>
                  <a:cubicBezTo>
                    <a:pt x="19530" y="7452"/>
                    <a:pt x="18972" y="4104"/>
                    <a:pt x="18299" y="2988"/>
                  </a:cubicBezTo>
                  <a:cubicBezTo>
                    <a:pt x="18177" y="2850"/>
                    <a:pt x="18051" y="2799"/>
                    <a:pt x="17927" y="2799"/>
                  </a:cubicBezTo>
                  <a:cubicBezTo>
                    <a:pt x="17313" y="2799"/>
                    <a:pt x="16693" y="4293"/>
                    <a:pt x="16228" y="7074"/>
                  </a:cubicBezTo>
                  <a:cubicBezTo>
                    <a:pt x="15725" y="10062"/>
                    <a:pt x="15333" y="13410"/>
                    <a:pt x="15054" y="17496"/>
                  </a:cubicBezTo>
                  <a:cubicBezTo>
                    <a:pt x="14615" y="8190"/>
                    <a:pt x="13410" y="3623"/>
                    <a:pt x="12202" y="3623"/>
                  </a:cubicBezTo>
                  <a:cubicBezTo>
                    <a:pt x="10947" y="3623"/>
                    <a:pt x="9687" y="8568"/>
                    <a:pt x="9290" y="18252"/>
                  </a:cubicBezTo>
                  <a:cubicBezTo>
                    <a:pt x="8954" y="13770"/>
                    <a:pt x="8451" y="9684"/>
                    <a:pt x="7834" y="7074"/>
                  </a:cubicBezTo>
                  <a:cubicBezTo>
                    <a:pt x="7331" y="4928"/>
                    <a:pt x="6758" y="3846"/>
                    <a:pt x="6190" y="3846"/>
                  </a:cubicBezTo>
                  <a:cubicBezTo>
                    <a:pt x="5875" y="3846"/>
                    <a:pt x="5560" y="4172"/>
                    <a:pt x="5261" y="4842"/>
                  </a:cubicBezTo>
                  <a:cubicBezTo>
                    <a:pt x="4533" y="6696"/>
                    <a:pt x="4029" y="10800"/>
                    <a:pt x="3805" y="15642"/>
                  </a:cubicBezTo>
                  <a:cubicBezTo>
                    <a:pt x="3358" y="10062"/>
                    <a:pt x="2574" y="6336"/>
                    <a:pt x="1678" y="5220"/>
                  </a:cubicBezTo>
                  <a:cubicBezTo>
                    <a:pt x="1546" y="5134"/>
                    <a:pt x="1412" y="5082"/>
                    <a:pt x="1275" y="5082"/>
                  </a:cubicBezTo>
                  <a:cubicBezTo>
                    <a:pt x="834" y="5082"/>
                    <a:pt x="385" y="5563"/>
                    <a:pt x="0" y="6696"/>
                  </a:cubicBezTo>
                  <a:lnTo>
                    <a:pt x="111" y="8190"/>
                  </a:lnTo>
                  <a:cubicBezTo>
                    <a:pt x="496" y="7057"/>
                    <a:pt x="880" y="6576"/>
                    <a:pt x="1265" y="6576"/>
                  </a:cubicBezTo>
                  <a:cubicBezTo>
                    <a:pt x="1384" y="6576"/>
                    <a:pt x="1502" y="6610"/>
                    <a:pt x="1624" y="6696"/>
                  </a:cubicBezTo>
                  <a:cubicBezTo>
                    <a:pt x="2630" y="7812"/>
                    <a:pt x="3412" y="12654"/>
                    <a:pt x="3805" y="18612"/>
                  </a:cubicBezTo>
                  <a:cubicBezTo>
                    <a:pt x="3805" y="18990"/>
                    <a:pt x="3862" y="19368"/>
                    <a:pt x="3916" y="19368"/>
                  </a:cubicBezTo>
                  <a:cubicBezTo>
                    <a:pt x="3973" y="18990"/>
                    <a:pt x="4029" y="18612"/>
                    <a:pt x="4029" y="18612"/>
                  </a:cubicBezTo>
                  <a:cubicBezTo>
                    <a:pt x="4029" y="13032"/>
                    <a:pt x="4589" y="8190"/>
                    <a:pt x="5372" y="6336"/>
                  </a:cubicBezTo>
                  <a:cubicBezTo>
                    <a:pt x="5658" y="5649"/>
                    <a:pt x="5955" y="5323"/>
                    <a:pt x="6247" y="5323"/>
                  </a:cubicBezTo>
                  <a:cubicBezTo>
                    <a:pt x="6747" y="5323"/>
                    <a:pt x="7240" y="6301"/>
                    <a:pt x="7666" y="8190"/>
                  </a:cubicBezTo>
                  <a:cubicBezTo>
                    <a:pt x="8394" y="11538"/>
                    <a:pt x="8898" y="15642"/>
                    <a:pt x="9233" y="20845"/>
                  </a:cubicBezTo>
                  <a:cubicBezTo>
                    <a:pt x="9290" y="21222"/>
                    <a:pt x="9290" y="21222"/>
                    <a:pt x="9344" y="21600"/>
                  </a:cubicBezTo>
                  <a:cubicBezTo>
                    <a:pt x="9401" y="21222"/>
                    <a:pt x="9458" y="21222"/>
                    <a:pt x="9458" y="20845"/>
                  </a:cubicBezTo>
                  <a:cubicBezTo>
                    <a:pt x="9744" y="10748"/>
                    <a:pt x="10983" y="5632"/>
                    <a:pt x="12215" y="5632"/>
                  </a:cubicBezTo>
                  <a:cubicBezTo>
                    <a:pt x="13389" y="5632"/>
                    <a:pt x="14558" y="10285"/>
                    <a:pt x="14886" y="19728"/>
                  </a:cubicBezTo>
                  <a:cubicBezTo>
                    <a:pt x="14940" y="20106"/>
                    <a:pt x="14940" y="20484"/>
                    <a:pt x="14997" y="20484"/>
                  </a:cubicBezTo>
                  <a:cubicBezTo>
                    <a:pt x="15054" y="20484"/>
                    <a:pt x="15111" y="20106"/>
                    <a:pt x="15111" y="20106"/>
                  </a:cubicBezTo>
                  <a:cubicBezTo>
                    <a:pt x="15389" y="15642"/>
                    <a:pt x="15782" y="11538"/>
                    <a:pt x="16342" y="8568"/>
                  </a:cubicBezTo>
                  <a:cubicBezTo>
                    <a:pt x="16760" y="5786"/>
                    <a:pt x="17333" y="4275"/>
                    <a:pt x="17898" y="4275"/>
                  </a:cubicBezTo>
                  <a:cubicBezTo>
                    <a:pt x="18015" y="4275"/>
                    <a:pt x="18131" y="4344"/>
                    <a:pt x="18244" y="4464"/>
                  </a:cubicBezTo>
                  <a:cubicBezTo>
                    <a:pt x="18915" y="5580"/>
                    <a:pt x="19419" y="9306"/>
                    <a:pt x="19530" y="13770"/>
                  </a:cubicBezTo>
                  <a:cubicBezTo>
                    <a:pt x="19530" y="14148"/>
                    <a:pt x="19530" y="14526"/>
                    <a:pt x="19587" y="14526"/>
                  </a:cubicBezTo>
                  <a:cubicBezTo>
                    <a:pt x="19602" y="14629"/>
                    <a:pt x="19620" y="14680"/>
                    <a:pt x="19633" y="14680"/>
                  </a:cubicBezTo>
                  <a:cubicBezTo>
                    <a:pt x="19672" y="14680"/>
                    <a:pt x="19698" y="14406"/>
                    <a:pt x="19698" y="14148"/>
                  </a:cubicBezTo>
                  <a:cubicBezTo>
                    <a:pt x="20147" y="9306"/>
                    <a:pt x="20707" y="5220"/>
                    <a:pt x="21432" y="2232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42" name="Google Shape;1682;p41"/>
            <p:cNvSpPr/>
            <p:nvPr/>
          </p:nvSpPr>
          <p:spPr>
            <a:xfrm>
              <a:off x="92785" y="1195154"/>
              <a:ext cx="1241668" cy="1933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78" y="0"/>
                  </a:moveTo>
                  <a:cubicBezTo>
                    <a:pt x="4828" y="0"/>
                    <a:pt x="0" y="4982"/>
                    <a:pt x="0" y="10806"/>
                  </a:cubicBezTo>
                  <a:cubicBezTo>
                    <a:pt x="0" y="11637"/>
                    <a:pt x="42" y="12186"/>
                    <a:pt x="129" y="12467"/>
                  </a:cubicBezTo>
                  <a:cubicBezTo>
                    <a:pt x="949" y="17730"/>
                    <a:pt x="5345" y="21600"/>
                    <a:pt x="10778" y="21600"/>
                  </a:cubicBezTo>
                  <a:cubicBezTo>
                    <a:pt x="16253" y="21600"/>
                    <a:pt x="20781" y="17730"/>
                    <a:pt x="21513" y="12467"/>
                  </a:cubicBezTo>
                  <a:cubicBezTo>
                    <a:pt x="21556" y="11905"/>
                    <a:pt x="21600" y="11356"/>
                    <a:pt x="21600" y="10806"/>
                  </a:cubicBezTo>
                  <a:cubicBezTo>
                    <a:pt x="21600" y="4982"/>
                    <a:pt x="16770" y="0"/>
                    <a:pt x="10778" y="0"/>
                  </a:cubicBezTo>
                  <a:close/>
                </a:path>
              </a:pathLst>
            </a:custGeom>
            <a:solidFill>
              <a:srgbClr val="4E404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43" name="Google Shape;1683;p41"/>
            <p:cNvSpPr/>
            <p:nvPr/>
          </p:nvSpPr>
          <p:spPr>
            <a:xfrm>
              <a:off x="883379" y="1247167"/>
              <a:ext cx="446050" cy="138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921" y="0"/>
                  </a:moveTo>
                  <a:cubicBezTo>
                    <a:pt x="6958" y="3858"/>
                    <a:pt x="6001" y="6951"/>
                    <a:pt x="5037" y="10027"/>
                  </a:cubicBezTo>
                  <a:cubicBezTo>
                    <a:pt x="3476" y="14649"/>
                    <a:pt x="1799" y="18116"/>
                    <a:pt x="0" y="21600"/>
                  </a:cubicBezTo>
                  <a:cubicBezTo>
                    <a:pt x="11282" y="20053"/>
                    <a:pt x="19923" y="15040"/>
                    <a:pt x="21600" y="9262"/>
                  </a:cubicBezTo>
                  <a:cubicBezTo>
                    <a:pt x="20161" y="5404"/>
                    <a:pt x="15118" y="1938"/>
                    <a:pt x="792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44" name="Google Shape;1684;p41"/>
            <p:cNvSpPr/>
            <p:nvPr/>
          </p:nvSpPr>
          <p:spPr>
            <a:xfrm>
              <a:off x="100215" y="1236650"/>
              <a:ext cx="946741" cy="151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481" y="0"/>
                  </a:moveTo>
                  <a:cubicBezTo>
                    <a:pt x="14999" y="0"/>
                    <a:pt x="14514" y="33"/>
                    <a:pt x="14021" y="98"/>
                  </a:cubicBezTo>
                  <a:lnTo>
                    <a:pt x="12722" y="98"/>
                  </a:lnTo>
                  <a:cubicBezTo>
                    <a:pt x="12443" y="65"/>
                    <a:pt x="12164" y="49"/>
                    <a:pt x="11885" y="49"/>
                  </a:cubicBezTo>
                  <a:cubicBezTo>
                    <a:pt x="8883" y="49"/>
                    <a:pt x="5884" y="1740"/>
                    <a:pt x="2882" y="4327"/>
                  </a:cubicBezTo>
                  <a:cubicBezTo>
                    <a:pt x="1356" y="6083"/>
                    <a:pt x="339" y="7856"/>
                    <a:pt x="0" y="9970"/>
                  </a:cubicBezTo>
                  <a:cubicBezTo>
                    <a:pt x="563" y="13842"/>
                    <a:pt x="2543" y="16672"/>
                    <a:pt x="5370" y="18786"/>
                  </a:cubicBezTo>
                  <a:cubicBezTo>
                    <a:pt x="7407" y="20543"/>
                    <a:pt x="9895" y="21258"/>
                    <a:pt x="12553" y="21600"/>
                  </a:cubicBezTo>
                  <a:lnTo>
                    <a:pt x="13966" y="21600"/>
                  </a:lnTo>
                  <a:cubicBezTo>
                    <a:pt x="15322" y="21600"/>
                    <a:pt x="16624" y="21600"/>
                    <a:pt x="17868" y="21258"/>
                  </a:cubicBezTo>
                  <a:cubicBezTo>
                    <a:pt x="18715" y="18070"/>
                    <a:pt x="19506" y="14899"/>
                    <a:pt x="20241" y="10670"/>
                  </a:cubicBezTo>
                  <a:cubicBezTo>
                    <a:pt x="20695" y="7856"/>
                    <a:pt x="21146" y="5026"/>
                    <a:pt x="21600" y="1496"/>
                  </a:cubicBezTo>
                  <a:cubicBezTo>
                    <a:pt x="19832" y="634"/>
                    <a:pt x="17719" y="0"/>
                    <a:pt x="1548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45" name="Google Shape;1685;p41"/>
            <p:cNvSpPr/>
            <p:nvPr/>
          </p:nvSpPr>
          <p:spPr>
            <a:xfrm>
              <a:off x="1303854" y="957952"/>
              <a:ext cx="471109" cy="4676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6" h="21600" fill="norm" stroke="1" extrusionOk="0">
                  <a:moveTo>
                    <a:pt x="4041" y="0"/>
                  </a:moveTo>
                  <a:cubicBezTo>
                    <a:pt x="3907" y="0"/>
                    <a:pt x="3767" y="26"/>
                    <a:pt x="3618" y="84"/>
                  </a:cubicBezTo>
                  <a:cubicBezTo>
                    <a:pt x="2498" y="539"/>
                    <a:pt x="1491" y="1457"/>
                    <a:pt x="933" y="2487"/>
                  </a:cubicBezTo>
                  <a:cubicBezTo>
                    <a:pt x="35" y="3860"/>
                    <a:pt x="-187" y="5465"/>
                    <a:pt x="149" y="6948"/>
                  </a:cubicBezTo>
                  <a:cubicBezTo>
                    <a:pt x="484" y="8437"/>
                    <a:pt x="1155" y="9810"/>
                    <a:pt x="2054" y="11072"/>
                  </a:cubicBezTo>
                  <a:cubicBezTo>
                    <a:pt x="3504" y="13358"/>
                    <a:pt x="4960" y="15650"/>
                    <a:pt x="6307" y="17941"/>
                  </a:cubicBezTo>
                  <a:cubicBezTo>
                    <a:pt x="6865" y="18738"/>
                    <a:pt x="7423" y="19541"/>
                    <a:pt x="8094" y="20227"/>
                  </a:cubicBezTo>
                  <a:cubicBezTo>
                    <a:pt x="8321" y="20460"/>
                    <a:pt x="8543" y="20687"/>
                    <a:pt x="8765" y="20914"/>
                  </a:cubicBezTo>
                  <a:cubicBezTo>
                    <a:pt x="9106" y="21030"/>
                    <a:pt x="9441" y="21257"/>
                    <a:pt x="9777" y="21373"/>
                  </a:cubicBezTo>
                  <a:cubicBezTo>
                    <a:pt x="10334" y="21489"/>
                    <a:pt x="10892" y="21489"/>
                    <a:pt x="11341" y="21489"/>
                  </a:cubicBezTo>
                  <a:lnTo>
                    <a:pt x="11676" y="21489"/>
                  </a:lnTo>
                  <a:cubicBezTo>
                    <a:pt x="12239" y="21373"/>
                    <a:pt x="12683" y="21373"/>
                    <a:pt x="13246" y="21373"/>
                  </a:cubicBezTo>
                  <a:lnTo>
                    <a:pt x="13803" y="21373"/>
                  </a:lnTo>
                  <a:cubicBezTo>
                    <a:pt x="15037" y="21373"/>
                    <a:pt x="16152" y="21600"/>
                    <a:pt x="17273" y="21600"/>
                  </a:cubicBezTo>
                  <a:lnTo>
                    <a:pt x="17608" y="21600"/>
                  </a:lnTo>
                  <a:cubicBezTo>
                    <a:pt x="18057" y="21600"/>
                    <a:pt x="18506" y="21600"/>
                    <a:pt x="18950" y="21489"/>
                  </a:cubicBezTo>
                  <a:cubicBezTo>
                    <a:pt x="19513" y="21373"/>
                    <a:pt x="19962" y="21146"/>
                    <a:pt x="20406" y="20914"/>
                  </a:cubicBezTo>
                  <a:lnTo>
                    <a:pt x="20633" y="20687"/>
                  </a:lnTo>
                  <a:cubicBezTo>
                    <a:pt x="20855" y="20460"/>
                    <a:pt x="21077" y="20227"/>
                    <a:pt x="21191" y="19884"/>
                  </a:cubicBezTo>
                  <a:cubicBezTo>
                    <a:pt x="21413" y="18854"/>
                    <a:pt x="21191" y="17825"/>
                    <a:pt x="20633" y="17022"/>
                  </a:cubicBezTo>
                  <a:lnTo>
                    <a:pt x="20406" y="16795"/>
                  </a:lnTo>
                  <a:cubicBezTo>
                    <a:pt x="20298" y="16568"/>
                    <a:pt x="20184" y="16336"/>
                    <a:pt x="19962" y="16109"/>
                  </a:cubicBezTo>
                  <a:cubicBezTo>
                    <a:pt x="18728" y="14620"/>
                    <a:pt x="17386" y="13358"/>
                    <a:pt x="15930" y="12101"/>
                  </a:cubicBezTo>
                  <a:cubicBezTo>
                    <a:pt x="14702" y="11072"/>
                    <a:pt x="13468" y="9926"/>
                    <a:pt x="12239" y="8670"/>
                  </a:cubicBezTo>
                  <a:cubicBezTo>
                    <a:pt x="10112" y="6605"/>
                    <a:pt x="8094" y="4319"/>
                    <a:pt x="6194" y="2027"/>
                  </a:cubicBezTo>
                  <a:cubicBezTo>
                    <a:pt x="5605" y="1325"/>
                    <a:pt x="5012" y="0"/>
                    <a:pt x="4041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46" name="Google Shape;1686;p41"/>
            <p:cNvSpPr/>
            <p:nvPr/>
          </p:nvSpPr>
          <p:spPr>
            <a:xfrm>
              <a:off x="1336861" y="1091128"/>
              <a:ext cx="225541" cy="3320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5463" y="7896"/>
                    <a:pt x="12579" y="15153"/>
                    <a:pt x="20888" y="21600"/>
                  </a:cubicBezTo>
                  <a:lnTo>
                    <a:pt x="21600" y="21600"/>
                  </a:lnTo>
                  <a:cubicBezTo>
                    <a:pt x="13061" y="15153"/>
                    <a:pt x="5934" y="7733"/>
                    <a:pt x="48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47" name="Google Shape;1687;p41"/>
            <p:cNvSpPr/>
            <p:nvPr/>
          </p:nvSpPr>
          <p:spPr>
            <a:xfrm>
              <a:off x="1369098" y="1058892"/>
              <a:ext cx="240401" cy="361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42" y="0"/>
                  </a:moveTo>
                  <a:lnTo>
                    <a:pt x="0" y="143"/>
                  </a:lnTo>
                  <a:cubicBezTo>
                    <a:pt x="5567" y="7691"/>
                    <a:pt x="12695" y="14946"/>
                    <a:pt x="20932" y="21600"/>
                  </a:cubicBezTo>
                  <a:lnTo>
                    <a:pt x="21600" y="21600"/>
                  </a:lnTo>
                  <a:cubicBezTo>
                    <a:pt x="13363" y="14946"/>
                    <a:pt x="6235" y="7691"/>
                    <a:pt x="44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48" name="Google Shape;1688;p41"/>
            <p:cNvSpPr/>
            <p:nvPr/>
          </p:nvSpPr>
          <p:spPr>
            <a:xfrm>
              <a:off x="1386473" y="1034086"/>
              <a:ext cx="309789" cy="3915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43" y="0"/>
                  </a:moveTo>
                  <a:lnTo>
                    <a:pt x="0" y="139"/>
                  </a:lnTo>
                  <a:cubicBezTo>
                    <a:pt x="3627" y="4648"/>
                    <a:pt x="7253" y="9296"/>
                    <a:pt x="11406" y="13534"/>
                  </a:cubicBezTo>
                  <a:cubicBezTo>
                    <a:pt x="14339" y="16410"/>
                    <a:pt x="17455" y="19140"/>
                    <a:pt x="20907" y="21600"/>
                  </a:cubicBezTo>
                  <a:lnTo>
                    <a:pt x="21600" y="21600"/>
                  </a:lnTo>
                  <a:cubicBezTo>
                    <a:pt x="17973" y="19140"/>
                    <a:pt x="14690" y="16410"/>
                    <a:pt x="11748" y="13401"/>
                  </a:cubicBezTo>
                  <a:cubicBezTo>
                    <a:pt x="7604" y="9025"/>
                    <a:pt x="3802" y="4648"/>
                    <a:pt x="34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49" name="Google Shape;1689;p41"/>
            <p:cNvSpPr/>
            <p:nvPr/>
          </p:nvSpPr>
          <p:spPr>
            <a:xfrm>
              <a:off x="1304625" y="1088613"/>
              <a:ext cx="193304" cy="3221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62" y="0"/>
                  </a:moveTo>
                  <a:lnTo>
                    <a:pt x="0" y="169"/>
                  </a:lnTo>
                  <a:cubicBezTo>
                    <a:pt x="5263" y="7481"/>
                    <a:pt x="11918" y="14288"/>
                    <a:pt x="19939" y="20604"/>
                  </a:cubicBezTo>
                  <a:cubicBezTo>
                    <a:pt x="20501" y="20941"/>
                    <a:pt x="21051" y="21270"/>
                    <a:pt x="21600" y="21600"/>
                  </a:cubicBezTo>
                  <a:cubicBezTo>
                    <a:pt x="13297" y="14954"/>
                    <a:pt x="6093" y="7642"/>
                    <a:pt x="56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50" name="Google Shape;1690;p41"/>
            <p:cNvSpPr/>
            <p:nvPr/>
          </p:nvSpPr>
          <p:spPr>
            <a:xfrm>
              <a:off x="905670" y="1086099"/>
              <a:ext cx="12347" cy="595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3000" y="912"/>
                  </a:lnTo>
                  <a:cubicBezTo>
                    <a:pt x="13000" y="1824"/>
                    <a:pt x="13000" y="2695"/>
                    <a:pt x="13000" y="2695"/>
                  </a:cubicBezTo>
                  <a:cubicBezTo>
                    <a:pt x="13000" y="8084"/>
                    <a:pt x="4200" y="14386"/>
                    <a:pt x="0" y="19776"/>
                  </a:cubicBezTo>
                  <a:lnTo>
                    <a:pt x="0" y="20688"/>
                  </a:lnTo>
                  <a:cubicBezTo>
                    <a:pt x="0" y="20688"/>
                    <a:pt x="0" y="20688"/>
                    <a:pt x="0" y="21600"/>
                  </a:cubicBezTo>
                  <a:lnTo>
                    <a:pt x="4200" y="21600"/>
                  </a:lnTo>
                  <a:cubicBezTo>
                    <a:pt x="8600" y="20688"/>
                    <a:pt x="8600" y="20688"/>
                    <a:pt x="8600" y="20688"/>
                  </a:cubicBezTo>
                  <a:lnTo>
                    <a:pt x="8600" y="17993"/>
                  </a:lnTo>
                  <a:cubicBezTo>
                    <a:pt x="17400" y="13474"/>
                    <a:pt x="17400" y="7214"/>
                    <a:pt x="21600" y="1824"/>
                  </a:cubicBezTo>
                  <a:cubicBezTo>
                    <a:pt x="21600" y="912"/>
                    <a:pt x="21600" y="912"/>
                    <a:pt x="21600" y="0"/>
                  </a:cubicBezTo>
                  <a:close/>
                </a:path>
              </a:pathLst>
            </a:custGeom>
            <a:solidFill>
              <a:srgbClr val="FFBB5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51" name="Google Shape;1691;p41"/>
            <p:cNvSpPr/>
            <p:nvPr/>
          </p:nvSpPr>
          <p:spPr>
            <a:xfrm>
              <a:off x="804045" y="1137197"/>
              <a:ext cx="106541" cy="778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19" y="0"/>
                  </a:moveTo>
                  <a:cubicBezTo>
                    <a:pt x="20650" y="0"/>
                    <a:pt x="20603" y="63"/>
                    <a:pt x="20603" y="285"/>
                  </a:cubicBezTo>
                  <a:cubicBezTo>
                    <a:pt x="16571" y="2347"/>
                    <a:pt x="12561" y="4409"/>
                    <a:pt x="9039" y="7137"/>
                  </a:cubicBezTo>
                  <a:cubicBezTo>
                    <a:pt x="5029" y="10594"/>
                    <a:pt x="2016" y="14717"/>
                    <a:pt x="0" y="20204"/>
                  </a:cubicBezTo>
                  <a:cubicBezTo>
                    <a:pt x="0" y="20902"/>
                    <a:pt x="0" y="21600"/>
                    <a:pt x="510" y="21600"/>
                  </a:cubicBezTo>
                  <a:lnTo>
                    <a:pt x="997" y="21600"/>
                  </a:lnTo>
                  <a:cubicBezTo>
                    <a:pt x="997" y="21600"/>
                    <a:pt x="1506" y="21600"/>
                    <a:pt x="1506" y="20902"/>
                  </a:cubicBezTo>
                  <a:cubicBezTo>
                    <a:pt x="3523" y="16081"/>
                    <a:pt x="6026" y="11958"/>
                    <a:pt x="9548" y="9198"/>
                  </a:cubicBezTo>
                  <a:cubicBezTo>
                    <a:pt x="13071" y="6470"/>
                    <a:pt x="17081" y="3711"/>
                    <a:pt x="21090" y="2347"/>
                  </a:cubicBezTo>
                  <a:cubicBezTo>
                    <a:pt x="21090" y="1649"/>
                    <a:pt x="21600" y="1649"/>
                    <a:pt x="21600" y="952"/>
                  </a:cubicBezTo>
                  <a:cubicBezTo>
                    <a:pt x="21252" y="476"/>
                    <a:pt x="20905" y="0"/>
                    <a:pt x="20719" y="0"/>
                  </a:cubicBezTo>
                  <a:close/>
                </a:path>
              </a:pathLst>
            </a:custGeom>
            <a:solidFill>
              <a:srgbClr val="FFBB5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52" name="Google Shape;1692;p41"/>
            <p:cNvSpPr/>
            <p:nvPr/>
          </p:nvSpPr>
          <p:spPr>
            <a:xfrm>
              <a:off x="781754" y="1138225"/>
              <a:ext cx="128832" cy="587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76" y="0"/>
                  </a:moveTo>
                  <a:cubicBezTo>
                    <a:pt x="12880" y="0"/>
                    <a:pt x="5807" y="7270"/>
                    <a:pt x="0" y="19121"/>
                  </a:cubicBezTo>
                  <a:cubicBezTo>
                    <a:pt x="0" y="20045"/>
                    <a:pt x="0" y="20928"/>
                    <a:pt x="0" y="20928"/>
                  </a:cubicBezTo>
                  <a:lnTo>
                    <a:pt x="402" y="20928"/>
                  </a:lnTo>
                  <a:cubicBezTo>
                    <a:pt x="613" y="21390"/>
                    <a:pt x="728" y="21600"/>
                    <a:pt x="824" y="21600"/>
                  </a:cubicBezTo>
                  <a:cubicBezTo>
                    <a:pt x="939" y="21600"/>
                    <a:pt x="1035" y="21390"/>
                    <a:pt x="1246" y="20928"/>
                  </a:cubicBezTo>
                  <a:cubicBezTo>
                    <a:pt x="6651" y="10002"/>
                    <a:pt x="13301" y="3614"/>
                    <a:pt x="20776" y="2732"/>
                  </a:cubicBezTo>
                  <a:cubicBezTo>
                    <a:pt x="21178" y="2732"/>
                    <a:pt x="21600" y="1807"/>
                    <a:pt x="21600" y="882"/>
                  </a:cubicBezTo>
                  <a:cubicBezTo>
                    <a:pt x="21600" y="0"/>
                    <a:pt x="21178" y="0"/>
                    <a:pt x="20776" y="0"/>
                  </a:cubicBezTo>
                  <a:close/>
                </a:path>
              </a:pathLst>
            </a:custGeom>
            <a:solidFill>
              <a:srgbClr val="FFBB5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53" name="Google Shape;1693;p41"/>
            <p:cNvSpPr/>
            <p:nvPr/>
          </p:nvSpPr>
          <p:spPr>
            <a:xfrm>
              <a:off x="903155" y="1130452"/>
              <a:ext cx="128947" cy="226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211" y="0"/>
                  </a:moveTo>
                  <a:cubicBezTo>
                    <a:pt x="6300" y="0"/>
                    <a:pt x="3351" y="2400"/>
                    <a:pt x="421" y="7418"/>
                  </a:cubicBezTo>
                  <a:cubicBezTo>
                    <a:pt x="0" y="7418"/>
                    <a:pt x="0" y="9709"/>
                    <a:pt x="0" y="12109"/>
                  </a:cubicBezTo>
                  <a:cubicBezTo>
                    <a:pt x="0" y="12109"/>
                    <a:pt x="421" y="14509"/>
                    <a:pt x="823" y="14509"/>
                  </a:cubicBezTo>
                  <a:cubicBezTo>
                    <a:pt x="3600" y="9491"/>
                    <a:pt x="6434" y="7091"/>
                    <a:pt x="9268" y="7091"/>
                  </a:cubicBezTo>
                  <a:cubicBezTo>
                    <a:pt x="13213" y="7091"/>
                    <a:pt x="17119" y="11891"/>
                    <a:pt x="20757" y="21600"/>
                  </a:cubicBezTo>
                  <a:cubicBezTo>
                    <a:pt x="20757" y="21600"/>
                    <a:pt x="21179" y="21600"/>
                    <a:pt x="21600" y="19200"/>
                  </a:cubicBezTo>
                  <a:cubicBezTo>
                    <a:pt x="21600" y="16800"/>
                    <a:pt x="21600" y="16800"/>
                    <a:pt x="21179" y="14509"/>
                  </a:cubicBezTo>
                  <a:cubicBezTo>
                    <a:pt x="17291" y="4800"/>
                    <a:pt x="13289" y="0"/>
                    <a:pt x="9211" y="0"/>
                  </a:cubicBezTo>
                  <a:close/>
                </a:path>
              </a:pathLst>
            </a:custGeom>
            <a:solidFill>
              <a:srgbClr val="FFBB5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54" name="Google Shape;1694;p41"/>
            <p:cNvSpPr/>
            <p:nvPr/>
          </p:nvSpPr>
          <p:spPr>
            <a:xfrm>
              <a:off x="706504" y="0"/>
              <a:ext cx="751869" cy="11941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5" h="21600" fill="norm" stroke="1" extrusionOk="0">
                  <a:moveTo>
                    <a:pt x="7804" y="0"/>
                  </a:moveTo>
                  <a:cubicBezTo>
                    <a:pt x="5985" y="0"/>
                    <a:pt x="4261" y="488"/>
                    <a:pt x="3081" y="1356"/>
                  </a:cubicBezTo>
                  <a:cubicBezTo>
                    <a:pt x="1872" y="2297"/>
                    <a:pt x="1092" y="3507"/>
                    <a:pt x="879" y="4719"/>
                  </a:cubicBezTo>
                  <a:cubicBezTo>
                    <a:pt x="522" y="6108"/>
                    <a:pt x="663" y="7543"/>
                    <a:pt x="381" y="8933"/>
                  </a:cubicBezTo>
                  <a:cubicBezTo>
                    <a:pt x="24" y="10411"/>
                    <a:pt x="-45" y="11935"/>
                    <a:pt x="24" y="13416"/>
                  </a:cubicBezTo>
                  <a:cubicBezTo>
                    <a:pt x="96" y="14940"/>
                    <a:pt x="735" y="16418"/>
                    <a:pt x="1872" y="17764"/>
                  </a:cubicBezTo>
                  <a:cubicBezTo>
                    <a:pt x="3081" y="19019"/>
                    <a:pt x="4858" y="19960"/>
                    <a:pt x="6988" y="20543"/>
                  </a:cubicBezTo>
                  <a:cubicBezTo>
                    <a:pt x="9262" y="21170"/>
                    <a:pt x="11750" y="21530"/>
                    <a:pt x="14306" y="21575"/>
                  </a:cubicBezTo>
                  <a:cubicBezTo>
                    <a:pt x="14542" y="21592"/>
                    <a:pt x="14784" y="21600"/>
                    <a:pt x="15024" y="21600"/>
                  </a:cubicBezTo>
                  <a:cubicBezTo>
                    <a:pt x="16010" y="21600"/>
                    <a:pt x="17016" y="21451"/>
                    <a:pt x="17930" y="21126"/>
                  </a:cubicBezTo>
                  <a:cubicBezTo>
                    <a:pt x="18923" y="20589"/>
                    <a:pt x="19707" y="19871"/>
                    <a:pt x="20133" y="19063"/>
                  </a:cubicBezTo>
                  <a:cubicBezTo>
                    <a:pt x="20205" y="18974"/>
                    <a:pt x="20274" y="18885"/>
                    <a:pt x="20346" y="18794"/>
                  </a:cubicBezTo>
                  <a:cubicBezTo>
                    <a:pt x="20346" y="18751"/>
                    <a:pt x="20346" y="18751"/>
                    <a:pt x="20346" y="18705"/>
                  </a:cubicBezTo>
                  <a:cubicBezTo>
                    <a:pt x="20772" y="17988"/>
                    <a:pt x="21129" y="17227"/>
                    <a:pt x="21342" y="16464"/>
                  </a:cubicBezTo>
                  <a:cubicBezTo>
                    <a:pt x="21483" y="15792"/>
                    <a:pt x="21555" y="15120"/>
                    <a:pt x="21555" y="14445"/>
                  </a:cubicBezTo>
                  <a:lnTo>
                    <a:pt x="21555" y="13953"/>
                  </a:lnTo>
                  <a:cubicBezTo>
                    <a:pt x="21411" y="12653"/>
                    <a:pt x="20844" y="11443"/>
                    <a:pt x="19920" y="10322"/>
                  </a:cubicBezTo>
                  <a:cubicBezTo>
                    <a:pt x="18855" y="9156"/>
                    <a:pt x="17360" y="8215"/>
                    <a:pt x="15584" y="7543"/>
                  </a:cubicBezTo>
                  <a:cubicBezTo>
                    <a:pt x="14876" y="7318"/>
                    <a:pt x="14165" y="7095"/>
                    <a:pt x="13313" y="7004"/>
                  </a:cubicBezTo>
                  <a:cubicBezTo>
                    <a:pt x="14450" y="5614"/>
                    <a:pt x="14591" y="4001"/>
                    <a:pt x="13739" y="2566"/>
                  </a:cubicBezTo>
                  <a:cubicBezTo>
                    <a:pt x="12743" y="1177"/>
                    <a:pt x="10753" y="236"/>
                    <a:pt x="8410" y="10"/>
                  </a:cubicBezTo>
                  <a:lnTo>
                    <a:pt x="8266" y="10"/>
                  </a:lnTo>
                  <a:cubicBezTo>
                    <a:pt x="8112" y="4"/>
                    <a:pt x="7958" y="0"/>
                    <a:pt x="780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55" name="Google Shape;1695;p41"/>
            <p:cNvSpPr/>
            <p:nvPr/>
          </p:nvSpPr>
          <p:spPr>
            <a:xfrm>
              <a:off x="672778" y="15432"/>
              <a:ext cx="235292" cy="3736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4" h="21600" fill="norm" stroke="1" extrusionOk="0">
                  <a:moveTo>
                    <a:pt x="21364" y="0"/>
                  </a:moveTo>
                  <a:cubicBezTo>
                    <a:pt x="13943" y="1718"/>
                    <a:pt x="7414" y="4731"/>
                    <a:pt x="2691" y="8742"/>
                  </a:cubicBezTo>
                  <a:cubicBezTo>
                    <a:pt x="2016" y="9317"/>
                    <a:pt x="1570" y="9885"/>
                    <a:pt x="1342" y="10605"/>
                  </a:cubicBezTo>
                  <a:cubicBezTo>
                    <a:pt x="895" y="11173"/>
                    <a:pt x="1113" y="11894"/>
                    <a:pt x="2016" y="12323"/>
                  </a:cubicBezTo>
                  <a:cubicBezTo>
                    <a:pt x="2286" y="12488"/>
                    <a:pt x="2650" y="12574"/>
                    <a:pt x="3044" y="12574"/>
                  </a:cubicBezTo>
                  <a:cubicBezTo>
                    <a:pt x="3584" y="12574"/>
                    <a:pt x="4165" y="12422"/>
                    <a:pt x="4580" y="12145"/>
                  </a:cubicBezTo>
                  <a:cubicBezTo>
                    <a:pt x="2182" y="13982"/>
                    <a:pt x="657" y="16089"/>
                    <a:pt x="221" y="18481"/>
                  </a:cubicBezTo>
                  <a:cubicBezTo>
                    <a:pt x="-236" y="19486"/>
                    <a:pt x="-8" y="20490"/>
                    <a:pt x="1113" y="21204"/>
                  </a:cubicBezTo>
                  <a:cubicBezTo>
                    <a:pt x="1715" y="21474"/>
                    <a:pt x="2400" y="21600"/>
                    <a:pt x="3096" y="21600"/>
                  </a:cubicBezTo>
                  <a:cubicBezTo>
                    <a:pt x="4227" y="21600"/>
                    <a:pt x="5369" y="21256"/>
                    <a:pt x="6064" y="20629"/>
                  </a:cubicBezTo>
                  <a:cubicBezTo>
                    <a:pt x="7870" y="19195"/>
                    <a:pt x="8991" y="17477"/>
                    <a:pt x="9220" y="15614"/>
                  </a:cubicBezTo>
                  <a:cubicBezTo>
                    <a:pt x="9666" y="12607"/>
                    <a:pt x="10798" y="9601"/>
                    <a:pt x="12147" y="6594"/>
                  </a:cubicBezTo>
                  <a:cubicBezTo>
                    <a:pt x="13496" y="3581"/>
                    <a:pt x="16870" y="1150"/>
                    <a:pt x="2136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56" name="Google Shape;1696;p41"/>
            <p:cNvSpPr/>
            <p:nvPr/>
          </p:nvSpPr>
          <p:spPr>
            <a:xfrm>
              <a:off x="792868" y="3086"/>
              <a:ext cx="457227" cy="5343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7" h="21600" fill="norm" stroke="1" extrusionOk="0">
                  <a:moveTo>
                    <a:pt x="9465" y="0"/>
                  </a:moveTo>
                  <a:cubicBezTo>
                    <a:pt x="6448" y="601"/>
                    <a:pt x="3657" y="2204"/>
                    <a:pt x="1798" y="4506"/>
                  </a:cubicBezTo>
                  <a:cubicBezTo>
                    <a:pt x="1338" y="5009"/>
                    <a:pt x="1102" y="5712"/>
                    <a:pt x="989" y="6410"/>
                  </a:cubicBezTo>
                  <a:cubicBezTo>
                    <a:pt x="989" y="7112"/>
                    <a:pt x="1568" y="7713"/>
                    <a:pt x="2382" y="7916"/>
                  </a:cubicBezTo>
                  <a:cubicBezTo>
                    <a:pt x="1798" y="8415"/>
                    <a:pt x="1338" y="9016"/>
                    <a:pt x="872" y="9719"/>
                  </a:cubicBezTo>
                  <a:cubicBezTo>
                    <a:pt x="406" y="10620"/>
                    <a:pt x="57" y="11623"/>
                    <a:pt x="57" y="12625"/>
                  </a:cubicBezTo>
                  <a:cubicBezTo>
                    <a:pt x="-173" y="13624"/>
                    <a:pt x="293" y="14728"/>
                    <a:pt x="1338" y="15431"/>
                  </a:cubicBezTo>
                  <a:cubicBezTo>
                    <a:pt x="1975" y="15703"/>
                    <a:pt x="2682" y="15860"/>
                    <a:pt x="3384" y="15860"/>
                  </a:cubicBezTo>
                  <a:cubicBezTo>
                    <a:pt x="3957" y="15860"/>
                    <a:pt x="4531" y="15754"/>
                    <a:pt x="5050" y="15528"/>
                  </a:cubicBezTo>
                  <a:cubicBezTo>
                    <a:pt x="5168" y="17432"/>
                    <a:pt x="6100" y="19239"/>
                    <a:pt x="7723" y="20537"/>
                  </a:cubicBezTo>
                  <a:cubicBezTo>
                    <a:pt x="8377" y="21263"/>
                    <a:pt x="9406" y="21600"/>
                    <a:pt x="10450" y="21600"/>
                  </a:cubicBezTo>
                  <a:cubicBezTo>
                    <a:pt x="10702" y="21600"/>
                    <a:pt x="10959" y="21582"/>
                    <a:pt x="11211" y="21540"/>
                  </a:cubicBezTo>
                  <a:cubicBezTo>
                    <a:pt x="12486" y="21240"/>
                    <a:pt x="13182" y="19936"/>
                    <a:pt x="13766" y="18836"/>
                  </a:cubicBezTo>
                  <a:cubicBezTo>
                    <a:pt x="14345" y="19738"/>
                    <a:pt x="15272" y="20440"/>
                    <a:pt x="16316" y="20939"/>
                  </a:cubicBezTo>
                  <a:cubicBezTo>
                    <a:pt x="16820" y="21179"/>
                    <a:pt x="17398" y="21304"/>
                    <a:pt x="17966" y="21304"/>
                  </a:cubicBezTo>
                  <a:cubicBezTo>
                    <a:pt x="18588" y="21304"/>
                    <a:pt x="19204" y="21152"/>
                    <a:pt x="19686" y="20837"/>
                  </a:cubicBezTo>
                  <a:cubicBezTo>
                    <a:pt x="20500" y="20140"/>
                    <a:pt x="20966" y="19336"/>
                    <a:pt x="21079" y="18434"/>
                  </a:cubicBezTo>
                  <a:cubicBezTo>
                    <a:pt x="21197" y="17935"/>
                    <a:pt x="21315" y="17432"/>
                    <a:pt x="21427" y="16932"/>
                  </a:cubicBezTo>
                  <a:cubicBezTo>
                    <a:pt x="20618" y="16530"/>
                    <a:pt x="19686" y="16230"/>
                    <a:pt x="18872" y="15930"/>
                  </a:cubicBezTo>
                  <a:cubicBezTo>
                    <a:pt x="18523" y="15828"/>
                    <a:pt x="18063" y="15731"/>
                    <a:pt x="17715" y="15629"/>
                  </a:cubicBezTo>
                  <a:cubicBezTo>
                    <a:pt x="19573" y="12524"/>
                    <a:pt x="19804" y="8915"/>
                    <a:pt x="18293" y="5712"/>
                  </a:cubicBezTo>
                  <a:cubicBezTo>
                    <a:pt x="17131" y="3508"/>
                    <a:pt x="15159" y="1701"/>
                    <a:pt x="12604" y="799"/>
                  </a:cubicBezTo>
                  <a:cubicBezTo>
                    <a:pt x="11559" y="402"/>
                    <a:pt x="10627" y="102"/>
                    <a:pt x="946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57" name="Google Shape;1697;p41"/>
            <p:cNvSpPr/>
            <p:nvPr/>
          </p:nvSpPr>
          <p:spPr>
            <a:xfrm>
              <a:off x="811475" y="3086"/>
              <a:ext cx="251243" cy="2470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1" h="21600" fill="norm" stroke="1" extrusionOk="0">
                  <a:moveTo>
                    <a:pt x="15670" y="0"/>
                  </a:moveTo>
                  <a:cubicBezTo>
                    <a:pt x="10170" y="1299"/>
                    <a:pt x="5080" y="4768"/>
                    <a:pt x="1690" y="9745"/>
                  </a:cubicBezTo>
                  <a:cubicBezTo>
                    <a:pt x="850" y="10835"/>
                    <a:pt x="420" y="12354"/>
                    <a:pt x="215" y="13864"/>
                  </a:cubicBezTo>
                  <a:cubicBezTo>
                    <a:pt x="215" y="15383"/>
                    <a:pt x="1270" y="16682"/>
                    <a:pt x="2755" y="17122"/>
                  </a:cubicBezTo>
                  <a:cubicBezTo>
                    <a:pt x="1690" y="18202"/>
                    <a:pt x="850" y="19501"/>
                    <a:pt x="0" y="21020"/>
                  </a:cubicBezTo>
                  <a:cubicBezTo>
                    <a:pt x="1133" y="21410"/>
                    <a:pt x="2296" y="21600"/>
                    <a:pt x="3449" y="21600"/>
                  </a:cubicBezTo>
                  <a:cubicBezTo>
                    <a:pt x="5520" y="21600"/>
                    <a:pt x="7552" y="20970"/>
                    <a:pt x="9320" y="19721"/>
                  </a:cubicBezTo>
                  <a:cubicBezTo>
                    <a:pt x="12495" y="17552"/>
                    <a:pt x="14400" y="13654"/>
                    <a:pt x="14195" y="9745"/>
                  </a:cubicBezTo>
                  <a:cubicBezTo>
                    <a:pt x="16735" y="9745"/>
                    <a:pt x="19275" y="8236"/>
                    <a:pt x="20760" y="6067"/>
                  </a:cubicBezTo>
                  <a:cubicBezTo>
                    <a:pt x="21395" y="4768"/>
                    <a:pt x="21600" y="3248"/>
                    <a:pt x="21395" y="1729"/>
                  </a:cubicBezTo>
                  <a:cubicBezTo>
                    <a:pt x="19490" y="870"/>
                    <a:pt x="17790" y="220"/>
                    <a:pt x="1567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58" name="Google Shape;1698;p41"/>
            <p:cNvSpPr/>
            <p:nvPr/>
          </p:nvSpPr>
          <p:spPr>
            <a:xfrm>
              <a:off x="905360" y="161640"/>
              <a:ext cx="84559" cy="827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29" h="21600" fill="norm" stroke="1" extrusionOk="0">
                  <a:moveTo>
                    <a:pt x="9236" y="0"/>
                  </a:moveTo>
                  <a:cubicBezTo>
                    <a:pt x="1139" y="0"/>
                    <a:pt x="-3171" y="11009"/>
                    <a:pt x="2758" y="18109"/>
                  </a:cubicBezTo>
                  <a:cubicBezTo>
                    <a:pt x="4577" y="20526"/>
                    <a:pt x="6894" y="21600"/>
                    <a:pt x="9186" y="21600"/>
                  </a:cubicBezTo>
                  <a:cubicBezTo>
                    <a:pt x="13671" y="21600"/>
                    <a:pt x="18080" y="17453"/>
                    <a:pt x="18429" y="11009"/>
                  </a:cubicBezTo>
                  <a:cubicBezTo>
                    <a:pt x="18429" y="5191"/>
                    <a:pt x="14119" y="0"/>
                    <a:pt x="923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59" name="Google Shape;1699;p41"/>
            <p:cNvSpPr/>
            <p:nvPr/>
          </p:nvSpPr>
          <p:spPr>
            <a:xfrm>
              <a:off x="1039531" y="389697"/>
              <a:ext cx="158553" cy="47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563" y="0"/>
                  </a:moveTo>
                  <a:cubicBezTo>
                    <a:pt x="15869" y="4561"/>
                    <a:pt x="12817" y="7969"/>
                    <a:pt x="10123" y="10223"/>
                  </a:cubicBezTo>
                  <a:cubicBezTo>
                    <a:pt x="7646" y="11901"/>
                    <a:pt x="5186" y="12950"/>
                    <a:pt x="2710" y="12950"/>
                  </a:cubicBezTo>
                  <a:cubicBezTo>
                    <a:pt x="1806" y="12950"/>
                    <a:pt x="903" y="12792"/>
                    <a:pt x="0" y="12530"/>
                  </a:cubicBezTo>
                  <a:cubicBezTo>
                    <a:pt x="2352" y="18192"/>
                    <a:pt x="5388" y="21600"/>
                    <a:pt x="8441" y="21600"/>
                  </a:cubicBezTo>
                  <a:cubicBezTo>
                    <a:pt x="13159" y="21600"/>
                    <a:pt x="18221" y="15938"/>
                    <a:pt x="21600" y="3408"/>
                  </a:cubicBezTo>
                  <a:cubicBezTo>
                    <a:pt x="20245" y="2254"/>
                    <a:pt x="19233" y="1153"/>
                    <a:pt x="1856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60" name="Google Shape;1700;p41"/>
            <p:cNvSpPr/>
            <p:nvPr/>
          </p:nvSpPr>
          <p:spPr>
            <a:xfrm>
              <a:off x="1058319" y="67560"/>
              <a:ext cx="164543" cy="1864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3" h="21600" fill="norm" stroke="1" extrusionOk="0">
                  <a:moveTo>
                    <a:pt x="6694" y="0"/>
                  </a:moveTo>
                  <a:cubicBezTo>
                    <a:pt x="5135" y="569"/>
                    <a:pt x="3879" y="1430"/>
                    <a:pt x="3258" y="2861"/>
                  </a:cubicBezTo>
                  <a:cubicBezTo>
                    <a:pt x="2002" y="4874"/>
                    <a:pt x="1381" y="7178"/>
                    <a:pt x="746" y="9469"/>
                  </a:cubicBezTo>
                  <a:cubicBezTo>
                    <a:pt x="125" y="10899"/>
                    <a:pt x="-193" y="12634"/>
                    <a:pt x="125" y="14356"/>
                  </a:cubicBezTo>
                  <a:cubicBezTo>
                    <a:pt x="1063" y="15786"/>
                    <a:pt x="2623" y="16938"/>
                    <a:pt x="4514" y="16938"/>
                  </a:cubicBezTo>
                  <a:cubicBezTo>
                    <a:pt x="6073" y="16647"/>
                    <a:pt x="7950" y="16647"/>
                    <a:pt x="9827" y="16077"/>
                  </a:cubicBezTo>
                  <a:cubicBezTo>
                    <a:pt x="10679" y="15919"/>
                    <a:pt x="11820" y="15667"/>
                    <a:pt x="12831" y="15667"/>
                  </a:cubicBezTo>
                  <a:cubicBezTo>
                    <a:pt x="13668" y="15667"/>
                    <a:pt x="14419" y="15839"/>
                    <a:pt x="14837" y="16356"/>
                  </a:cubicBezTo>
                  <a:cubicBezTo>
                    <a:pt x="16094" y="17508"/>
                    <a:pt x="16094" y="19229"/>
                    <a:pt x="16714" y="20673"/>
                  </a:cubicBezTo>
                  <a:cubicBezTo>
                    <a:pt x="16974" y="21136"/>
                    <a:pt x="17436" y="21600"/>
                    <a:pt x="17942" y="21600"/>
                  </a:cubicBezTo>
                  <a:cubicBezTo>
                    <a:pt x="18057" y="21600"/>
                    <a:pt x="18173" y="21587"/>
                    <a:pt x="18274" y="21534"/>
                  </a:cubicBezTo>
                  <a:cubicBezTo>
                    <a:pt x="18591" y="21534"/>
                    <a:pt x="18909" y="21242"/>
                    <a:pt x="18909" y="20951"/>
                  </a:cubicBezTo>
                  <a:cubicBezTo>
                    <a:pt x="21407" y="16647"/>
                    <a:pt x="21407" y="11482"/>
                    <a:pt x="18909" y="7178"/>
                  </a:cubicBezTo>
                  <a:cubicBezTo>
                    <a:pt x="16714" y="2861"/>
                    <a:pt x="12022" y="0"/>
                    <a:pt x="6694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61" name="Google Shape;1701;p41"/>
            <p:cNvSpPr/>
            <p:nvPr/>
          </p:nvSpPr>
          <p:spPr>
            <a:xfrm>
              <a:off x="1081599" y="168270"/>
              <a:ext cx="103135" cy="811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2" h="21600" fill="norm" stroke="1" extrusionOk="0">
                  <a:moveTo>
                    <a:pt x="12306" y="0"/>
                  </a:moveTo>
                  <a:cubicBezTo>
                    <a:pt x="9437" y="0"/>
                    <a:pt x="6473" y="852"/>
                    <a:pt x="4126" y="2860"/>
                  </a:cubicBezTo>
                  <a:cubicBezTo>
                    <a:pt x="2063" y="4198"/>
                    <a:pt x="0" y="7484"/>
                    <a:pt x="0" y="10131"/>
                  </a:cubicBezTo>
                  <a:cubicBezTo>
                    <a:pt x="0" y="13416"/>
                    <a:pt x="2584" y="16063"/>
                    <a:pt x="4126" y="17371"/>
                  </a:cubicBezTo>
                  <a:cubicBezTo>
                    <a:pt x="5145" y="18710"/>
                    <a:pt x="6686" y="19349"/>
                    <a:pt x="7706" y="20018"/>
                  </a:cubicBezTo>
                  <a:cubicBezTo>
                    <a:pt x="8844" y="20992"/>
                    <a:pt x="9982" y="21600"/>
                    <a:pt x="11096" y="21600"/>
                  </a:cubicBezTo>
                  <a:cubicBezTo>
                    <a:pt x="11523" y="21600"/>
                    <a:pt x="11926" y="21509"/>
                    <a:pt x="12329" y="21326"/>
                  </a:cubicBezTo>
                  <a:cubicBezTo>
                    <a:pt x="13894" y="21326"/>
                    <a:pt x="15435" y="20018"/>
                    <a:pt x="16455" y="18710"/>
                  </a:cubicBezTo>
                  <a:cubicBezTo>
                    <a:pt x="17996" y="17371"/>
                    <a:pt x="19537" y="16063"/>
                    <a:pt x="20059" y="14086"/>
                  </a:cubicBezTo>
                  <a:cubicBezTo>
                    <a:pt x="21600" y="11439"/>
                    <a:pt x="21600" y="8792"/>
                    <a:pt x="21078" y="6815"/>
                  </a:cubicBezTo>
                  <a:cubicBezTo>
                    <a:pt x="20557" y="4837"/>
                    <a:pt x="20059" y="3529"/>
                    <a:pt x="18518" y="2860"/>
                  </a:cubicBezTo>
                  <a:cubicBezTo>
                    <a:pt x="17474" y="1552"/>
                    <a:pt x="16455" y="882"/>
                    <a:pt x="14914" y="213"/>
                  </a:cubicBezTo>
                  <a:cubicBezTo>
                    <a:pt x="14060" y="61"/>
                    <a:pt x="13183" y="0"/>
                    <a:pt x="1230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62" name="Google Shape;1702;p41"/>
            <p:cNvSpPr/>
            <p:nvPr/>
          </p:nvSpPr>
          <p:spPr>
            <a:xfrm>
              <a:off x="1079084" y="199506"/>
              <a:ext cx="104140" cy="166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849" fill="norm" stroke="1" extrusionOk="0">
                  <a:moveTo>
                    <a:pt x="0" y="17845"/>
                  </a:moveTo>
                  <a:cubicBezTo>
                    <a:pt x="3604" y="20849"/>
                    <a:pt x="7208" y="17845"/>
                    <a:pt x="10812" y="11551"/>
                  </a:cubicBezTo>
                  <a:cubicBezTo>
                    <a:pt x="12353" y="8547"/>
                    <a:pt x="13373" y="5400"/>
                    <a:pt x="14914" y="2253"/>
                  </a:cubicBezTo>
                  <a:cubicBezTo>
                    <a:pt x="15957" y="-751"/>
                    <a:pt x="17498" y="-751"/>
                    <a:pt x="19039" y="2253"/>
                  </a:cubicBezTo>
                  <a:cubicBezTo>
                    <a:pt x="20059" y="5400"/>
                    <a:pt x="21078" y="11551"/>
                    <a:pt x="21600" y="20849"/>
                  </a:cubicBezTo>
                </a:path>
              </a:pathLst>
            </a:custGeom>
            <a:noFill/>
            <a:ln w="508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63" name="Google Shape;1703;p41"/>
            <p:cNvSpPr/>
            <p:nvPr/>
          </p:nvSpPr>
          <p:spPr>
            <a:xfrm>
              <a:off x="1193169" y="1175378"/>
              <a:ext cx="12347" cy="569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000" y="0"/>
                  </a:moveTo>
                  <a:cubicBezTo>
                    <a:pt x="13000" y="911"/>
                    <a:pt x="13000" y="1865"/>
                    <a:pt x="13000" y="1865"/>
                  </a:cubicBezTo>
                  <a:cubicBezTo>
                    <a:pt x="8600" y="8458"/>
                    <a:pt x="4200" y="14096"/>
                    <a:pt x="0" y="19735"/>
                  </a:cubicBezTo>
                  <a:cubicBezTo>
                    <a:pt x="0" y="19735"/>
                    <a:pt x="0" y="20689"/>
                    <a:pt x="0" y="20689"/>
                  </a:cubicBezTo>
                  <a:lnTo>
                    <a:pt x="0" y="21600"/>
                  </a:lnTo>
                  <a:lnTo>
                    <a:pt x="4200" y="21600"/>
                  </a:lnTo>
                  <a:cubicBezTo>
                    <a:pt x="4200" y="21600"/>
                    <a:pt x="8600" y="21600"/>
                    <a:pt x="8600" y="20689"/>
                  </a:cubicBezTo>
                  <a:lnTo>
                    <a:pt x="8600" y="18781"/>
                  </a:lnTo>
                  <a:cubicBezTo>
                    <a:pt x="13000" y="13142"/>
                    <a:pt x="17200" y="7504"/>
                    <a:pt x="21600" y="186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FFBB5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64" name="Google Shape;1704;p41"/>
            <p:cNvSpPr/>
            <p:nvPr/>
          </p:nvSpPr>
          <p:spPr>
            <a:xfrm>
              <a:off x="1091544" y="1227391"/>
              <a:ext cx="105070" cy="793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2" h="21600" fill="norm" stroke="1" extrusionOk="0">
                  <a:moveTo>
                    <a:pt x="20094" y="0"/>
                  </a:moveTo>
                  <a:cubicBezTo>
                    <a:pt x="16084" y="2023"/>
                    <a:pt x="12561" y="4731"/>
                    <a:pt x="9039" y="7439"/>
                  </a:cubicBezTo>
                  <a:cubicBezTo>
                    <a:pt x="5029" y="10115"/>
                    <a:pt x="2016" y="14846"/>
                    <a:pt x="0" y="19577"/>
                  </a:cubicBezTo>
                  <a:cubicBezTo>
                    <a:pt x="0" y="20231"/>
                    <a:pt x="0" y="20915"/>
                    <a:pt x="510" y="21600"/>
                  </a:cubicBezTo>
                  <a:cubicBezTo>
                    <a:pt x="997" y="21600"/>
                    <a:pt x="997" y="20915"/>
                    <a:pt x="1506" y="20915"/>
                  </a:cubicBezTo>
                  <a:cubicBezTo>
                    <a:pt x="3013" y="16184"/>
                    <a:pt x="6026" y="12138"/>
                    <a:pt x="9548" y="8777"/>
                  </a:cubicBezTo>
                  <a:cubicBezTo>
                    <a:pt x="13071" y="6069"/>
                    <a:pt x="17081" y="4046"/>
                    <a:pt x="20603" y="2023"/>
                  </a:cubicBezTo>
                  <a:cubicBezTo>
                    <a:pt x="21090" y="2023"/>
                    <a:pt x="21600" y="1338"/>
                    <a:pt x="21090" y="685"/>
                  </a:cubicBezTo>
                  <a:cubicBezTo>
                    <a:pt x="21090" y="0"/>
                    <a:pt x="20603" y="0"/>
                    <a:pt x="20094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65" name="Google Shape;1705;p41"/>
            <p:cNvSpPr/>
            <p:nvPr/>
          </p:nvSpPr>
          <p:spPr>
            <a:xfrm>
              <a:off x="1067367" y="1224876"/>
              <a:ext cx="130718" cy="595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7" h="21600" fill="norm" stroke="1" extrusionOk="0">
                  <a:moveTo>
                    <a:pt x="20689" y="0"/>
                  </a:moveTo>
                  <a:cubicBezTo>
                    <a:pt x="12943" y="912"/>
                    <a:pt x="5612" y="8084"/>
                    <a:pt x="311" y="19776"/>
                  </a:cubicBezTo>
                  <a:cubicBezTo>
                    <a:pt x="-103" y="19776"/>
                    <a:pt x="-103" y="20688"/>
                    <a:pt x="311" y="21600"/>
                  </a:cubicBezTo>
                  <a:lnTo>
                    <a:pt x="1533" y="21600"/>
                  </a:lnTo>
                  <a:cubicBezTo>
                    <a:pt x="6420" y="10821"/>
                    <a:pt x="13357" y="3607"/>
                    <a:pt x="20689" y="2695"/>
                  </a:cubicBezTo>
                  <a:cubicBezTo>
                    <a:pt x="20801" y="2985"/>
                    <a:pt x="20914" y="3068"/>
                    <a:pt x="21027" y="3068"/>
                  </a:cubicBezTo>
                  <a:cubicBezTo>
                    <a:pt x="21290" y="3068"/>
                    <a:pt x="21497" y="2446"/>
                    <a:pt x="21497" y="1824"/>
                  </a:cubicBezTo>
                  <a:cubicBezTo>
                    <a:pt x="21497" y="912"/>
                    <a:pt x="21083" y="0"/>
                    <a:pt x="2068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66" name="Google Shape;1706;p41"/>
            <p:cNvSpPr/>
            <p:nvPr/>
          </p:nvSpPr>
          <p:spPr>
            <a:xfrm>
              <a:off x="1187985" y="1220532"/>
              <a:ext cx="129100" cy="242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42" h="21600" fill="norm" stroke="1" extrusionOk="0">
                  <a:moveTo>
                    <a:pt x="8303" y="0"/>
                  </a:moveTo>
                  <a:cubicBezTo>
                    <a:pt x="5695" y="0"/>
                    <a:pt x="3068" y="1936"/>
                    <a:pt x="441" y="6113"/>
                  </a:cubicBezTo>
                  <a:cubicBezTo>
                    <a:pt x="-258" y="8049"/>
                    <a:pt x="-50" y="13143"/>
                    <a:pt x="536" y="13143"/>
                  </a:cubicBezTo>
                  <a:cubicBezTo>
                    <a:pt x="630" y="13143"/>
                    <a:pt x="744" y="13042"/>
                    <a:pt x="857" y="12736"/>
                  </a:cubicBezTo>
                  <a:cubicBezTo>
                    <a:pt x="3370" y="9374"/>
                    <a:pt x="5959" y="7540"/>
                    <a:pt x="8548" y="7540"/>
                  </a:cubicBezTo>
                  <a:cubicBezTo>
                    <a:pt x="12649" y="7540"/>
                    <a:pt x="16731" y="12023"/>
                    <a:pt x="20511" y="21600"/>
                  </a:cubicBezTo>
                  <a:cubicBezTo>
                    <a:pt x="20926" y="21600"/>
                    <a:pt x="21342" y="19358"/>
                    <a:pt x="21342" y="19358"/>
                  </a:cubicBezTo>
                  <a:cubicBezTo>
                    <a:pt x="21342" y="17117"/>
                    <a:pt x="21342" y="14977"/>
                    <a:pt x="20926" y="14977"/>
                  </a:cubicBezTo>
                  <a:cubicBezTo>
                    <a:pt x="16844" y="5298"/>
                    <a:pt x="12611" y="0"/>
                    <a:pt x="830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67" name="Google Shape;1707;p41"/>
            <p:cNvSpPr/>
            <p:nvPr/>
          </p:nvSpPr>
          <p:spPr>
            <a:xfrm>
              <a:off x="1150319" y="617753"/>
              <a:ext cx="268390" cy="4212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63" h="21600" fill="norm" stroke="1" extrusionOk="0">
                  <a:moveTo>
                    <a:pt x="252" y="0"/>
                  </a:moveTo>
                  <a:cubicBezTo>
                    <a:pt x="52" y="0"/>
                    <a:pt x="52" y="0"/>
                    <a:pt x="52" y="123"/>
                  </a:cubicBezTo>
                  <a:cubicBezTo>
                    <a:pt x="-337" y="4701"/>
                    <a:pt x="1429" y="9150"/>
                    <a:pt x="5160" y="13089"/>
                  </a:cubicBezTo>
                  <a:cubicBezTo>
                    <a:pt x="9091" y="16899"/>
                    <a:pt x="14588" y="19824"/>
                    <a:pt x="21064" y="21600"/>
                  </a:cubicBezTo>
                  <a:cubicBezTo>
                    <a:pt x="21064" y="21600"/>
                    <a:pt x="21064" y="21477"/>
                    <a:pt x="21064" y="21477"/>
                  </a:cubicBezTo>
                  <a:lnTo>
                    <a:pt x="21263" y="21348"/>
                  </a:lnTo>
                  <a:lnTo>
                    <a:pt x="20865" y="21219"/>
                  </a:lnTo>
                  <a:cubicBezTo>
                    <a:pt x="19298" y="20838"/>
                    <a:pt x="17921" y="20334"/>
                    <a:pt x="16545" y="19824"/>
                  </a:cubicBezTo>
                  <a:lnTo>
                    <a:pt x="16155" y="19695"/>
                  </a:lnTo>
                  <a:cubicBezTo>
                    <a:pt x="5749" y="15504"/>
                    <a:pt x="-337" y="8007"/>
                    <a:pt x="252" y="123"/>
                  </a:cubicBezTo>
                  <a:cubicBezTo>
                    <a:pt x="451" y="0"/>
                    <a:pt x="252" y="0"/>
                    <a:pt x="25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68" name="Google Shape;1708;p41"/>
            <p:cNvSpPr/>
            <p:nvPr/>
          </p:nvSpPr>
          <p:spPr>
            <a:xfrm>
              <a:off x="1242667" y="646332"/>
              <a:ext cx="114085" cy="3629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0" y="0"/>
                  </a:moveTo>
                  <a:cubicBezTo>
                    <a:pt x="65" y="0"/>
                    <a:pt x="0" y="20"/>
                    <a:pt x="0" y="68"/>
                  </a:cubicBezTo>
                  <a:cubicBezTo>
                    <a:pt x="0" y="68"/>
                    <a:pt x="0" y="211"/>
                    <a:pt x="0" y="211"/>
                  </a:cubicBezTo>
                  <a:cubicBezTo>
                    <a:pt x="8917" y="7143"/>
                    <a:pt x="15973" y="14225"/>
                    <a:pt x="20648" y="21450"/>
                  </a:cubicBezTo>
                  <a:cubicBezTo>
                    <a:pt x="20648" y="21450"/>
                    <a:pt x="20648" y="21600"/>
                    <a:pt x="21124" y="21600"/>
                  </a:cubicBezTo>
                  <a:cubicBezTo>
                    <a:pt x="21124" y="21600"/>
                    <a:pt x="21600" y="21450"/>
                    <a:pt x="21600" y="21307"/>
                  </a:cubicBezTo>
                  <a:cubicBezTo>
                    <a:pt x="16427" y="14076"/>
                    <a:pt x="9393" y="7000"/>
                    <a:pt x="476" y="68"/>
                  </a:cubicBezTo>
                  <a:cubicBezTo>
                    <a:pt x="476" y="68"/>
                    <a:pt x="260" y="0"/>
                    <a:pt x="13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69" name="Google Shape;1709;p41"/>
            <p:cNvSpPr/>
            <p:nvPr/>
          </p:nvSpPr>
          <p:spPr>
            <a:xfrm>
              <a:off x="1324516" y="619925"/>
              <a:ext cx="91679" cy="4141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1" y="0"/>
                  </a:moveTo>
                  <a:cubicBezTo>
                    <a:pt x="431" y="0"/>
                    <a:pt x="0" y="113"/>
                    <a:pt x="0" y="274"/>
                  </a:cubicBezTo>
                  <a:cubicBezTo>
                    <a:pt x="12847" y="6993"/>
                    <a:pt x="19849" y="14231"/>
                    <a:pt x="21007" y="21469"/>
                  </a:cubicBezTo>
                  <a:cubicBezTo>
                    <a:pt x="21007" y="21600"/>
                    <a:pt x="21007" y="21600"/>
                    <a:pt x="21600" y="21600"/>
                  </a:cubicBezTo>
                  <a:cubicBezTo>
                    <a:pt x="21007" y="14231"/>
                    <a:pt x="14005" y="6862"/>
                    <a:pt x="1158" y="143"/>
                  </a:cubicBezTo>
                  <a:cubicBezTo>
                    <a:pt x="1158" y="42"/>
                    <a:pt x="997" y="0"/>
                    <a:pt x="7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70" name="Google Shape;1710;p41"/>
            <p:cNvSpPr/>
            <p:nvPr/>
          </p:nvSpPr>
          <p:spPr>
            <a:xfrm>
              <a:off x="1395692" y="633986"/>
              <a:ext cx="62686" cy="1696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7" h="21600" fill="norm" stroke="1" extrusionOk="0">
                  <a:moveTo>
                    <a:pt x="1021" y="0"/>
                  </a:moveTo>
                  <a:cubicBezTo>
                    <a:pt x="285" y="0"/>
                    <a:pt x="-373" y="233"/>
                    <a:pt x="246" y="451"/>
                  </a:cubicBezTo>
                  <a:cubicBezTo>
                    <a:pt x="10311" y="7074"/>
                    <a:pt x="17008" y="14337"/>
                    <a:pt x="21227" y="21600"/>
                  </a:cubicBezTo>
                  <a:cubicBezTo>
                    <a:pt x="21227" y="20334"/>
                    <a:pt x="21227" y="19067"/>
                    <a:pt x="20375" y="17816"/>
                  </a:cubicBezTo>
                  <a:cubicBezTo>
                    <a:pt x="16195" y="11819"/>
                    <a:pt x="9459" y="5822"/>
                    <a:pt x="1911" y="131"/>
                  </a:cubicBezTo>
                  <a:cubicBezTo>
                    <a:pt x="1679" y="44"/>
                    <a:pt x="1330" y="0"/>
                    <a:pt x="1021" y="0"/>
                  </a:cubicBezTo>
                  <a:close/>
                </a:path>
              </a:pathLst>
            </a:custGeom>
            <a:solidFill>
              <a:srgbClr val="FCEAD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71" name="Google Shape;1711;p41"/>
            <p:cNvSpPr/>
            <p:nvPr/>
          </p:nvSpPr>
          <p:spPr>
            <a:xfrm>
              <a:off x="771179" y="642445"/>
              <a:ext cx="226657" cy="917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3" h="19030" fill="norm" stroke="1" extrusionOk="0">
                  <a:moveTo>
                    <a:pt x="1215" y="0"/>
                  </a:moveTo>
                  <a:cubicBezTo>
                    <a:pt x="519" y="2584"/>
                    <a:pt x="59" y="5667"/>
                    <a:pt x="59" y="8749"/>
                  </a:cubicBezTo>
                  <a:cubicBezTo>
                    <a:pt x="-177" y="11831"/>
                    <a:pt x="294" y="14914"/>
                    <a:pt x="1451" y="16977"/>
                  </a:cubicBezTo>
                  <a:cubicBezTo>
                    <a:pt x="2382" y="19039"/>
                    <a:pt x="4010" y="19537"/>
                    <a:pt x="5167" y="18518"/>
                  </a:cubicBezTo>
                  <a:cubicBezTo>
                    <a:pt x="6559" y="17498"/>
                    <a:pt x="7491" y="14914"/>
                    <a:pt x="7726" y="11831"/>
                  </a:cubicBezTo>
                  <a:cubicBezTo>
                    <a:pt x="9118" y="21600"/>
                    <a:pt x="15619" y="20580"/>
                    <a:pt x="16315" y="10290"/>
                  </a:cubicBezTo>
                  <a:cubicBezTo>
                    <a:pt x="17236" y="11831"/>
                    <a:pt x="18403" y="12353"/>
                    <a:pt x="19560" y="11310"/>
                  </a:cubicBezTo>
                  <a:cubicBezTo>
                    <a:pt x="20727" y="10290"/>
                    <a:pt x="21423" y="7730"/>
                    <a:pt x="21187" y="4647"/>
                  </a:cubicBezTo>
                </a:path>
              </a:pathLst>
            </a:custGeom>
            <a:noFill/>
            <a:ln w="76200" cap="rnd">
              <a:solidFill>
                <a:schemeClr val="accent2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72" name="Google Shape;1712;p41"/>
            <p:cNvSpPr/>
            <p:nvPr/>
          </p:nvSpPr>
          <p:spPr>
            <a:xfrm>
              <a:off x="923046" y="773907"/>
              <a:ext cx="148607" cy="576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7935" fill="norm" stroke="1" extrusionOk="0">
                  <a:moveTo>
                    <a:pt x="0" y="8469"/>
                  </a:moveTo>
                  <a:cubicBezTo>
                    <a:pt x="714" y="21600"/>
                    <a:pt x="9720" y="20817"/>
                    <a:pt x="10086" y="7686"/>
                  </a:cubicBezTo>
                  <a:cubicBezTo>
                    <a:pt x="12246" y="10782"/>
                    <a:pt x="14754" y="11565"/>
                    <a:pt x="17280" y="9999"/>
                  </a:cubicBezTo>
                  <a:cubicBezTo>
                    <a:pt x="19440" y="8469"/>
                    <a:pt x="21251" y="4626"/>
                    <a:pt x="21600" y="0"/>
                  </a:cubicBezTo>
                </a:path>
              </a:pathLst>
            </a:custGeom>
            <a:noFill/>
            <a:ln w="76200" cap="rnd">
              <a:solidFill>
                <a:schemeClr val="accent2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73" name="Google Shape;1713;p41"/>
            <p:cNvSpPr/>
            <p:nvPr/>
          </p:nvSpPr>
          <p:spPr>
            <a:xfrm>
              <a:off x="830650" y="897823"/>
              <a:ext cx="124517" cy="362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2" h="21098" fill="norm" stroke="1" extrusionOk="0">
                  <a:moveTo>
                    <a:pt x="102" y="0"/>
                  </a:moveTo>
                  <a:cubicBezTo>
                    <a:pt x="-308" y="7178"/>
                    <a:pt x="533" y="14356"/>
                    <a:pt x="2233" y="18676"/>
                  </a:cubicBezTo>
                  <a:cubicBezTo>
                    <a:pt x="3934" y="21600"/>
                    <a:pt x="6045" y="21600"/>
                    <a:pt x="8156" y="20138"/>
                  </a:cubicBezTo>
                  <a:cubicBezTo>
                    <a:pt x="9857" y="15818"/>
                    <a:pt x="11127" y="11498"/>
                    <a:pt x="11968" y="5716"/>
                  </a:cubicBezTo>
                  <a:cubicBezTo>
                    <a:pt x="12828" y="11498"/>
                    <a:pt x="14529" y="15818"/>
                    <a:pt x="16640" y="15818"/>
                  </a:cubicBezTo>
                  <a:cubicBezTo>
                    <a:pt x="18340" y="15818"/>
                    <a:pt x="20451" y="12960"/>
                    <a:pt x="21292" y="7178"/>
                  </a:cubicBezTo>
                </a:path>
              </a:pathLst>
            </a:custGeom>
            <a:noFill/>
            <a:ln w="76200" cap="rnd">
              <a:solidFill>
                <a:schemeClr val="accent2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74" name="Google Shape;1714;p41"/>
            <p:cNvSpPr/>
            <p:nvPr/>
          </p:nvSpPr>
          <p:spPr>
            <a:xfrm>
              <a:off x="1060746" y="934975"/>
              <a:ext cx="283545" cy="2453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7" h="21600" fill="norm" stroke="1" extrusionOk="0">
                  <a:moveTo>
                    <a:pt x="813" y="0"/>
                  </a:moveTo>
                  <a:cubicBezTo>
                    <a:pt x="634" y="0"/>
                    <a:pt x="634" y="0"/>
                    <a:pt x="634" y="211"/>
                  </a:cubicBezTo>
                  <a:cubicBezTo>
                    <a:pt x="-473" y="4358"/>
                    <a:pt x="-107" y="8948"/>
                    <a:pt x="1554" y="12873"/>
                  </a:cubicBezTo>
                  <a:cubicBezTo>
                    <a:pt x="3402" y="16799"/>
                    <a:pt x="6358" y="20070"/>
                    <a:pt x="10046" y="21600"/>
                  </a:cubicBezTo>
                  <a:lnTo>
                    <a:pt x="10787" y="21600"/>
                  </a:lnTo>
                  <a:cubicBezTo>
                    <a:pt x="13555" y="21167"/>
                    <a:pt x="15957" y="19637"/>
                    <a:pt x="17805" y="17242"/>
                  </a:cubicBezTo>
                  <a:cubicBezTo>
                    <a:pt x="19466" y="14403"/>
                    <a:pt x="20573" y="11122"/>
                    <a:pt x="21127" y="7851"/>
                  </a:cubicBezTo>
                  <a:cubicBezTo>
                    <a:pt x="21127" y="7640"/>
                    <a:pt x="21127" y="7640"/>
                    <a:pt x="21127" y="7640"/>
                  </a:cubicBezTo>
                  <a:cubicBezTo>
                    <a:pt x="21067" y="7559"/>
                    <a:pt x="21025" y="7539"/>
                    <a:pt x="20991" y="7539"/>
                  </a:cubicBezTo>
                  <a:cubicBezTo>
                    <a:pt x="20923" y="7539"/>
                    <a:pt x="20880" y="7640"/>
                    <a:pt x="20761" y="7640"/>
                  </a:cubicBezTo>
                  <a:cubicBezTo>
                    <a:pt x="20395" y="11122"/>
                    <a:pt x="19100" y="14182"/>
                    <a:pt x="17439" y="17020"/>
                  </a:cubicBezTo>
                  <a:cubicBezTo>
                    <a:pt x="15778" y="19204"/>
                    <a:pt x="13376" y="20724"/>
                    <a:pt x="10787" y="21167"/>
                  </a:cubicBezTo>
                  <a:lnTo>
                    <a:pt x="10233" y="21167"/>
                  </a:lnTo>
                  <a:cubicBezTo>
                    <a:pt x="6724" y="19637"/>
                    <a:pt x="3590" y="16577"/>
                    <a:pt x="1929" y="12652"/>
                  </a:cubicBezTo>
                  <a:cubicBezTo>
                    <a:pt x="259" y="8727"/>
                    <a:pt x="-107" y="4358"/>
                    <a:pt x="1001" y="211"/>
                  </a:cubicBezTo>
                  <a:cubicBezTo>
                    <a:pt x="1001" y="211"/>
                    <a:pt x="1001" y="0"/>
                    <a:pt x="81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75" name="Google Shape;1715;p41"/>
            <p:cNvSpPr/>
            <p:nvPr/>
          </p:nvSpPr>
          <p:spPr>
            <a:xfrm>
              <a:off x="1149100" y="86993"/>
              <a:ext cx="36640" cy="32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09" h="21600" fill="norm" stroke="1" extrusionOk="0">
                  <a:moveTo>
                    <a:pt x="4464" y="0"/>
                  </a:moveTo>
                  <a:cubicBezTo>
                    <a:pt x="-1591" y="0"/>
                    <a:pt x="-1154" y="7200"/>
                    <a:pt x="3778" y="11747"/>
                  </a:cubicBezTo>
                  <a:cubicBezTo>
                    <a:pt x="6462" y="15006"/>
                    <a:pt x="10520" y="18265"/>
                    <a:pt x="14578" y="21600"/>
                  </a:cubicBezTo>
                  <a:lnTo>
                    <a:pt x="20009" y="21600"/>
                  </a:lnTo>
                  <a:cubicBezTo>
                    <a:pt x="20009" y="18265"/>
                    <a:pt x="20009" y="16674"/>
                    <a:pt x="20009" y="15006"/>
                  </a:cubicBezTo>
                  <a:cubicBezTo>
                    <a:pt x="17262" y="6821"/>
                    <a:pt x="11893" y="1895"/>
                    <a:pt x="6462" y="227"/>
                  </a:cubicBezTo>
                  <a:cubicBezTo>
                    <a:pt x="5713" y="76"/>
                    <a:pt x="5089" y="0"/>
                    <a:pt x="4464" y="0"/>
                  </a:cubicBezTo>
                  <a:close/>
                </a:path>
              </a:pathLst>
            </a:custGeom>
            <a:solidFill>
              <a:srgbClr val="FCEDE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76" name="Google Shape;1716;p41"/>
            <p:cNvSpPr/>
            <p:nvPr/>
          </p:nvSpPr>
          <p:spPr>
            <a:xfrm>
              <a:off x="1187596" y="122087"/>
              <a:ext cx="13005" cy="123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00" h="21600" fill="norm" stroke="1" extrusionOk="0">
                  <a:moveTo>
                    <a:pt x="8100" y="0"/>
                  </a:moveTo>
                  <a:cubicBezTo>
                    <a:pt x="-2700" y="0"/>
                    <a:pt x="-2700" y="21600"/>
                    <a:pt x="8100" y="21600"/>
                  </a:cubicBezTo>
                  <a:cubicBezTo>
                    <a:pt x="11589" y="21600"/>
                    <a:pt x="15245" y="17200"/>
                    <a:pt x="18900" y="13000"/>
                  </a:cubicBezTo>
                  <a:cubicBezTo>
                    <a:pt x="15245" y="4200"/>
                    <a:pt x="11589" y="0"/>
                    <a:pt x="8100" y="0"/>
                  </a:cubicBezTo>
                  <a:close/>
                </a:path>
              </a:pathLst>
            </a:custGeom>
            <a:solidFill>
              <a:srgbClr val="FCEDE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77" name="Google Shape;1717;p41"/>
            <p:cNvSpPr/>
            <p:nvPr/>
          </p:nvSpPr>
          <p:spPr>
            <a:xfrm>
              <a:off x="-1" y="174557"/>
              <a:ext cx="658826" cy="12138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5018" y="0"/>
                  </a:moveTo>
                  <a:cubicBezTo>
                    <a:pt x="4462" y="0"/>
                    <a:pt x="3884" y="83"/>
                    <a:pt x="3350" y="212"/>
                  </a:cubicBezTo>
                  <a:lnTo>
                    <a:pt x="3107" y="256"/>
                  </a:lnTo>
                  <a:cubicBezTo>
                    <a:pt x="2219" y="521"/>
                    <a:pt x="1492" y="917"/>
                    <a:pt x="1006" y="1404"/>
                  </a:cubicBezTo>
                  <a:cubicBezTo>
                    <a:pt x="518" y="1888"/>
                    <a:pt x="197" y="2416"/>
                    <a:pt x="114" y="2945"/>
                  </a:cubicBezTo>
                  <a:lnTo>
                    <a:pt x="114" y="3078"/>
                  </a:lnTo>
                  <a:cubicBezTo>
                    <a:pt x="32" y="3519"/>
                    <a:pt x="-46" y="4005"/>
                    <a:pt x="32" y="4447"/>
                  </a:cubicBezTo>
                  <a:cubicBezTo>
                    <a:pt x="114" y="5240"/>
                    <a:pt x="275" y="6033"/>
                    <a:pt x="600" y="6784"/>
                  </a:cubicBezTo>
                  <a:cubicBezTo>
                    <a:pt x="600" y="6826"/>
                    <a:pt x="600" y="6871"/>
                    <a:pt x="682" y="6959"/>
                  </a:cubicBezTo>
                  <a:cubicBezTo>
                    <a:pt x="924" y="7622"/>
                    <a:pt x="1327" y="8283"/>
                    <a:pt x="1734" y="8899"/>
                  </a:cubicBezTo>
                  <a:lnTo>
                    <a:pt x="1812" y="9031"/>
                  </a:lnTo>
                  <a:lnTo>
                    <a:pt x="2055" y="9341"/>
                  </a:lnTo>
                  <a:cubicBezTo>
                    <a:pt x="2622" y="10046"/>
                    <a:pt x="3350" y="10840"/>
                    <a:pt x="2947" y="11590"/>
                  </a:cubicBezTo>
                  <a:cubicBezTo>
                    <a:pt x="2947" y="11633"/>
                    <a:pt x="2947" y="11678"/>
                    <a:pt x="2947" y="11678"/>
                  </a:cubicBezTo>
                  <a:cubicBezTo>
                    <a:pt x="2865" y="11722"/>
                    <a:pt x="2865" y="11767"/>
                    <a:pt x="2865" y="11810"/>
                  </a:cubicBezTo>
                  <a:cubicBezTo>
                    <a:pt x="2380" y="12384"/>
                    <a:pt x="1492" y="12870"/>
                    <a:pt x="1085" y="13399"/>
                  </a:cubicBezTo>
                  <a:cubicBezTo>
                    <a:pt x="682" y="13883"/>
                    <a:pt x="600" y="14412"/>
                    <a:pt x="764" y="14898"/>
                  </a:cubicBezTo>
                  <a:cubicBezTo>
                    <a:pt x="764" y="14942"/>
                    <a:pt x="764" y="14985"/>
                    <a:pt x="764" y="15030"/>
                  </a:cubicBezTo>
                  <a:cubicBezTo>
                    <a:pt x="924" y="15382"/>
                    <a:pt x="1167" y="15736"/>
                    <a:pt x="1492" y="16045"/>
                  </a:cubicBezTo>
                  <a:cubicBezTo>
                    <a:pt x="2380" y="16838"/>
                    <a:pt x="3514" y="17544"/>
                    <a:pt x="4727" y="18118"/>
                  </a:cubicBezTo>
                  <a:lnTo>
                    <a:pt x="4970" y="18205"/>
                  </a:lnTo>
                  <a:lnTo>
                    <a:pt x="5294" y="18382"/>
                  </a:lnTo>
                  <a:lnTo>
                    <a:pt x="7395" y="19440"/>
                  </a:lnTo>
                  <a:lnTo>
                    <a:pt x="10956" y="21248"/>
                  </a:lnTo>
                  <a:cubicBezTo>
                    <a:pt x="13142" y="21425"/>
                    <a:pt x="15729" y="21513"/>
                    <a:pt x="18561" y="21557"/>
                  </a:cubicBezTo>
                  <a:lnTo>
                    <a:pt x="18804" y="21557"/>
                  </a:lnTo>
                  <a:cubicBezTo>
                    <a:pt x="19613" y="21600"/>
                    <a:pt x="20505" y="21600"/>
                    <a:pt x="21394" y="21600"/>
                  </a:cubicBezTo>
                  <a:cubicBezTo>
                    <a:pt x="21476" y="21159"/>
                    <a:pt x="21554" y="20674"/>
                    <a:pt x="21476" y="20233"/>
                  </a:cubicBezTo>
                  <a:cubicBezTo>
                    <a:pt x="21476" y="19792"/>
                    <a:pt x="21476" y="19352"/>
                    <a:pt x="21394" y="18954"/>
                  </a:cubicBezTo>
                  <a:lnTo>
                    <a:pt x="21394" y="18205"/>
                  </a:lnTo>
                  <a:cubicBezTo>
                    <a:pt x="21394" y="17455"/>
                    <a:pt x="21311" y="16749"/>
                    <a:pt x="21233" y="16000"/>
                  </a:cubicBezTo>
                  <a:lnTo>
                    <a:pt x="21233" y="15778"/>
                  </a:lnTo>
                  <a:cubicBezTo>
                    <a:pt x="21069" y="14544"/>
                    <a:pt x="20826" y="13309"/>
                    <a:pt x="20505" y="12074"/>
                  </a:cubicBezTo>
                  <a:cubicBezTo>
                    <a:pt x="20505" y="11987"/>
                    <a:pt x="20505" y="11899"/>
                    <a:pt x="20505" y="11855"/>
                  </a:cubicBezTo>
                  <a:cubicBezTo>
                    <a:pt x="20181" y="10797"/>
                    <a:pt x="19856" y="9737"/>
                    <a:pt x="19531" y="8679"/>
                  </a:cubicBezTo>
                  <a:cubicBezTo>
                    <a:pt x="19453" y="8502"/>
                    <a:pt x="19453" y="8283"/>
                    <a:pt x="19289" y="8106"/>
                  </a:cubicBezTo>
                  <a:lnTo>
                    <a:pt x="19210" y="7929"/>
                  </a:lnTo>
                  <a:cubicBezTo>
                    <a:pt x="18804" y="7268"/>
                    <a:pt x="18158" y="6651"/>
                    <a:pt x="17024" y="6562"/>
                  </a:cubicBezTo>
                  <a:cubicBezTo>
                    <a:pt x="16871" y="6544"/>
                    <a:pt x="16714" y="6538"/>
                    <a:pt x="16553" y="6538"/>
                  </a:cubicBezTo>
                  <a:cubicBezTo>
                    <a:pt x="16117" y="6538"/>
                    <a:pt x="15665" y="6588"/>
                    <a:pt x="15228" y="6588"/>
                  </a:cubicBezTo>
                  <a:cubicBezTo>
                    <a:pt x="15072" y="6588"/>
                    <a:pt x="14915" y="6580"/>
                    <a:pt x="14758" y="6562"/>
                  </a:cubicBezTo>
                  <a:cubicBezTo>
                    <a:pt x="13948" y="6430"/>
                    <a:pt x="13303" y="6121"/>
                    <a:pt x="12978" y="5681"/>
                  </a:cubicBezTo>
                  <a:lnTo>
                    <a:pt x="12818" y="5549"/>
                  </a:lnTo>
                  <a:cubicBezTo>
                    <a:pt x="12657" y="5372"/>
                    <a:pt x="12493" y="5195"/>
                    <a:pt x="12333" y="5018"/>
                  </a:cubicBezTo>
                  <a:cubicBezTo>
                    <a:pt x="11683" y="4180"/>
                    <a:pt x="10956" y="3387"/>
                    <a:pt x="10146" y="2593"/>
                  </a:cubicBezTo>
                  <a:cubicBezTo>
                    <a:pt x="10067" y="2549"/>
                    <a:pt x="9985" y="2506"/>
                    <a:pt x="9985" y="2461"/>
                  </a:cubicBezTo>
                  <a:lnTo>
                    <a:pt x="9661" y="2107"/>
                  </a:lnTo>
                  <a:cubicBezTo>
                    <a:pt x="9258" y="1755"/>
                    <a:pt x="8854" y="1404"/>
                    <a:pt x="8448" y="1094"/>
                  </a:cubicBezTo>
                  <a:cubicBezTo>
                    <a:pt x="8369" y="1050"/>
                    <a:pt x="8287" y="1005"/>
                    <a:pt x="8205" y="962"/>
                  </a:cubicBezTo>
                  <a:cubicBezTo>
                    <a:pt x="7560" y="521"/>
                    <a:pt x="6668" y="169"/>
                    <a:pt x="5615" y="37"/>
                  </a:cubicBezTo>
                  <a:cubicBezTo>
                    <a:pt x="5421" y="12"/>
                    <a:pt x="5220" y="0"/>
                    <a:pt x="5018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78" name="Google Shape;1718;p41"/>
            <p:cNvSpPr/>
            <p:nvPr/>
          </p:nvSpPr>
          <p:spPr>
            <a:xfrm>
              <a:off x="95186" y="186446"/>
              <a:ext cx="480801" cy="1199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4" y="0"/>
                  </a:moveTo>
                  <a:lnTo>
                    <a:pt x="0" y="45"/>
                  </a:lnTo>
                  <a:cubicBezTo>
                    <a:pt x="1669" y="1249"/>
                    <a:pt x="3230" y="2410"/>
                    <a:pt x="4678" y="3614"/>
                  </a:cubicBezTo>
                  <a:lnTo>
                    <a:pt x="4899" y="3793"/>
                  </a:lnTo>
                  <a:cubicBezTo>
                    <a:pt x="6681" y="5222"/>
                    <a:pt x="8350" y="6694"/>
                    <a:pt x="9912" y="8122"/>
                  </a:cubicBezTo>
                  <a:lnTo>
                    <a:pt x="10025" y="8301"/>
                  </a:lnTo>
                  <a:cubicBezTo>
                    <a:pt x="10579" y="8748"/>
                    <a:pt x="11026" y="9149"/>
                    <a:pt x="11468" y="9596"/>
                  </a:cubicBezTo>
                  <a:cubicBezTo>
                    <a:pt x="11468" y="9639"/>
                    <a:pt x="11581" y="9684"/>
                    <a:pt x="11581" y="9730"/>
                  </a:cubicBezTo>
                  <a:cubicBezTo>
                    <a:pt x="12695" y="10800"/>
                    <a:pt x="13696" y="11827"/>
                    <a:pt x="14585" y="12897"/>
                  </a:cubicBezTo>
                  <a:cubicBezTo>
                    <a:pt x="14698" y="12943"/>
                    <a:pt x="14811" y="13031"/>
                    <a:pt x="14811" y="13077"/>
                  </a:cubicBezTo>
                  <a:cubicBezTo>
                    <a:pt x="15699" y="14058"/>
                    <a:pt x="16593" y="15083"/>
                    <a:pt x="17368" y="16110"/>
                  </a:cubicBezTo>
                  <a:cubicBezTo>
                    <a:pt x="17481" y="16199"/>
                    <a:pt x="17481" y="16244"/>
                    <a:pt x="17481" y="16290"/>
                  </a:cubicBezTo>
                  <a:cubicBezTo>
                    <a:pt x="18262" y="17271"/>
                    <a:pt x="19043" y="18296"/>
                    <a:pt x="19818" y="19278"/>
                  </a:cubicBezTo>
                  <a:cubicBezTo>
                    <a:pt x="19818" y="19369"/>
                    <a:pt x="19931" y="19412"/>
                    <a:pt x="19931" y="19457"/>
                  </a:cubicBezTo>
                  <a:cubicBezTo>
                    <a:pt x="20378" y="20172"/>
                    <a:pt x="20825" y="20886"/>
                    <a:pt x="21266" y="21600"/>
                  </a:cubicBezTo>
                  <a:lnTo>
                    <a:pt x="21600" y="21600"/>
                  </a:lnTo>
                  <a:cubicBezTo>
                    <a:pt x="21492" y="21332"/>
                    <a:pt x="21266" y="21108"/>
                    <a:pt x="21158" y="20840"/>
                  </a:cubicBezTo>
                  <a:lnTo>
                    <a:pt x="21045" y="20661"/>
                  </a:lnTo>
                  <a:cubicBezTo>
                    <a:pt x="20825" y="20217"/>
                    <a:pt x="20486" y="19813"/>
                    <a:pt x="20152" y="19412"/>
                  </a:cubicBezTo>
                  <a:cubicBezTo>
                    <a:pt x="20152" y="19323"/>
                    <a:pt x="20044" y="19278"/>
                    <a:pt x="20044" y="19235"/>
                  </a:cubicBezTo>
                  <a:cubicBezTo>
                    <a:pt x="19376" y="18208"/>
                    <a:pt x="18596" y="17181"/>
                    <a:pt x="17815" y="16199"/>
                  </a:cubicBezTo>
                  <a:cubicBezTo>
                    <a:pt x="17702" y="16156"/>
                    <a:pt x="17594" y="16065"/>
                    <a:pt x="17594" y="16022"/>
                  </a:cubicBezTo>
                  <a:cubicBezTo>
                    <a:pt x="16814" y="15040"/>
                    <a:pt x="16033" y="14058"/>
                    <a:pt x="15145" y="13120"/>
                  </a:cubicBezTo>
                  <a:cubicBezTo>
                    <a:pt x="15032" y="13031"/>
                    <a:pt x="14919" y="12986"/>
                    <a:pt x="14919" y="12943"/>
                  </a:cubicBezTo>
                  <a:cubicBezTo>
                    <a:pt x="13476" y="11335"/>
                    <a:pt x="11914" y="9730"/>
                    <a:pt x="10245" y="8122"/>
                  </a:cubicBezTo>
                  <a:lnTo>
                    <a:pt x="10132" y="7988"/>
                  </a:lnTo>
                  <a:cubicBezTo>
                    <a:pt x="8910" y="6827"/>
                    <a:pt x="7575" y="5669"/>
                    <a:pt x="6235" y="4553"/>
                  </a:cubicBezTo>
                  <a:lnTo>
                    <a:pt x="6127" y="4462"/>
                  </a:lnTo>
                  <a:cubicBezTo>
                    <a:pt x="5793" y="4195"/>
                    <a:pt x="5459" y="3927"/>
                    <a:pt x="5125" y="3660"/>
                  </a:cubicBezTo>
                  <a:lnTo>
                    <a:pt x="4899" y="3481"/>
                  </a:lnTo>
                  <a:cubicBezTo>
                    <a:pt x="3451" y="2322"/>
                    <a:pt x="1895" y="1161"/>
                    <a:pt x="33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79" name="Google Shape;1719;p41"/>
            <p:cNvSpPr/>
            <p:nvPr/>
          </p:nvSpPr>
          <p:spPr>
            <a:xfrm>
              <a:off x="3506" y="228628"/>
              <a:ext cx="255262" cy="1684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184" y="0"/>
                  </a:moveTo>
                  <a:cubicBezTo>
                    <a:pt x="20555" y="2858"/>
                    <a:pt x="19927" y="5393"/>
                    <a:pt x="19501" y="7942"/>
                  </a:cubicBezTo>
                  <a:cubicBezTo>
                    <a:pt x="18669" y="11753"/>
                    <a:pt x="17827" y="15563"/>
                    <a:pt x="16986" y="19373"/>
                  </a:cubicBezTo>
                  <a:lnTo>
                    <a:pt x="16783" y="20647"/>
                  </a:lnTo>
                  <a:lnTo>
                    <a:pt x="16570" y="20647"/>
                  </a:lnTo>
                  <a:cubicBezTo>
                    <a:pt x="11327" y="17468"/>
                    <a:pt x="5659" y="15563"/>
                    <a:pt x="0" y="14288"/>
                  </a:cubicBezTo>
                  <a:lnTo>
                    <a:pt x="0" y="15240"/>
                  </a:lnTo>
                  <a:cubicBezTo>
                    <a:pt x="5872" y="16515"/>
                    <a:pt x="11540" y="18742"/>
                    <a:pt x="16986" y="21600"/>
                  </a:cubicBezTo>
                  <a:lnTo>
                    <a:pt x="17199" y="21600"/>
                  </a:lnTo>
                  <a:lnTo>
                    <a:pt x="17199" y="21278"/>
                  </a:lnTo>
                  <a:lnTo>
                    <a:pt x="17412" y="20647"/>
                  </a:lnTo>
                  <a:cubicBezTo>
                    <a:pt x="18243" y="16515"/>
                    <a:pt x="19085" y="12383"/>
                    <a:pt x="19927" y="8250"/>
                  </a:cubicBezTo>
                  <a:cubicBezTo>
                    <a:pt x="20343" y="5715"/>
                    <a:pt x="20971" y="3488"/>
                    <a:pt x="21600" y="953"/>
                  </a:cubicBezTo>
                  <a:cubicBezTo>
                    <a:pt x="21397" y="630"/>
                    <a:pt x="21184" y="308"/>
                    <a:pt x="2118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80" name="Google Shape;1720;p41"/>
            <p:cNvSpPr/>
            <p:nvPr/>
          </p:nvSpPr>
          <p:spPr>
            <a:xfrm>
              <a:off x="53118" y="674682"/>
              <a:ext cx="302359" cy="52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71" y="3079"/>
                  </a:lnTo>
                  <a:cubicBezTo>
                    <a:pt x="7260" y="11321"/>
                    <a:pt x="14340" y="17479"/>
                    <a:pt x="21420" y="21600"/>
                  </a:cubicBezTo>
                  <a:lnTo>
                    <a:pt x="21600" y="21600"/>
                  </a:lnTo>
                  <a:lnTo>
                    <a:pt x="21600" y="18521"/>
                  </a:lnTo>
                  <a:lnTo>
                    <a:pt x="21241" y="18521"/>
                  </a:lnTo>
                  <a:cubicBezTo>
                    <a:pt x="14160" y="13358"/>
                    <a:pt x="7080" y="720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81" name="Google Shape;1721;p41"/>
            <p:cNvSpPr/>
            <p:nvPr/>
          </p:nvSpPr>
          <p:spPr>
            <a:xfrm>
              <a:off x="25797" y="838265"/>
              <a:ext cx="602316" cy="2528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9821" y="7412"/>
                  </a:lnTo>
                  <a:cubicBezTo>
                    <a:pt x="18755" y="11650"/>
                    <a:pt x="17689" y="16093"/>
                    <a:pt x="16619" y="20331"/>
                  </a:cubicBezTo>
                  <a:cubicBezTo>
                    <a:pt x="16533" y="20536"/>
                    <a:pt x="16533" y="20750"/>
                    <a:pt x="16443" y="20750"/>
                  </a:cubicBezTo>
                  <a:lnTo>
                    <a:pt x="16353" y="20750"/>
                  </a:lnTo>
                  <a:cubicBezTo>
                    <a:pt x="11023" y="18417"/>
                    <a:pt x="5424" y="16307"/>
                    <a:pt x="0" y="14823"/>
                  </a:cubicBezTo>
                  <a:cubicBezTo>
                    <a:pt x="0" y="15038"/>
                    <a:pt x="0" y="15243"/>
                    <a:pt x="0" y="15458"/>
                  </a:cubicBezTo>
                  <a:cubicBezTo>
                    <a:pt x="5510" y="16942"/>
                    <a:pt x="11023" y="19051"/>
                    <a:pt x="16443" y="21600"/>
                  </a:cubicBezTo>
                  <a:lnTo>
                    <a:pt x="16619" y="21600"/>
                  </a:lnTo>
                  <a:lnTo>
                    <a:pt x="16619" y="21170"/>
                  </a:lnTo>
                  <a:cubicBezTo>
                    <a:pt x="17775" y="16727"/>
                    <a:pt x="18841" y="12069"/>
                    <a:pt x="19997" y="7626"/>
                  </a:cubicBezTo>
                  <a:lnTo>
                    <a:pt x="21600" y="1064"/>
                  </a:lnTo>
                  <a:cubicBezTo>
                    <a:pt x="21600" y="635"/>
                    <a:pt x="21600" y="215"/>
                    <a:pt x="216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82" name="Google Shape;1722;p41"/>
            <p:cNvSpPr/>
            <p:nvPr/>
          </p:nvSpPr>
          <p:spPr>
            <a:xfrm>
              <a:off x="558728" y="1192754"/>
              <a:ext cx="99110" cy="1511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052" y="0"/>
                  </a:moveTo>
                  <a:cubicBezTo>
                    <a:pt x="14574" y="6715"/>
                    <a:pt x="7549" y="13447"/>
                    <a:pt x="1071" y="20179"/>
                  </a:cubicBezTo>
                  <a:lnTo>
                    <a:pt x="0" y="20897"/>
                  </a:lnTo>
                  <a:lnTo>
                    <a:pt x="1071" y="21600"/>
                  </a:lnTo>
                  <a:cubicBezTo>
                    <a:pt x="8097" y="15228"/>
                    <a:pt x="15122" y="8856"/>
                    <a:pt x="21600" y="2124"/>
                  </a:cubicBezTo>
                  <a:cubicBezTo>
                    <a:pt x="21600" y="1765"/>
                    <a:pt x="21600" y="1062"/>
                    <a:pt x="2105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509" name="تجميع"/>
          <p:cNvGrpSpPr/>
          <p:nvPr/>
        </p:nvGrpSpPr>
        <p:grpSpPr>
          <a:xfrm>
            <a:off x="1936830" y="6858000"/>
            <a:ext cx="4196713" cy="5084846"/>
            <a:chOff x="0" y="0"/>
            <a:chExt cx="4196712" cy="5084845"/>
          </a:xfrm>
        </p:grpSpPr>
        <p:grpSp>
          <p:nvGrpSpPr>
            <p:cNvPr id="2486" name="تجميع"/>
            <p:cNvGrpSpPr/>
            <p:nvPr/>
          </p:nvGrpSpPr>
          <p:grpSpPr>
            <a:xfrm>
              <a:off x="0" y="-1"/>
              <a:ext cx="4196713" cy="4667063"/>
              <a:chOff x="0" y="0"/>
              <a:chExt cx="4196713" cy="4667061"/>
            </a:xfrm>
          </p:grpSpPr>
          <p:sp>
            <p:nvSpPr>
              <p:cNvPr id="2484" name="مستطيل مستدير الزوايا"/>
              <p:cNvSpPr/>
              <p:nvPr/>
            </p:nvSpPr>
            <p:spPr>
              <a:xfrm>
                <a:off x="0" y="747834"/>
                <a:ext cx="3032286" cy="3919228"/>
              </a:xfrm>
              <a:prstGeom prst="roundRect">
                <a:avLst>
                  <a:gd name="adj" fmla="val 4682"/>
                </a:avLst>
              </a:prstGeom>
              <a:solidFill>
                <a:srgbClr val="B4D6C9"/>
              </a:solidFill>
              <a:ln w="12700" cap="flat">
                <a:solidFill>
                  <a:schemeClr val="accent5">
                    <a:satOff val="-20050"/>
                    <a:lumOff val="-13098"/>
                  </a:schemeClr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C1E4F"/>
                    </a:solidFill>
                  </a:defRPr>
                </a:pPr>
              </a:p>
            </p:txBody>
          </p:sp>
          <p:pic>
            <p:nvPicPr>
              <p:cNvPr id="2485" name="IMG_4038.png" descr="IMG_4038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1677404" y="0"/>
                <a:ext cx="2519310" cy="251930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2508" name="Google Shape;4075;p68"/>
            <p:cNvGrpSpPr/>
            <p:nvPr/>
          </p:nvGrpSpPr>
          <p:grpSpPr>
            <a:xfrm>
              <a:off x="1890040" y="3691733"/>
              <a:ext cx="2010321" cy="1393113"/>
              <a:chOff x="0" y="0"/>
              <a:chExt cx="2010320" cy="1393111"/>
            </a:xfrm>
          </p:grpSpPr>
          <p:sp>
            <p:nvSpPr>
              <p:cNvPr id="2487" name="Google Shape;4076;p68"/>
              <p:cNvSpPr/>
              <p:nvPr/>
            </p:nvSpPr>
            <p:spPr>
              <a:xfrm rot="21167457">
                <a:off x="65770" y="113273"/>
                <a:ext cx="1878781" cy="11665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3" h="21600" fill="norm" stroke="1" extrusionOk="0">
                    <a:moveTo>
                      <a:pt x="20330" y="2648"/>
                    </a:moveTo>
                    <a:cubicBezTo>
                      <a:pt x="20349" y="2663"/>
                      <a:pt x="20358" y="2694"/>
                      <a:pt x="20358" y="2724"/>
                    </a:cubicBezTo>
                    <a:cubicBezTo>
                      <a:pt x="20349" y="2801"/>
                      <a:pt x="20330" y="2876"/>
                      <a:pt x="20320" y="2952"/>
                    </a:cubicBezTo>
                    <a:cubicBezTo>
                      <a:pt x="20267" y="3181"/>
                      <a:pt x="20373" y="3410"/>
                      <a:pt x="20512" y="3410"/>
                    </a:cubicBezTo>
                    <a:cubicBezTo>
                      <a:pt x="20520" y="3410"/>
                      <a:pt x="20528" y="3410"/>
                      <a:pt x="20537" y="3408"/>
                    </a:cubicBezTo>
                    <a:cubicBezTo>
                      <a:pt x="20575" y="3408"/>
                      <a:pt x="20612" y="3408"/>
                      <a:pt x="20650" y="3393"/>
                    </a:cubicBezTo>
                    <a:cubicBezTo>
                      <a:pt x="20657" y="3389"/>
                      <a:pt x="20665" y="3387"/>
                      <a:pt x="20673" y="3387"/>
                    </a:cubicBezTo>
                    <a:cubicBezTo>
                      <a:pt x="20696" y="3387"/>
                      <a:pt x="20721" y="3404"/>
                      <a:pt x="20735" y="3438"/>
                    </a:cubicBezTo>
                    <a:cubicBezTo>
                      <a:pt x="20763" y="3469"/>
                      <a:pt x="20763" y="3530"/>
                      <a:pt x="20735" y="3560"/>
                    </a:cubicBezTo>
                    <a:cubicBezTo>
                      <a:pt x="20678" y="3636"/>
                      <a:pt x="20603" y="3666"/>
                      <a:pt x="20528" y="3666"/>
                    </a:cubicBezTo>
                    <a:cubicBezTo>
                      <a:pt x="20522" y="3667"/>
                      <a:pt x="20516" y="3667"/>
                      <a:pt x="20510" y="3667"/>
                    </a:cubicBezTo>
                    <a:cubicBezTo>
                      <a:pt x="20320" y="3667"/>
                      <a:pt x="20169" y="3429"/>
                      <a:pt x="20160" y="3134"/>
                    </a:cubicBezTo>
                    <a:cubicBezTo>
                      <a:pt x="20151" y="2937"/>
                      <a:pt x="20198" y="2755"/>
                      <a:pt x="20292" y="2648"/>
                    </a:cubicBezTo>
                    <a:close/>
                    <a:moveTo>
                      <a:pt x="18969" y="0"/>
                    </a:moveTo>
                    <a:cubicBezTo>
                      <a:pt x="18936" y="0"/>
                      <a:pt x="18903" y="2"/>
                      <a:pt x="18870" y="5"/>
                    </a:cubicBezTo>
                    <a:cubicBezTo>
                      <a:pt x="18182" y="157"/>
                      <a:pt x="17560" y="735"/>
                      <a:pt x="17127" y="1616"/>
                    </a:cubicBezTo>
                    <a:cubicBezTo>
                      <a:pt x="16825" y="2208"/>
                      <a:pt x="16599" y="2892"/>
                      <a:pt x="16430" y="3605"/>
                    </a:cubicBezTo>
                    <a:cubicBezTo>
                      <a:pt x="16270" y="4289"/>
                      <a:pt x="16185" y="5018"/>
                      <a:pt x="16194" y="5747"/>
                    </a:cubicBezTo>
                    <a:lnTo>
                      <a:pt x="16194" y="5990"/>
                    </a:lnTo>
                    <a:cubicBezTo>
                      <a:pt x="16194" y="6507"/>
                      <a:pt x="16241" y="7023"/>
                      <a:pt x="16336" y="7525"/>
                    </a:cubicBezTo>
                    <a:cubicBezTo>
                      <a:pt x="16486" y="8436"/>
                      <a:pt x="16731" y="9301"/>
                      <a:pt x="17052" y="10106"/>
                    </a:cubicBezTo>
                    <a:cubicBezTo>
                      <a:pt x="17249" y="10608"/>
                      <a:pt x="17457" y="11094"/>
                      <a:pt x="17655" y="11595"/>
                    </a:cubicBezTo>
                    <a:cubicBezTo>
                      <a:pt x="17834" y="12020"/>
                      <a:pt x="17956" y="12507"/>
                      <a:pt x="18003" y="13023"/>
                    </a:cubicBezTo>
                    <a:cubicBezTo>
                      <a:pt x="18031" y="13342"/>
                      <a:pt x="17994" y="13661"/>
                      <a:pt x="17890" y="13934"/>
                    </a:cubicBezTo>
                    <a:cubicBezTo>
                      <a:pt x="17817" y="14179"/>
                      <a:pt x="17666" y="14312"/>
                      <a:pt x="17511" y="14312"/>
                    </a:cubicBezTo>
                    <a:cubicBezTo>
                      <a:pt x="17444" y="14312"/>
                      <a:pt x="17377" y="14288"/>
                      <a:pt x="17315" y="14238"/>
                    </a:cubicBezTo>
                    <a:cubicBezTo>
                      <a:pt x="17136" y="14101"/>
                      <a:pt x="16976" y="13904"/>
                      <a:pt x="16844" y="13676"/>
                    </a:cubicBezTo>
                    <a:cubicBezTo>
                      <a:pt x="16533" y="13160"/>
                      <a:pt x="16251" y="12598"/>
                      <a:pt x="16006" y="11990"/>
                    </a:cubicBezTo>
                    <a:cubicBezTo>
                      <a:pt x="15526" y="10805"/>
                      <a:pt x="15083" y="9575"/>
                      <a:pt x="14621" y="8375"/>
                    </a:cubicBezTo>
                    <a:cubicBezTo>
                      <a:pt x="14329" y="7616"/>
                      <a:pt x="14037" y="6856"/>
                      <a:pt x="13707" y="6142"/>
                    </a:cubicBezTo>
                    <a:cubicBezTo>
                      <a:pt x="13547" y="5793"/>
                      <a:pt x="13387" y="5459"/>
                      <a:pt x="13208" y="5155"/>
                    </a:cubicBezTo>
                    <a:cubicBezTo>
                      <a:pt x="13067" y="4927"/>
                      <a:pt x="12926" y="4684"/>
                      <a:pt x="12803" y="4426"/>
                    </a:cubicBezTo>
                    <a:cubicBezTo>
                      <a:pt x="12784" y="4395"/>
                      <a:pt x="12756" y="4350"/>
                      <a:pt x="12728" y="4319"/>
                    </a:cubicBezTo>
                    <a:cubicBezTo>
                      <a:pt x="12577" y="4107"/>
                      <a:pt x="12417" y="3879"/>
                      <a:pt x="12257" y="3666"/>
                    </a:cubicBezTo>
                    <a:cubicBezTo>
                      <a:pt x="11918" y="3195"/>
                      <a:pt x="11560" y="2770"/>
                      <a:pt x="11174" y="2405"/>
                    </a:cubicBezTo>
                    <a:cubicBezTo>
                      <a:pt x="10910" y="2147"/>
                      <a:pt x="10627" y="1950"/>
                      <a:pt x="10345" y="1737"/>
                    </a:cubicBezTo>
                    <a:cubicBezTo>
                      <a:pt x="9864" y="1372"/>
                      <a:pt x="9365" y="1053"/>
                      <a:pt x="8856" y="780"/>
                    </a:cubicBezTo>
                    <a:cubicBezTo>
                      <a:pt x="8269" y="460"/>
                      <a:pt x="7642" y="306"/>
                      <a:pt x="7019" y="306"/>
                    </a:cubicBezTo>
                    <a:cubicBezTo>
                      <a:pt x="6962" y="306"/>
                      <a:pt x="6906" y="306"/>
                      <a:pt x="6850" y="309"/>
                    </a:cubicBezTo>
                    <a:cubicBezTo>
                      <a:pt x="6746" y="324"/>
                      <a:pt x="6633" y="340"/>
                      <a:pt x="6529" y="385"/>
                    </a:cubicBezTo>
                    <a:cubicBezTo>
                      <a:pt x="6473" y="400"/>
                      <a:pt x="6417" y="446"/>
                      <a:pt x="6360" y="507"/>
                    </a:cubicBezTo>
                    <a:cubicBezTo>
                      <a:pt x="6275" y="552"/>
                      <a:pt x="6237" y="735"/>
                      <a:pt x="6285" y="856"/>
                    </a:cubicBezTo>
                    <a:cubicBezTo>
                      <a:pt x="6313" y="947"/>
                      <a:pt x="6350" y="1038"/>
                      <a:pt x="6388" y="1114"/>
                    </a:cubicBezTo>
                    <a:cubicBezTo>
                      <a:pt x="6482" y="1251"/>
                      <a:pt x="6586" y="1372"/>
                      <a:pt x="6699" y="1464"/>
                    </a:cubicBezTo>
                    <a:cubicBezTo>
                      <a:pt x="7170" y="1858"/>
                      <a:pt x="7669" y="2163"/>
                      <a:pt x="8187" y="2345"/>
                    </a:cubicBezTo>
                    <a:cubicBezTo>
                      <a:pt x="8225" y="2360"/>
                      <a:pt x="8253" y="2390"/>
                      <a:pt x="8291" y="2421"/>
                    </a:cubicBezTo>
                    <a:cubicBezTo>
                      <a:pt x="8300" y="2436"/>
                      <a:pt x="8310" y="2466"/>
                      <a:pt x="8300" y="2496"/>
                    </a:cubicBezTo>
                    <a:cubicBezTo>
                      <a:pt x="8300" y="2512"/>
                      <a:pt x="8291" y="2527"/>
                      <a:pt x="8272" y="2542"/>
                    </a:cubicBezTo>
                    <a:cubicBezTo>
                      <a:pt x="8244" y="2557"/>
                      <a:pt x="8213" y="2565"/>
                      <a:pt x="8183" y="2565"/>
                    </a:cubicBezTo>
                    <a:cubicBezTo>
                      <a:pt x="8152" y="2565"/>
                      <a:pt x="8121" y="2557"/>
                      <a:pt x="8093" y="2542"/>
                    </a:cubicBezTo>
                    <a:cubicBezTo>
                      <a:pt x="7839" y="2481"/>
                      <a:pt x="7594" y="2421"/>
                      <a:pt x="7349" y="2360"/>
                    </a:cubicBezTo>
                    <a:cubicBezTo>
                      <a:pt x="6968" y="2240"/>
                      <a:pt x="6595" y="2190"/>
                      <a:pt x="6216" y="2190"/>
                    </a:cubicBezTo>
                    <a:cubicBezTo>
                      <a:pt x="6164" y="2190"/>
                      <a:pt x="6111" y="2191"/>
                      <a:pt x="6058" y="2193"/>
                    </a:cubicBezTo>
                    <a:cubicBezTo>
                      <a:pt x="6008" y="2190"/>
                      <a:pt x="5958" y="2189"/>
                      <a:pt x="5908" y="2189"/>
                    </a:cubicBezTo>
                    <a:cubicBezTo>
                      <a:pt x="5666" y="2189"/>
                      <a:pt x="5424" y="2218"/>
                      <a:pt x="5182" y="2269"/>
                    </a:cubicBezTo>
                    <a:cubicBezTo>
                      <a:pt x="5013" y="2299"/>
                      <a:pt x="4853" y="2360"/>
                      <a:pt x="4693" y="2436"/>
                    </a:cubicBezTo>
                    <a:cubicBezTo>
                      <a:pt x="4636" y="2466"/>
                      <a:pt x="4589" y="2496"/>
                      <a:pt x="4551" y="2542"/>
                    </a:cubicBezTo>
                    <a:cubicBezTo>
                      <a:pt x="4401" y="2663"/>
                      <a:pt x="4382" y="2816"/>
                      <a:pt x="4514" y="3013"/>
                    </a:cubicBezTo>
                    <a:cubicBezTo>
                      <a:pt x="4570" y="3089"/>
                      <a:pt x="4636" y="3165"/>
                      <a:pt x="4702" y="3210"/>
                    </a:cubicBezTo>
                    <a:cubicBezTo>
                      <a:pt x="4919" y="3393"/>
                      <a:pt x="5135" y="3530"/>
                      <a:pt x="5371" y="3636"/>
                    </a:cubicBezTo>
                    <a:cubicBezTo>
                      <a:pt x="5654" y="3757"/>
                      <a:pt x="5945" y="3864"/>
                      <a:pt x="6237" y="3955"/>
                    </a:cubicBezTo>
                    <a:cubicBezTo>
                      <a:pt x="6633" y="4076"/>
                      <a:pt x="7038" y="4168"/>
                      <a:pt x="7443" y="4243"/>
                    </a:cubicBezTo>
                    <a:cubicBezTo>
                      <a:pt x="7556" y="4259"/>
                      <a:pt x="7660" y="4289"/>
                      <a:pt x="7764" y="4319"/>
                    </a:cubicBezTo>
                    <a:cubicBezTo>
                      <a:pt x="7792" y="4319"/>
                      <a:pt x="7811" y="4350"/>
                      <a:pt x="7811" y="4395"/>
                    </a:cubicBezTo>
                    <a:cubicBezTo>
                      <a:pt x="7820" y="4456"/>
                      <a:pt x="7792" y="4502"/>
                      <a:pt x="7764" y="4502"/>
                    </a:cubicBezTo>
                    <a:cubicBezTo>
                      <a:pt x="7745" y="4509"/>
                      <a:pt x="7726" y="4513"/>
                      <a:pt x="7707" y="4513"/>
                    </a:cubicBezTo>
                    <a:cubicBezTo>
                      <a:pt x="7688" y="4513"/>
                      <a:pt x="7669" y="4509"/>
                      <a:pt x="7650" y="4502"/>
                    </a:cubicBezTo>
                    <a:cubicBezTo>
                      <a:pt x="7434" y="4456"/>
                      <a:pt x="7208" y="4426"/>
                      <a:pt x="6991" y="4410"/>
                    </a:cubicBezTo>
                    <a:cubicBezTo>
                      <a:pt x="6661" y="4365"/>
                      <a:pt x="6341" y="4335"/>
                      <a:pt x="6011" y="4335"/>
                    </a:cubicBezTo>
                    <a:lnTo>
                      <a:pt x="5955" y="4335"/>
                    </a:lnTo>
                    <a:cubicBezTo>
                      <a:pt x="5672" y="4335"/>
                      <a:pt x="5390" y="4365"/>
                      <a:pt x="5107" y="4426"/>
                    </a:cubicBezTo>
                    <a:cubicBezTo>
                      <a:pt x="4975" y="4441"/>
                      <a:pt x="4843" y="4486"/>
                      <a:pt x="4721" y="4547"/>
                    </a:cubicBezTo>
                    <a:cubicBezTo>
                      <a:pt x="4655" y="4577"/>
                      <a:pt x="4570" y="4623"/>
                      <a:pt x="4570" y="4744"/>
                    </a:cubicBezTo>
                    <a:cubicBezTo>
                      <a:pt x="4570" y="4866"/>
                      <a:pt x="4627" y="4942"/>
                      <a:pt x="4683" y="5003"/>
                    </a:cubicBezTo>
                    <a:cubicBezTo>
                      <a:pt x="4824" y="5170"/>
                      <a:pt x="4975" y="5291"/>
                      <a:pt x="5135" y="5382"/>
                    </a:cubicBezTo>
                    <a:cubicBezTo>
                      <a:pt x="5390" y="5535"/>
                      <a:pt x="5644" y="5656"/>
                      <a:pt x="5908" y="5762"/>
                    </a:cubicBezTo>
                    <a:cubicBezTo>
                      <a:pt x="6313" y="5914"/>
                      <a:pt x="6718" y="6020"/>
                      <a:pt x="7123" y="6112"/>
                    </a:cubicBezTo>
                    <a:cubicBezTo>
                      <a:pt x="7283" y="6157"/>
                      <a:pt x="7453" y="6203"/>
                      <a:pt x="7622" y="6249"/>
                    </a:cubicBezTo>
                    <a:cubicBezTo>
                      <a:pt x="7679" y="6264"/>
                      <a:pt x="7745" y="6294"/>
                      <a:pt x="7801" y="6324"/>
                    </a:cubicBezTo>
                    <a:cubicBezTo>
                      <a:pt x="7820" y="6340"/>
                      <a:pt x="7839" y="6355"/>
                      <a:pt x="7839" y="6385"/>
                    </a:cubicBezTo>
                    <a:cubicBezTo>
                      <a:pt x="7839" y="6431"/>
                      <a:pt x="7820" y="6461"/>
                      <a:pt x="7792" y="6461"/>
                    </a:cubicBezTo>
                    <a:cubicBezTo>
                      <a:pt x="7782" y="6476"/>
                      <a:pt x="7764" y="6476"/>
                      <a:pt x="7754" y="6476"/>
                    </a:cubicBezTo>
                    <a:cubicBezTo>
                      <a:pt x="7594" y="6476"/>
                      <a:pt x="7424" y="6476"/>
                      <a:pt x="7264" y="6446"/>
                    </a:cubicBezTo>
                    <a:cubicBezTo>
                      <a:pt x="7038" y="6400"/>
                      <a:pt x="6803" y="6385"/>
                      <a:pt x="6567" y="6370"/>
                    </a:cubicBezTo>
                    <a:cubicBezTo>
                      <a:pt x="6433" y="6352"/>
                      <a:pt x="6300" y="6343"/>
                      <a:pt x="6166" y="6343"/>
                    </a:cubicBezTo>
                    <a:cubicBezTo>
                      <a:pt x="5960" y="6343"/>
                      <a:pt x="5755" y="6363"/>
                      <a:pt x="5550" y="6400"/>
                    </a:cubicBezTo>
                    <a:cubicBezTo>
                      <a:pt x="5427" y="6431"/>
                      <a:pt x="5305" y="6476"/>
                      <a:pt x="5182" y="6537"/>
                    </a:cubicBezTo>
                    <a:cubicBezTo>
                      <a:pt x="5051" y="6613"/>
                      <a:pt x="5041" y="6749"/>
                      <a:pt x="5135" y="6917"/>
                    </a:cubicBezTo>
                    <a:cubicBezTo>
                      <a:pt x="5164" y="6962"/>
                      <a:pt x="5192" y="6993"/>
                      <a:pt x="5220" y="7023"/>
                    </a:cubicBezTo>
                    <a:cubicBezTo>
                      <a:pt x="5474" y="7327"/>
                      <a:pt x="5757" y="7570"/>
                      <a:pt x="6049" y="7767"/>
                    </a:cubicBezTo>
                    <a:cubicBezTo>
                      <a:pt x="6539" y="8101"/>
                      <a:pt x="7048" y="8314"/>
                      <a:pt x="7575" y="8436"/>
                    </a:cubicBezTo>
                    <a:cubicBezTo>
                      <a:pt x="7848" y="8496"/>
                      <a:pt x="8112" y="8588"/>
                      <a:pt x="8376" y="8694"/>
                    </a:cubicBezTo>
                    <a:cubicBezTo>
                      <a:pt x="8423" y="8709"/>
                      <a:pt x="8470" y="8739"/>
                      <a:pt x="8508" y="8785"/>
                    </a:cubicBezTo>
                    <a:cubicBezTo>
                      <a:pt x="8517" y="8800"/>
                      <a:pt x="8527" y="8815"/>
                      <a:pt x="8527" y="8831"/>
                    </a:cubicBezTo>
                    <a:cubicBezTo>
                      <a:pt x="8527" y="8861"/>
                      <a:pt x="8517" y="8876"/>
                      <a:pt x="8508" y="8876"/>
                    </a:cubicBezTo>
                    <a:cubicBezTo>
                      <a:pt x="8479" y="8907"/>
                      <a:pt x="8461" y="8907"/>
                      <a:pt x="8432" y="8907"/>
                    </a:cubicBezTo>
                    <a:cubicBezTo>
                      <a:pt x="8291" y="8907"/>
                      <a:pt x="8150" y="8907"/>
                      <a:pt x="7999" y="8892"/>
                    </a:cubicBezTo>
                    <a:cubicBezTo>
                      <a:pt x="7754" y="8861"/>
                      <a:pt x="7518" y="8831"/>
                      <a:pt x="7283" y="8800"/>
                    </a:cubicBezTo>
                    <a:cubicBezTo>
                      <a:pt x="7255" y="8796"/>
                      <a:pt x="7226" y="8794"/>
                      <a:pt x="7198" y="8794"/>
                    </a:cubicBezTo>
                    <a:cubicBezTo>
                      <a:pt x="7028" y="8794"/>
                      <a:pt x="6858" y="8861"/>
                      <a:pt x="6680" y="8861"/>
                    </a:cubicBezTo>
                    <a:cubicBezTo>
                      <a:pt x="6605" y="8861"/>
                      <a:pt x="6520" y="8907"/>
                      <a:pt x="6445" y="8968"/>
                    </a:cubicBezTo>
                    <a:cubicBezTo>
                      <a:pt x="6360" y="9043"/>
                      <a:pt x="6350" y="9150"/>
                      <a:pt x="6407" y="9256"/>
                    </a:cubicBezTo>
                    <a:cubicBezTo>
                      <a:pt x="6435" y="9317"/>
                      <a:pt x="6473" y="9362"/>
                      <a:pt x="6511" y="9408"/>
                    </a:cubicBezTo>
                    <a:cubicBezTo>
                      <a:pt x="6756" y="9697"/>
                      <a:pt x="7029" y="9939"/>
                      <a:pt x="7311" y="10137"/>
                    </a:cubicBezTo>
                    <a:cubicBezTo>
                      <a:pt x="7792" y="10441"/>
                      <a:pt x="8291" y="10638"/>
                      <a:pt x="8800" y="10699"/>
                    </a:cubicBezTo>
                    <a:cubicBezTo>
                      <a:pt x="8866" y="10714"/>
                      <a:pt x="8932" y="10744"/>
                      <a:pt x="8998" y="10760"/>
                    </a:cubicBezTo>
                    <a:cubicBezTo>
                      <a:pt x="9026" y="10775"/>
                      <a:pt x="9054" y="10775"/>
                      <a:pt x="9054" y="10836"/>
                    </a:cubicBezTo>
                    <a:cubicBezTo>
                      <a:pt x="9054" y="10897"/>
                      <a:pt x="9016" y="10927"/>
                      <a:pt x="8988" y="10927"/>
                    </a:cubicBezTo>
                    <a:lnTo>
                      <a:pt x="8950" y="10927"/>
                    </a:lnTo>
                    <a:cubicBezTo>
                      <a:pt x="8724" y="10927"/>
                      <a:pt x="8498" y="10927"/>
                      <a:pt x="8272" y="10957"/>
                    </a:cubicBezTo>
                    <a:cubicBezTo>
                      <a:pt x="8084" y="10988"/>
                      <a:pt x="7895" y="11003"/>
                      <a:pt x="7707" y="11048"/>
                    </a:cubicBezTo>
                    <a:cubicBezTo>
                      <a:pt x="7613" y="11064"/>
                      <a:pt x="7518" y="11109"/>
                      <a:pt x="7443" y="11185"/>
                    </a:cubicBezTo>
                    <a:cubicBezTo>
                      <a:pt x="7358" y="11231"/>
                      <a:pt x="7330" y="11398"/>
                      <a:pt x="7387" y="11519"/>
                    </a:cubicBezTo>
                    <a:cubicBezTo>
                      <a:pt x="7424" y="11641"/>
                      <a:pt x="7490" y="11747"/>
                      <a:pt x="7556" y="11838"/>
                    </a:cubicBezTo>
                    <a:cubicBezTo>
                      <a:pt x="7867" y="12264"/>
                      <a:pt x="8206" y="12628"/>
                      <a:pt x="8564" y="12947"/>
                    </a:cubicBezTo>
                    <a:cubicBezTo>
                      <a:pt x="9412" y="13707"/>
                      <a:pt x="10326" y="14101"/>
                      <a:pt x="11268" y="14405"/>
                    </a:cubicBezTo>
                    <a:cubicBezTo>
                      <a:pt x="11692" y="14527"/>
                      <a:pt x="12125" y="14603"/>
                      <a:pt x="12558" y="14633"/>
                    </a:cubicBezTo>
                    <a:cubicBezTo>
                      <a:pt x="12669" y="14652"/>
                      <a:pt x="12779" y="14661"/>
                      <a:pt x="12890" y="14661"/>
                    </a:cubicBezTo>
                    <a:cubicBezTo>
                      <a:pt x="13043" y="14661"/>
                      <a:pt x="13196" y="14645"/>
                      <a:pt x="13350" y="14618"/>
                    </a:cubicBezTo>
                    <a:cubicBezTo>
                      <a:pt x="13368" y="14618"/>
                      <a:pt x="13387" y="14618"/>
                      <a:pt x="13397" y="14648"/>
                    </a:cubicBezTo>
                    <a:cubicBezTo>
                      <a:pt x="13415" y="14679"/>
                      <a:pt x="13397" y="14709"/>
                      <a:pt x="13378" y="14724"/>
                    </a:cubicBezTo>
                    <a:cubicBezTo>
                      <a:pt x="13284" y="14815"/>
                      <a:pt x="13180" y="14891"/>
                      <a:pt x="13067" y="14922"/>
                    </a:cubicBezTo>
                    <a:cubicBezTo>
                      <a:pt x="12898" y="14980"/>
                      <a:pt x="12725" y="15008"/>
                      <a:pt x="12550" y="15008"/>
                    </a:cubicBezTo>
                    <a:cubicBezTo>
                      <a:pt x="12453" y="15008"/>
                      <a:pt x="12355" y="14999"/>
                      <a:pt x="12257" y="14983"/>
                    </a:cubicBezTo>
                    <a:cubicBezTo>
                      <a:pt x="11984" y="14937"/>
                      <a:pt x="11720" y="14952"/>
                      <a:pt x="11447" y="14891"/>
                    </a:cubicBezTo>
                    <a:cubicBezTo>
                      <a:pt x="11202" y="14830"/>
                      <a:pt x="10947" y="14800"/>
                      <a:pt x="10702" y="14724"/>
                    </a:cubicBezTo>
                    <a:cubicBezTo>
                      <a:pt x="10231" y="14588"/>
                      <a:pt x="9760" y="14390"/>
                      <a:pt x="9318" y="14117"/>
                    </a:cubicBezTo>
                    <a:cubicBezTo>
                      <a:pt x="8819" y="13843"/>
                      <a:pt x="8348" y="13479"/>
                      <a:pt x="7905" y="13038"/>
                    </a:cubicBezTo>
                    <a:cubicBezTo>
                      <a:pt x="7697" y="12825"/>
                      <a:pt x="7509" y="12583"/>
                      <a:pt x="7358" y="12294"/>
                    </a:cubicBezTo>
                    <a:cubicBezTo>
                      <a:pt x="7264" y="12142"/>
                      <a:pt x="7189" y="11945"/>
                      <a:pt x="7151" y="11747"/>
                    </a:cubicBezTo>
                    <a:cubicBezTo>
                      <a:pt x="7076" y="11474"/>
                      <a:pt x="7142" y="11155"/>
                      <a:pt x="7302" y="11003"/>
                    </a:cubicBezTo>
                    <a:cubicBezTo>
                      <a:pt x="7330" y="10973"/>
                      <a:pt x="7358" y="10957"/>
                      <a:pt x="7387" y="10927"/>
                    </a:cubicBezTo>
                    <a:cubicBezTo>
                      <a:pt x="7415" y="10912"/>
                      <a:pt x="7443" y="10882"/>
                      <a:pt x="7434" y="10820"/>
                    </a:cubicBezTo>
                    <a:cubicBezTo>
                      <a:pt x="7434" y="10760"/>
                      <a:pt x="7396" y="10744"/>
                      <a:pt x="7368" y="10714"/>
                    </a:cubicBezTo>
                    <a:lnTo>
                      <a:pt x="7255" y="10638"/>
                    </a:lnTo>
                    <a:cubicBezTo>
                      <a:pt x="7180" y="10562"/>
                      <a:pt x="7095" y="10502"/>
                      <a:pt x="7010" y="10471"/>
                    </a:cubicBezTo>
                    <a:cubicBezTo>
                      <a:pt x="6916" y="10471"/>
                      <a:pt x="6821" y="10502"/>
                      <a:pt x="6737" y="10547"/>
                    </a:cubicBezTo>
                    <a:cubicBezTo>
                      <a:pt x="6473" y="10638"/>
                      <a:pt x="6200" y="10714"/>
                      <a:pt x="5936" y="10744"/>
                    </a:cubicBezTo>
                    <a:cubicBezTo>
                      <a:pt x="5672" y="10775"/>
                      <a:pt x="5408" y="10836"/>
                      <a:pt x="5145" y="10836"/>
                    </a:cubicBezTo>
                    <a:cubicBezTo>
                      <a:pt x="4903" y="10842"/>
                      <a:pt x="4660" y="10848"/>
                      <a:pt x="4419" y="10848"/>
                    </a:cubicBezTo>
                    <a:cubicBezTo>
                      <a:pt x="4068" y="10848"/>
                      <a:pt x="3719" y="10835"/>
                      <a:pt x="3374" y="10790"/>
                    </a:cubicBezTo>
                    <a:cubicBezTo>
                      <a:pt x="3350" y="10787"/>
                      <a:pt x="3327" y="10785"/>
                      <a:pt x="3303" y="10785"/>
                    </a:cubicBezTo>
                    <a:cubicBezTo>
                      <a:pt x="3262" y="10785"/>
                      <a:pt x="3220" y="10789"/>
                      <a:pt x="3180" y="10789"/>
                    </a:cubicBezTo>
                    <a:cubicBezTo>
                      <a:pt x="3143" y="10789"/>
                      <a:pt x="3107" y="10786"/>
                      <a:pt x="3072" y="10775"/>
                    </a:cubicBezTo>
                    <a:cubicBezTo>
                      <a:pt x="2828" y="10714"/>
                      <a:pt x="2592" y="10714"/>
                      <a:pt x="2357" y="10684"/>
                    </a:cubicBezTo>
                    <a:cubicBezTo>
                      <a:pt x="2055" y="10638"/>
                      <a:pt x="1754" y="10593"/>
                      <a:pt x="1452" y="10532"/>
                    </a:cubicBezTo>
                    <a:cubicBezTo>
                      <a:pt x="1056" y="10441"/>
                      <a:pt x="651" y="10335"/>
                      <a:pt x="265" y="10198"/>
                    </a:cubicBezTo>
                    <a:cubicBezTo>
                      <a:pt x="190" y="10167"/>
                      <a:pt x="124" y="10152"/>
                      <a:pt x="58" y="10137"/>
                    </a:cubicBezTo>
                    <a:cubicBezTo>
                      <a:pt x="20" y="10137"/>
                      <a:pt x="-8" y="10213"/>
                      <a:pt x="1" y="10274"/>
                    </a:cubicBezTo>
                    <a:cubicBezTo>
                      <a:pt x="20" y="10335"/>
                      <a:pt x="39" y="10395"/>
                      <a:pt x="77" y="10441"/>
                    </a:cubicBezTo>
                    <a:cubicBezTo>
                      <a:pt x="369" y="10912"/>
                      <a:pt x="642" y="11413"/>
                      <a:pt x="953" y="11869"/>
                    </a:cubicBezTo>
                    <a:cubicBezTo>
                      <a:pt x="1245" y="12294"/>
                      <a:pt x="1556" y="12674"/>
                      <a:pt x="1876" y="13038"/>
                    </a:cubicBezTo>
                    <a:cubicBezTo>
                      <a:pt x="2234" y="13463"/>
                      <a:pt x="2611" y="13859"/>
                      <a:pt x="2997" y="14208"/>
                    </a:cubicBezTo>
                    <a:cubicBezTo>
                      <a:pt x="3383" y="14542"/>
                      <a:pt x="3779" y="14830"/>
                      <a:pt x="4193" y="15059"/>
                    </a:cubicBezTo>
                    <a:cubicBezTo>
                      <a:pt x="4240" y="15074"/>
                      <a:pt x="4297" y="15089"/>
                      <a:pt x="4325" y="15150"/>
                    </a:cubicBezTo>
                    <a:cubicBezTo>
                      <a:pt x="4335" y="15180"/>
                      <a:pt x="4344" y="15210"/>
                      <a:pt x="4344" y="15241"/>
                    </a:cubicBezTo>
                    <a:cubicBezTo>
                      <a:pt x="4344" y="15271"/>
                      <a:pt x="4325" y="15286"/>
                      <a:pt x="4306" y="15286"/>
                    </a:cubicBezTo>
                    <a:cubicBezTo>
                      <a:pt x="4288" y="15298"/>
                      <a:pt x="4269" y="15303"/>
                      <a:pt x="4249" y="15303"/>
                    </a:cubicBezTo>
                    <a:cubicBezTo>
                      <a:pt x="4218" y="15303"/>
                      <a:pt x="4185" y="15290"/>
                      <a:pt x="4156" y="15271"/>
                    </a:cubicBezTo>
                    <a:cubicBezTo>
                      <a:pt x="3694" y="15059"/>
                      <a:pt x="3233" y="14846"/>
                      <a:pt x="2761" y="14633"/>
                    </a:cubicBezTo>
                    <a:cubicBezTo>
                      <a:pt x="2309" y="14421"/>
                      <a:pt x="1848" y="14238"/>
                      <a:pt x="1377" y="14101"/>
                    </a:cubicBezTo>
                    <a:cubicBezTo>
                      <a:pt x="1288" y="14084"/>
                      <a:pt x="1200" y="14076"/>
                      <a:pt x="1112" y="14076"/>
                    </a:cubicBezTo>
                    <a:cubicBezTo>
                      <a:pt x="1050" y="14076"/>
                      <a:pt x="987" y="14080"/>
                      <a:pt x="924" y="14086"/>
                    </a:cubicBezTo>
                    <a:cubicBezTo>
                      <a:pt x="830" y="14086"/>
                      <a:pt x="793" y="14193"/>
                      <a:pt x="830" y="14330"/>
                    </a:cubicBezTo>
                    <a:cubicBezTo>
                      <a:pt x="840" y="14405"/>
                      <a:pt x="868" y="14481"/>
                      <a:pt x="896" y="14557"/>
                    </a:cubicBezTo>
                    <a:cubicBezTo>
                      <a:pt x="1019" y="14876"/>
                      <a:pt x="1160" y="15180"/>
                      <a:pt x="1320" y="15438"/>
                    </a:cubicBezTo>
                    <a:cubicBezTo>
                      <a:pt x="1584" y="15864"/>
                      <a:pt x="1867" y="16259"/>
                      <a:pt x="2177" y="16593"/>
                    </a:cubicBezTo>
                    <a:cubicBezTo>
                      <a:pt x="2592" y="17094"/>
                      <a:pt x="3016" y="17549"/>
                      <a:pt x="3468" y="17960"/>
                    </a:cubicBezTo>
                    <a:cubicBezTo>
                      <a:pt x="4156" y="18598"/>
                      <a:pt x="4862" y="19160"/>
                      <a:pt x="5587" y="19661"/>
                    </a:cubicBezTo>
                    <a:cubicBezTo>
                      <a:pt x="6567" y="20330"/>
                      <a:pt x="7594" y="20815"/>
                      <a:pt x="8640" y="21119"/>
                    </a:cubicBezTo>
                    <a:cubicBezTo>
                      <a:pt x="9176" y="21286"/>
                      <a:pt x="9723" y="21408"/>
                      <a:pt x="10269" y="21484"/>
                    </a:cubicBezTo>
                    <a:cubicBezTo>
                      <a:pt x="10665" y="21544"/>
                      <a:pt x="11042" y="21575"/>
                      <a:pt x="11456" y="21590"/>
                    </a:cubicBezTo>
                    <a:cubicBezTo>
                      <a:pt x="11550" y="21597"/>
                      <a:pt x="11645" y="21600"/>
                      <a:pt x="11740" y="21600"/>
                    </a:cubicBezTo>
                    <a:cubicBezTo>
                      <a:pt x="12053" y="21600"/>
                      <a:pt x="12370" y="21568"/>
                      <a:pt x="12681" y="21544"/>
                    </a:cubicBezTo>
                    <a:cubicBezTo>
                      <a:pt x="13067" y="21499"/>
                      <a:pt x="13444" y="21438"/>
                      <a:pt x="13830" y="21362"/>
                    </a:cubicBezTo>
                    <a:cubicBezTo>
                      <a:pt x="14310" y="21271"/>
                      <a:pt x="14800" y="21150"/>
                      <a:pt x="15281" y="20967"/>
                    </a:cubicBezTo>
                    <a:cubicBezTo>
                      <a:pt x="16072" y="20664"/>
                      <a:pt x="16854" y="20238"/>
                      <a:pt x="17588" y="19661"/>
                    </a:cubicBezTo>
                    <a:cubicBezTo>
                      <a:pt x="18408" y="19069"/>
                      <a:pt x="19143" y="18233"/>
                      <a:pt x="19755" y="17200"/>
                    </a:cubicBezTo>
                    <a:cubicBezTo>
                      <a:pt x="19878" y="16988"/>
                      <a:pt x="19981" y="16760"/>
                      <a:pt x="20085" y="16532"/>
                    </a:cubicBezTo>
                    <a:cubicBezTo>
                      <a:pt x="20283" y="16106"/>
                      <a:pt x="20339" y="15606"/>
                      <a:pt x="20368" y="15104"/>
                    </a:cubicBezTo>
                    <a:cubicBezTo>
                      <a:pt x="20396" y="14466"/>
                      <a:pt x="20339" y="13828"/>
                      <a:pt x="20207" y="13236"/>
                    </a:cubicBezTo>
                    <a:cubicBezTo>
                      <a:pt x="20000" y="12309"/>
                      <a:pt x="19736" y="11398"/>
                      <a:pt x="19416" y="10547"/>
                    </a:cubicBezTo>
                    <a:cubicBezTo>
                      <a:pt x="19162" y="9864"/>
                      <a:pt x="18870" y="9226"/>
                      <a:pt x="18634" y="8527"/>
                    </a:cubicBezTo>
                    <a:cubicBezTo>
                      <a:pt x="18474" y="8071"/>
                      <a:pt x="18342" y="7585"/>
                      <a:pt x="18239" y="7084"/>
                    </a:cubicBezTo>
                    <a:cubicBezTo>
                      <a:pt x="18144" y="6522"/>
                      <a:pt x="18059" y="5960"/>
                      <a:pt x="18144" y="5367"/>
                    </a:cubicBezTo>
                    <a:cubicBezTo>
                      <a:pt x="18191" y="4821"/>
                      <a:pt x="18370" y="4304"/>
                      <a:pt x="18634" y="3939"/>
                    </a:cubicBezTo>
                    <a:cubicBezTo>
                      <a:pt x="18681" y="3879"/>
                      <a:pt x="18710" y="3788"/>
                      <a:pt x="18710" y="3681"/>
                    </a:cubicBezTo>
                    <a:cubicBezTo>
                      <a:pt x="18700" y="3469"/>
                      <a:pt x="18710" y="3256"/>
                      <a:pt x="18719" y="3043"/>
                    </a:cubicBezTo>
                    <a:cubicBezTo>
                      <a:pt x="18719" y="2937"/>
                      <a:pt x="18738" y="2846"/>
                      <a:pt x="18775" y="2755"/>
                    </a:cubicBezTo>
                    <a:cubicBezTo>
                      <a:pt x="18841" y="2846"/>
                      <a:pt x="18804" y="2937"/>
                      <a:pt x="18804" y="3028"/>
                    </a:cubicBezTo>
                    <a:cubicBezTo>
                      <a:pt x="18813" y="3165"/>
                      <a:pt x="18813" y="3301"/>
                      <a:pt x="18804" y="3423"/>
                    </a:cubicBezTo>
                    <a:cubicBezTo>
                      <a:pt x="18804" y="3666"/>
                      <a:pt x="18813" y="3909"/>
                      <a:pt x="18841" y="4152"/>
                    </a:cubicBezTo>
                    <a:cubicBezTo>
                      <a:pt x="18907" y="4608"/>
                      <a:pt x="19030" y="5018"/>
                      <a:pt x="19209" y="5367"/>
                    </a:cubicBezTo>
                    <a:cubicBezTo>
                      <a:pt x="19312" y="5565"/>
                      <a:pt x="19425" y="5717"/>
                      <a:pt x="19567" y="5823"/>
                    </a:cubicBezTo>
                    <a:cubicBezTo>
                      <a:pt x="19598" y="5852"/>
                      <a:pt x="19633" y="5867"/>
                      <a:pt x="19669" y="5867"/>
                    </a:cubicBezTo>
                    <a:cubicBezTo>
                      <a:pt x="19708" y="5867"/>
                      <a:pt x="19749" y="5848"/>
                      <a:pt x="19783" y="5808"/>
                    </a:cubicBezTo>
                    <a:cubicBezTo>
                      <a:pt x="19849" y="5732"/>
                      <a:pt x="19915" y="5641"/>
                      <a:pt x="19972" y="5565"/>
                    </a:cubicBezTo>
                    <a:cubicBezTo>
                      <a:pt x="20094" y="5382"/>
                      <a:pt x="20198" y="5170"/>
                      <a:pt x="20292" y="4957"/>
                    </a:cubicBezTo>
                    <a:cubicBezTo>
                      <a:pt x="20396" y="4744"/>
                      <a:pt x="20462" y="4502"/>
                      <a:pt x="20556" y="4289"/>
                    </a:cubicBezTo>
                    <a:cubicBezTo>
                      <a:pt x="20577" y="4219"/>
                      <a:pt x="20605" y="4175"/>
                      <a:pt x="20641" y="4175"/>
                    </a:cubicBezTo>
                    <a:cubicBezTo>
                      <a:pt x="20667" y="4175"/>
                      <a:pt x="20698" y="4200"/>
                      <a:pt x="20735" y="4259"/>
                    </a:cubicBezTo>
                    <a:cubicBezTo>
                      <a:pt x="20754" y="4304"/>
                      <a:pt x="20772" y="4350"/>
                      <a:pt x="20791" y="4380"/>
                    </a:cubicBezTo>
                    <a:cubicBezTo>
                      <a:pt x="20867" y="4577"/>
                      <a:pt x="20952" y="4744"/>
                      <a:pt x="21064" y="4897"/>
                    </a:cubicBezTo>
                    <a:cubicBezTo>
                      <a:pt x="21131" y="4988"/>
                      <a:pt x="21196" y="5079"/>
                      <a:pt x="21272" y="5155"/>
                    </a:cubicBezTo>
                    <a:cubicBezTo>
                      <a:pt x="21294" y="5175"/>
                      <a:pt x="21314" y="5185"/>
                      <a:pt x="21332" y="5185"/>
                    </a:cubicBezTo>
                    <a:cubicBezTo>
                      <a:pt x="21368" y="5185"/>
                      <a:pt x="21397" y="5145"/>
                      <a:pt x="21423" y="5064"/>
                    </a:cubicBezTo>
                    <a:cubicBezTo>
                      <a:pt x="21432" y="5018"/>
                      <a:pt x="21441" y="4973"/>
                      <a:pt x="21451" y="4927"/>
                    </a:cubicBezTo>
                    <a:cubicBezTo>
                      <a:pt x="21498" y="4668"/>
                      <a:pt x="21536" y="4410"/>
                      <a:pt x="21554" y="4152"/>
                    </a:cubicBezTo>
                    <a:cubicBezTo>
                      <a:pt x="21592" y="3772"/>
                      <a:pt x="21573" y="3377"/>
                      <a:pt x="21488" y="3013"/>
                    </a:cubicBezTo>
                    <a:cubicBezTo>
                      <a:pt x="21413" y="2648"/>
                      <a:pt x="21309" y="2299"/>
                      <a:pt x="21187" y="1965"/>
                    </a:cubicBezTo>
                    <a:cubicBezTo>
                      <a:pt x="21074" y="1676"/>
                      <a:pt x="20933" y="1403"/>
                      <a:pt x="20772" y="1175"/>
                    </a:cubicBezTo>
                    <a:cubicBezTo>
                      <a:pt x="20349" y="598"/>
                      <a:pt x="19830" y="218"/>
                      <a:pt x="19284" y="66"/>
                    </a:cubicBezTo>
                    <a:cubicBezTo>
                      <a:pt x="19176" y="20"/>
                      <a:pt x="19074" y="0"/>
                      <a:pt x="1896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488" name="Google Shape;4077;p68"/>
              <p:cNvSpPr/>
              <p:nvPr/>
            </p:nvSpPr>
            <p:spPr>
              <a:xfrm rot="21167457">
                <a:off x="762916" y="330194"/>
                <a:ext cx="549720" cy="4631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7" h="21600" fill="norm" stroke="1" extrusionOk="0">
                    <a:moveTo>
                      <a:pt x="1164" y="0"/>
                    </a:moveTo>
                    <a:cubicBezTo>
                      <a:pt x="887" y="0"/>
                      <a:pt x="624" y="110"/>
                      <a:pt x="421" y="291"/>
                    </a:cubicBezTo>
                    <a:cubicBezTo>
                      <a:pt x="36" y="560"/>
                      <a:pt x="-93" y="1095"/>
                      <a:pt x="68" y="1554"/>
                    </a:cubicBezTo>
                    <a:cubicBezTo>
                      <a:pt x="164" y="1821"/>
                      <a:pt x="292" y="2013"/>
                      <a:pt x="485" y="2166"/>
                    </a:cubicBezTo>
                    <a:cubicBezTo>
                      <a:pt x="709" y="2396"/>
                      <a:pt x="966" y="2587"/>
                      <a:pt x="1255" y="2702"/>
                    </a:cubicBezTo>
                    <a:cubicBezTo>
                      <a:pt x="1993" y="3046"/>
                      <a:pt x="2732" y="3352"/>
                      <a:pt x="3470" y="3773"/>
                    </a:cubicBezTo>
                    <a:cubicBezTo>
                      <a:pt x="4881" y="4576"/>
                      <a:pt x="6229" y="5495"/>
                      <a:pt x="7546" y="6527"/>
                    </a:cubicBezTo>
                    <a:cubicBezTo>
                      <a:pt x="8733" y="7560"/>
                      <a:pt x="9953" y="8554"/>
                      <a:pt x="11109" y="9702"/>
                    </a:cubicBezTo>
                    <a:cubicBezTo>
                      <a:pt x="12553" y="11157"/>
                      <a:pt x="13965" y="12648"/>
                      <a:pt x="15313" y="14217"/>
                    </a:cubicBezTo>
                    <a:cubicBezTo>
                      <a:pt x="16148" y="15173"/>
                      <a:pt x="16950" y="16129"/>
                      <a:pt x="17753" y="17201"/>
                    </a:cubicBezTo>
                    <a:cubicBezTo>
                      <a:pt x="18522" y="18234"/>
                      <a:pt x="19357" y="19305"/>
                      <a:pt x="20095" y="20452"/>
                    </a:cubicBezTo>
                    <a:cubicBezTo>
                      <a:pt x="20288" y="20797"/>
                      <a:pt x="20545" y="21102"/>
                      <a:pt x="20802" y="21447"/>
                    </a:cubicBezTo>
                    <a:cubicBezTo>
                      <a:pt x="20865" y="21550"/>
                      <a:pt x="20973" y="21600"/>
                      <a:pt x="21085" y="21600"/>
                    </a:cubicBezTo>
                    <a:cubicBezTo>
                      <a:pt x="21140" y="21600"/>
                      <a:pt x="21197" y="21587"/>
                      <a:pt x="21251" y="21562"/>
                    </a:cubicBezTo>
                    <a:cubicBezTo>
                      <a:pt x="21443" y="21485"/>
                      <a:pt x="21507" y="21294"/>
                      <a:pt x="21507" y="20835"/>
                    </a:cubicBezTo>
                    <a:cubicBezTo>
                      <a:pt x="21475" y="20567"/>
                      <a:pt x="21379" y="20299"/>
                      <a:pt x="21251" y="20070"/>
                    </a:cubicBezTo>
                    <a:cubicBezTo>
                      <a:pt x="20865" y="19305"/>
                      <a:pt x="20449" y="18540"/>
                      <a:pt x="20031" y="17813"/>
                    </a:cubicBezTo>
                    <a:cubicBezTo>
                      <a:pt x="18683" y="15517"/>
                      <a:pt x="17174" y="13337"/>
                      <a:pt x="15506" y="11309"/>
                    </a:cubicBezTo>
                    <a:cubicBezTo>
                      <a:pt x="14831" y="10430"/>
                      <a:pt x="14093" y="9626"/>
                      <a:pt x="13323" y="8823"/>
                    </a:cubicBezTo>
                    <a:cubicBezTo>
                      <a:pt x="12810" y="8325"/>
                      <a:pt x="12328" y="7713"/>
                      <a:pt x="11782" y="7216"/>
                    </a:cubicBezTo>
                    <a:cubicBezTo>
                      <a:pt x="10081" y="5609"/>
                      <a:pt x="8316" y="4117"/>
                      <a:pt x="6423" y="2817"/>
                    </a:cubicBezTo>
                    <a:cubicBezTo>
                      <a:pt x="5395" y="2127"/>
                      <a:pt x="4369" y="1325"/>
                      <a:pt x="3278" y="750"/>
                    </a:cubicBezTo>
                    <a:cubicBezTo>
                      <a:pt x="2667" y="406"/>
                      <a:pt x="2026" y="139"/>
                      <a:pt x="1384" y="24"/>
                    </a:cubicBezTo>
                    <a:cubicBezTo>
                      <a:pt x="1310" y="8"/>
                      <a:pt x="1236" y="0"/>
                      <a:pt x="116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489" name="Google Shape;4078;p68"/>
              <p:cNvSpPr/>
              <p:nvPr/>
            </p:nvSpPr>
            <p:spPr>
              <a:xfrm rot="21167457">
                <a:off x="801346" y="221305"/>
                <a:ext cx="544605" cy="5223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66" h="21600" fill="norm" stroke="1" extrusionOk="0">
                    <a:moveTo>
                      <a:pt x="1281" y="0"/>
                    </a:moveTo>
                    <a:cubicBezTo>
                      <a:pt x="888" y="0"/>
                      <a:pt x="481" y="197"/>
                      <a:pt x="242" y="513"/>
                    </a:cubicBezTo>
                    <a:cubicBezTo>
                      <a:pt x="-114" y="919"/>
                      <a:pt x="-82" y="1564"/>
                      <a:pt x="371" y="1869"/>
                    </a:cubicBezTo>
                    <a:cubicBezTo>
                      <a:pt x="533" y="1971"/>
                      <a:pt x="694" y="2073"/>
                      <a:pt x="888" y="2141"/>
                    </a:cubicBezTo>
                    <a:cubicBezTo>
                      <a:pt x="2958" y="3091"/>
                      <a:pt x="4963" y="4210"/>
                      <a:pt x="6838" y="5532"/>
                    </a:cubicBezTo>
                    <a:cubicBezTo>
                      <a:pt x="8358" y="6585"/>
                      <a:pt x="9781" y="7703"/>
                      <a:pt x="11139" y="8925"/>
                    </a:cubicBezTo>
                    <a:cubicBezTo>
                      <a:pt x="12271" y="9909"/>
                      <a:pt x="13337" y="10961"/>
                      <a:pt x="14373" y="12079"/>
                    </a:cubicBezTo>
                    <a:cubicBezTo>
                      <a:pt x="14760" y="12487"/>
                      <a:pt x="15116" y="12894"/>
                      <a:pt x="15472" y="13335"/>
                    </a:cubicBezTo>
                    <a:cubicBezTo>
                      <a:pt x="16215" y="14115"/>
                      <a:pt x="16895" y="14963"/>
                      <a:pt x="17542" y="15879"/>
                    </a:cubicBezTo>
                    <a:cubicBezTo>
                      <a:pt x="18673" y="17405"/>
                      <a:pt x="19675" y="19068"/>
                      <a:pt x="20484" y="20832"/>
                    </a:cubicBezTo>
                    <a:cubicBezTo>
                      <a:pt x="20581" y="21036"/>
                      <a:pt x="20678" y="21239"/>
                      <a:pt x="20807" y="21409"/>
                    </a:cubicBezTo>
                    <a:cubicBezTo>
                      <a:pt x="20908" y="21515"/>
                      <a:pt x="21009" y="21600"/>
                      <a:pt x="21125" y="21600"/>
                    </a:cubicBezTo>
                    <a:cubicBezTo>
                      <a:pt x="21158" y="21600"/>
                      <a:pt x="21192" y="21593"/>
                      <a:pt x="21228" y="21578"/>
                    </a:cubicBezTo>
                    <a:cubicBezTo>
                      <a:pt x="21357" y="21511"/>
                      <a:pt x="21454" y="21341"/>
                      <a:pt x="21454" y="21205"/>
                    </a:cubicBezTo>
                    <a:cubicBezTo>
                      <a:pt x="21486" y="20967"/>
                      <a:pt x="21454" y="20731"/>
                      <a:pt x="21389" y="20526"/>
                    </a:cubicBezTo>
                    <a:cubicBezTo>
                      <a:pt x="20839" y="18695"/>
                      <a:pt x="19999" y="16930"/>
                      <a:pt x="18932" y="15370"/>
                    </a:cubicBezTo>
                    <a:cubicBezTo>
                      <a:pt x="18350" y="14488"/>
                      <a:pt x="17735" y="13640"/>
                      <a:pt x="17089" y="12826"/>
                    </a:cubicBezTo>
                    <a:cubicBezTo>
                      <a:pt x="16215" y="11741"/>
                      <a:pt x="15343" y="10621"/>
                      <a:pt x="14373" y="9603"/>
                    </a:cubicBezTo>
                    <a:cubicBezTo>
                      <a:pt x="12982" y="8145"/>
                      <a:pt x="11591" y="6618"/>
                      <a:pt x="10071" y="5262"/>
                    </a:cubicBezTo>
                    <a:cubicBezTo>
                      <a:pt x="9619" y="4854"/>
                      <a:pt x="9166" y="4414"/>
                      <a:pt x="8681" y="4040"/>
                    </a:cubicBezTo>
                    <a:cubicBezTo>
                      <a:pt x="7291" y="2954"/>
                      <a:pt x="5803" y="1937"/>
                      <a:pt x="4283" y="1055"/>
                    </a:cubicBezTo>
                    <a:cubicBezTo>
                      <a:pt x="3540" y="648"/>
                      <a:pt x="2731" y="343"/>
                      <a:pt x="1923" y="105"/>
                    </a:cubicBezTo>
                    <a:cubicBezTo>
                      <a:pt x="1762" y="38"/>
                      <a:pt x="1567" y="3"/>
                      <a:pt x="1373" y="3"/>
                    </a:cubicBezTo>
                    <a:cubicBezTo>
                      <a:pt x="1343" y="1"/>
                      <a:pt x="1312" y="0"/>
                      <a:pt x="12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490" name="Google Shape;4079;p68"/>
              <p:cNvSpPr/>
              <p:nvPr/>
            </p:nvSpPr>
            <p:spPr>
              <a:xfrm rot="21167457">
                <a:off x="788844" y="469396"/>
                <a:ext cx="481911" cy="3621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43" h="21600" fill="norm" stroke="1" extrusionOk="0">
                    <a:moveTo>
                      <a:pt x="1127" y="0"/>
                    </a:moveTo>
                    <a:cubicBezTo>
                      <a:pt x="920" y="0"/>
                      <a:pt x="709" y="66"/>
                      <a:pt x="513" y="197"/>
                    </a:cubicBezTo>
                    <a:cubicBezTo>
                      <a:pt x="220" y="392"/>
                      <a:pt x="0" y="832"/>
                      <a:pt x="0" y="1273"/>
                    </a:cubicBezTo>
                    <a:cubicBezTo>
                      <a:pt x="0" y="1713"/>
                      <a:pt x="110" y="2105"/>
                      <a:pt x="330" y="2447"/>
                    </a:cubicBezTo>
                    <a:cubicBezTo>
                      <a:pt x="476" y="2692"/>
                      <a:pt x="660" y="2887"/>
                      <a:pt x="880" y="3034"/>
                    </a:cubicBezTo>
                    <a:cubicBezTo>
                      <a:pt x="1430" y="3475"/>
                      <a:pt x="1944" y="3915"/>
                      <a:pt x="2530" y="4307"/>
                    </a:cubicBezTo>
                    <a:cubicBezTo>
                      <a:pt x="3997" y="5286"/>
                      <a:pt x="5464" y="6264"/>
                      <a:pt x="6857" y="7389"/>
                    </a:cubicBezTo>
                    <a:cubicBezTo>
                      <a:pt x="8838" y="8956"/>
                      <a:pt x="10782" y="10620"/>
                      <a:pt x="12652" y="12430"/>
                    </a:cubicBezTo>
                    <a:cubicBezTo>
                      <a:pt x="14045" y="13800"/>
                      <a:pt x="15439" y="15219"/>
                      <a:pt x="16759" y="16735"/>
                    </a:cubicBezTo>
                    <a:cubicBezTo>
                      <a:pt x="17603" y="17666"/>
                      <a:pt x="18483" y="18596"/>
                      <a:pt x="19253" y="19624"/>
                    </a:cubicBezTo>
                    <a:cubicBezTo>
                      <a:pt x="19656" y="20112"/>
                      <a:pt x="20060" y="20602"/>
                      <a:pt x="20463" y="21091"/>
                    </a:cubicBezTo>
                    <a:cubicBezTo>
                      <a:pt x="20609" y="21238"/>
                      <a:pt x="20757" y="21384"/>
                      <a:pt x="20903" y="21531"/>
                    </a:cubicBezTo>
                    <a:cubicBezTo>
                      <a:pt x="20969" y="21575"/>
                      <a:pt x="21043" y="21600"/>
                      <a:pt x="21116" y="21600"/>
                    </a:cubicBezTo>
                    <a:cubicBezTo>
                      <a:pt x="21208" y="21600"/>
                      <a:pt x="21299" y="21563"/>
                      <a:pt x="21380" y="21483"/>
                    </a:cubicBezTo>
                    <a:cubicBezTo>
                      <a:pt x="21526" y="21288"/>
                      <a:pt x="21600" y="20994"/>
                      <a:pt x="21490" y="20749"/>
                    </a:cubicBezTo>
                    <a:cubicBezTo>
                      <a:pt x="21380" y="20504"/>
                      <a:pt x="21270" y="20259"/>
                      <a:pt x="21123" y="20014"/>
                    </a:cubicBezTo>
                    <a:cubicBezTo>
                      <a:pt x="20757" y="19427"/>
                      <a:pt x="20390" y="18791"/>
                      <a:pt x="19986" y="18254"/>
                    </a:cubicBezTo>
                    <a:cubicBezTo>
                      <a:pt x="18666" y="16442"/>
                      <a:pt x="17346" y="14632"/>
                      <a:pt x="15952" y="12968"/>
                    </a:cubicBezTo>
                    <a:cubicBezTo>
                      <a:pt x="14376" y="11108"/>
                      <a:pt x="12762" y="9298"/>
                      <a:pt x="11074" y="7586"/>
                    </a:cubicBezTo>
                    <a:cubicBezTo>
                      <a:pt x="8764" y="5139"/>
                      <a:pt x="6307" y="2985"/>
                      <a:pt x="3704" y="1175"/>
                    </a:cubicBezTo>
                    <a:cubicBezTo>
                      <a:pt x="2971" y="637"/>
                      <a:pt x="2236" y="245"/>
                      <a:pt x="1430" y="50"/>
                    </a:cubicBezTo>
                    <a:cubicBezTo>
                      <a:pt x="1332" y="16"/>
                      <a:pt x="1230" y="0"/>
                      <a:pt x="112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491" name="Google Shape;4080;p68"/>
              <p:cNvSpPr/>
              <p:nvPr/>
            </p:nvSpPr>
            <p:spPr>
              <a:xfrm rot="21167457">
                <a:off x="883726" y="673273"/>
                <a:ext cx="312312" cy="1752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05" h="21600" fill="norm" stroke="1" extrusionOk="0">
                    <a:moveTo>
                      <a:pt x="1808" y="0"/>
                    </a:moveTo>
                    <a:cubicBezTo>
                      <a:pt x="1473" y="0"/>
                      <a:pt x="1192" y="103"/>
                      <a:pt x="857" y="303"/>
                    </a:cubicBezTo>
                    <a:cubicBezTo>
                      <a:pt x="131" y="709"/>
                      <a:pt x="-205" y="2225"/>
                      <a:pt x="131" y="3438"/>
                    </a:cubicBezTo>
                    <a:cubicBezTo>
                      <a:pt x="354" y="4148"/>
                      <a:pt x="634" y="4654"/>
                      <a:pt x="1025" y="4957"/>
                    </a:cubicBezTo>
                    <a:cubicBezTo>
                      <a:pt x="1976" y="5867"/>
                      <a:pt x="2984" y="6573"/>
                      <a:pt x="4048" y="7183"/>
                    </a:cubicBezTo>
                    <a:cubicBezTo>
                      <a:pt x="5502" y="8092"/>
                      <a:pt x="7014" y="9102"/>
                      <a:pt x="8469" y="10115"/>
                    </a:cubicBezTo>
                    <a:cubicBezTo>
                      <a:pt x="11099" y="12037"/>
                      <a:pt x="13673" y="14159"/>
                      <a:pt x="16136" y="16688"/>
                    </a:cubicBezTo>
                    <a:cubicBezTo>
                      <a:pt x="17535" y="18104"/>
                      <a:pt x="18821" y="19623"/>
                      <a:pt x="20165" y="21239"/>
                    </a:cubicBezTo>
                    <a:cubicBezTo>
                      <a:pt x="20353" y="21467"/>
                      <a:pt x="20506" y="21600"/>
                      <a:pt x="20643" y="21600"/>
                    </a:cubicBezTo>
                    <a:cubicBezTo>
                      <a:pt x="20752" y="21600"/>
                      <a:pt x="20850" y="21518"/>
                      <a:pt x="20949" y="21342"/>
                    </a:cubicBezTo>
                    <a:cubicBezTo>
                      <a:pt x="21284" y="20936"/>
                      <a:pt x="21395" y="20230"/>
                      <a:pt x="21227" y="19623"/>
                    </a:cubicBezTo>
                    <a:cubicBezTo>
                      <a:pt x="21117" y="19217"/>
                      <a:pt x="20949" y="18914"/>
                      <a:pt x="20836" y="18610"/>
                    </a:cubicBezTo>
                    <a:cubicBezTo>
                      <a:pt x="20333" y="17701"/>
                      <a:pt x="19773" y="16791"/>
                      <a:pt x="19212" y="16082"/>
                    </a:cubicBezTo>
                    <a:cubicBezTo>
                      <a:pt x="16526" y="12340"/>
                      <a:pt x="13728" y="9002"/>
                      <a:pt x="10819" y="6070"/>
                    </a:cubicBezTo>
                    <a:cubicBezTo>
                      <a:pt x="8636" y="3845"/>
                      <a:pt x="6286" y="2022"/>
                      <a:pt x="3935" y="709"/>
                    </a:cubicBezTo>
                    <a:cubicBezTo>
                      <a:pt x="3207" y="406"/>
                      <a:pt x="2536" y="103"/>
                      <a:pt x="180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492" name="Google Shape;4081;p68"/>
              <p:cNvSpPr/>
              <p:nvPr/>
            </p:nvSpPr>
            <p:spPr>
              <a:xfrm rot="21167457">
                <a:off x="1568233" y="870804"/>
                <a:ext cx="225080" cy="1158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44" h="21600" fill="norm" stroke="1" extrusionOk="0">
                    <a:moveTo>
                      <a:pt x="2234" y="0"/>
                    </a:moveTo>
                    <a:cubicBezTo>
                      <a:pt x="2123" y="0"/>
                      <a:pt x="2011" y="37"/>
                      <a:pt x="1900" y="119"/>
                    </a:cubicBezTo>
                    <a:cubicBezTo>
                      <a:pt x="1670" y="578"/>
                      <a:pt x="1440" y="885"/>
                      <a:pt x="1211" y="1344"/>
                    </a:cubicBezTo>
                    <a:cubicBezTo>
                      <a:pt x="-169" y="4252"/>
                      <a:pt x="-399" y="8688"/>
                      <a:pt x="675" y="12206"/>
                    </a:cubicBezTo>
                    <a:cubicBezTo>
                      <a:pt x="1146" y="14206"/>
                      <a:pt x="2114" y="15481"/>
                      <a:pt x="3163" y="15481"/>
                    </a:cubicBezTo>
                    <a:cubicBezTo>
                      <a:pt x="3480" y="15481"/>
                      <a:pt x="3804" y="15362"/>
                      <a:pt x="4126" y="15114"/>
                    </a:cubicBezTo>
                    <a:cubicBezTo>
                      <a:pt x="4508" y="14963"/>
                      <a:pt x="4816" y="14655"/>
                      <a:pt x="5122" y="14348"/>
                    </a:cubicBezTo>
                    <a:cubicBezTo>
                      <a:pt x="5547" y="14068"/>
                      <a:pt x="5841" y="13261"/>
                      <a:pt x="6248" y="13261"/>
                    </a:cubicBezTo>
                    <a:cubicBezTo>
                      <a:pt x="6281" y="13261"/>
                      <a:pt x="6315" y="13265"/>
                      <a:pt x="6350" y="13279"/>
                    </a:cubicBezTo>
                    <a:cubicBezTo>
                      <a:pt x="6888" y="13582"/>
                      <a:pt x="6734" y="14807"/>
                      <a:pt x="6963" y="15724"/>
                    </a:cubicBezTo>
                    <a:cubicBezTo>
                      <a:pt x="7193" y="16949"/>
                      <a:pt x="7653" y="18174"/>
                      <a:pt x="8191" y="19091"/>
                    </a:cubicBezTo>
                    <a:cubicBezTo>
                      <a:pt x="8656" y="19834"/>
                      <a:pt x="9233" y="20238"/>
                      <a:pt x="9819" y="20238"/>
                    </a:cubicBezTo>
                    <a:cubicBezTo>
                      <a:pt x="10201" y="20238"/>
                      <a:pt x="10590" y="20068"/>
                      <a:pt x="10951" y="19706"/>
                    </a:cubicBezTo>
                    <a:cubicBezTo>
                      <a:pt x="11183" y="19398"/>
                      <a:pt x="11489" y="19091"/>
                      <a:pt x="11719" y="18788"/>
                    </a:cubicBezTo>
                    <a:cubicBezTo>
                      <a:pt x="12103" y="18325"/>
                      <a:pt x="12562" y="17256"/>
                      <a:pt x="12946" y="17256"/>
                    </a:cubicBezTo>
                    <a:cubicBezTo>
                      <a:pt x="12974" y="17247"/>
                      <a:pt x="13002" y="17247"/>
                      <a:pt x="13029" y="17247"/>
                    </a:cubicBezTo>
                    <a:cubicBezTo>
                      <a:pt x="13574" y="17247"/>
                      <a:pt x="13730" y="18669"/>
                      <a:pt x="14096" y="19398"/>
                    </a:cubicBezTo>
                    <a:cubicBezTo>
                      <a:pt x="14646" y="20495"/>
                      <a:pt x="15193" y="21586"/>
                      <a:pt x="15963" y="21586"/>
                    </a:cubicBezTo>
                    <a:cubicBezTo>
                      <a:pt x="16053" y="21586"/>
                      <a:pt x="16147" y="21572"/>
                      <a:pt x="16244" y="21540"/>
                    </a:cubicBezTo>
                    <a:cubicBezTo>
                      <a:pt x="16368" y="21582"/>
                      <a:pt x="16490" y="21600"/>
                      <a:pt x="16612" y="21600"/>
                    </a:cubicBezTo>
                    <a:cubicBezTo>
                      <a:pt x="16945" y="21600"/>
                      <a:pt x="17267" y="21458"/>
                      <a:pt x="17547" y="21233"/>
                    </a:cubicBezTo>
                    <a:cubicBezTo>
                      <a:pt x="18851" y="20008"/>
                      <a:pt x="19925" y="18325"/>
                      <a:pt x="20769" y="16031"/>
                    </a:cubicBezTo>
                    <a:cubicBezTo>
                      <a:pt x="20847" y="15573"/>
                      <a:pt x="20999" y="15114"/>
                      <a:pt x="20999" y="14655"/>
                    </a:cubicBezTo>
                    <a:cubicBezTo>
                      <a:pt x="21201" y="13311"/>
                      <a:pt x="20695" y="11972"/>
                      <a:pt x="20049" y="11972"/>
                    </a:cubicBezTo>
                    <a:cubicBezTo>
                      <a:pt x="19959" y="11972"/>
                      <a:pt x="19867" y="11999"/>
                      <a:pt x="19773" y="12055"/>
                    </a:cubicBezTo>
                    <a:cubicBezTo>
                      <a:pt x="19311" y="12206"/>
                      <a:pt x="18929" y="12665"/>
                      <a:pt x="18621" y="13123"/>
                    </a:cubicBezTo>
                    <a:cubicBezTo>
                      <a:pt x="18161" y="13889"/>
                      <a:pt x="17701" y="14655"/>
                      <a:pt x="17242" y="15421"/>
                    </a:cubicBezTo>
                    <a:cubicBezTo>
                      <a:pt x="17051" y="15747"/>
                      <a:pt x="16823" y="15898"/>
                      <a:pt x="16602" y="15898"/>
                    </a:cubicBezTo>
                    <a:cubicBezTo>
                      <a:pt x="16202" y="15898"/>
                      <a:pt x="15834" y="15389"/>
                      <a:pt x="15784" y="14504"/>
                    </a:cubicBezTo>
                    <a:cubicBezTo>
                      <a:pt x="15554" y="13582"/>
                      <a:pt x="15554" y="12513"/>
                      <a:pt x="15400" y="11440"/>
                    </a:cubicBezTo>
                    <a:cubicBezTo>
                      <a:pt x="15250" y="9958"/>
                      <a:pt x="14588" y="9045"/>
                      <a:pt x="13910" y="9045"/>
                    </a:cubicBezTo>
                    <a:cubicBezTo>
                      <a:pt x="13542" y="9045"/>
                      <a:pt x="13167" y="9316"/>
                      <a:pt x="12868" y="9912"/>
                    </a:cubicBezTo>
                    <a:cubicBezTo>
                      <a:pt x="12408" y="10830"/>
                      <a:pt x="12024" y="11747"/>
                      <a:pt x="11564" y="12513"/>
                    </a:cubicBezTo>
                    <a:cubicBezTo>
                      <a:pt x="11183" y="13279"/>
                      <a:pt x="10721" y="14041"/>
                      <a:pt x="10261" y="14655"/>
                    </a:cubicBezTo>
                    <a:cubicBezTo>
                      <a:pt x="10160" y="14756"/>
                      <a:pt x="10049" y="14807"/>
                      <a:pt x="9943" y="14807"/>
                    </a:cubicBezTo>
                    <a:cubicBezTo>
                      <a:pt x="9732" y="14807"/>
                      <a:pt x="9546" y="14605"/>
                      <a:pt x="9495" y="14197"/>
                    </a:cubicBezTo>
                    <a:cubicBezTo>
                      <a:pt x="9265" y="13279"/>
                      <a:pt x="9187" y="12362"/>
                      <a:pt x="9265" y="11440"/>
                    </a:cubicBezTo>
                    <a:cubicBezTo>
                      <a:pt x="9265" y="10220"/>
                      <a:pt x="9111" y="8995"/>
                      <a:pt x="8881" y="7922"/>
                    </a:cubicBezTo>
                    <a:cubicBezTo>
                      <a:pt x="8598" y="6683"/>
                      <a:pt x="8026" y="5940"/>
                      <a:pt x="7437" y="5940"/>
                    </a:cubicBezTo>
                    <a:cubicBezTo>
                      <a:pt x="7226" y="5940"/>
                      <a:pt x="7012" y="6036"/>
                      <a:pt x="6809" y="6238"/>
                    </a:cubicBezTo>
                    <a:cubicBezTo>
                      <a:pt x="6504" y="6697"/>
                      <a:pt x="6120" y="7004"/>
                      <a:pt x="5814" y="7312"/>
                    </a:cubicBezTo>
                    <a:lnTo>
                      <a:pt x="3512" y="9756"/>
                    </a:lnTo>
                    <a:cubicBezTo>
                      <a:pt x="3413" y="9908"/>
                      <a:pt x="3324" y="9972"/>
                      <a:pt x="3241" y="9972"/>
                    </a:cubicBezTo>
                    <a:cubicBezTo>
                      <a:pt x="3066" y="9972"/>
                      <a:pt x="2926" y="9665"/>
                      <a:pt x="2822" y="9146"/>
                    </a:cubicBezTo>
                    <a:cubicBezTo>
                      <a:pt x="2438" y="7614"/>
                      <a:pt x="2438" y="5780"/>
                      <a:pt x="2822" y="4096"/>
                    </a:cubicBezTo>
                    <a:cubicBezTo>
                      <a:pt x="2974" y="3486"/>
                      <a:pt x="3052" y="2720"/>
                      <a:pt x="3204" y="1803"/>
                    </a:cubicBezTo>
                    <a:cubicBezTo>
                      <a:pt x="3204" y="798"/>
                      <a:pt x="2740" y="0"/>
                      <a:pt x="223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493" name="Google Shape;4082;p68"/>
              <p:cNvSpPr/>
              <p:nvPr/>
            </p:nvSpPr>
            <p:spPr>
              <a:xfrm rot="21167457">
                <a:off x="260102" y="818932"/>
                <a:ext cx="232777" cy="1323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54" h="21600" fill="norm" stroke="1" extrusionOk="0">
                    <a:moveTo>
                      <a:pt x="1410" y="0"/>
                    </a:moveTo>
                    <a:cubicBezTo>
                      <a:pt x="954" y="0"/>
                      <a:pt x="512" y="397"/>
                      <a:pt x="235" y="1092"/>
                    </a:cubicBezTo>
                    <a:cubicBezTo>
                      <a:pt x="-142" y="1895"/>
                      <a:pt x="-65" y="3235"/>
                      <a:pt x="460" y="3902"/>
                    </a:cubicBezTo>
                    <a:cubicBezTo>
                      <a:pt x="912" y="4841"/>
                      <a:pt x="1440" y="5644"/>
                      <a:pt x="2042" y="6314"/>
                    </a:cubicBezTo>
                    <a:cubicBezTo>
                      <a:pt x="4298" y="8992"/>
                      <a:pt x="6556" y="11537"/>
                      <a:pt x="8889" y="13813"/>
                    </a:cubicBezTo>
                    <a:cubicBezTo>
                      <a:pt x="11824" y="16622"/>
                      <a:pt x="14911" y="19035"/>
                      <a:pt x="18146" y="20910"/>
                    </a:cubicBezTo>
                    <a:cubicBezTo>
                      <a:pt x="18748" y="21175"/>
                      <a:pt x="19425" y="21443"/>
                      <a:pt x="19876" y="21580"/>
                    </a:cubicBezTo>
                    <a:cubicBezTo>
                      <a:pt x="19962" y="21592"/>
                      <a:pt x="20043" y="21600"/>
                      <a:pt x="20120" y="21600"/>
                    </a:cubicBezTo>
                    <a:cubicBezTo>
                      <a:pt x="20781" y="21600"/>
                      <a:pt x="21104" y="21094"/>
                      <a:pt x="21307" y="20372"/>
                    </a:cubicBezTo>
                    <a:cubicBezTo>
                      <a:pt x="21458" y="19436"/>
                      <a:pt x="21232" y="18497"/>
                      <a:pt x="20779" y="18096"/>
                    </a:cubicBezTo>
                    <a:cubicBezTo>
                      <a:pt x="20553" y="17831"/>
                      <a:pt x="20404" y="17694"/>
                      <a:pt x="20253" y="17562"/>
                    </a:cubicBezTo>
                    <a:lnTo>
                      <a:pt x="17318" y="15286"/>
                    </a:lnTo>
                    <a:cubicBezTo>
                      <a:pt x="13329" y="12207"/>
                      <a:pt x="9492" y="8590"/>
                      <a:pt x="5880" y="4440"/>
                    </a:cubicBezTo>
                    <a:cubicBezTo>
                      <a:pt x="4749" y="3235"/>
                      <a:pt x="3621" y="2027"/>
                      <a:pt x="2568" y="823"/>
                    </a:cubicBezTo>
                    <a:cubicBezTo>
                      <a:pt x="2342" y="554"/>
                      <a:pt x="2116" y="421"/>
                      <a:pt x="1891" y="153"/>
                    </a:cubicBezTo>
                    <a:cubicBezTo>
                      <a:pt x="1733" y="48"/>
                      <a:pt x="1570" y="0"/>
                      <a:pt x="1410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494" name="Google Shape;4083;p68"/>
              <p:cNvSpPr/>
              <p:nvPr/>
            </p:nvSpPr>
            <p:spPr>
              <a:xfrm rot="21167457">
                <a:off x="409128" y="1069022"/>
                <a:ext cx="231700" cy="1353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82" h="21600" fill="norm" stroke="1" extrusionOk="0">
                    <a:moveTo>
                      <a:pt x="1155" y="0"/>
                    </a:moveTo>
                    <a:cubicBezTo>
                      <a:pt x="179" y="0"/>
                      <a:pt x="-345" y="1440"/>
                      <a:pt x="255" y="2881"/>
                    </a:cubicBezTo>
                    <a:cubicBezTo>
                      <a:pt x="554" y="3795"/>
                      <a:pt x="930" y="4450"/>
                      <a:pt x="1454" y="5106"/>
                    </a:cubicBezTo>
                    <a:cubicBezTo>
                      <a:pt x="2956" y="7068"/>
                      <a:pt x="4529" y="8642"/>
                      <a:pt x="6106" y="10341"/>
                    </a:cubicBezTo>
                    <a:cubicBezTo>
                      <a:pt x="8729" y="12958"/>
                      <a:pt x="11504" y="15317"/>
                      <a:pt x="14278" y="17672"/>
                    </a:cubicBezTo>
                    <a:cubicBezTo>
                      <a:pt x="15929" y="19112"/>
                      <a:pt x="17655" y="20289"/>
                      <a:pt x="19380" y="21208"/>
                    </a:cubicBezTo>
                    <a:cubicBezTo>
                      <a:pt x="19679" y="21337"/>
                      <a:pt x="19904" y="21470"/>
                      <a:pt x="20129" y="21600"/>
                    </a:cubicBezTo>
                    <a:cubicBezTo>
                      <a:pt x="20578" y="21600"/>
                      <a:pt x="20954" y="21337"/>
                      <a:pt x="21104" y="20686"/>
                    </a:cubicBezTo>
                    <a:cubicBezTo>
                      <a:pt x="21255" y="20030"/>
                      <a:pt x="21179" y="19375"/>
                      <a:pt x="20954" y="18982"/>
                    </a:cubicBezTo>
                    <a:cubicBezTo>
                      <a:pt x="20504" y="18198"/>
                      <a:pt x="19904" y="17542"/>
                      <a:pt x="19303" y="17020"/>
                    </a:cubicBezTo>
                    <a:cubicBezTo>
                      <a:pt x="17655" y="15580"/>
                      <a:pt x="15929" y="14006"/>
                      <a:pt x="14278" y="12566"/>
                    </a:cubicBezTo>
                    <a:cubicBezTo>
                      <a:pt x="13228" y="11652"/>
                      <a:pt x="12255" y="10604"/>
                      <a:pt x="11205" y="9689"/>
                    </a:cubicBezTo>
                    <a:cubicBezTo>
                      <a:pt x="9555" y="8116"/>
                      <a:pt x="7978" y="6546"/>
                      <a:pt x="6405" y="4843"/>
                    </a:cubicBezTo>
                    <a:cubicBezTo>
                      <a:pt x="5130" y="3402"/>
                      <a:pt x="3855" y="2096"/>
                      <a:pt x="2580" y="785"/>
                    </a:cubicBezTo>
                    <a:cubicBezTo>
                      <a:pt x="2130" y="263"/>
                      <a:pt x="1679" y="0"/>
                      <a:pt x="1155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495" name="Google Shape;4084;p68"/>
              <p:cNvSpPr/>
              <p:nvPr/>
            </p:nvSpPr>
            <p:spPr>
              <a:xfrm rot="21167457">
                <a:off x="1682679" y="778000"/>
                <a:ext cx="154554" cy="691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06" h="21600" fill="norm" stroke="1" extrusionOk="0">
                    <a:moveTo>
                      <a:pt x="1656" y="0"/>
                    </a:moveTo>
                    <a:cubicBezTo>
                      <a:pt x="1185" y="0"/>
                      <a:pt x="731" y="584"/>
                      <a:pt x="483" y="1705"/>
                    </a:cubicBezTo>
                    <a:cubicBezTo>
                      <a:pt x="144" y="2473"/>
                      <a:pt x="-83" y="3756"/>
                      <a:pt x="29" y="5039"/>
                    </a:cubicBezTo>
                    <a:cubicBezTo>
                      <a:pt x="29" y="9909"/>
                      <a:pt x="710" y="14518"/>
                      <a:pt x="2066" y="18366"/>
                    </a:cubicBezTo>
                    <a:cubicBezTo>
                      <a:pt x="2880" y="20486"/>
                      <a:pt x="4074" y="21600"/>
                      <a:pt x="5267" y="21600"/>
                    </a:cubicBezTo>
                    <a:cubicBezTo>
                      <a:pt x="6230" y="21600"/>
                      <a:pt x="7189" y="20878"/>
                      <a:pt x="7945" y="19388"/>
                    </a:cubicBezTo>
                    <a:cubicBezTo>
                      <a:pt x="8627" y="18105"/>
                      <a:pt x="9190" y="16315"/>
                      <a:pt x="9756" y="14518"/>
                    </a:cubicBezTo>
                    <a:cubicBezTo>
                      <a:pt x="9813" y="14264"/>
                      <a:pt x="9925" y="14134"/>
                      <a:pt x="10054" y="14134"/>
                    </a:cubicBezTo>
                    <a:cubicBezTo>
                      <a:pt x="10180" y="14134"/>
                      <a:pt x="10322" y="14264"/>
                      <a:pt x="10434" y="14518"/>
                    </a:cubicBezTo>
                    <a:cubicBezTo>
                      <a:pt x="11339" y="16569"/>
                      <a:pt x="12356" y="18366"/>
                      <a:pt x="13489" y="19902"/>
                    </a:cubicBezTo>
                    <a:cubicBezTo>
                      <a:pt x="14055" y="20970"/>
                      <a:pt x="14777" y="21500"/>
                      <a:pt x="15591" y="21500"/>
                    </a:cubicBezTo>
                    <a:cubicBezTo>
                      <a:pt x="15753" y="21500"/>
                      <a:pt x="15920" y="21477"/>
                      <a:pt x="16089" y="21439"/>
                    </a:cubicBezTo>
                    <a:cubicBezTo>
                      <a:pt x="16204" y="21439"/>
                      <a:pt x="16316" y="21185"/>
                      <a:pt x="16543" y="21185"/>
                    </a:cubicBezTo>
                    <a:cubicBezTo>
                      <a:pt x="18805" y="20156"/>
                      <a:pt x="21517" y="11699"/>
                      <a:pt x="21293" y="6322"/>
                    </a:cubicBezTo>
                    <a:cubicBezTo>
                      <a:pt x="21208" y="4263"/>
                      <a:pt x="20408" y="2896"/>
                      <a:pt x="19584" y="2896"/>
                    </a:cubicBezTo>
                    <a:cubicBezTo>
                      <a:pt x="19276" y="2896"/>
                      <a:pt x="18967" y="3088"/>
                      <a:pt x="18689" y="3503"/>
                    </a:cubicBezTo>
                    <a:cubicBezTo>
                      <a:pt x="18127" y="4017"/>
                      <a:pt x="17788" y="5039"/>
                      <a:pt x="17445" y="6322"/>
                    </a:cubicBezTo>
                    <a:cubicBezTo>
                      <a:pt x="17106" y="7605"/>
                      <a:pt x="16767" y="9141"/>
                      <a:pt x="16428" y="10424"/>
                    </a:cubicBezTo>
                    <a:cubicBezTo>
                      <a:pt x="16296" y="11169"/>
                      <a:pt x="15974" y="11568"/>
                      <a:pt x="15638" y="11568"/>
                    </a:cubicBezTo>
                    <a:cubicBezTo>
                      <a:pt x="15394" y="11568"/>
                      <a:pt x="15147" y="11361"/>
                      <a:pt x="14960" y="10931"/>
                    </a:cubicBezTo>
                    <a:cubicBezTo>
                      <a:pt x="14055" y="9648"/>
                      <a:pt x="13377" y="8112"/>
                      <a:pt x="12811" y="6322"/>
                    </a:cubicBezTo>
                    <a:cubicBezTo>
                      <a:pt x="12472" y="5292"/>
                      <a:pt x="12017" y="4017"/>
                      <a:pt x="11678" y="3249"/>
                    </a:cubicBezTo>
                    <a:cubicBezTo>
                      <a:pt x="11193" y="1920"/>
                      <a:pt x="10536" y="1306"/>
                      <a:pt x="9895" y="1306"/>
                    </a:cubicBezTo>
                    <a:cubicBezTo>
                      <a:pt x="9047" y="1306"/>
                      <a:pt x="8220" y="2374"/>
                      <a:pt x="7833" y="4271"/>
                    </a:cubicBezTo>
                    <a:cubicBezTo>
                      <a:pt x="7722" y="5554"/>
                      <a:pt x="7383" y="6575"/>
                      <a:pt x="7155" y="7605"/>
                    </a:cubicBezTo>
                    <a:cubicBezTo>
                      <a:pt x="6705" y="9141"/>
                      <a:pt x="6362" y="10424"/>
                      <a:pt x="5799" y="11699"/>
                    </a:cubicBezTo>
                    <a:cubicBezTo>
                      <a:pt x="5694" y="12175"/>
                      <a:pt x="5538" y="12375"/>
                      <a:pt x="5382" y="12375"/>
                    </a:cubicBezTo>
                    <a:cubicBezTo>
                      <a:pt x="5199" y="12375"/>
                      <a:pt x="5016" y="12114"/>
                      <a:pt x="4894" y="11699"/>
                    </a:cubicBezTo>
                    <a:cubicBezTo>
                      <a:pt x="4328" y="10162"/>
                      <a:pt x="4101" y="8373"/>
                      <a:pt x="3989" y="6575"/>
                    </a:cubicBezTo>
                    <a:cubicBezTo>
                      <a:pt x="3762" y="4524"/>
                      <a:pt x="3311" y="2735"/>
                      <a:pt x="2745" y="1198"/>
                    </a:cubicBezTo>
                    <a:cubicBezTo>
                      <a:pt x="2439" y="392"/>
                      <a:pt x="2043" y="0"/>
                      <a:pt x="1656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496" name="Google Shape;4085;p68"/>
              <p:cNvSpPr/>
              <p:nvPr/>
            </p:nvSpPr>
            <p:spPr>
              <a:xfrm rot="21167457">
                <a:off x="1660915" y="642739"/>
                <a:ext cx="116600" cy="730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72" h="21600" fill="norm" stroke="1" extrusionOk="0">
                    <a:moveTo>
                      <a:pt x="1724" y="0"/>
                    </a:moveTo>
                    <a:cubicBezTo>
                      <a:pt x="1099" y="0"/>
                      <a:pt x="478" y="640"/>
                      <a:pt x="299" y="1818"/>
                    </a:cubicBezTo>
                    <a:cubicBezTo>
                      <a:pt x="152" y="2785"/>
                      <a:pt x="0" y="3519"/>
                      <a:pt x="0" y="4486"/>
                    </a:cubicBezTo>
                    <a:cubicBezTo>
                      <a:pt x="0" y="9575"/>
                      <a:pt x="1192" y="14432"/>
                      <a:pt x="3130" y="18554"/>
                    </a:cubicBezTo>
                    <a:cubicBezTo>
                      <a:pt x="3925" y="20604"/>
                      <a:pt x="5252" y="21600"/>
                      <a:pt x="6587" y="21600"/>
                    </a:cubicBezTo>
                    <a:cubicBezTo>
                      <a:pt x="8248" y="21600"/>
                      <a:pt x="9918" y="20059"/>
                      <a:pt x="10579" y="17100"/>
                    </a:cubicBezTo>
                    <a:cubicBezTo>
                      <a:pt x="10726" y="16365"/>
                      <a:pt x="10874" y="15638"/>
                      <a:pt x="11026" y="14911"/>
                    </a:cubicBezTo>
                    <a:cubicBezTo>
                      <a:pt x="11186" y="14112"/>
                      <a:pt x="11262" y="13755"/>
                      <a:pt x="11445" y="13755"/>
                    </a:cubicBezTo>
                    <a:cubicBezTo>
                      <a:pt x="11593" y="13755"/>
                      <a:pt x="11816" y="13995"/>
                      <a:pt x="12218" y="14432"/>
                    </a:cubicBezTo>
                    <a:cubicBezTo>
                      <a:pt x="13258" y="15638"/>
                      <a:pt x="14303" y="16613"/>
                      <a:pt x="15643" y="17340"/>
                    </a:cubicBezTo>
                    <a:cubicBezTo>
                      <a:pt x="16076" y="17623"/>
                      <a:pt x="16536" y="17761"/>
                      <a:pt x="16992" y="17761"/>
                    </a:cubicBezTo>
                    <a:cubicBezTo>
                      <a:pt x="18099" y="17761"/>
                      <a:pt x="19180" y="16947"/>
                      <a:pt x="19814" y="15398"/>
                    </a:cubicBezTo>
                    <a:cubicBezTo>
                      <a:pt x="21153" y="12490"/>
                      <a:pt x="21600" y="8368"/>
                      <a:pt x="20707" y="4973"/>
                    </a:cubicBezTo>
                    <a:cubicBezTo>
                      <a:pt x="20408" y="4246"/>
                      <a:pt x="20113" y="3519"/>
                      <a:pt x="19814" y="3032"/>
                    </a:cubicBezTo>
                    <a:cubicBezTo>
                      <a:pt x="19479" y="2595"/>
                      <a:pt x="19081" y="2356"/>
                      <a:pt x="18697" y="2356"/>
                    </a:cubicBezTo>
                    <a:cubicBezTo>
                      <a:pt x="18220" y="2356"/>
                      <a:pt x="17760" y="2712"/>
                      <a:pt x="17429" y="3519"/>
                    </a:cubicBezTo>
                    <a:cubicBezTo>
                      <a:pt x="16983" y="4486"/>
                      <a:pt x="16683" y="5700"/>
                      <a:pt x="16389" y="6914"/>
                    </a:cubicBezTo>
                    <a:cubicBezTo>
                      <a:pt x="16201" y="7670"/>
                      <a:pt x="15956" y="8048"/>
                      <a:pt x="15652" y="8048"/>
                    </a:cubicBezTo>
                    <a:cubicBezTo>
                      <a:pt x="15473" y="8048"/>
                      <a:pt x="15268" y="7910"/>
                      <a:pt x="15045" y="7641"/>
                    </a:cubicBezTo>
                    <a:cubicBezTo>
                      <a:pt x="13857" y="5940"/>
                      <a:pt x="12959" y="4246"/>
                      <a:pt x="11771" y="2545"/>
                    </a:cubicBezTo>
                    <a:cubicBezTo>
                      <a:pt x="11030" y="1527"/>
                      <a:pt x="10315" y="1040"/>
                      <a:pt x="9659" y="1040"/>
                    </a:cubicBezTo>
                    <a:cubicBezTo>
                      <a:pt x="8601" y="1040"/>
                      <a:pt x="7703" y="2326"/>
                      <a:pt x="7149" y="4726"/>
                    </a:cubicBezTo>
                    <a:cubicBezTo>
                      <a:pt x="6855" y="6914"/>
                      <a:pt x="6703" y="9335"/>
                      <a:pt x="6555" y="11516"/>
                    </a:cubicBezTo>
                    <a:cubicBezTo>
                      <a:pt x="6555" y="12003"/>
                      <a:pt x="6703" y="12490"/>
                      <a:pt x="6256" y="12490"/>
                    </a:cubicBezTo>
                    <a:cubicBezTo>
                      <a:pt x="5962" y="12490"/>
                      <a:pt x="5810" y="12243"/>
                      <a:pt x="5810" y="12003"/>
                    </a:cubicBezTo>
                    <a:cubicBezTo>
                      <a:pt x="4917" y="9575"/>
                      <a:pt x="4323" y="6914"/>
                      <a:pt x="3876" y="4246"/>
                    </a:cubicBezTo>
                    <a:cubicBezTo>
                      <a:pt x="3724" y="3032"/>
                      <a:pt x="3430" y="1818"/>
                      <a:pt x="2831" y="851"/>
                    </a:cubicBezTo>
                    <a:cubicBezTo>
                      <a:pt x="2536" y="276"/>
                      <a:pt x="2130" y="0"/>
                      <a:pt x="172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497" name="Google Shape;4086;p68"/>
              <p:cNvSpPr/>
              <p:nvPr/>
            </p:nvSpPr>
            <p:spPr>
              <a:xfrm rot="21167457">
                <a:off x="1480033" y="119590"/>
                <a:ext cx="86460" cy="984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84" h="21600" fill="norm" stroke="1" extrusionOk="0">
                    <a:moveTo>
                      <a:pt x="18117" y="0"/>
                    </a:moveTo>
                    <a:cubicBezTo>
                      <a:pt x="17137" y="0"/>
                      <a:pt x="16180" y="351"/>
                      <a:pt x="15360" y="944"/>
                    </a:cubicBezTo>
                    <a:cubicBezTo>
                      <a:pt x="8422" y="4548"/>
                      <a:pt x="4263" y="10482"/>
                      <a:pt x="497" y="16783"/>
                    </a:cubicBezTo>
                    <a:cubicBezTo>
                      <a:pt x="497" y="17144"/>
                      <a:pt x="301" y="17500"/>
                      <a:pt x="99" y="17862"/>
                    </a:cubicBezTo>
                    <a:cubicBezTo>
                      <a:pt x="-293" y="19302"/>
                      <a:pt x="497" y="20742"/>
                      <a:pt x="2083" y="21460"/>
                    </a:cubicBezTo>
                    <a:cubicBezTo>
                      <a:pt x="2392" y="21551"/>
                      <a:pt x="2695" y="21600"/>
                      <a:pt x="2998" y="21600"/>
                    </a:cubicBezTo>
                    <a:cubicBezTo>
                      <a:pt x="3859" y="21600"/>
                      <a:pt x="4667" y="21228"/>
                      <a:pt x="5256" y="20559"/>
                    </a:cubicBezTo>
                    <a:cubicBezTo>
                      <a:pt x="6046" y="19663"/>
                      <a:pt x="6640" y="18762"/>
                      <a:pt x="7234" y="17862"/>
                    </a:cubicBezTo>
                    <a:cubicBezTo>
                      <a:pt x="10210" y="12823"/>
                      <a:pt x="14172" y="8502"/>
                      <a:pt x="18925" y="4726"/>
                    </a:cubicBezTo>
                    <a:cubicBezTo>
                      <a:pt x="19721" y="4186"/>
                      <a:pt x="20315" y="3647"/>
                      <a:pt x="20707" y="2924"/>
                    </a:cubicBezTo>
                    <a:cubicBezTo>
                      <a:pt x="21307" y="1489"/>
                      <a:pt x="20315" y="49"/>
                      <a:pt x="18729" y="49"/>
                    </a:cubicBezTo>
                    <a:cubicBezTo>
                      <a:pt x="18527" y="16"/>
                      <a:pt x="18319" y="0"/>
                      <a:pt x="18117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498" name="Google Shape;4087;p68"/>
              <p:cNvSpPr/>
              <p:nvPr/>
            </p:nvSpPr>
            <p:spPr>
              <a:xfrm rot="21167457">
                <a:off x="530270" y="1067824"/>
                <a:ext cx="84361" cy="547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57" h="21600" fill="norm" stroke="1" extrusionOk="0">
                    <a:moveTo>
                      <a:pt x="3301" y="0"/>
                    </a:moveTo>
                    <a:cubicBezTo>
                      <a:pt x="2222" y="0"/>
                      <a:pt x="1154" y="950"/>
                      <a:pt x="581" y="2521"/>
                    </a:cubicBezTo>
                    <a:cubicBezTo>
                      <a:pt x="-443" y="4789"/>
                      <a:pt x="-36" y="7368"/>
                      <a:pt x="1198" y="8987"/>
                    </a:cubicBezTo>
                    <a:cubicBezTo>
                      <a:pt x="1611" y="9957"/>
                      <a:pt x="2228" y="10606"/>
                      <a:pt x="2641" y="11256"/>
                    </a:cubicBezTo>
                    <a:cubicBezTo>
                      <a:pt x="6958" y="14814"/>
                      <a:pt x="11282" y="18042"/>
                      <a:pt x="15809" y="20631"/>
                    </a:cubicBezTo>
                    <a:cubicBezTo>
                      <a:pt x="16630" y="20950"/>
                      <a:pt x="17456" y="21280"/>
                      <a:pt x="18277" y="21600"/>
                    </a:cubicBezTo>
                    <a:cubicBezTo>
                      <a:pt x="19720" y="21280"/>
                      <a:pt x="20953" y="19341"/>
                      <a:pt x="21157" y="17073"/>
                    </a:cubicBezTo>
                    <a:cubicBezTo>
                      <a:pt x="20953" y="15783"/>
                      <a:pt x="20744" y="14814"/>
                      <a:pt x="20127" y="14164"/>
                    </a:cubicBezTo>
                    <a:cubicBezTo>
                      <a:pt x="18690" y="11896"/>
                      <a:pt x="17043" y="9957"/>
                      <a:pt x="14983" y="8667"/>
                    </a:cubicBezTo>
                    <a:cubicBezTo>
                      <a:pt x="11899" y="5429"/>
                      <a:pt x="8402" y="2841"/>
                      <a:pt x="4695" y="582"/>
                    </a:cubicBezTo>
                    <a:cubicBezTo>
                      <a:pt x="4257" y="184"/>
                      <a:pt x="3776" y="0"/>
                      <a:pt x="3301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499" name="Google Shape;4088;p68"/>
              <p:cNvSpPr/>
              <p:nvPr/>
            </p:nvSpPr>
            <p:spPr>
              <a:xfrm rot="21167457">
                <a:off x="403471" y="830759"/>
                <a:ext cx="79714" cy="535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02" h="21600" fill="norm" stroke="1" extrusionOk="0">
                    <a:moveTo>
                      <a:pt x="4424" y="0"/>
                    </a:moveTo>
                    <a:cubicBezTo>
                      <a:pt x="4169" y="0"/>
                      <a:pt x="3914" y="20"/>
                      <a:pt x="3665" y="79"/>
                    </a:cubicBezTo>
                    <a:lnTo>
                      <a:pt x="2573" y="79"/>
                    </a:lnTo>
                    <a:cubicBezTo>
                      <a:pt x="1481" y="407"/>
                      <a:pt x="388" y="1400"/>
                      <a:pt x="172" y="3395"/>
                    </a:cubicBezTo>
                    <a:cubicBezTo>
                      <a:pt x="-266" y="4715"/>
                      <a:pt x="172" y="6373"/>
                      <a:pt x="1042" y="7365"/>
                    </a:cubicBezTo>
                    <a:cubicBezTo>
                      <a:pt x="1481" y="8358"/>
                      <a:pt x="2135" y="9351"/>
                      <a:pt x="3005" y="10016"/>
                    </a:cubicBezTo>
                    <a:cubicBezTo>
                      <a:pt x="7152" y="13986"/>
                      <a:pt x="11515" y="17629"/>
                      <a:pt x="15885" y="20607"/>
                    </a:cubicBezTo>
                    <a:cubicBezTo>
                      <a:pt x="16755" y="21272"/>
                      <a:pt x="17625" y="21600"/>
                      <a:pt x="18502" y="21600"/>
                    </a:cubicBezTo>
                    <a:cubicBezTo>
                      <a:pt x="19594" y="21600"/>
                      <a:pt x="20464" y="20935"/>
                      <a:pt x="20902" y="19287"/>
                    </a:cubicBezTo>
                    <a:cubicBezTo>
                      <a:pt x="21334" y="18294"/>
                      <a:pt x="21334" y="16637"/>
                      <a:pt x="20680" y="15644"/>
                    </a:cubicBezTo>
                    <a:cubicBezTo>
                      <a:pt x="20026" y="13986"/>
                      <a:pt x="18940" y="12666"/>
                      <a:pt x="18063" y="11336"/>
                    </a:cubicBezTo>
                    <a:cubicBezTo>
                      <a:pt x="14793" y="8031"/>
                      <a:pt x="11515" y="5043"/>
                      <a:pt x="8029" y="2065"/>
                    </a:cubicBezTo>
                    <a:cubicBezTo>
                      <a:pt x="6936" y="685"/>
                      <a:pt x="5693" y="0"/>
                      <a:pt x="442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500" name="Google Shape;4089;p68"/>
              <p:cNvSpPr/>
              <p:nvPr/>
            </p:nvSpPr>
            <p:spPr>
              <a:xfrm rot="21167457">
                <a:off x="1531318" y="164560"/>
                <a:ext cx="55722" cy="577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59" h="21600" fill="norm" stroke="1" extrusionOk="0">
                    <a:moveTo>
                      <a:pt x="17091" y="0"/>
                    </a:moveTo>
                    <a:cubicBezTo>
                      <a:pt x="16860" y="0"/>
                      <a:pt x="16629" y="18"/>
                      <a:pt x="16388" y="55"/>
                    </a:cubicBezTo>
                    <a:cubicBezTo>
                      <a:pt x="14224" y="55"/>
                      <a:pt x="12373" y="975"/>
                      <a:pt x="10838" y="2208"/>
                    </a:cubicBezTo>
                    <a:cubicBezTo>
                      <a:pt x="6823" y="5271"/>
                      <a:pt x="3428" y="8951"/>
                      <a:pt x="958" y="13247"/>
                    </a:cubicBezTo>
                    <a:cubicBezTo>
                      <a:pt x="339" y="14480"/>
                      <a:pt x="33" y="15703"/>
                      <a:pt x="33" y="16936"/>
                    </a:cubicBezTo>
                    <a:cubicBezTo>
                      <a:pt x="-272" y="19079"/>
                      <a:pt x="1578" y="21232"/>
                      <a:pt x="4048" y="21536"/>
                    </a:cubicBezTo>
                    <a:cubicBezTo>
                      <a:pt x="4252" y="21572"/>
                      <a:pt x="4455" y="21600"/>
                      <a:pt x="4668" y="21600"/>
                    </a:cubicBezTo>
                    <a:cubicBezTo>
                      <a:pt x="6055" y="21600"/>
                      <a:pt x="7563" y="20763"/>
                      <a:pt x="8368" y="19696"/>
                    </a:cubicBezTo>
                    <a:cubicBezTo>
                      <a:pt x="12373" y="15400"/>
                      <a:pt x="16083" y="10800"/>
                      <a:pt x="20088" y="6191"/>
                    </a:cubicBezTo>
                    <a:cubicBezTo>
                      <a:pt x="21013" y="5271"/>
                      <a:pt x="21328" y="3431"/>
                      <a:pt x="20403" y="2208"/>
                    </a:cubicBezTo>
                    <a:cubicBezTo>
                      <a:pt x="19866" y="865"/>
                      <a:pt x="18627" y="0"/>
                      <a:pt x="17091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501" name="Google Shape;4090;p68"/>
              <p:cNvSpPr/>
              <p:nvPr/>
            </p:nvSpPr>
            <p:spPr>
              <a:xfrm rot="21167457">
                <a:off x="1771538" y="298979"/>
                <a:ext cx="120847" cy="1613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72" h="21600" fill="norm" stroke="1" extrusionOk="0">
                    <a:moveTo>
                      <a:pt x="13216" y="4435"/>
                    </a:moveTo>
                    <a:cubicBezTo>
                      <a:pt x="13649" y="4547"/>
                      <a:pt x="13932" y="4764"/>
                      <a:pt x="13932" y="4984"/>
                    </a:cubicBezTo>
                    <a:cubicBezTo>
                      <a:pt x="14078" y="5314"/>
                      <a:pt x="14078" y="5534"/>
                      <a:pt x="14078" y="5972"/>
                    </a:cubicBezTo>
                    <a:cubicBezTo>
                      <a:pt x="13932" y="6630"/>
                      <a:pt x="13649" y="7509"/>
                      <a:pt x="13362" y="8168"/>
                    </a:cubicBezTo>
                    <a:cubicBezTo>
                      <a:pt x="13216" y="8388"/>
                      <a:pt x="13074" y="8497"/>
                      <a:pt x="12787" y="8609"/>
                    </a:cubicBezTo>
                    <a:cubicBezTo>
                      <a:pt x="12358" y="8609"/>
                      <a:pt x="12075" y="8388"/>
                      <a:pt x="11929" y="8168"/>
                    </a:cubicBezTo>
                    <a:cubicBezTo>
                      <a:pt x="11213" y="7072"/>
                      <a:pt x="11500" y="5643"/>
                      <a:pt x="12504" y="4655"/>
                    </a:cubicBezTo>
                    <a:cubicBezTo>
                      <a:pt x="12645" y="4547"/>
                      <a:pt x="12933" y="4435"/>
                      <a:pt x="13216" y="4435"/>
                    </a:cubicBezTo>
                    <a:close/>
                    <a:moveTo>
                      <a:pt x="18104" y="0"/>
                    </a:moveTo>
                    <a:cubicBezTo>
                      <a:pt x="16436" y="0"/>
                      <a:pt x="14828" y="125"/>
                      <a:pt x="13216" y="372"/>
                    </a:cubicBezTo>
                    <a:cubicBezTo>
                      <a:pt x="8782" y="1472"/>
                      <a:pt x="4493" y="3009"/>
                      <a:pt x="771" y="5093"/>
                    </a:cubicBezTo>
                    <a:cubicBezTo>
                      <a:pt x="59" y="5314"/>
                      <a:pt x="-228" y="5972"/>
                      <a:pt x="201" y="6413"/>
                    </a:cubicBezTo>
                    <a:cubicBezTo>
                      <a:pt x="342" y="6742"/>
                      <a:pt x="488" y="6960"/>
                      <a:pt x="630" y="7292"/>
                    </a:cubicBezTo>
                    <a:cubicBezTo>
                      <a:pt x="3348" y="10696"/>
                      <a:pt x="5351" y="14430"/>
                      <a:pt x="7782" y="17942"/>
                    </a:cubicBezTo>
                    <a:lnTo>
                      <a:pt x="9498" y="20359"/>
                    </a:lnTo>
                    <a:cubicBezTo>
                      <a:pt x="9644" y="20688"/>
                      <a:pt x="10072" y="21017"/>
                      <a:pt x="10643" y="21238"/>
                    </a:cubicBezTo>
                    <a:cubicBezTo>
                      <a:pt x="11230" y="21491"/>
                      <a:pt x="11955" y="21600"/>
                      <a:pt x="12731" y="21600"/>
                    </a:cubicBezTo>
                    <a:cubicBezTo>
                      <a:pt x="14978" y="21600"/>
                      <a:pt x="17624" y="20681"/>
                      <a:pt x="18366" y="19700"/>
                    </a:cubicBezTo>
                    <a:cubicBezTo>
                      <a:pt x="18653" y="19151"/>
                      <a:pt x="18795" y="18601"/>
                      <a:pt x="18795" y="18054"/>
                    </a:cubicBezTo>
                    <a:lnTo>
                      <a:pt x="18795" y="13659"/>
                    </a:lnTo>
                    <a:cubicBezTo>
                      <a:pt x="18653" y="11243"/>
                      <a:pt x="18795" y="8718"/>
                      <a:pt x="19369" y="6413"/>
                    </a:cubicBezTo>
                    <a:cubicBezTo>
                      <a:pt x="19940" y="4764"/>
                      <a:pt x="20369" y="3118"/>
                      <a:pt x="20943" y="1472"/>
                    </a:cubicBezTo>
                    <a:cubicBezTo>
                      <a:pt x="21372" y="810"/>
                      <a:pt x="20656" y="43"/>
                      <a:pt x="19798" y="43"/>
                    </a:cubicBezTo>
                    <a:cubicBezTo>
                      <a:pt x="19224" y="16"/>
                      <a:pt x="18662" y="0"/>
                      <a:pt x="18104" y="0"/>
                    </a:cubicBezTo>
                    <a:close/>
                  </a:path>
                </a:pathLst>
              </a:custGeom>
              <a:solidFill>
                <a:srgbClr val="F2D16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502" name="Google Shape;4091;p68"/>
              <p:cNvSpPr/>
              <p:nvPr/>
            </p:nvSpPr>
            <p:spPr>
              <a:xfrm rot="21167457">
                <a:off x="1773376" y="330034"/>
                <a:ext cx="107173" cy="1317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78" h="21600" fill="norm" stroke="1" extrusionOk="0">
                    <a:moveTo>
                      <a:pt x="4005" y="0"/>
                    </a:moveTo>
                    <a:cubicBezTo>
                      <a:pt x="3210" y="0"/>
                      <a:pt x="2337" y="399"/>
                      <a:pt x="914" y="1137"/>
                    </a:cubicBezTo>
                    <a:cubicBezTo>
                      <a:pt x="752" y="1270"/>
                      <a:pt x="590" y="1407"/>
                      <a:pt x="424" y="1541"/>
                    </a:cubicBezTo>
                    <a:cubicBezTo>
                      <a:pt x="-67" y="1811"/>
                      <a:pt x="-67" y="2347"/>
                      <a:pt x="100" y="2750"/>
                    </a:cubicBezTo>
                    <a:cubicBezTo>
                      <a:pt x="262" y="3154"/>
                      <a:pt x="424" y="3557"/>
                      <a:pt x="752" y="3964"/>
                    </a:cubicBezTo>
                    <a:cubicBezTo>
                      <a:pt x="3205" y="7324"/>
                      <a:pt x="5006" y="10824"/>
                      <a:pt x="7297" y="14188"/>
                    </a:cubicBezTo>
                    <a:cubicBezTo>
                      <a:pt x="8444" y="16071"/>
                      <a:pt x="9588" y="17954"/>
                      <a:pt x="10735" y="19838"/>
                    </a:cubicBezTo>
                    <a:cubicBezTo>
                      <a:pt x="11491" y="20834"/>
                      <a:pt x="12815" y="21600"/>
                      <a:pt x="14434" y="21600"/>
                    </a:cubicBezTo>
                    <a:cubicBezTo>
                      <a:pt x="14562" y="21600"/>
                      <a:pt x="14694" y="21596"/>
                      <a:pt x="14827" y="21584"/>
                    </a:cubicBezTo>
                    <a:cubicBezTo>
                      <a:pt x="16299" y="21451"/>
                      <a:pt x="17770" y="21047"/>
                      <a:pt x="19080" y="20644"/>
                    </a:cubicBezTo>
                    <a:cubicBezTo>
                      <a:pt x="19899" y="20241"/>
                      <a:pt x="20552" y="19701"/>
                      <a:pt x="21042" y="19164"/>
                    </a:cubicBezTo>
                    <a:cubicBezTo>
                      <a:pt x="21533" y="18491"/>
                      <a:pt x="21533" y="17817"/>
                      <a:pt x="20719" y="17551"/>
                    </a:cubicBezTo>
                    <a:cubicBezTo>
                      <a:pt x="18590" y="16607"/>
                      <a:pt x="17118" y="15127"/>
                      <a:pt x="16137" y="13381"/>
                    </a:cubicBezTo>
                    <a:cubicBezTo>
                      <a:pt x="15808" y="12974"/>
                      <a:pt x="15479" y="12437"/>
                      <a:pt x="15317" y="12034"/>
                    </a:cubicBezTo>
                    <a:cubicBezTo>
                      <a:pt x="14169" y="10284"/>
                      <a:pt x="13188" y="8671"/>
                      <a:pt x="12045" y="6920"/>
                    </a:cubicBezTo>
                    <a:cubicBezTo>
                      <a:pt x="10735" y="5037"/>
                      <a:pt x="9264" y="3291"/>
                      <a:pt x="7297" y="1811"/>
                    </a:cubicBezTo>
                    <a:cubicBezTo>
                      <a:pt x="5786" y="569"/>
                      <a:pt x="4952" y="0"/>
                      <a:pt x="4005" y="0"/>
                    </a:cubicBezTo>
                    <a:close/>
                  </a:path>
                </a:pathLst>
              </a:custGeom>
              <a:solidFill>
                <a:srgbClr val="D69B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503" name="Google Shape;4092;p68"/>
              <p:cNvSpPr/>
              <p:nvPr/>
            </p:nvSpPr>
            <p:spPr>
              <a:xfrm rot="21167457">
                <a:off x="1755658" y="145904"/>
                <a:ext cx="64912" cy="692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793" h="21600" fill="norm" stroke="1" extrusionOk="0">
                    <a:moveTo>
                      <a:pt x="5718" y="0"/>
                    </a:moveTo>
                    <a:cubicBezTo>
                      <a:pt x="4801" y="0"/>
                      <a:pt x="4013" y="529"/>
                      <a:pt x="3345" y="1481"/>
                    </a:cubicBezTo>
                    <a:cubicBezTo>
                      <a:pt x="-3639" y="8701"/>
                      <a:pt x="1127" y="21600"/>
                      <a:pt x="10148" y="21600"/>
                    </a:cubicBezTo>
                    <a:cubicBezTo>
                      <a:pt x="10714" y="21600"/>
                      <a:pt x="11294" y="21546"/>
                      <a:pt x="11887" y="21439"/>
                    </a:cubicBezTo>
                    <a:cubicBezTo>
                      <a:pt x="13464" y="21439"/>
                      <a:pt x="15035" y="20672"/>
                      <a:pt x="16390" y="19651"/>
                    </a:cubicBezTo>
                    <a:cubicBezTo>
                      <a:pt x="17509" y="18884"/>
                      <a:pt x="17961" y="17349"/>
                      <a:pt x="17739" y="16068"/>
                    </a:cubicBezTo>
                    <a:cubicBezTo>
                      <a:pt x="17509" y="14533"/>
                      <a:pt x="16390" y="13505"/>
                      <a:pt x="15035" y="13252"/>
                    </a:cubicBezTo>
                    <a:lnTo>
                      <a:pt x="10768" y="13252"/>
                    </a:lnTo>
                    <a:cubicBezTo>
                      <a:pt x="7619" y="13252"/>
                      <a:pt x="6271" y="11456"/>
                      <a:pt x="7168" y="8134"/>
                    </a:cubicBezTo>
                    <a:cubicBezTo>
                      <a:pt x="7390" y="6599"/>
                      <a:pt x="8064" y="5318"/>
                      <a:pt x="8516" y="3783"/>
                    </a:cubicBezTo>
                    <a:cubicBezTo>
                      <a:pt x="8739" y="2248"/>
                      <a:pt x="8064" y="453"/>
                      <a:pt x="6716" y="200"/>
                    </a:cubicBezTo>
                    <a:cubicBezTo>
                      <a:pt x="6372" y="69"/>
                      <a:pt x="6035" y="0"/>
                      <a:pt x="5718" y="0"/>
                    </a:cubicBezTo>
                    <a:close/>
                  </a:path>
                </a:pathLst>
              </a:custGeom>
              <a:solidFill>
                <a:srgbClr val="181F4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504" name="Google Shape;4093;p68"/>
              <p:cNvSpPr/>
              <p:nvPr/>
            </p:nvSpPr>
            <p:spPr>
              <a:xfrm rot="21167457">
                <a:off x="1828297" y="324790"/>
                <a:ext cx="26445" cy="435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14" h="21600" fill="norm" stroke="1" extrusionOk="0">
                    <a:moveTo>
                      <a:pt x="11865" y="0"/>
                    </a:moveTo>
                    <a:cubicBezTo>
                      <a:pt x="7781" y="0"/>
                      <a:pt x="3952" y="1573"/>
                      <a:pt x="2774" y="4122"/>
                    </a:cubicBezTo>
                    <a:cubicBezTo>
                      <a:pt x="810" y="6562"/>
                      <a:pt x="162" y="9416"/>
                      <a:pt x="162" y="12257"/>
                    </a:cubicBezTo>
                    <a:cubicBezTo>
                      <a:pt x="-486" y="15111"/>
                      <a:pt x="810" y="17953"/>
                      <a:pt x="4089" y="19990"/>
                    </a:cubicBezTo>
                    <a:cubicBezTo>
                      <a:pt x="5837" y="21076"/>
                      <a:pt x="7958" y="21600"/>
                      <a:pt x="10019" y="21600"/>
                    </a:cubicBezTo>
                    <a:cubicBezTo>
                      <a:pt x="12592" y="21600"/>
                      <a:pt x="15086" y="20771"/>
                      <a:pt x="16539" y="19185"/>
                    </a:cubicBezTo>
                    <a:cubicBezTo>
                      <a:pt x="19150" y="14709"/>
                      <a:pt x="21114" y="10233"/>
                      <a:pt x="21114" y="5757"/>
                    </a:cubicBezTo>
                    <a:cubicBezTo>
                      <a:pt x="21114" y="2903"/>
                      <a:pt x="17854" y="463"/>
                      <a:pt x="13259" y="61"/>
                    </a:cubicBezTo>
                    <a:cubicBezTo>
                      <a:pt x="12788" y="12"/>
                      <a:pt x="12337" y="0"/>
                      <a:pt x="11865" y="0"/>
                    </a:cubicBezTo>
                    <a:close/>
                  </a:path>
                </a:pathLst>
              </a:custGeom>
              <a:solidFill>
                <a:srgbClr val="181F4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505" name="Google Shape;4094;p68"/>
              <p:cNvSpPr/>
              <p:nvPr/>
            </p:nvSpPr>
            <p:spPr>
              <a:xfrm>
                <a:off x="745516" y="333932"/>
                <a:ext cx="685764" cy="4079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2506" name="Google Shape;4095;p68"/>
              <p:cNvSpPr/>
              <p:nvPr/>
            </p:nvSpPr>
            <p:spPr>
              <a:xfrm rot="20979099">
                <a:off x="726592" y="470364"/>
                <a:ext cx="605853" cy="3604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2507" name="Google Shape;4096;p68"/>
              <p:cNvSpPr/>
              <p:nvPr/>
            </p:nvSpPr>
            <p:spPr>
              <a:xfrm rot="20433345">
                <a:off x="897536" y="717586"/>
                <a:ext cx="363185" cy="1900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</p:grpSp>
      </p:grpSp>
      <p:grpSp>
        <p:nvGrpSpPr>
          <p:cNvPr id="2514" name="تجميع"/>
          <p:cNvGrpSpPr/>
          <p:nvPr/>
        </p:nvGrpSpPr>
        <p:grpSpPr>
          <a:xfrm>
            <a:off x="1874748" y="163467"/>
            <a:ext cx="4134888" cy="2165375"/>
            <a:chOff x="0" y="0"/>
            <a:chExt cx="4134886" cy="2165374"/>
          </a:xfrm>
        </p:grpSpPr>
        <p:grpSp>
          <p:nvGrpSpPr>
            <p:cNvPr id="2512" name="تجميع"/>
            <p:cNvGrpSpPr/>
            <p:nvPr/>
          </p:nvGrpSpPr>
          <p:grpSpPr>
            <a:xfrm>
              <a:off x="171289" y="0"/>
              <a:ext cx="3792308" cy="2165375"/>
              <a:chOff x="0" y="0"/>
              <a:chExt cx="3792307" cy="2165374"/>
            </a:xfrm>
          </p:grpSpPr>
          <p:sp>
            <p:nvSpPr>
              <p:cNvPr id="2510" name="Google Shape;1998;p46"/>
              <p:cNvSpPr/>
              <p:nvPr/>
            </p:nvSpPr>
            <p:spPr>
              <a:xfrm>
                <a:off x="0" y="0"/>
                <a:ext cx="3562775" cy="1950340"/>
              </a:xfrm>
              <a:prstGeom prst="roundRect">
                <a:avLst>
                  <a:gd name="adj" fmla="val 16117"/>
                </a:avLst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50800" dist="63500" dir="2700000">
                  <a:srgbClr val="000000">
                    <a:alpha val="50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511" name="Google Shape;2003;p46"/>
              <p:cNvSpPr/>
              <p:nvPr/>
            </p:nvSpPr>
            <p:spPr>
              <a:xfrm>
                <a:off x="254197" y="229181"/>
                <a:ext cx="3538111" cy="1936194"/>
              </a:xfrm>
              <a:prstGeom prst="roundRect">
                <a:avLst>
                  <a:gd name="adj" fmla="val 16248"/>
                </a:avLst>
              </a:prstGeom>
              <a:noFill/>
              <a:ln w="508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2513" name="تــــــأكد"/>
            <p:cNvSpPr/>
            <p:nvPr/>
          </p:nvSpPr>
          <p:spPr>
            <a:xfrm>
              <a:off x="0" y="534642"/>
              <a:ext cx="4134887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spAutoFit/>
            </a:bodyPr>
            <a:lstStyle>
              <a:lvl1pPr algn="ctr" rtl="0">
                <a:lnSpc>
                  <a:spcPct val="75000"/>
                </a:lnSpc>
                <a:defRPr sz="6400">
                  <a:solidFill>
                    <a:srgbClr val="333333"/>
                  </a:solidFill>
                  <a:latin typeface="UKIJ Bom"/>
                  <a:ea typeface="UKIJ Bom"/>
                  <a:cs typeface="UKIJ Bom"/>
                  <a:sym typeface="UKIJ Bom"/>
                </a:defRPr>
              </a:lvl1pPr>
            </a:lstStyle>
            <a:p>
              <a:pPr/>
              <a:r>
                <a:t>تــــــأكد</a:t>
              </a:r>
            </a:p>
          </p:txBody>
        </p:sp>
      </p:grpSp>
      <p:graphicFrame>
        <p:nvGraphicFramePr>
          <p:cNvPr id="2515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2535" name="تجميع"/>
          <p:cNvGrpSpPr/>
          <p:nvPr/>
        </p:nvGrpSpPr>
        <p:grpSpPr>
          <a:xfrm>
            <a:off x="-65349" y="2500193"/>
            <a:ext cx="2002180" cy="9987005"/>
            <a:chOff x="0" y="0"/>
            <a:chExt cx="2002178" cy="9987003"/>
          </a:xfrm>
        </p:grpSpPr>
        <p:grpSp>
          <p:nvGrpSpPr>
            <p:cNvPr id="2533" name="تجميع"/>
            <p:cNvGrpSpPr/>
            <p:nvPr/>
          </p:nvGrpSpPr>
          <p:grpSpPr>
            <a:xfrm>
              <a:off x="0" y="0"/>
              <a:ext cx="2002179" cy="9987004"/>
              <a:chOff x="0" y="0"/>
              <a:chExt cx="2002178" cy="9987003"/>
            </a:xfrm>
          </p:grpSpPr>
          <p:grpSp>
            <p:nvGrpSpPr>
              <p:cNvPr id="2531" name="تجميع"/>
              <p:cNvGrpSpPr/>
              <p:nvPr/>
            </p:nvGrpSpPr>
            <p:grpSpPr>
              <a:xfrm>
                <a:off x="332186" y="0"/>
                <a:ext cx="1412424" cy="9987004"/>
                <a:chOff x="0" y="0"/>
                <a:chExt cx="1412422" cy="9987003"/>
              </a:xfrm>
            </p:grpSpPr>
            <p:grpSp>
              <p:nvGrpSpPr>
                <p:cNvPr id="2520" name="تجميع"/>
                <p:cNvGrpSpPr/>
                <p:nvPr/>
              </p:nvGrpSpPr>
              <p:grpSpPr>
                <a:xfrm>
                  <a:off x="0" y="0"/>
                  <a:ext cx="1412423" cy="9987004"/>
                  <a:chOff x="0" y="0"/>
                  <a:chExt cx="1412422" cy="9987003"/>
                </a:xfrm>
              </p:grpSpPr>
              <p:grpSp>
                <p:nvGrpSpPr>
                  <p:cNvPr id="2518" name="تجميع"/>
                  <p:cNvGrpSpPr/>
                  <p:nvPr/>
                </p:nvGrpSpPr>
                <p:grpSpPr>
                  <a:xfrm>
                    <a:off x="0" y="118481"/>
                    <a:ext cx="1412423" cy="9868523"/>
                    <a:chOff x="0" y="0"/>
                    <a:chExt cx="1412422" cy="9868522"/>
                  </a:xfrm>
                </p:grpSpPr>
                <p:sp>
                  <p:nvSpPr>
                    <p:cNvPr id="2516" name="مستطيل مستدير الزوايا"/>
                    <p:cNvSpPr/>
                    <p:nvPr/>
                  </p:nvSpPr>
                  <p:spPr>
                    <a:xfrm>
                      <a:off x="0" y="0"/>
                      <a:ext cx="1412423" cy="1049326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2517" name="مستطيل"/>
                    <p:cNvSpPr/>
                    <p:nvPr/>
                  </p:nvSpPr>
                  <p:spPr>
                    <a:xfrm>
                      <a:off x="64351" y="545213"/>
                      <a:ext cx="1279558" cy="932331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2519" name="أدوات"/>
                  <p:cNvSpPr txBox="1"/>
                  <p:nvPr/>
                </p:nvSpPr>
                <p:spPr>
                  <a:xfrm>
                    <a:off x="52658" y="0"/>
                    <a:ext cx="1328856" cy="79276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2521" name="IMG_4012.png" descr="IMG_4012.pn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45755" y="759931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522" name="IMG_4015.jpeg" descr="IMG_4015.jpe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5755" y="9090023"/>
                  <a:ext cx="1105081" cy="85950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525" name="تجميع"/>
                <p:cNvGrpSpPr/>
                <p:nvPr/>
              </p:nvGrpSpPr>
              <p:grpSpPr>
                <a:xfrm>
                  <a:off x="125529" y="3536368"/>
                  <a:ext cx="1113028" cy="2716172"/>
                  <a:chOff x="0" y="0"/>
                  <a:chExt cx="1113027" cy="2716170"/>
                </a:xfrm>
              </p:grpSpPr>
              <p:pic>
                <p:nvPicPr>
                  <p:cNvPr id="2523" name="IMG_4016.jpeg" descr="IMG_4016.jpeg">
                    <a:hlinkClick r:id="rId15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6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947" y="0"/>
                    <a:ext cx="1105081" cy="85950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2524" name="صورة 20" descr="صورة 20">
                    <a:hlinkClick r:id="rId17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8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856663"/>
                    <a:ext cx="1105081" cy="859508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2526" name="IMG_4017.jpeg" descr="IMG_4017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30515" y="6305983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527" name="IMG_4020.jpeg" descr="IMG_4020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tretch>
                  <a:fillRect/>
                </a:stretch>
              </p:blipFill>
              <p:spPr>
                <a:xfrm>
                  <a:off x="142425" y="7234871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528" name="IMG_4022.jpeg" descr="IMG_4022.jpe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9124" y="1685223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529" name="IMG_4023.png" descr="IMG_4023.png">
                  <a:hlinkClick r:id="rId2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2468" y="8166477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530" name="IMG_4024.jpeg" descr="IMG_4024.jpeg"/>
                <p:cNvPicPr>
                  <a:picLocks noChangeAspect="0"/>
                </p:cNvPicPr>
                <p:nvPr/>
              </p:nvPicPr>
              <p:blipFill>
                <a:blip r:embed="rId27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3668" y="2611076"/>
                  <a:ext cx="1117360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2532" name="نشاط"/>
              <p:cNvSpPr txBox="1"/>
              <p:nvPr/>
            </p:nvSpPr>
            <p:spPr>
              <a:xfrm>
                <a:off x="0" y="9017109"/>
                <a:ext cx="2002179" cy="621764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2534" name="Picture 2" descr="Picture 2">
              <a:hlinkClick r:id="rId28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67515" y="4491364"/>
              <a:ext cx="1104851" cy="859329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2536" name="IMG_6582.png" descr="IMG_6582.png"/>
          <p:cNvPicPr>
            <a:picLocks noChangeAspect="1"/>
          </p:cNvPicPr>
          <p:nvPr/>
        </p:nvPicPr>
        <p:blipFill>
          <a:blip r:embed="rId30">
            <a:extLst/>
          </a:blip>
          <a:srcRect l="43564" t="7717" r="0" b="57130"/>
          <a:stretch>
            <a:fillRect/>
          </a:stretch>
        </p:blipFill>
        <p:spPr>
          <a:xfrm>
            <a:off x="8964177" y="1246154"/>
            <a:ext cx="13753681" cy="598392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Learning the Days of the Week by Slidesgo ">
  <a:themeElements>
    <a:clrScheme name="Learning the Days of the Week by Slidesgo 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86B98A"/>
      </a:accent1>
      <a:accent2>
        <a:srgbClr val="F6DC64"/>
      </a:accent2>
      <a:accent3>
        <a:srgbClr val="EEA74E"/>
      </a:accent3>
      <a:accent4>
        <a:srgbClr val="D9919A"/>
      </a:accent4>
      <a:accent5>
        <a:srgbClr val="D17D92"/>
      </a:accent5>
      <a:accent6>
        <a:srgbClr val="CDBBFC"/>
      </a:accent6>
      <a:hlink>
        <a:srgbClr val="0000FF"/>
      </a:hlink>
      <a:folHlink>
        <a:srgbClr val="FF00FF"/>
      </a:folHlink>
    </a:clrScheme>
    <a:fontScheme name="Learning the Days of the Week by Slidesgo 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Learning the Days of the Week by Slidesgo 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121919" tIns="121919" rIns="121919" bIns="121919" numCol="1" spcCol="38100" rtlCol="0" anchor="ctr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121919" tIns="121919" rIns="121919" bIns="121919" numCol="1" spcCol="38100" rtlCol="0" anchor="t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Learning the Days of the Week by Slidesgo ">
  <a:themeElements>
    <a:clrScheme name="Learning the Days of the Week by Slidesgo 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86B98A"/>
      </a:accent1>
      <a:accent2>
        <a:srgbClr val="F6DC64"/>
      </a:accent2>
      <a:accent3>
        <a:srgbClr val="EEA74E"/>
      </a:accent3>
      <a:accent4>
        <a:srgbClr val="D9919A"/>
      </a:accent4>
      <a:accent5>
        <a:srgbClr val="D17D92"/>
      </a:accent5>
      <a:accent6>
        <a:srgbClr val="CDBBFC"/>
      </a:accent6>
      <a:hlink>
        <a:srgbClr val="0000FF"/>
      </a:hlink>
      <a:folHlink>
        <a:srgbClr val="FF00FF"/>
      </a:folHlink>
    </a:clrScheme>
    <a:fontScheme name="Learning the Days of the Week by Slidesgo 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Learning the Days of the Week by Slidesgo 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121919" tIns="121919" rIns="121919" bIns="121919" numCol="1" spcCol="38100" rtlCol="0" anchor="ctr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121919" tIns="121919" rIns="121919" bIns="121919" numCol="1" spcCol="38100" rtlCol="0" anchor="t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