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2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Relationship Id="rId9" Type="http://schemas.openxmlformats.org/officeDocument/2006/relationships/image" Target="../media/image4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youtu.be/1bvzXME2XJU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١القسمة مع باق"/>
          <p:cNvSpPr txBox="1"/>
          <p:nvPr/>
        </p:nvSpPr>
        <p:spPr>
          <a:xfrm>
            <a:off x="6233622" y="5814512"/>
            <a:ext cx="1191675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-١القسمة مع باق </a:t>
            </a:r>
            <a:r>
              <a:rPr>
                <a:solidFill>
                  <a:srgbClr val="0042A9"/>
                </a:solidFill>
              </a:rPr>
              <a:t>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8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9017" y="6197724"/>
            <a:ext cx="16964260" cy="39032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ملاحظة"/>
          <p:cNvGrpSpPr/>
          <p:nvPr/>
        </p:nvGrpSpPr>
        <p:grpSpPr>
          <a:xfrm>
            <a:off x="10405676" y="3367506"/>
            <a:ext cx="7759369" cy="1587501"/>
            <a:chOff x="0" y="0"/>
            <a:chExt cx="7759368" cy="1587500"/>
          </a:xfrm>
        </p:grpSpPr>
        <p:sp>
          <p:nvSpPr>
            <p:cNvPr id="252" name="ملاحظة"/>
            <p:cNvSpPr txBox="1"/>
            <p:nvPr/>
          </p:nvSpPr>
          <p:spPr>
            <a:xfrm>
              <a:off x="215900" y="139700"/>
              <a:ext cx="7327569" cy="1028700"/>
            </a:xfrm>
            <a:prstGeom prst="rect">
              <a:avLst/>
            </a:prstGeom>
            <a:solidFill>
              <a:srgbClr val="FFDBD8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ملاحظة</a:t>
              </a:r>
            </a:p>
          </p:txBody>
        </p:sp>
        <p:pic>
          <p:nvPicPr>
            <p:cNvPr id="251" name="ملاحظة ملاحظة" descr="ملاحظة ملاحظ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759369" cy="1587500"/>
            </a:xfrm>
            <a:prstGeom prst="rect">
              <a:avLst/>
            </a:prstGeom>
            <a:effectLst/>
          </p:spPr>
        </p:pic>
      </p:grpSp>
      <p:pic>
        <p:nvPicPr>
          <p:cNvPr id="254" name="صفحة ٨٠ صفحة ٨٠" descr="صفحة ٨٠ صفحة ٨٠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939469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5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55225" y="3540607"/>
            <a:ext cx="15250329" cy="399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فحة ٨٠ صفحة ٨٠" descr="صفحة ٨٠ صفحة ٨٠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939469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1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85950" y="3208687"/>
            <a:ext cx="13865786" cy="713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صفحة ٨٠ صفحة ٨٠" descr="صفحة ٨٠ صفحة ٨٠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939469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7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1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13335" y="3540607"/>
            <a:ext cx="14157330" cy="5955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صفحة ٨٠ صفحة ٨٠" descr="صفحة ٨٠ صفحة ٨٠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939469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8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صفحة ٨٠ صفحة ٨٠" descr="صفحة ٨٠ صفحة ٨٠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29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61674" y="2126238"/>
            <a:ext cx="10245551" cy="116300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821761" y="4435653"/>
            <a:ext cx="5205783" cy="1789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14578" y="4203625"/>
            <a:ext cx="5662748" cy="2253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27610" y="3229195"/>
            <a:ext cx="3108524" cy="4382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0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8" name="صفحة ٨٠ صفحة ٨٠" descr="صفحة ٨٠ صفحة ٨٠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4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1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06911" y="2144057"/>
            <a:ext cx="12948065" cy="4840943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خط"/>
          <p:cNvSpPr/>
          <p:nvPr/>
        </p:nvSpPr>
        <p:spPr>
          <a:xfrm flipV="1">
            <a:off x="8959435" y="8162062"/>
            <a:ext cx="11482415" cy="2497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7" name="خط"/>
          <p:cNvSpPr/>
          <p:nvPr/>
        </p:nvSpPr>
        <p:spPr>
          <a:xfrm flipV="1">
            <a:off x="8959435" y="10127946"/>
            <a:ext cx="11482415" cy="249765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2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3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4" name="صفحة ٨١ صفحة ٨١" descr="صفحة ٨١ صفحة ٨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329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2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802850" y="2078116"/>
            <a:ext cx="10245551" cy="116301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80573" y="4275532"/>
            <a:ext cx="5329840" cy="2109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584449" y="4275532"/>
            <a:ext cx="4181511" cy="1948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2854441" y="708286"/>
            <a:ext cx="9206660" cy="1197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3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0" name="صفحة ٨١ صفحة ٨١" descr="صفحة ٨١ صفحة ٨١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345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4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761822" y="487524"/>
            <a:ext cx="9056487" cy="1178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27140" y="2659620"/>
            <a:ext cx="14105879" cy="4150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5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437" y="7620839"/>
            <a:ext cx="3870899" cy="495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3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8236" y="702911"/>
            <a:ext cx="9280856" cy="2255914"/>
          </a:xfrm>
          <a:prstGeom prst="rect">
            <a:avLst/>
          </a:prstGeom>
        </p:spPr>
      </p:pic>
      <p:pic>
        <p:nvPicPr>
          <p:cNvPr id="35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00125" y="750847"/>
            <a:ext cx="2623026" cy="2332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تجميع"/>
          <p:cNvGrpSpPr/>
          <p:nvPr/>
        </p:nvGrpSpPr>
        <p:grpSpPr>
          <a:xfrm>
            <a:off x="945599" y="4804500"/>
            <a:ext cx="3171293" cy="5269336"/>
            <a:chOff x="0" y="0"/>
            <a:chExt cx="3171291" cy="5269334"/>
          </a:xfrm>
        </p:grpSpPr>
        <p:pic>
          <p:nvPicPr>
            <p:cNvPr id="35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61" name="صفحة ٨١ صفحة ٨١" descr="صفحة ٨١ صفحة ٨١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6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770869" y="3713158"/>
            <a:ext cx="13313242" cy="4634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65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8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2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69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71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0680" y="2764721"/>
            <a:ext cx="16497150" cy="8186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908.png" descr="IMG_190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407" y="3859545"/>
            <a:ext cx="5538068" cy="7091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75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8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83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7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8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8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93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8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98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9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03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99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2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0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11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410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0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1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33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18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22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19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2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2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23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2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28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2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2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2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32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29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30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31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34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3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965" y="3280979"/>
            <a:ext cx="6896619" cy="883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44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41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4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7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188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6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31866" y="3120569"/>
            <a:ext cx="12277659" cy="726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75402" y="4612384"/>
            <a:ext cx="4062442" cy="3276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صفحة ٧٩ صفحة ٧٩" descr="صفحة ٧٩ صفحة ٧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2847" y="3766277"/>
            <a:ext cx="14573316" cy="3440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فحة ٧٩ صفحة ٧٩" descr="صفحة ٧٩ صفحة ٧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1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60268" y="3767384"/>
            <a:ext cx="15292176" cy="4488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صفحة ٧٩ صفحة ٧٩" descr="صفحة ٧٩ صفحة ٧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7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04249" y="3279172"/>
            <a:ext cx="14672405" cy="5942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صفحة ٧٩ صفحة ٧٩" descr="صفحة ٧٩ صفحة ٧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7" name="٧-١ القسمة مع باق"/>
          <p:cNvSpPr txBox="1"/>
          <p:nvPr/>
        </p:nvSpPr>
        <p:spPr>
          <a:xfrm>
            <a:off x="6763422" y="487524"/>
            <a:ext cx="16857703" cy="12897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7700" u="sng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٧-١ القسمة مع باق </a:t>
            </a:r>
            <a:r>
              <a:t> </a:t>
            </a:r>
          </a:p>
        </p:txBody>
      </p:sp>
      <p:pic>
        <p:nvPicPr>
          <p:cNvPr id="23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4508" t="0" r="0" b="0"/>
          <a:stretch>
            <a:fillRect/>
          </a:stretch>
        </p:blipFill>
        <p:spPr>
          <a:xfrm>
            <a:off x="20301230" y="754400"/>
            <a:ext cx="3746710" cy="4732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2201" y="7"/>
                </a:lnTo>
                <a:lnTo>
                  <a:pt x="2805" y="11"/>
                </a:lnTo>
                <a:lnTo>
                  <a:pt x="3402" y="418"/>
                </a:lnTo>
                <a:cubicBezTo>
                  <a:pt x="4109" y="901"/>
                  <a:pt x="5735" y="1528"/>
                  <a:pt x="6804" y="1730"/>
                </a:cubicBezTo>
                <a:cubicBezTo>
                  <a:pt x="7225" y="1810"/>
                  <a:pt x="8169" y="1917"/>
                  <a:pt x="8904" y="1969"/>
                </a:cubicBezTo>
                <a:cubicBezTo>
                  <a:pt x="10412" y="2076"/>
                  <a:pt x="10410" y="2075"/>
                  <a:pt x="10900" y="3627"/>
                </a:cubicBezTo>
                <a:cubicBezTo>
                  <a:pt x="11120" y="4325"/>
                  <a:pt x="11117" y="4359"/>
                  <a:pt x="10744" y="4599"/>
                </a:cubicBezTo>
                <a:cubicBezTo>
                  <a:pt x="10366" y="4842"/>
                  <a:pt x="10257" y="5124"/>
                  <a:pt x="10392" y="5534"/>
                </a:cubicBezTo>
                <a:cubicBezTo>
                  <a:pt x="10449" y="5709"/>
                  <a:pt x="9799" y="5747"/>
                  <a:pt x="5512" y="5806"/>
                </a:cubicBezTo>
                <a:cubicBezTo>
                  <a:pt x="1665" y="5858"/>
                  <a:pt x="500" y="5914"/>
                  <a:pt x="281" y="6058"/>
                </a:cubicBezTo>
                <a:cubicBezTo>
                  <a:pt x="26" y="6226"/>
                  <a:pt x="0" y="6932"/>
                  <a:pt x="0" y="13702"/>
                </a:cubicBezTo>
                <a:lnTo>
                  <a:pt x="0" y="21162"/>
                </a:lnTo>
                <a:lnTo>
                  <a:pt x="382" y="21374"/>
                </a:lnTo>
                <a:cubicBezTo>
                  <a:pt x="719" y="21560"/>
                  <a:pt x="2005" y="21587"/>
                  <a:pt x="11183" y="21593"/>
                </a:cubicBezTo>
                <a:lnTo>
                  <a:pt x="21600" y="21600"/>
                </a:lnTo>
                <a:lnTo>
                  <a:pt x="21600" y="14197"/>
                </a:lnTo>
                <a:cubicBezTo>
                  <a:pt x="21600" y="6323"/>
                  <a:pt x="21583" y="6156"/>
                  <a:pt x="20788" y="5856"/>
                </a:cubicBezTo>
                <a:cubicBezTo>
                  <a:pt x="20626" y="5796"/>
                  <a:pt x="19042" y="5713"/>
                  <a:pt x="17264" y="5674"/>
                </a:cubicBezTo>
                <a:lnTo>
                  <a:pt x="14032" y="5603"/>
                </a:lnTo>
                <a:lnTo>
                  <a:pt x="13974" y="5266"/>
                </a:lnTo>
                <a:cubicBezTo>
                  <a:pt x="13943" y="5080"/>
                  <a:pt x="13766" y="4798"/>
                  <a:pt x="13583" y="4641"/>
                </a:cubicBezTo>
                <a:cubicBezTo>
                  <a:pt x="13260" y="4364"/>
                  <a:pt x="13258" y="4328"/>
                  <a:pt x="13537" y="3425"/>
                </a:cubicBezTo>
                <a:cubicBezTo>
                  <a:pt x="13696" y="2914"/>
                  <a:pt x="13899" y="2421"/>
                  <a:pt x="13990" y="2328"/>
                </a:cubicBezTo>
                <a:cubicBezTo>
                  <a:pt x="14114" y="2202"/>
                  <a:pt x="15103" y="2159"/>
                  <a:pt x="17878" y="2159"/>
                </a:cubicBezTo>
                <a:lnTo>
                  <a:pt x="21600" y="2159"/>
                </a:lnTo>
                <a:lnTo>
                  <a:pt x="21600" y="1081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8874" y="4119158"/>
            <a:ext cx="14998603" cy="5981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826656" y="7488281"/>
            <a:ext cx="3101641" cy="4372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صفحة ٧٩ صفحة ٧٩" descr="صفحة ٧٩ صفحة ٧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