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3.png"/><Relationship Id="rId6" Type="http://schemas.openxmlformats.org/officeDocument/2006/relationships/image" Target="../media/image13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39.png"/><Relationship Id="rId7" Type="http://schemas.openxmlformats.org/officeDocument/2006/relationships/image" Target="../media/image2.png"/><Relationship Id="rId8" Type="http://schemas.openxmlformats.org/officeDocument/2006/relationships/image" Target="../media/image4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3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4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hyperlink" Target="https://youtu.be/o_8oiNCW6lY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4.png"/><Relationship Id="rId6" Type="http://schemas.openxmlformats.org/officeDocument/2006/relationships/image" Target="../media/image13.png"/><Relationship Id="rId7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13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5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4208090" y="1065014"/>
            <a:ext cx="4966746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FFDBD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5" name="الفصل ٧ -٥ القسمة الناتج من رقمين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-٥ القسمة الناتج من رقمين </a:t>
            </a:r>
          </a:p>
        </p:txBody>
      </p:sp>
      <p:sp>
        <p:nvSpPr>
          <p:cNvPr id="15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5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5875979" y="4293508"/>
            <a:ext cx="4966745" cy="4718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48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1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54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52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5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55" name="صفحة ٩٣ صفحة ٩٣" descr="صفحة ٩٣ صفحة ٩٣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1204515" y="2291028"/>
            <a:ext cx="5351282" cy="2362201"/>
          </a:xfrm>
          <a:prstGeom prst="rect">
            <a:avLst/>
          </a:prstGeom>
        </p:spPr>
      </p:pic>
      <p:pic>
        <p:nvPicPr>
          <p:cNvPr id="25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88425" y="4052416"/>
            <a:ext cx="14207150" cy="604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92000" y="9674683"/>
            <a:ext cx="9121120" cy="3069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60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63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4" name="صفحة ٩٤ صفحة ٩٤" descr="صفحة ٩٤ صفحة ٩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67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65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66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68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13233" y="3627470"/>
            <a:ext cx="14353363" cy="5511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1" name="تجميع"/>
          <p:cNvGrpSpPr/>
          <p:nvPr/>
        </p:nvGrpSpPr>
        <p:grpSpPr>
          <a:xfrm>
            <a:off x="4753679" y="8149365"/>
            <a:ext cx="4346923" cy="4346924"/>
            <a:chOff x="0" y="0"/>
            <a:chExt cx="4346922" cy="4346922"/>
          </a:xfrm>
        </p:grpSpPr>
        <p:sp>
          <p:nvSpPr>
            <p:cNvPr id="269" name="دائرة"/>
            <p:cNvSpPr/>
            <p:nvPr/>
          </p:nvSpPr>
          <p:spPr>
            <a:xfrm>
              <a:off x="0" y="0"/>
              <a:ext cx="4346923" cy="4346923"/>
            </a:xfrm>
            <a:prstGeom prst="ellipse">
              <a:avLst/>
            </a:prstGeom>
            <a:noFill/>
            <a:ln w="76200" cap="flat">
              <a:solidFill>
                <a:schemeClr val="accent6">
                  <a:satOff val="-16844"/>
                  <a:lumOff val="-3074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70" name="أحيانا لا يمكنك قسمة الرقم في المنزل الكبرى من المقسوم المقسوم عليه"/>
            <p:cNvSpPr txBox="1"/>
            <p:nvPr/>
          </p:nvSpPr>
          <p:spPr>
            <a:xfrm>
              <a:off x="629790" y="437267"/>
              <a:ext cx="3087342" cy="33043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9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 أحيانا لا يمكنك قسمة الرقم في المنزل الكبرى من المقسوم المقسوم عليه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7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8" name="صفحة ٩٤ صفحة ٩٤" descr="صفحة ٩٤ صفحة ٩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81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79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8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284" name="تجميع"/>
          <p:cNvGrpSpPr/>
          <p:nvPr/>
        </p:nvGrpSpPr>
        <p:grpSpPr>
          <a:xfrm>
            <a:off x="2897058" y="3802442"/>
            <a:ext cx="4386955" cy="3559637"/>
            <a:chOff x="0" y="0"/>
            <a:chExt cx="4386954" cy="3559636"/>
          </a:xfrm>
        </p:grpSpPr>
        <p:sp>
          <p:nvSpPr>
            <p:cNvPr id="282" name="بيضاوي"/>
            <p:cNvSpPr/>
            <p:nvPr/>
          </p:nvSpPr>
          <p:spPr>
            <a:xfrm>
              <a:off x="0" y="0"/>
              <a:ext cx="4386955" cy="3559637"/>
            </a:xfrm>
            <a:prstGeom prst="ellipse">
              <a:avLst/>
            </a:prstGeom>
            <a:noFill/>
            <a:ln w="76200" cap="flat">
              <a:solidFill>
                <a:schemeClr val="accent6">
                  <a:satOff val="-16844"/>
                  <a:lumOff val="-30747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أحيانا لا يمكنك قسمة الرقم في المنزل الكبرى من المقسوم المقسوم عليه"/>
            <p:cNvSpPr txBox="1"/>
            <p:nvPr/>
          </p:nvSpPr>
          <p:spPr>
            <a:xfrm>
              <a:off x="635590" y="358072"/>
              <a:ext cx="3115774" cy="2705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49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 أحيانا لا يمكنك قسمة الرقم في المنزل الكبرى من المقسوم المقسوم عليه</a:t>
              </a:r>
            </a:p>
          </p:txBody>
        </p:sp>
      </p:grpSp>
      <p:pic>
        <p:nvPicPr>
          <p:cNvPr id="28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61845" y="3802442"/>
            <a:ext cx="12311494" cy="5041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88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1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صفحة ٩٤ صفحة ٩٤" descr="صفحة ٩٤ صفحة ٩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95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93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9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9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13774" y="4025339"/>
            <a:ext cx="13853354" cy="5015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9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0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3" name="صفحة ٩٤ صفحة ٩٤" descr="صفحة ٩٤ صفحة ٩٤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306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304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305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307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47285" y="3312524"/>
            <a:ext cx="10808139" cy="5423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550170" y="8500896"/>
            <a:ext cx="4040679" cy="320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978921" y="9674683"/>
            <a:ext cx="6233943" cy="2087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1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16" name="صفحة ٩٥ صفحة ٩٥" descr="صفحة ٩٥ صفحة ٩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1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2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18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1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2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2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29885" y="2199229"/>
            <a:ext cx="10452135" cy="12704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2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842983" y="4472915"/>
            <a:ext cx="5564101" cy="1714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220887" y="4472915"/>
            <a:ext cx="5312061" cy="1820218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خط"/>
          <p:cNvSpPr/>
          <p:nvPr/>
        </p:nvSpPr>
        <p:spPr>
          <a:xfrm flipH="1" flipV="1">
            <a:off x="14169993" y="3894514"/>
            <a:ext cx="274842" cy="85097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2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33" name="صفحة ٩٥ صفحة ٩٥" descr="صفحة ٩٥ صفحة ٩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3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9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3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4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29885" y="2199229"/>
            <a:ext cx="10452135" cy="127042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34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968475" y="4037174"/>
            <a:ext cx="6158798" cy="1808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2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927140" y="4037174"/>
            <a:ext cx="5518269" cy="18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خط"/>
          <p:cNvSpPr/>
          <p:nvPr/>
        </p:nvSpPr>
        <p:spPr>
          <a:xfrm flipH="1" flipV="1">
            <a:off x="14169993" y="3894514"/>
            <a:ext cx="274842" cy="850970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4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4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صفحة ٩٥ صفحة ٩٥" descr="صفحة ٩٥ صفحة ٩٥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5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145952" y="487524"/>
            <a:ext cx="12333852" cy="15015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6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52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3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4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5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sp>
        <p:nvSpPr>
          <p:cNvPr id="357" name="خط"/>
          <p:cNvSpPr/>
          <p:nvPr/>
        </p:nvSpPr>
        <p:spPr>
          <a:xfrm>
            <a:off x="6954080" y="8176306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8" name="خط"/>
          <p:cNvSpPr/>
          <p:nvPr/>
        </p:nvSpPr>
        <p:spPr>
          <a:xfrm>
            <a:off x="7261106" y="10081145"/>
            <a:ext cx="1344808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59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93086" y="2659620"/>
            <a:ext cx="13184668" cy="40943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6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4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صفحة ٩٥ صفحة ٩٥" descr="صفحة ٩٥ صفحة ٩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370" name="تجميع"/>
          <p:cNvGrpSpPr/>
          <p:nvPr/>
        </p:nvGrpSpPr>
        <p:grpSpPr>
          <a:xfrm>
            <a:off x="3755849" y="7611702"/>
            <a:ext cx="3171292" cy="5269336"/>
            <a:chOff x="0" y="0"/>
            <a:chExt cx="3171291" cy="5269334"/>
          </a:xfrm>
        </p:grpSpPr>
        <p:pic>
          <p:nvPicPr>
            <p:cNvPr id="36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6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71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61823" y="487524"/>
            <a:ext cx="9056487" cy="117835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4" name="تجميع"/>
          <p:cNvGrpSpPr/>
          <p:nvPr/>
        </p:nvGrpSpPr>
        <p:grpSpPr>
          <a:xfrm>
            <a:off x="7859584" y="7797193"/>
            <a:ext cx="12834031" cy="1904840"/>
            <a:chOff x="0" y="0"/>
            <a:chExt cx="12834029" cy="1904838"/>
          </a:xfrm>
        </p:grpSpPr>
        <p:sp>
          <p:nvSpPr>
            <p:cNvPr id="372" name="خط"/>
            <p:cNvSpPr/>
            <p:nvPr/>
          </p:nvSpPr>
          <p:spPr>
            <a:xfrm>
              <a:off x="307025" y="0"/>
              <a:ext cx="12527006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3" name="خط"/>
            <p:cNvSpPr/>
            <p:nvPr/>
          </p:nvSpPr>
          <p:spPr>
            <a:xfrm>
              <a:off x="0" y="1904838"/>
              <a:ext cx="12834029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75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700000">
            <a:off x="20334937" y="4625796"/>
            <a:ext cx="4966745" cy="4718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27140" y="2173022"/>
            <a:ext cx="14698920" cy="5063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7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4437" y="7620839"/>
            <a:ext cx="3870899" cy="4956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82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83" name="صورة" descr="صورة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958236" y="702911"/>
            <a:ext cx="9280856" cy="2255914"/>
          </a:xfrm>
          <a:prstGeom prst="rect">
            <a:avLst/>
          </a:prstGeom>
        </p:spPr>
      </p:pic>
      <p:pic>
        <p:nvPicPr>
          <p:cNvPr id="38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500125" y="750847"/>
            <a:ext cx="2623026" cy="2332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9" name="تجميع"/>
          <p:cNvGrpSpPr/>
          <p:nvPr/>
        </p:nvGrpSpPr>
        <p:grpSpPr>
          <a:xfrm>
            <a:off x="945599" y="4804500"/>
            <a:ext cx="3171293" cy="5269336"/>
            <a:chOff x="0" y="0"/>
            <a:chExt cx="3171291" cy="5269334"/>
          </a:xfrm>
        </p:grpSpPr>
        <p:pic>
          <p:nvPicPr>
            <p:cNvPr id="385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8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8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8500">
                  <a:solidFill>
                    <a:srgbClr val="625B48"/>
                  </a:solidFill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pic>
        <p:nvPicPr>
          <p:cNvPr id="390" name="صفحة ٩١ صفحة ٩١" descr="صفحة ٩١ صفحة ٩١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pic>
        <p:nvPicPr>
          <p:cNvPr id="39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45968" y="3556680"/>
            <a:ext cx="14616729" cy="4957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مستطيل مستدير الزوايا"/>
          <p:cNvSpPr/>
          <p:nvPr/>
        </p:nvSpPr>
        <p:spPr>
          <a:xfrm>
            <a:off x="133350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61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2" name="IMG_1546.jpeg" descr="IMG_1546.jpeg"/>
          <p:cNvPicPr>
            <a:picLocks noChangeAspect="1"/>
          </p:cNvPicPr>
          <p:nvPr/>
        </p:nvPicPr>
        <p:blipFill>
          <a:blip r:embed="rId2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تعزيز مهارات التفكير تعزيز مهارات التفكير" descr="تعزيز مهارات التفكير تعزيز مهارات التفكير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94193" y="474824"/>
            <a:ext cx="12945505" cy="1851376"/>
          </a:xfrm>
          <a:prstGeom prst="rect">
            <a:avLst/>
          </a:prstGeom>
        </p:spPr>
      </p:pic>
      <p:pic>
        <p:nvPicPr>
          <p:cNvPr id="164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6407" y="3859545"/>
            <a:ext cx="5538068" cy="70917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47659" y="2337372"/>
            <a:ext cx="16768559" cy="9041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G_1910.png" descr="IMG_1910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700000">
            <a:off x="19588684" y="4811099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9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6551" y="3641219"/>
            <a:ext cx="6482119" cy="8300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9976636" y="2971193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01" name="تجميع"/>
          <p:cNvGrpSpPr/>
          <p:nvPr/>
        </p:nvGrpSpPr>
        <p:grpSpPr>
          <a:xfrm>
            <a:off x="7719300" y="4721291"/>
            <a:ext cx="10106780" cy="3248045"/>
            <a:chOff x="0" y="-177800"/>
            <a:chExt cx="10106778" cy="3248044"/>
          </a:xfrm>
        </p:grpSpPr>
        <p:pic>
          <p:nvPicPr>
            <p:cNvPr id="398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00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0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18839099" y="2696016"/>
            <a:ext cx="7819471" cy="7428498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0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12" name="تجميع"/>
          <p:cNvGrpSpPr/>
          <p:nvPr/>
        </p:nvGrpSpPr>
        <p:grpSpPr>
          <a:xfrm>
            <a:off x="17357864" y="2433549"/>
            <a:ext cx="4328527" cy="4455120"/>
            <a:chOff x="0" y="0"/>
            <a:chExt cx="4328525" cy="4455119"/>
          </a:xfrm>
        </p:grpSpPr>
        <p:sp>
          <p:nvSpPr>
            <p:cNvPr id="40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17" name="تجميع"/>
          <p:cNvGrpSpPr/>
          <p:nvPr/>
        </p:nvGrpSpPr>
        <p:grpSpPr>
          <a:xfrm>
            <a:off x="10373741" y="3657778"/>
            <a:ext cx="4328526" cy="4455121"/>
            <a:chOff x="0" y="0"/>
            <a:chExt cx="4328525" cy="4455119"/>
          </a:xfrm>
        </p:grpSpPr>
        <p:sp>
          <p:nvSpPr>
            <p:cNvPr id="41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1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2" name="تجميع"/>
          <p:cNvGrpSpPr/>
          <p:nvPr/>
        </p:nvGrpSpPr>
        <p:grpSpPr>
          <a:xfrm>
            <a:off x="3389617" y="2433549"/>
            <a:ext cx="4328526" cy="4455120"/>
            <a:chOff x="0" y="0"/>
            <a:chExt cx="4328525" cy="4455119"/>
          </a:xfrm>
        </p:grpSpPr>
        <p:sp>
          <p:nvSpPr>
            <p:cNvPr id="418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0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1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7" name="تجميع"/>
          <p:cNvGrpSpPr/>
          <p:nvPr/>
        </p:nvGrpSpPr>
        <p:grpSpPr>
          <a:xfrm>
            <a:off x="17688447" y="7608257"/>
            <a:ext cx="4328526" cy="4455120"/>
            <a:chOff x="0" y="0"/>
            <a:chExt cx="4328525" cy="4455119"/>
          </a:xfrm>
        </p:grpSpPr>
        <p:sp>
          <p:nvSpPr>
            <p:cNvPr id="42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2" name="تجميع"/>
          <p:cNvGrpSpPr/>
          <p:nvPr/>
        </p:nvGrpSpPr>
        <p:grpSpPr>
          <a:xfrm>
            <a:off x="11141009" y="8112897"/>
            <a:ext cx="3863960" cy="3976967"/>
            <a:chOff x="0" y="0"/>
            <a:chExt cx="3863958" cy="3976966"/>
          </a:xfrm>
        </p:grpSpPr>
        <p:sp>
          <p:nvSpPr>
            <p:cNvPr id="428" name="شمس"/>
            <p:cNvSpPr/>
            <p:nvPr/>
          </p:nvSpPr>
          <p:spPr>
            <a:xfrm>
              <a:off x="257805" y="0"/>
              <a:ext cx="3606154" cy="360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أقحوان"/>
            <p:cNvSpPr/>
            <p:nvPr/>
          </p:nvSpPr>
          <p:spPr>
            <a:xfrm>
              <a:off x="-1" y="941124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0" name="أقحوان"/>
            <p:cNvSpPr/>
            <p:nvPr/>
          </p:nvSpPr>
          <p:spPr>
            <a:xfrm>
              <a:off x="251553" y="1964592"/>
              <a:ext cx="1536527" cy="153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1" name="أقحوان"/>
            <p:cNvSpPr/>
            <p:nvPr/>
          </p:nvSpPr>
          <p:spPr>
            <a:xfrm>
              <a:off x="1181137" y="2217422"/>
              <a:ext cx="1759489" cy="175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37" name="تجميع"/>
          <p:cNvGrpSpPr/>
          <p:nvPr/>
        </p:nvGrpSpPr>
        <p:grpSpPr>
          <a:xfrm>
            <a:off x="4328453" y="7833866"/>
            <a:ext cx="4328526" cy="4455121"/>
            <a:chOff x="0" y="0"/>
            <a:chExt cx="4328525" cy="4455119"/>
          </a:xfrm>
        </p:grpSpPr>
        <p:sp>
          <p:nvSpPr>
            <p:cNvPr id="433" name="شمس"/>
            <p:cNvSpPr/>
            <p:nvPr/>
          </p:nvSpPr>
          <p:spPr>
            <a:xfrm>
              <a:off x="288801" y="0"/>
              <a:ext cx="4039725" cy="4039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8912" y="3909"/>
                  </a:lnTo>
                  <a:cubicBezTo>
                    <a:pt x="9458" y="3767"/>
                    <a:pt x="10107" y="3684"/>
                    <a:pt x="10795" y="3684"/>
                  </a:cubicBezTo>
                  <a:cubicBezTo>
                    <a:pt x="11488" y="3684"/>
                    <a:pt x="12138" y="3766"/>
                    <a:pt x="12695" y="3914"/>
                  </a:cubicBezTo>
                  <a:lnTo>
                    <a:pt x="10800" y="0"/>
                  </a:lnTo>
                  <a:close/>
                  <a:moveTo>
                    <a:pt x="18430" y="3160"/>
                  </a:moveTo>
                  <a:lnTo>
                    <a:pt x="14332" y="4591"/>
                  </a:lnTo>
                  <a:cubicBezTo>
                    <a:pt x="14828" y="4880"/>
                    <a:pt x="15340" y="5278"/>
                    <a:pt x="15826" y="5764"/>
                  </a:cubicBezTo>
                  <a:cubicBezTo>
                    <a:pt x="16317" y="6255"/>
                    <a:pt x="16717" y="6774"/>
                    <a:pt x="17006" y="7265"/>
                  </a:cubicBezTo>
                  <a:lnTo>
                    <a:pt x="18430" y="3160"/>
                  </a:lnTo>
                  <a:close/>
                  <a:moveTo>
                    <a:pt x="3160" y="3172"/>
                  </a:moveTo>
                  <a:lnTo>
                    <a:pt x="4591" y="7270"/>
                  </a:lnTo>
                  <a:cubicBezTo>
                    <a:pt x="4880" y="6773"/>
                    <a:pt x="5278" y="6260"/>
                    <a:pt x="5764" y="5774"/>
                  </a:cubicBezTo>
                  <a:cubicBezTo>
                    <a:pt x="6255" y="5283"/>
                    <a:pt x="6774" y="4885"/>
                    <a:pt x="7265" y="4596"/>
                  </a:cubicBezTo>
                  <a:lnTo>
                    <a:pt x="3160" y="3172"/>
                  </a:lnTo>
                  <a:close/>
                  <a:moveTo>
                    <a:pt x="10800" y="4661"/>
                  </a:moveTo>
                  <a:cubicBezTo>
                    <a:pt x="7400" y="4661"/>
                    <a:pt x="4633" y="7427"/>
                    <a:pt x="4633" y="10827"/>
                  </a:cubicBezTo>
                  <a:cubicBezTo>
                    <a:pt x="4633" y="14227"/>
                    <a:pt x="7400" y="16994"/>
                    <a:pt x="10800" y="16994"/>
                  </a:cubicBezTo>
                  <a:cubicBezTo>
                    <a:pt x="14200" y="16994"/>
                    <a:pt x="16967" y="14227"/>
                    <a:pt x="16967" y="10827"/>
                  </a:cubicBezTo>
                  <a:cubicBezTo>
                    <a:pt x="16967" y="7427"/>
                    <a:pt x="14200" y="4661"/>
                    <a:pt x="10800" y="4661"/>
                  </a:cubicBezTo>
                  <a:close/>
                  <a:moveTo>
                    <a:pt x="3914" y="8907"/>
                  </a:moveTo>
                  <a:lnTo>
                    <a:pt x="0" y="10800"/>
                  </a:lnTo>
                  <a:lnTo>
                    <a:pt x="3909" y="12688"/>
                  </a:lnTo>
                  <a:cubicBezTo>
                    <a:pt x="3767" y="12137"/>
                    <a:pt x="3684" y="11493"/>
                    <a:pt x="3684" y="10805"/>
                  </a:cubicBezTo>
                  <a:cubicBezTo>
                    <a:pt x="3684" y="10112"/>
                    <a:pt x="3766" y="9464"/>
                    <a:pt x="3914" y="8907"/>
                  </a:cubicBezTo>
                  <a:close/>
                  <a:moveTo>
                    <a:pt x="17693" y="8907"/>
                  </a:moveTo>
                  <a:cubicBezTo>
                    <a:pt x="17835" y="9458"/>
                    <a:pt x="17916" y="10102"/>
                    <a:pt x="17916" y="10790"/>
                  </a:cubicBezTo>
                  <a:cubicBezTo>
                    <a:pt x="17916" y="11483"/>
                    <a:pt x="17835" y="12131"/>
                    <a:pt x="17688" y="12688"/>
                  </a:cubicBezTo>
                  <a:lnTo>
                    <a:pt x="21600" y="10795"/>
                  </a:lnTo>
                  <a:lnTo>
                    <a:pt x="17693" y="8907"/>
                  </a:lnTo>
                  <a:close/>
                  <a:moveTo>
                    <a:pt x="17011" y="14332"/>
                  </a:moveTo>
                  <a:cubicBezTo>
                    <a:pt x="16722" y="14828"/>
                    <a:pt x="16323" y="15340"/>
                    <a:pt x="15838" y="15826"/>
                  </a:cubicBezTo>
                  <a:cubicBezTo>
                    <a:pt x="15346" y="16317"/>
                    <a:pt x="14828" y="16717"/>
                    <a:pt x="14337" y="17006"/>
                  </a:cubicBezTo>
                  <a:lnTo>
                    <a:pt x="18440" y="18430"/>
                  </a:lnTo>
                  <a:lnTo>
                    <a:pt x="17011" y="14332"/>
                  </a:lnTo>
                  <a:close/>
                  <a:moveTo>
                    <a:pt x="4596" y="14337"/>
                  </a:moveTo>
                  <a:lnTo>
                    <a:pt x="3172" y="18440"/>
                  </a:lnTo>
                  <a:lnTo>
                    <a:pt x="7270" y="17011"/>
                  </a:lnTo>
                  <a:cubicBezTo>
                    <a:pt x="6773" y="16722"/>
                    <a:pt x="6260" y="16323"/>
                    <a:pt x="5774" y="15838"/>
                  </a:cubicBezTo>
                  <a:cubicBezTo>
                    <a:pt x="5283" y="15346"/>
                    <a:pt x="4885" y="14828"/>
                    <a:pt x="4596" y="14337"/>
                  </a:cubicBezTo>
                  <a:close/>
                  <a:moveTo>
                    <a:pt x="8907" y="17688"/>
                  </a:moveTo>
                  <a:lnTo>
                    <a:pt x="10800" y="21600"/>
                  </a:lnTo>
                  <a:lnTo>
                    <a:pt x="12688" y="17693"/>
                  </a:lnTo>
                  <a:cubicBezTo>
                    <a:pt x="12142" y="17835"/>
                    <a:pt x="11493" y="17916"/>
                    <a:pt x="10805" y="17916"/>
                  </a:cubicBezTo>
                  <a:cubicBezTo>
                    <a:pt x="10112" y="17916"/>
                    <a:pt x="9464" y="17835"/>
                    <a:pt x="8907" y="17688"/>
                  </a:cubicBezTo>
                  <a:close/>
                </a:path>
              </a:pathLst>
            </a:custGeom>
            <a:solidFill>
              <a:srgbClr val="FFE46D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 rtl="0">
                <a:defRPr sz="3200"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أقحوان"/>
            <p:cNvSpPr/>
            <p:nvPr/>
          </p:nvSpPr>
          <p:spPr>
            <a:xfrm>
              <a:off x="-1" y="1054276"/>
              <a:ext cx="1721264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5" name="أقحوان"/>
            <p:cNvSpPr/>
            <p:nvPr/>
          </p:nvSpPr>
          <p:spPr>
            <a:xfrm>
              <a:off x="281798" y="2200796"/>
              <a:ext cx="1721263" cy="1721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6" name="أقحوان"/>
            <p:cNvSpPr/>
            <p:nvPr/>
          </p:nvSpPr>
          <p:spPr>
            <a:xfrm>
              <a:off x="1323146" y="2484024"/>
              <a:ext cx="1971034" cy="197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59" fill="norm" stroke="1" extrusionOk="0">
                  <a:moveTo>
                    <a:pt x="10759" y="0"/>
                  </a:moveTo>
                  <a:cubicBezTo>
                    <a:pt x="10643" y="0"/>
                    <a:pt x="10528" y="40"/>
                    <a:pt x="10436" y="123"/>
                  </a:cubicBezTo>
                  <a:cubicBezTo>
                    <a:pt x="9006" y="1411"/>
                    <a:pt x="9125" y="4051"/>
                    <a:pt x="9542" y="6219"/>
                  </a:cubicBezTo>
                  <a:cubicBezTo>
                    <a:pt x="8821" y="4132"/>
                    <a:pt x="7607" y="1785"/>
                    <a:pt x="5726" y="1386"/>
                  </a:cubicBezTo>
                  <a:cubicBezTo>
                    <a:pt x="5484" y="1335"/>
                    <a:pt x="5242" y="1476"/>
                    <a:pt x="5166" y="1711"/>
                  </a:cubicBezTo>
                  <a:cubicBezTo>
                    <a:pt x="4561" y="3571"/>
                    <a:pt x="6034" y="5837"/>
                    <a:pt x="7499" y="7514"/>
                  </a:cubicBezTo>
                  <a:cubicBezTo>
                    <a:pt x="5826" y="6046"/>
                    <a:pt x="3564" y="4570"/>
                    <a:pt x="1708" y="5176"/>
                  </a:cubicBezTo>
                  <a:cubicBezTo>
                    <a:pt x="1473" y="5253"/>
                    <a:pt x="1334" y="5495"/>
                    <a:pt x="1385" y="5737"/>
                  </a:cubicBezTo>
                  <a:cubicBezTo>
                    <a:pt x="1783" y="7622"/>
                    <a:pt x="4124" y="8838"/>
                    <a:pt x="6206" y="9560"/>
                  </a:cubicBezTo>
                  <a:cubicBezTo>
                    <a:pt x="4043" y="9143"/>
                    <a:pt x="1409" y="9024"/>
                    <a:pt x="124" y="10456"/>
                  </a:cubicBezTo>
                  <a:cubicBezTo>
                    <a:pt x="-41" y="10640"/>
                    <a:pt x="-41" y="10919"/>
                    <a:pt x="124" y="11103"/>
                  </a:cubicBezTo>
                  <a:cubicBezTo>
                    <a:pt x="1409" y="12536"/>
                    <a:pt x="4043" y="12416"/>
                    <a:pt x="6206" y="11999"/>
                  </a:cubicBezTo>
                  <a:cubicBezTo>
                    <a:pt x="4124" y="12722"/>
                    <a:pt x="1783" y="13938"/>
                    <a:pt x="1385" y="15823"/>
                  </a:cubicBezTo>
                  <a:cubicBezTo>
                    <a:pt x="1334" y="16064"/>
                    <a:pt x="1473" y="16307"/>
                    <a:pt x="1708" y="16383"/>
                  </a:cubicBezTo>
                  <a:cubicBezTo>
                    <a:pt x="3564" y="16989"/>
                    <a:pt x="5826" y="15514"/>
                    <a:pt x="7499" y="14046"/>
                  </a:cubicBezTo>
                  <a:cubicBezTo>
                    <a:pt x="6034" y="15722"/>
                    <a:pt x="4561" y="17988"/>
                    <a:pt x="5166" y="19848"/>
                  </a:cubicBezTo>
                  <a:cubicBezTo>
                    <a:pt x="5242" y="20083"/>
                    <a:pt x="5484" y="20223"/>
                    <a:pt x="5726" y="20172"/>
                  </a:cubicBezTo>
                  <a:cubicBezTo>
                    <a:pt x="7607" y="19772"/>
                    <a:pt x="8821" y="17427"/>
                    <a:pt x="9542" y="15341"/>
                  </a:cubicBezTo>
                  <a:cubicBezTo>
                    <a:pt x="9125" y="17509"/>
                    <a:pt x="9006" y="20147"/>
                    <a:pt x="10436" y="21435"/>
                  </a:cubicBezTo>
                  <a:cubicBezTo>
                    <a:pt x="10620" y="21600"/>
                    <a:pt x="10898" y="21600"/>
                    <a:pt x="11082" y="21435"/>
                  </a:cubicBezTo>
                  <a:cubicBezTo>
                    <a:pt x="12512" y="20147"/>
                    <a:pt x="12393" y="17509"/>
                    <a:pt x="11976" y="15341"/>
                  </a:cubicBezTo>
                  <a:cubicBezTo>
                    <a:pt x="12697" y="17427"/>
                    <a:pt x="13911" y="19772"/>
                    <a:pt x="15792" y="20172"/>
                  </a:cubicBezTo>
                  <a:cubicBezTo>
                    <a:pt x="16034" y="20223"/>
                    <a:pt x="16276" y="20083"/>
                    <a:pt x="16352" y="19848"/>
                  </a:cubicBezTo>
                  <a:cubicBezTo>
                    <a:pt x="16957" y="17988"/>
                    <a:pt x="15484" y="15722"/>
                    <a:pt x="14019" y="14046"/>
                  </a:cubicBezTo>
                  <a:cubicBezTo>
                    <a:pt x="15692" y="15514"/>
                    <a:pt x="17954" y="16989"/>
                    <a:pt x="19810" y="16383"/>
                  </a:cubicBezTo>
                  <a:cubicBezTo>
                    <a:pt x="20045" y="16307"/>
                    <a:pt x="20184" y="16064"/>
                    <a:pt x="20133" y="15823"/>
                  </a:cubicBezTo>
                  <a:cubicBezTo>
                    <a:pt x="19735" y="13938"/>
                    <a:pt x="17394" y="12722"/>
                    <a:pt x="15312" y="11999"/>
                  </a:cubicBezTo>
                  <a:cubicBezTo>
                    <a:pt x="17475" y="12416"/>
                    <a:pt x="20109" y="12536"/>
                    <a:pt x="21394" y="11103"/>
                  </a:cubicBezTo>
                  <a:cubicBezTo>
                    <a:pt x="21559" y="10919"/>
                    <a:pt x="21559" y="10640"/>
                    <a:pt x="21394" y="10456"/>
                  </a:cubicBezTo>
                  <a:cubicBezTo>
                    <a:pt x="20109" y="9024"/>
                    <a:pt x="17475" y="9143"/>
                    <a:pt x="15312" y="9560"/>
                  </a:cubicBezTo>
                  <a:cubicBezTo>
                    <a:pt x="17394" y="8838"/>
                    <a:pt x="19735" y="7620"/>
                    <a:pt x="20133" y="5735"/>
                  </a:cubicBezTo>
                  <a:cubicBezTo>
                    <a:pt x="20184" y="5493"/>
                    <a:pt x="20045" y="5253"/>
                    <a:pt x="19810" y="5176"/>
                  </a:cubicBezTo>
                  <a:cubicBezTo>
                    <a:pt x="17954" y="4570"/>
                    <a:pt x="15692" y="6046"/>
                    <a:pt x="14019" y="7514"/>
                  </a:cubicBezTo>
                  <a:cubicBezTo>
                    <a:pt x="15484" y="5837"/>
                    <a:pt x="16957" y="3571"/>
                    <a:pt x="16352" y="1711"/>
                  </a:cubicBezTo>
                  <a:cubicBezTo>
                    <a:pt x="16276" y="1476"/>
                    <a:pt x="16034" y="1335"/>
                    <a:pt x="15792" y="1386"/>
                  </a:cubicBezTo>
                  <a:cubicBezTo>
                    <a:pt x="13911" y="1785"/>
                    <a:pt x="12697" y="4132"/>
                    <a:pt x="11976" y="6219"/>
                  </a:cubicBezTo>
                  <a:cubicBezTo>
                    <a:pt x="12393" y="4051"/>
                    <a:pt x="12512" y="1411"/>
                    <a:pt x="11082" y="123"/>
                  </a:cubicBezTo>
                  <a:cubicBezTo>
                    <a:pt x="10990" y="40"/>
                    <a:pt x="10875" y="0"/>
                    <a:pt x="10759" y="0"/>
                  </a:cubicBezTo>
                  <a:close/>
                  <a:moveTo>
                    <a:pt x="10759" y="9129"/>
                  </a:moveTo>
                  <a:cubicBezTo>
                    <a:pt x="11669" y="9129"/>
                    <a:pt x="12407" y="9868"/>
                    <a:pt x="12407" y="10780"/>
                  </a:cubicBezTo>
                  <a:cubicBezTo>
                    <a:pt x="12407" y="11691"/>
                    <a:pt x="11668" y="12429"/>
                    <a:pt x="10759" y="12429"/>
                  </a:cubicBezTo>
                  <a:cubicBezTo>
                    <a:pt x="9849" y="12429"/>
                    <a:pt x="9111" y="11691"/>
                    <a:pt x="9111" y="10780"/>
                  </a:cubicBezTo>
                  <a:cubicBezTo>
                    <a:pt x="9111" y="9868"/>
                    <a:pt x="9849" y="9129"/>
                    <a:pt x="10759" y="9129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 rtl="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40" name="المتميزات في الدرس"/>
          <p:cNvGrpSpPr/>
          <p:nvPr/>
        </p:nvGrpSpPr>
        <p:grpSpPr>
          <a:xfrm>
            <a:off x="6623850" y="569037"/>
            <a:ext cx="12898278" cy="2265406"/>
            <a:chOff x="0" y="0"/>
            <a:chExt cx="12898277" cy="2265405"/>
          </a:xfrm>
        </p:grpSpPr>
        <p:sp>
          <p:nvSpPr>
            <p:cNvPr id="439" name="المتميزات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المتميزات في الدرس</a:t>
              </a:r>
            </a:p>
          </p:txBody>
        </p:sp>
        <p:pic>
          <p:nvPicPr>
            <p:cNvPr id="438" name="المتميزات في الدرس المتميزات في الدرس" descr="المتميزات في الدرس المتميزات في الدرس"/>
            <p:cNvPicPr>
              <a:picLocks noChangeAspect="0"/>
            </p:cNvPicPr>
            <p:nvPr/>
          </p:nvPicPr>
          <p:blipFill>
            <a:blip r:embed="rId5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4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44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4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62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47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51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48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49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0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52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53" name="صورة" descr="صورة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57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54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5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5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61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58" name="صورة" descr="صورة"/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59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60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63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2407476" y="1014702"/>
            <a:ext cx="9709678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46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965" y="3280979"/>
            <a:ext cx="6896619" cy="8831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46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73" name="تجميع"/>
          <p:cNvGrpSpPr/>
          <p:nvPr/>
        </p:nvGrpSpPr>
        <p:grpSpPr>
          <a:xfrm>
            <a:off x="8092929" y="4626443"/>
            <a:ext cx="10106779" cy="3248045"/>
            <a:chOff x="0" y="-177800"/>
            <a:chExt cx="10106778" cy="3248044"/>
          </a:xfrm>
        </p:grpSpPr>
        <p:pic>
          <p:nvPicPr>
            <p:cNvPr id="470" name="مستطيل مستطيل" descr="مستطيل مستطيل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472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مستطيل مستدير الزوايا"/>
          <p:cNvSpPr/>
          <p:nvPr/>
        </p:nvSpPr>
        <p:spPr>
          <a:xfrm>
            <a:off x="236447" y="133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9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350" y="4899091"/>
            <a:ext cx="5604399" cy="7176673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71" name="IMG_1546.jpeg" descr="IMG_1546.jpeg"/>
          <p:cNvPicPr>
            <a:picLocks noChangeAspect="1"/>
          </p:cNvPicPr>
          <p:nvPr/>
        </p:nvPicPr>
        <p:blipFill>
          <a:blip r:embed="rId3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78" name="تجميع"/>
          <p:cNvGrpSpPr/>
          <p:nvPr/>
        </p:nvGrpSpPr>
        <p:grpSpPr>
          <a:xfrm>
            <a:off x="6387447" y="2912949"/>
            <a:ext cx="15716906" cy="8940117"/>
            <a:chOff x="12700" y="-205593"/>
            <a:chExt cx="15716903" cy="8940115"/>
          </a:xfrm>
        </p:grpSpPr>
        <p:pic>
          <p:nvPicPr>
            <p:cNvPr id="172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3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5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6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7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79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787178" y="474824"/>
            <a:ext cx="7788164" cy="1851376"/>
          </a:xfrm>
          <a:prstGeom prst="rect">
            <a:avLst/>
          </a:prstGeom>
        </p:spPr>
      </p:pic>
      <p:pic>
        <p:nvPicPr>
          <p:cNvPr id="180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700000">
            <a:off x="19048677" y="3080564"/>
            <a:ext cx="7027929" cy="66765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83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6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7" name="IMG_1451.jpeg" descr="IMG_1451.jpeg">
            <a:hlinkClick r:id="rId5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276536">
            <a:off x="7862041" y="4976948"/>
            <a:ext cx="10170434" cy="5638810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88" name="الفصل ٧ -٥ القسمة الناتج من رقمين"/>
          <p:cNvSpPr txBox="1"/>
          <p:nvPr/>
        </p:nvSpPr>
        <p:spPr>
          <a:xfrm>
            <a:off x="6095323" y="487524"/>
            <a:ext cx="16320223" cy="1244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 u="sng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٧ -٥ القسمة الناتج من رقمين </a:t>
            </a:r>
          </a:p>
        </p:txBody>
      </p:sp>
      <p:pic>
        <p:nvPicPr>
          <p:cNvPr id="18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0" t="0" r="3" b="0"/>
          <a:stretch>
            <a:fillRect/>
          </a:stretch>
        </p:blipFill>
        <p:spPr>
          <a:xfrm>
            <a:off x="19943171" y="487709"/>
            <a:ext cx="3721498" cy="5192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3" fill="norm" stroke="1" extrusionOk="0">
                <a:moveTo>
                  <a:pt x="10801" y="1"/>
                </a:moveTo>
                <a:cubicBezTo>
                  <a:pt x="2000" y="-4"/>
                  <a:pt x="2423" y="-27"/>
                  <a:pt x="3877" y="936"/>
                </a:cubicBezTo>
                <a:cubicBezTo>
                  <a:pt x="5197" y="1811"/>
                  <a:pt x="7737" y="2482"/>
                  <a:pt x="9751" y="2488"/>
                </a:cubicBezTo>
                <a:cubicBezTo>
                  <a:pt x="10180" y="2489"/>
                  <a:pt x="10593" y="2558"/>
                  <a:pt x="10695" y="2646"/>
                </a:cubicBezTo>
                <a:cubicBezTo>
                  <a:pt x="10795" y="2733"/>
                  <a:pt x="10997" y="3201"/>
                  <a:pt x="11147" y="3685"/>
                </a:cubicBezTo>
                <a:cubicBezTo>
                  <a:pt x="11617" y="5207"/>
                  <a:pt x="11618" y="5203"/>
                  <a:pt x="11193" y="5528"/>
                </a:cubicBezTo>
                <a:cubicBezTo>
                  <a:pt x="10928" y="5731"/>
                  <a:pt x="10801" y="5969"/>
                  <a:pt x="10801" y="6264"/>
                </a:cubicBezTo>
                <a:lnTo>
                  <a:pt x="10801" y="6697"/>
                </a:lnTo>
                <a:lnTo>
                  <a:pt x="5879" y="6758"/>
                </a:lnTo>
                <a:lnTo>
                  <a:pt x="961" y="6816"/>
                </a:lnTo>
                <a:lnTo>
                  <a:pt x="645" y="7096"/>
                </a:lnTo>
                <a:cubicBezTo>
                  <a:pt x="346" y="7362"/>
                  <a:pt x="329" y="7627"/>
                  <a:pt x="329" y="12214"/>
                </a:cubicBezTo>
                <a:cubicBezTo>
                  <a:pt x="329" y="15313"/>
                  <a:pt x="271" y="17081"/>
                  <a:pt x="166" y="17128"/>
                </a:cubicBezTo>
                <a:cubicBezTo>
                  <a:pt x="66" y="17172"/>
                  <a:pt x="0" y="18057"/>
                  <a:pt x="0" y="19387"/>
                </a:cubicBezTo>
                <a:lnTo>
                  <a:pt x="0" y="21573"/>
                </a:lnTo>
                <a:lnTo>
                  <a:pt x="10801" y="21573"/>
                </a:lnTo>
                <a:lnTo>
                  <a:pt x="21600" y="21573"/>
                </a:lnTo>
                <a:lnTo>
                  <a:pt x="21600" y="14288"/>
                </a:lnTo>
                <a:cubicBezTo>
                  <a:pt x="21600" y="7207"/>
                  <a:pt x="21592" y="6998"/>
                  <a:pt x="21282" y="6879"/>
                </a:cubicBezTo>
                <a:cubicBezTo>
                  <a:pt x="21094" y="6806"/>
                  <a:pt x="19674" y="6758"/>
                  <a:pt x="17829" y="6758"/>
                </a:cubicBezTo>
                <a:cubicBezTo>
                  <a:pt x="14604" y="6758"/>
                  <a:pt x="14375" y="6724"/>
                  <a:pt x="14478" y="6275"/>
                </a:cubicBezTo>
                <a:cubicBezTo>
                  <a:pt x="14501" y="6173"/>
                  <a:pt x="14334" y="5891"/>
                  <a:pt x="14104" y="5649"/>
                </a:cubicBezTo>
                <a:lnTo>
                  <a:pt x="13687" y="5207"/>
                </a:lnTo>
                <a:lnTo>
                  <a:pt x="14033" y="4056"/>
                </a:lnTo>
                <a:cubicBezTo>
                  <a:pt x="14223" y="3423"/>
                  <a:pt x="14456" y="2838"/>
                  <a:pt x="14549" y="2757"/>
                </a:cubicBezTo>
                <a:cubicBezTo>
                  <a:pt x="14674" y="2647"/>
                  <a:pt x="15604" y="2610"/>
                  <a:pt x="18159" y="2610"/>
                </a:cubicBezTo>
                <a:lnTo>
                  <a:pt x="21600" y="2610"/>
                </a:lnTo>
                <a:lnTo>
                  <a:pt x="21600" y="1304"/>
                </a:lnTo>
                <a:lnTo>
                  <a:pt x="21600" y="1"/>
                </a:lnTo>
                <a:lnTo>
                  <a:pt x="10801" y="1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92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5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صفحة ٩٣ صفحة ٩٣" descr="صفحة ٩٣ صفحة ٩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199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197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198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00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907685" y="3472658"/>
            <a:ext cx="10768611" cy="677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41441" y="9358872"/>
            <a:ext cx="5451946" cy="2798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04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7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صفحة ٩٣ صفحة ٩٣" descr="صفحة ٩٣ صفحة ٩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11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09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10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12" name="تذكر تذكر " descr="تذكر تذكر 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82623" y="4404709"/>
            <a:ext cx="12945504" cy="1851376"/>
          </a:xfrm>
          <a:prstGeom prst="rect">
            <a:avLst/>
          </a:prstGeom>
        </p:spPr>
      </p:pic>
      <p:pic>
        <p:nvPicPr>
          <p:cNvPr id="213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326350" y="6858000"/>
            <a:ext cx="16986638" cy="2547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1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20" name="صفحة ٩٣ صفحة ٩٣" descr="صفحة ٩٣ صفحة ٩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23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21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26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9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صفحة ٩٣ صفحة ٩٣" descr="صفحة ٩٣ صفحة ٩٣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1404414" y="1653342"/>
            <a:ext cx="5351282" cy="2362201"/>
          </a:xfrm>
          <a:prstGeom prst="rect">
            <a:avLst/>
          </a:prstGeom>
        </p:spPr>
      </p:pic>
      <p:grpSp>
        <p:nvGrpSpPr>
          <p:cNvPr id="233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31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3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34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95323" y="3246132"/>
            <a:ext cx="14043488" cy="4168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 مستدير الزوايا"/>
          <p:cNvSpPr/>
          <p:nvPr/>
        </p:nvSpPr>
        <p:spPr>
          <a:xfrm>
            <a:off x="133350" y="260350"/>
            <a:ext cx="24014203" cy="13449300"/>
          </a:xfrm>
          <a:prstGeom prst="roundRect">
            <a:avLst>
              <a:gd name="adj" fmla="val 1434"/>
            </a:avLst>
          </a:prstGeom>
          <a:ln w="266700">
            <a:solidFill>
              <a:srgbClr val="EE719E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237" name="IMG_1908.png" descr="IMG_19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875" y="7797193"/>
            <a:ext cx="3598180" cy="4607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G_1910.png" descr="IMG_19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700000">
            <a:off x="20617141" y="7315479"/>
            <a:ext cx="4966745" cy="471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أ/ فاطمة جبران"/>
          <p:cNvSpPr txBox="1"/>
          <p:nvPr/>
        </p:nvSpPr>
        <p:spPr>
          <a:xfrm>
            <a:off x="-365681" y="1240481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4">
            <a:extLst/>
          </a:blip>
          <a:srcRect l="0" t="0" r="7066" b="7302"/>
          <a:stretch>
            <a:fillRect/>
          </a:stretch>
        </p:blipFill>
        <p:spPr>
          <a:xfrm>
            <a:off x="481875" y="487524"/>
            <a:ext cx="2415184" cy="2172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600" fill="norm" stroke="1" extrusionOk="0">
                <a:moveTo>
                  <a:pt x="253" y="0"/>
                </a:moveTo>
                <a:cubicBezTo>
                  <a:pt x="46" y="0"/>
                  <a:pt x="0" y="47"/>
                  <a:pt x="0" y="264"/>
                </a:cubicBezTo>
                <a:cubicBezTo>
                  <a:pt x="0" y="411"/>
                  <a:pt x="15" y="533"/>
                  <a:pt x="32" y="533"/>
                </a:cubicBezTo>
                <a:cubicBezTo>
                  <a:pt x="49" y="533"/>
                  <a:pt x="162" y="411"/>
                  <a:pt x="285" y="264"/>
                </a:cubicBezTo>
                <a:lnTo>
                  <a:pt x="506" y="0"/>
                </a:lnTo>
                <a:lnTo>
                  <a:pt x="253" y="0"/>
                </a:lnTo>
                <a:close/>
                <a:moveTo>
                  <a:pt x="2994" y="328"/>
                </a:moveTo>
                <a:cubicBezTo>
                  <a:pt x="1666" y="360"/>
                  <a:pt x="466" y="453"/>
                  <a:pt x="502" y="576"/>
                </a:cubicBezTo>
                <a:cubicBezTo>
                  <a:pt x="521" y="640"/>
                  <a:pt x="756" y="715"/>
                  <a:pt x="1025" y="746"/>
                </a:cubicBezTo>
                <a:cubicBezTo>
                  <a:pt x="1391" y="788"/>
                  <a:pt x="1578" y="879"/>
                  <a:pt x="1773" y="1097"/>
                </a:cubicBezTo>
                <a:lnTo>
                  <a:pt x="2032" y="1389"/>
                </a:lnTo>
                <a:lnTo>
                  <a:pt x="2032" y="6173"/>
                </a:lnTo>
                <a:lnTo>
                  <a:pt x="2032" y="10956"/>
                </a:lnTo>
                <a:lnTo>
                  <a:pt x="1745" y="11280"/>
                </a:lnTo>
                <a:cubicBezTo>
                  <a:pt x="1525" y="11527"/>
                  <a:pt x="1342" y="11616"/>
                  <a:pt x="965" y="11666"/>
                </a:cubicBezTo>
                <a:cubicBezTo>
                  <a:pt x="-133" y="11813"/>
                  <a:pt x="597" y="11915"/>
                  <a:pt x="2741" y="11915"/>
                </a:cubicBezTo>
                <a:cubicBezTo>
                  <a:pt x="4192" y="11915"/>
                  <a:pt x="5012" y="11880"/>
                  <a:pt x="5012" y="11812"/>
                </a:cubicBezTo>
                <a:cubicBezTo>
                  <a:pt x="5012" y="11754"/>
                  <a:pt x="4847" y="11706"/>
                  <a:pt x="4647" y="11706"/>
                </a:cubicBezTo>
                <a:cubicBezTo>
                  <a:pt x="4128" y="11706"/>
                  <a:pt x="3730" y="11518"/>
                  <a:pt x="3531" y="11189"/>
                </a:cubicBezTo>
                <a:cubicBezTo>
                  <a:pt x="3386" y="10948"/>
                  <a:pt x="3354" y="10632"/>
                  <a:pt x="3327" y="9113"/>
                </a:cubicBezTo>
                <a:cubicBezTo>
                  <a:pt x="3307" y="7937"/>
                  <a:pt x="3328" y="7277"/>
                  <a:pt x="3394" y="7203"/>
                </a:cubicBezTo>
                <a:cubicBezTo>
                  <a:pt x="3523" y="7057"/>
                  <a:pt x="5288" y="7015"/>
                  <a:pt x="5521" y="7151"/>
                </a:cubicBezTo>
                <a:cubicBezTo>
                  <a:pt x="5618" y="7208"/>
                  <a:pt x="6444" y="8069"/>
                  <a:pt x="7360" y="9065"/>
                </a:cubicBezTo>
                <a:cubicBezTo>
                  <a:pt x="9706" y="11615"/>
                  <a:pt x="10206" y="11959"/>
                  <a:pt x="11821" y="12124"/>
                </a:cubicBezTo>
                <a:cubicBezTo>
                  <a:pt x="12263" y="12169"/>
                  <a:pt x="12667" y="12211"/>
                  <a:pt x="12719" y="12219"/>
                </a:cubicBezTo>
                <a:cubicBezTo>
                  <a:pt x="12879" y="12241"/>
                  <a:pt x="13242" y="12111"/>
                  <a:pt x="13242" y="12029"/>
                </a:cubicBezTo>
                <a:cubicBezTo>
                  <a:pt x="13242" y="11987"/>
                  <a:pt x="12997" y="11891"/>
                  <a:pt x="12698" y="11816"/>
                </a:cubicBezTo>
                <a:cubicBezTo>
                  <a:pt x="11510" y="11519"/>
                  <a:pt x="10969" y="11074"/>
                  <a:pt x="8599" y="8462"/>
                </a:cubicBezTo>
                <a:cubicBezTo>
                  <a:pt x="7405" y="7146"/>
                  <a:pt x="6951" y="6583"/>
                  <a:pt x="7030" y="6512"/>
                </a:cubicBezTo>
                <a:cubicBezTo>
                  <a:pt x="7092" y="6457"/>
                  <a:pt x="7279" y="6332"/>
                  <a:pt x="7448" y="6236"/>
                </a:cubicBezTo>
                <a:cubicBezTo>
                  <a:pt x="8954" y="5375"/>
                  <a:pt x="9411" y="3263"/>
                  <a:pt x="8423" y="1729"/>
                </a:cubicBezTo>
                <a:cubicBezTo>
                  <a:pt x="8101" y="1228"/>
                  <a:pt x="7106" y="631"/>
                  <a:pt x="6262" y="434"/>
                </a:cubicBezTo>
                <a:cubicBezTo>
                  <a:pt x="5779" y="322"/>
                  <a:pt x="4323" y="296"/>
                  <a:pt x="2994" y="328"/>
                </a:cubicBezTo>
                <a:close/>
                <a:moveTo>
                  <a:pt x="18240" y="525"/>
                </a:moveTo>
                <a:cubicBezTo>
                  <a:pt x="17417" y="530"/>
                  <a:pt x="16595" y="554"/>
                  <a:pt x="16534" y="596"/>
                </a:cubicBezTo>
                <a:cubicBezTo>
                  <a:pt x="16492" y="625"/>
                  <a:pt x="16457" y="1271"/>
                  <a:pt x="16457" y="2029"/>
                </a:cubicBezTo>
                <a:cubicBezTo>
                  <a:pt x="16457" y="3324"/>
                  <a:pt x="16443" y="3434"/>
                  <a:pt x="16204" y="3915"/>
                </a:cubicBezTo>
                <a:cubicBezTo>
                  <a:pt x="15768" y="4795"/>
                  <a:pt x="15749" y="4787"/>
                  <a:pt x="18236" y="4787"/>
                </a:cubicBezTo>
                <a:cubicBezTo>
                  <a:pt x="19426" y="4787"/>
                  <a:pt x="20420" y="4811"/>
                  <a:pt x="20447" y="4843"/>
                </a:cubicBezTo>
                <a:cubicBezTo>
                  <a:pt x="20511" y="4914"/>
                  <a:pt x="20109" y="6165"/>
                  <a:pt x="19798" y="6863"/>
                </a:cubicBezTo>
                <a:cubicBezTo>
                  <a:pt x="19163" y="8290"/>
                  <a:pt x="17762" y="9733"/>
                  <a:pt x="17313" y="9421"/>
                </a:cubicBezTo>
                <a:cubicBezTo>
                  <a:pt x="17117" y="9284"/>
                  <a:pt x="17220" y="8959"/>
                  <a:pt x="17671" y="8288"/>
                </a:cubicBezTo>
                <a:cubicBezTo>
                  <a:pt x="18364" y="7258"/>
                  <a:pt x="18521" y="6801"/>
                  <a:pt x="18226" y="6674"/>
                </a:cubicBezTo>
                <a:cubicBezTo>
                  <a:pt x="17841" y="6508"/>
                  <a:pt x="16538" y="8103"/>
                  <a:pt x="15997" y="9405"/>
                </a:cubicBezTo>
                <a:cubicBezTo>
                  <a:pt x="15623" y="10306"/>
                  <a:pt x="15596" y="10345"/>
                  <a:pt x="15432" y="10178"/>
                </a:cubicBezTo>
                <a:cubicBezTo>
                  <a:pt x="15192" y="9934"/>
                  <a:pt x="14511" y="9938"/>
                  <a:pt x="14425" y="10186"/>
                </a:cubicBezTo>
                <a:cubicBezTo>
                  <a:pt x="14367" y="10354"/>
                  <a:pt x="14344" y="10350"/>
                  <a:pt x="14179" y="10123"/>
                </a:cubicBezTo>
                <a:cubicBezTo>
                  <a:pt x="14011" y="9890"/>
                  <a:pt x="13952" y="9876"/>
                  <a:pt x="13404" y="9942"/>
                </a:cubicBezTo>
                <a:cubicBezTo>
                  <a:pt x="12263" y="10079"/>
                  <a:pt x="10947" y="9650"/>
                  <a:pt x="10129" y="8876"/>
                </a:cubicBezTo>
                <a:cubicBezTo>
                  <a:pt x="9537" y="8315"/>
                  <a:pt x="9727" y="8732"/>
                  <a:pt x="10413" y="9500"/>
                </a:cubicBezTo>
                <a:cubicBezTo>
                  <a:pt x="11420" y="10625"/>
                  <a:pt x="12290" y="11129"/>
                  <a:pt x="13762" y="11441"/>
                </a:cubicBezTo>
                <a:cubicBezTo>
                  <a:pt x="14449" y="11587"/>
                  <a:pt x="15403" y="11558"/>
                  <a:pt x="16218" y="11366"/>
                </a:cubicBezTo>
                <a:cubicBezTo>
                  <a:pt x="17352" y="11100"/>
                  <a:pt x="18966" y="9963"/>
                  <a:pt x="19626" y="8963"/>
                </a:cubicBezTo>
                <a:cubicBezTo>
                  <a:pt x="20289" y="7958"/>
                  <a:pt x="20900" y="6214"/>
                  <a:pt x="20900" y="5328"/>
                </a:cubicBezTo>
                <a:cubicBezTo>
                  <a:pt x="20900" y="5074"/>
                  <a:pt x="20847" y="4973"/>
                  <a:pt x="20672" y="4898"/>
                </a:cubicBezTo>
                <a:cubicBezTo>
                  <a:pt x="20504" y="4826"/>
                  <a:pt x="20456" y="4741"/>
                  <a:pt x="20493" y="4582"/>
                </a:cubicBezTo>
                <a:cubicBezTo>
                  <a:pt x="20523" y="4455"/>
                  <a:pt x="20442" y="4174"/>
                  <a:pt x="20297" y="3895"/>
                </a:cubicBezTo>
                <a:cubicBezTo>
                  <a:pt x="20065" y="3450"/>
                  <a:pt x="20051" y="3337"/>
                  <a:pt x="20051" y="2036"/>
                </a:cubicBezTo>
                <a:cubicBezTo>
                  <a:pt x="20051" y="1120"/>
                  <a:pt x="20013" y="626"/>
                  <a:pt x="19942" y="576"/>
                </a:cubicBezTo>
                <a:cubicBezTo>
                  <a:pt x="19883" y="535"/>
                  <a:pt x="19062" y="520"/>
                  <a:pt x="18240" y="525"/>
                </a:cubicBezTo>
                <a:close/>
                <a:moveTo>
                  <a:pt x="10922" y="1910"/>
                </a:moveTo>
                <a:cubicBezTo>
                  <a:pt x="10894" y="1925"/>
                  <a:pt x="10873" y="1960"/>
                  <a:pt x="10866" y="2021"/>
                </a:cubicBezTo>
                <a:cubicBezTo>
                  <a:pt x="10860" y="2079"/>
                  <a:pt x="10848" y="2183"/>
                  <a:pt x="10842" y="2250"/>
                </a:cubicBezTo>
                <a:cubicBezTo>
                  <a:pt x="10829" y="2376"/>
                  <a:pt x="10667" y="2493"/>
                  <a:pt x="10371" y="2597"/>
                </a:cubicBezTo>
                <a:cubicBezTo>
                  <a:pt x="10130" y="2682"/>
                  <a:pt x="10214" y="3012"/>
                  <a:pt x="10494" y="3086"/>
                </a:cubicBezTo>
                <a:cubicBezTo>
                  <a:pt x="10654" y="3129"/>
                  <a:pt x="10749" y="3251"/>
                  <a:pt x="10803" y="3485"/>
                </a:cubicBezTo>
                <a:cubicBezTo>
                  <a:pt x="10897" y="3891"/>
                  <a:pt x="11134" y="3851"/>
                  <a:pt x="11179" y="3422"/>
                </a:cubicBezTo>
                <a:cubicBezTo>
                  <a:pt x="11201" y="3201"/>
                  <a:pt x="11271" y="3129"/>
                  <a:pt x="11491" y="3086"/>
                </a:cubicBezTo>
                <a:cubicBezTo>
                  <a:pt x="11889" y="3010"/>
                  <a:pt x="11905" y="2733"/>
                  <a:pt x="11519" y="2605"/>
                </a:cubicBezTo>
                <a:cubicBezTo>
                  <a:pt x="11279" y="2525"/>
                  <a:pt x="11202" y="2433"/>
                  <a:pt x="11179" y="2206"/>
                </a:cubicBezTo>
                <a:cubicBezTo>
                  <a:pt x="11158" y="2001"/>
                  <a:pt x="11008" y="1864"/>
                  <a:pt x="10922" y="1910"/>
                </a:cubicBezTo>
                <a:close/>
                <a:moveTo>
                  <a:pt x="14344" y="1914"/>
                </a:moveTo>
                <a:cubicBezTo>
                  <a:pt x="14145" y="1914"/>
                  <a:pt x="14136" y="2269"/>
                  <a:pt x="14330" y="2451"/>
                </a:cubicBezTo>
                <a:cubicBezTo>
                  <a:pt x="14459" y="2572"/>
                  <a:pt x="14459" y="2602"/>
                  <a:pt x="14330" y="2763"/>
                </a:cubicBezTo>
                <a:cubicBezTo>
                  <a:pt x="14251" y="2861"/>
                  <a:pt x="14186" y="3024"/>
                  <a:pt x="14186" y="3122"/>
                </a:cubicBezTo>
                <a:cubicBezTo>
                  <a:pt x="14186" y="3344"/>
                  <a:pt x="14452" y="3353"/>
                  <a:pt x="14664" y="3138"/>
                </a:cubicBezTo>
                <a:cubicBezTo>
                  <a:pt x="14806" y="2992"/>
                  <a:pt x="14834" y="2992"/>
                  <a:pt x="14941" y="3138"/>
                </a:cubicBezTo>
                <a:cubicBezTo>
                  <a:pt x="15007" y="3227"/>
                  <a:pt x="15120" y="3299"/>
                  <a:pt x="15194" y="3299"/>
                </a:cubicBezTo>
                <a:cubicBezTo>
                  <a:pt x="15412" y="3299"/>
                  <a:pt x="15452" y="2989"/>
                  <a:pt x="15264" y="2755"/>
                </a:cubicBezTo>
                <a:cubicBezTo>
                  <a:pt x="15092" y="2542"/>
                  <a:pt x="15092" y="2529"/>
                  <a:pt x="15264" y="2388"/>
                </a:cubicBezTo>
                <a:cubicBezTo>
                  <a:pt x="15457" y="2229"/>
                  <a:pt x="15410" y="1914"/>
                  <a:pt x="15194" y="1914"/>
                </a:cubicBezTo>
                <a:cubicBezTo>
                  <a:pt x="15120" y="1914"/>
                  <a:pt x="15007" y="1987"/>
                  <a:pt x="14941" y="2076"/>
                </a:cubicBezTo>
                <a:cubicBezTo>
                  <a:pt x="14834" y="2221"/>
                  <a:pt x="14806" y="2221"/>
                  <a:pt x="14664" y="2076"/>
                </a:cubicBezTo>
                <a:cubicBezTo>
                  <a:pt x="14576" y="1987"/>
                  <a:pt x="14431" y="1914"/>
                  <a:pt x="14344" y="1914"/>
                </a:cubicBezTo>
                <a:close/>
                <a:moveTo>
                  <a:pt x="13123" y="2467"/>
                </a:moveTo>
                <a:cubicBezTo>
                  <a:pt x="12926" y="2441"/>
                  <a:pt x="12840" y="2493"/>
                  <a:pt x="12768" y="2680"/>
                </a:cubicBezTo>
                <a:cubicBezTo>
                  <a:pt x="12717" y="2815"/>
                  <a:pt x="12611" y="3029"/>
                  <a:pt x="12530" y="3153"/>
                </a:cubicBezTo>
                <a:cubicBezTo>
                  <a:pt x="12396" y="3359"/>
                  <a:pt x="12395" y="3396"/>
                  <a:pt x="12533" y="3552"/>
                </a:cubicBezTo>
                <a:cubicBezTo>
                  <a:pt x="12791" y="3842"/>
                  <a:pt x="13147" y="3724"/>
                  <a:pt x="13147" y="3347"/>
                </a:cubicBezTo>
                <a:cubicBezTo>
                  <a:pt x="13147" y="3210"/>
                  <a:pt x="13215" y="3052"/>
                  <a:pt x="13298" y="2999"/>
                </a:cubicBezTo>
                <a:cubicBezTo>
                  <a:pt x="13536" y="2850"/>
                  <a:pt x="13422" y="2506"/>
                  <a:pt x="13123" y="2467"/>
                </a:cubicBezTo>
                <a:close/>
                <a:moveTo>
                  <a:pt x="10922" y="3974"/>
                </a:moveTo>
                <a:lnTo>
                  <a:pt x="10241" y="5154"/>
                </a:lnTo>
                <a:cubicBezTo>
                  <a:pt x="9865" y="5802"/>
                  <a:pt x="9555" y="6362"/>
                  <a:pt x="9554" y="6401"/>
                </a:cubicBezTo>
                <a:cubicBezTo>
                  <a:pt x="9553" y="6441"/>
                  <a:pt x="9794" y="6553"/>
                  <a:pt x="10091" y="6650"/>
                </a:cubicBezTo>
                <a:cubicBezTo>
                  <a:pt x="10671" y="6840"/>
                  <a:pt x="11492" y="7275"/>
                  <a:pt x="11582" y="7439"/>
                </a:cubicBezTo>
                <a:cubicBezTo>
                  <a:pt x="11690" y="7637"/>
                  <a:pt x="11444" y="7668"/>
                  <a:pt x="11147" y="7495"/>
                </a:cubicBezTo>
                <a:cubicBezTo>
                  <a:pt x="10981" y="7398"/>
                  <a:pt x="10620" y="7231"/>
                  <a:pt x="10343" y="7124"/>
                </a:cubicBezTo>
                <a:lnTo>
                  <a:pt x="9838" y="6930"/>
                </a:lnTo>
                <a:lnTo>
                  <a:pt x="9694" y="7163"/>
                </a:lnTo>
                <a:cubicBezTo>
                  <a:pt x="9550" y="7393"/>
                  <a:pt x="9555" y="7395"/>
                  <a:pt x="10108" y="7475"/>
                </a:cubicBezTo>
                <a:cubicBezTo>
                  <a:pt x="10416" y="7519"/>
                  <a:pt x="10959" y="7666"/>
                  <a:pt x="11315" y="7803"/>
                </a:cubicBezTo>
                <a:cubicBezTo>
                  <a:pt x="11686" y="7945"/>
                  <a:pt x="12007" y="8015"/>
                  <a:pt x="12066" y="7964"/>
                </a:cubicBezTo>
                <a:cubicBezTo>
                  <a:pt x="12123" y="7916"/>
                  <a:pt x="12209" y="7910"/>
                  <a:pt x="12256" y="7952"/>
                </a:cubicBezTo>
                <a:cubicBezTo>
                  <a:pt x="12303" y="7995"/>
                  <a:pt x="12173" y="7825"/>
                  <a:pt x="11965" y="7574"/>
                </a:cubicBezTo>
                <a:cubicBezTo>
                  <a:pt x="11747" y="7311"/>
                  <a:pt x="11291" y="6954"/>
                  <a:pt x="10894" y="6733"/>
                </a:cubicBezTo>
                <a:cubicBezTo>
                  <a:pt x="10515" y="6521"/>
                  <a:pt x="10184" y="6308"/>
                  <a:pt x="10157" y="6259"/>
                </a:cubicBezTo>
                <a:cubicBezTo>
                  <a:pt x="10069" y="6100"/>
                  <a:pt x="11026" y="4311"/>
                  <a:pt x="11217" y="4278"/>
                </a:cubicBezTo>
                <a:cubicBezTo>
                  <a:pt x="11316" y="4261"/>
                  <a:pt x="11610" y="4369"/>
                  <a:pt x="11870" y="4515"/>
                </a:cubicBezTo>
                <a:lnTo>
                  <a:pt x="12344" y="4779"/>
                </a:lnTo>
                <a:lnTo>
                  <a:pt x="12059" y="4515"/>
                </a:lnTo>
                <a:cubicBezTo>
                  <a:pt x="11903" y="4371"/>
                  <a:pt x="11585" y="4193"/>
                  <a:pt x="11350" y="4116"/>
                </a:cubicBezTo>
                <a:lnTo>
                  <a:pt x="10922" y="3974"/>
                </a:lnTo>
                <a:close/>
                <a:moveTo>
                  <a:pt x="14755" y="4069"/>
                </a:moveTo>
                <a:cubicBezTo>
                  <a:pt x="14486" y="4119"/>
                  <a:pt x="14078" y="4315"/>
                  <a:pt x="13842" y="4531"/>
                </a:cubicBezTo>
                <a:lnTo>
                  <a:pt x="13572" y="4779"/>
                </a:lnTo>
                <a:lnTo>
                  <a:pt x="14039" y="4519"/>
                </a:lnTo>
                <a:cubicBezTo>
                  <a:pt x="14295" y="4375"/>
                  <a:pt x="14576" y="4254"/>
                  <a:pt x="14667" y="4254"/>
                </a:cubicBezTo>
                <a:cubicBezTo>
                  <a:pt x="14846" y="4254"/>
                  <a:pt x="15848" y="6092"/>
                  <a:pt x="15759" y="6255"/>
                </a:cubicBezTo>
                <a:cubicBezTo>
                  <a:pt x="15732" y="6304"/>
                  <a:pt x="15398" y="6521"/>
                  <a:pt x="15018" y="6733"/>
                </a:cubicBezTo>
                <a:cubicBezTo>
                  <a:pt x="14638" y="6945"/>
                  <a:pt x="14159" y="7316"/>
                  <a:pt x="13951" y="7562"/>
                </a:cubicBezTo>
                <a:cubicBezTo>
                  <a:pt x="13743" y="7808"/>
                  <a:pt x="13623" y="7979"/>
                  <a:pt x="13684" y="7941"/>
                </a:cubicBezTo>
                <a:cubicBezTo>
                  <a:pt x="13746" y="7902"/>
                  <a:pt x="13820" y="7915"/>
                  <a:pt x="13849" y="7968"/>
                </a:cubicBezTo>
                <a:cubicBezTo>
                  <a:pt x="13879" y="8023"/>
                  <a:pt x="14202" y="7949"/>
                  <a:pt x="14576" y="7803"/>
                </a:cubicBezTo>
                <a:cubicBezTo>
                  <a:pt x="14946" y="7658"/>
                  <a:pt x="15500" y="7507"/>
                  <a:pt x="15808" y="7467"/>
                </a:cubicBezTo>
                <a:cubicBezTo>
                  <a:pt x="16358" y="7396"/>
                  <a:pt x="16363" y="7393"/>
                  <a:pt x="16222" y="7167"/>
                </a:cubicBezTo>
                <a:cubicBezTo>
                  <a:pt x="16087" y="6951"/>
                  <a:pt x="16057" y="6944"/>
                  <a:pt x="15667" y="7076"/>
                </a:cubicBezTo>
                <a:cubicBezTo>
                  <a:pt x="15440" y="7153"/>
                  <a:pt x="15073" y="7319"/>
                  <a:pt x="14857" y="7443"/>
                </a:cubicBezTo>
                <a:cubicBezTo>
                  <a:pt x="14482" y="7659"/>
                  <a:pt x="14214" y="7657"/>
                  <a:pt x="14334" y="7439"/>
                </a:cubicBezTo>
                <a:cubicBezTo>
                  <a:pt x="14416" y="7290"/>
                  <a:pt x="15199" y="6866"/>
                  <a:pt x="15794" y="6650"/>
                </a:cubicBezTo>
                <a:cubicBezTo>
                  <a:pt x="16080" y="6546"/>
                  <a:pt x="16328" y="6449"/>
                  <a:pt x="16345" y="6433"/>
                </a:cubicBezTo>
                <a:cubicBezTo>
                  <a:pt x="16406" y="6375"/>
                  <a:pt x="15092" y="4124"/>
                  <a:pt x="14965" y="4069"/>
                </a:cubicBezTo>
                <a:cubicBezTo>
                  <a:pt x="14918" y="4049"/>
                  <a:pt x="14844" y="4052"/>
                  <a:pt x="14755" y="4069"/>
                </a:cubicBezTo>
                <a:close/>
                <a:moveTo>
                  <a:pt x="11326" y="4681"/>
                </a:moveTo>
                <a:cubicBezTo>
                  <a:pt x="11027" y="4679"/>
                  <a:pt x="11152" y="4885"/>
                  <a:pt x="11610" y="5146"/>
                </a:cubicBezTo>
                <a:cubicBezTo>
                  <a:pt x="11858" y="5288"/>
                  <a:pt x="12165" y="5501"/>
                  <a:pt x="12295" y="5620"/>
                </a:cubicBezTo>
                <a:cubicBezTo>
                  <a:pt x="12528" y="5834"/>
                  <a:pt x="12643" y="5771"/>
                  <a:pt x="12544" y="5482"/>
                </a:cubicBezTo>
                <a:cubicBezTo>
                  <a:pt x="12480" y="5294"/>
                  <a:pt x="11551" y="4682"/>
                  <a:pt x="11326" y="4681"/>
                </a:cubicBezTo>
                <a:close/>
                <a:moveTo>
                  <a:pt x="14590" y="4681"/>
                </a:moveTo>
                <a:cubicBezTo>
                  <a:pt x="14199" y="4683"/>
                  <a:pt x="13242" y="5474"/>
                  <a:pt x="13242" y="5794"/>
                </a:cubicBezTo>
                <a:cubicBezTo>
                  <a:pt x="13242" y="5905"/>
                  <a:pt x="13347" y="5851"/>
                  <a:pt x="13649" y="5596"/>
                </a:cubicBezTo>
                <a:cubicBezTo>
                  <a:pt x="13815" y="5457"/>
                  <a:pt x="14130" y="5244"/>
                  <a:pt x="14351" y="5119"/>
                </a:cubicBezTo>
                <a:cubicBezTo>
                  <a:pt x="14767" y="4884"/>
                  <a:pt x="14879" y="4679"/>
                  <a:pt x="14590" y="4681"/>
                </a:cubicBezTo>
                <a:close/>
                <a:moveTo>
                  <a:pt x="19086" y="5111"/>
                </a:moveTo>
                <a:cubicBezTo>
                  <a:pt x="18925" y="5124"/>
                  <a:pt x="18773" y="5203"/>
                  <a:pt x="18686" y="5344"/>
                </a:cubicBezTo>
                <a:cubicBezTo>
                  <a:pt x="18437" y="5742"/>
                  <a:pt x="18500" y="6045"/>
                  <a:pt x="18882" y="6299"/>
                </a:cubicBezTo>
                <a:lnTo>
                  <a:pt x="19226" y="6528"/>
                </a:lnTo>
                <a:lnTo>
                  <a:pt x="19023" y="6713"/>
                </a:lnTo>
                <a:cubicBezTo>
                  <a:pt x="18911" y="6815"/>
                  <a:pt x="18823" y="6923"/>
                  <a:pt x="18823" y="6958"/>
                </a:cubicBezTo>
                <a:cubicBezTo>
                  <a:pt x="18823" y="7148"/>
                  <a:pt x="19216" y="6975"/>
                  <a:pt x="19426" y="6694"/>
                </a:cubicBezTo>
                <a:cubicBezTo>
                  <a:pt x="19715" y="6307"/>
                  <a:pt x="19769" y="5548"/>
                  <a:pt x="19524" y="5273"/>
                </a:cubicBezTo>
                <a:cubicBezTo>
                  <a:pt x="19414" y="5149"/>
                  <a:pt x="19246" y="5098"/>
                  <a:pt x="19086" y="5111"/>
                </a:cubicBezTo>
                <a:close/>
                <a:moveTo>
                  <a:pt x="10943" y="5249"/>
                </a:moveTo>
                <a:cubicBezTo>
                  <a:pt x="10915" y="5261"/>
                  <a:pt x="10896" y="5286"/>
                  <a:pt x="10877" y="5320"/>
                </a:cubicBezTo>
                <a:cubicBezTo>
                  <a:pt x="10741" y="5558"/>
                  <a:pt x="10751" y="5569"/>
                  <a:pt x="11186" y="5770"/>
                </a:cubicBezTo>
                <a:cubicBezTo>
                  <a:pt x="11406" y="5872"/>
                  <a:pt x="11819" y="6167"/>
                  <a:pt x="12105" y="6421"/>
                </a:cubicBezTo>
                <a:cubicBezTo>
                  <a:pt x="12564" y="6828"/>
                  <a:pt x="12628" y="6856"/>
                  <a:pt x="12656" y="6674"/>
                </a:cubicBezTo>
                <a:cubicBezTo>
                  <a:pt x="12701" y="6378"/>
                  <a:pt x="12269" y="5916"/>
                  <a:pt x="11568" y="5510"/>
                </a:cubicBezTo>
                <a:cubicBezTo>
                  <a:pt x="11182" y="5286"/>
                  <a:pt x="11028" y="5213"/>
                  <a:pt x="10943" y="5249"/>
                </a:cubicBezTo>
                <a:close/>
                <a:moveTo>
                  <a:pt x="15011" y="5265"/>
                </a:moveTo>
                <a:cubicBezTo>
                  <a:pt x="14779" y="5223"/>
                  <a:pt x="14240" y="5502"/>
                  <a:pt x="13646" y="5999"/>
                </a:cubicBezTo>
                <a:cubicBezTo>
                  <a:pt x="13343" y="6252"/>
                  <a:pt x="13244" y="6402"/>
                  <a:pt x="13242" y="6630"/>
                </a:cubicBezTo>
                <a:lnTo>
                  <a:pt x="13242" y="6934"/>
                </a:lnTo>
                <a:lnTo>
                  <a:pt x="13625" y="6563"/>
                </a:lnTo>
                <a:cubicBezTo>
                  <a:pt x="13835" y="6361"/>
                  <a:pt x="14259" y="6043"/>
                  <a:pt x="14569" y="5857"/>
                </a:cubicBezTo>
                <a:cubicBezTo>
                  <a:pt x="14879" y="5671"/>
                  <a:pt x="15134" y="5476"/>
                  <a:pt x="15134" y="5419"/>
                </a:cubicBezTo>
                <a:cubicBezTo>
                  <a:pt x="15134" y="5330"/>
                  <a:pt x="15088" y="5279"/>
                  <a:pt x="15011" y="5265"/>
                </a:cubicBezTo>
                <a:close/>
                <a:moveTo>
                  <a:pt x="17205" y="5553"/>
                </a:moveTo>
                <a:cubicBezTo>
                  <a:pt x="17108" y="5558"/>
                  <a:pt x="17040" y="5668"/>
                  <a:pt x="17085" y="5802"/>
                </a:cubicBezTo>
                <a:cubicBezTo>
                  <a:pt x="17115" y="5887"/>
                  <a:pt x="17199" y="5959"/>
                  <a:pt x="17271" y="5959"/>
                </a:cubicBezTo>
                <a:cubicBezTo>
                  <a:pt x="17422" y="5959"/>
                  <a:pt x="17448" y="5683"/>
                  <a:pt x="17306" y="5585"/>
                </a:cubicBezTo>
                <a:cubicBezTo>
                  <a:pt x="17271" y="5560"/>
                  <a:pt x="17237" y="5551"/>
                  <a:pt x="17205" y="5553"/>
                </a:cubicBezTo>
                <a:close/>
                <a:moveTo>
                  <a:pt x="10719" y="5944"/>
                </a:moveTo>
                <a:cubicBezTo>
                  <a:pt x="10444" y="5883"/>
                  <a:pt x="10539" y="6105"/>
                  <a:pt x="11052" y="6394"/>
                </a:cubicBezTo>
                <a:cubicBezTo>
                  <a:pt x="11346" y="6559"/>
                  <a:pt x="11823" y="6930"/>
                  <a:pt x="12109" y="7218"/>
                </a:cubicBezTo>
                <a:cubicBezTo>
                  <a:pt x="12394" y="7507"/>
                  <a:pt x="12642" y="7730"/>
                  <a:pt x="12660" y="7712"/>
                </a:cubicBezTo>
                <a:cubicBezTo>
                  <a:pt x="12858" y="7503"/>
                  <a:pt x="11927" y="6538"/>
                  <a:pt x="11115" y="6109"/>
                </a:cubicBezTo>
                <a:cubicBezTo>
                  <a:pt x="10943" y="6019"/>
                  <a:pt x="10810" y="5964"/>
                  <a:pt x="10719" y="5944"/>
                </a:cubicBezTo>
                <a:close/>
                <a:moveTo>
                  <a:pt x="15176" y="5959"/>
                </a:moveTo>
                <a:cubicBezTo>
                  <a:pt x="14738" y="5959"/>
                  <a:pt x="13242" y="7205"/>
                  <a:pt x="13242" y="7570"/>
                </a:cubicBezTo>
                <a:cubicBezTo>
                  <a:pt x="13242" y="7748"/>
                  <a:pt x="13333" y="7694"/>
                  <a:pt x="13776" y="7250"/>
                </a:cubicBezTo>
                <a:cubicBezTo>
                  <a:pt x="14070" y="6955"/>
                  <a:pt x="14536" y="6577"/>
                  <a:pt x="14815" y="6413"/>
                </a:cubicBezTo>
                <a:cubicBezTo>
                  <a:pt x="15322" y="6115"/>
                  <a:pt x="15448" y="5959"/>
                  <a:pt x="15176" y="5959"/>
                </a:cubicBezTo>
                <a:close/>
                <a:moveTo>
                  <a:pt x="8371" y="6386"/>
                </a:moveTo>
                <a:cubicBezTo>
                  <a:pt x="8293" y="6386"/>
                  <a:pt x="8227" y="6456"/>
                  <a:pt x="8227" y="6544"/>
                </a:cubicBezTo>
                <a:cubicBezTo>
                  <a:pt x="8227" y="6631"/>
                  <a:pt x="8293" y="6701"/>
                  <a:pt x="8371" y="6701"/>
                </a:cubicBezTo>
                <a:cubicBezTo>
                  <a:pt x="8449" y="6701"/>
                  <a:pt x="8511" y="6631"/>
                  <a:pt x="8511" y="6544"/>
                </a:cubicBezTo>
                <a:cubicBezTo>
                  <a:pt x="8511" y="6456"/>
                  <a:pt x="8449" y="6386"/>
                  <a:pt x="8371" y="6386"/>
                </a:cubicBezTo>
                <a:close/>
                <a:moveTo>
                  <a:pt x="9031" y="7021"/>
                </a:moveTo>
                <a:cubicBezTo>
                  <a:pt x="8953" y="7021"/>
                  <a:pt x="8890" y="7095"/>
                  <a:pt x="8890" y="7183"/>
                </a:cubicBezTo>
                <a:cubicBezTo>
                  <a:pt x="8890" y="7271"/>
                  <a:pt x="8953" y="7341"/>
                  <a:pt x="9031" y="7341"/>
                </a:cubicBezTo>
                <a:cubicBezTo>
                  <a:pt x="9109" y="7341"/>
                  <a:pt x="9175" y="7271"/>
                  <a:pt x="9175" y="7183"/>
                </a:cubicBezTo>
                <a:cubicBezTo>
                  <a:pt x="9175" y="7095"/>
                  <a:pt x="9109" y="7021"/>
                  <a:pt x="9031" y="7021"/>
                </a:cubicBezTo>
                <a:close/>
                <a:moveTo>
                  <a:pt x="10220" y="7889"/>
                </a:moveTo>
                <a:cubicBezTo>
                  <a:pt x="10049" y="7889"/>
                  <a:pt x="9929" y="7920"/>
                  <a:pt x="9929" y="7980"/>
                </a:cubicBezTo>
                <a:cubicBezTo>
                  <a:pt x="9929" y="8041"/>
                  <a:pt x="10184" y="8082"/>
                  <a:pt x="10522" y="8075"/>
                </a:cubicBezTo>
                <a:cubicBezTo>
                  <a:pt x="10993" y="8065"/>
                  <a:pt x="11053" y="8045"/>
                  <a:pt x="10828" y="7980"/>
                </a:cubicBezTo>
                <a:cubicBezTo>
                  <a:pt x="10616" y="7920"/>
                  <a:pt x="10392" y="7889"/>
                  <a:pt x="10220" y="7889"/>
                </a:cubicBezTo>
                <a:close/>
                <a:moveTo>
                  <a:pt x="15692" y="7889"/>
                </a:moveTo>
                <a:cubicBezTo>
                  <a:pt x="15520" y="7889"/>
                  <a:pt x="15296" y="7920"/>
                  <a:pt x="15085" y="7980"/>
                </a:cubicBezTo>
                <a:cubicBezTo>
                  <a:pt x="14859" y="8045"/>
                  <a:pt x="14923" y="8065"/>
                  <a:pt x="15394" y="8075"/>
                </a:cubicBezTo>
                <a:cubicBezTo>
                  <a:pt x="15732" y="8082"/>
                  <a:pt x="15983" y="8041"/>
                  <a:pt x="15983" y="7980"/>
                </a:cubicBezTo>
                <a:cubicBezTo>
                  <a:pt x="15983" y="7920"/>
                  <a:pt x="15864" y="7889"/>
                  <a:pt x="15692" y="7889"/>
                </a:cubicBezTo>
                <a:close/>
                <a:moveTo>
                  <a:pt x="17977" y="8426"/>
                </a:moveTo>
                <a:cubicBezTo>
                  <a:pt x="17921" y="8405"/>
                  <a:pt x="17875" y="8467"/>
                  <a:pt x="17875" y="8564"/>
                </a:cubicBezTo>
                <a:cubicBezTo>
                  <a:pt x="17875" y="8662"/>
                  <a:pt x="17921" y="8727"/>
                  <a:pt x="17977" y="8706"/>
                </a:cubicBezTo>
                <a:cubicBezTo>
                  <a:pt x="18033" y="8685"/>
                  <a:pt x="18078" y="8620"/>
                  <a:pt x="18078" y="8564"/>
                </a:cubicBezTo>
                <a:cubicBezTo>
                  <a:pt x="18078" y="8509"/>
                  <a:pt x="18033" y="8447"/>
                  <a:pt x="17977" y="8426"/>
                </a:cubicBezTo>
                <a:close/>
                <a:moveTo>
                  <a:pt x="11982" y="8975"/>
                </a:moveTo>
                <a:cubicBezTo>
                  <a:pt x="11957" y="8975"/>
                  <a:pt x="11925" y="8991"/>
                  <a:pt x="11894" y="9026"/>
                </a:cubicBezTo>
                <a:cubicBezTo>
                  <a:pt x="11842" y="9085"/>
                  <a:pt x="11832" y="9189"/>
                  <a:pt x="11870" y="9259"/>
                </a:cubicBezTo>
                <a:cubicBezTo>
                  <a:pt x="11923" y="9355"/>
                  <a:pt x="11959" y="9353"/>
                  <a:pt x="12017" y="9247"/>
                </a:cubicBezTo>
                <a:cubicBezTo>
                  <a:pt x="12092" y="9111"/>
                  <a:pt x="12057" y="8975"/>
                  <a:pt x="11982" y="8975"/>
                </a:cubicBezTo>
                <a:close/>
                <a:moveTo>
                  <a:pt x="21037" y="11753"/>
                </a:moveTo>
                <a:cubicBezTo>
                  <a:pt x="21008" y="11759"/>
                  <a:pt x="20995" y="11790"/>
                  <a:pt x="20995" y="11852"/>
                </a:cubicBezTo>
                <a:cubicBezTo>
                  <a:pt x="20995" y="11937"/>
                  <a:pt x="20856" y="12102"/>
                  <a:pt x="20683" y="12223"/>
                </a:cubicBezTo>
                <a:cubicBezTo>
                  <a:pt x="20406" y="12415"/>
                  <a:pt x="20146" y="12830"/>
                  <a:pt x="20146" y="13075"/>
                </a:cubicBezTo>
                <a:cubicBezTo>
                  <a:pt x="20146" y="13121"/>
                  <a:pt x="20294" y="13155"/>
                  <a:pt x="20476" y="13150"/>
                </a:cubicBezTo>
                <a:cubicBezTo>
                  <a:pt x="20819" y="13142"/>
                  <a:pt x="20962" y="12874"/>
                  <a:pt x="20623" y="12874"/>
                </a:cubicBezTo>
                <a:cubicBezTo>
                  <a:pt x="20122" y="12874"/>
                  <a:pt x="20521" y="12356"/>
                  <a:pt x="21058" y="12310"/>
                </a:cubicBezTo>
                <a:cubicBezTo>
                  <a:pt x="21386" y="12281"/>
                  <a:pt x="21467" y="11978"/>
                  <a:pt x="21192" y="11812"/>
                </a:cubicBezTo>
                <a:cubicBezTo>
                  <a:pt x="21114" y="11766"/>
                  <a:pt x="21066" y="11747"/>
                  <a:pt x="21037" y="11753"/>
                </a:cubicBezTo>
                <a:close/>
                <a:moveTo>
                  <a:pt x="9912" y="13087"/>
                </a:moveTo>
                <a:cubicBezTo>
                  <a:pt x="9734" y="13087"/>
                  <a:pt x="9734" y="13101"/>
                  <a:pt x="9943" y="13292"/>
                </a:cubicBezTo>
                <a:cubicBezTo>
                  <a:pt x="10195" y="13522"/>
                  <a:pt x="10247" y="13513"/>
                  <a:pt x="10161" y="13261"/>
                </a:cubicBezTo>
                <a:cubicBezTo>
                  <a:pt x="10128" y="13165"/>
                  <a:pt x="10016" y="13087"/>
                  <a:pt x="9912" y="13087"/>
                </a:cubicBezTo>
                <a:close/>
                <a:moveTo>
                  <a:pt x="20619" y="13446"/>
                </a:moveTo>
                <a:cubicBezTo>
                  <a:pt x="20453" y="13525"/>
                  <a:pt x="20112" y="13808"/>
                  <a:pt x="20040" y="13959"/>
                </a:cubicBezTo>
                <a:cubicBezTo>
                  <a:pt x="19950" y="14148"/>
                  <a:pt x="20003" y="14128"/>
                  <a:pt x="20321" y="13845"/>
                </a:cubicBezTo>
                <a:cubicBezTo>
                  <a:pt x="20536" y="13653"/>
                  <a:pt x="20711" y="13472"/>
                  <a:pt x="20711" y="13446"/>
                </a:cubicBezTo>
                <a:cubicBezTo>
                  <a:pt x="20711" y="13414"/>
                  <a:pt x="20675" y="13420"/>
                  <a:pt x="20619" y="13446"/>
                </a:cubicBezTo>
                <a:close/>
                <a:moveTo>
                  <a:pt x="13906" y="13841"/>
                </a:moveTo>
                <a:cubicBezTo>
                  <a:pt x="13849" y="13847"/>
                  <a:pt x="13807" y="13951"/>
                  <a:pt x="13807" y="14145"/>
                </a:cubicBezTo>
                <a:cubicBezTo>
                  <a:pt x="13807" y="14356"/>
                  <a:pt x="13860" y="14466"/>
                  <a:pt x="13972" y="14492"/>
                </a:cubicBezTo>
                <a:cubicBezTo>
                  <a:pt x="14186" y="14542"/>
                  <a:pt x="14216" y="14460"/>
                  <a:pt x="14099" y="14113"/>
                </a:cubicBezTo>
                <a:cubicBezTo>
                  <a:pt x="14035" y="13926"/>
                  <a:pt x="13962" y="13835"/>
                  <a:pt x="13906" y="13841"/>
                </a:cubicBezTo>
                <a:close/>
                <a:moveTo>
                  <a:pt x="7090" y="13991"/>
                </a:moveTo>
                <a:cubicBezTo>
                  <a:pt x="6966" y="13963"/>
                  <a:pt x="6780" y="14122"/>
                  <a:pt x="6616" y="14484"/>
                </a:cubicBezTo>
                <a:cubicBezTo>
                  <a:pt x="6513" y="14711"/>
                  <a:pt x="6368" y="14895"/>
                  <a:pt x="6293" y="14895"/>
                </a:cubicBezTo>
                <a:cubicBezTo>
                  <a:pt x="6219" y="14895"/>
                  <a:pt x="6047" y="15017"/>
                  <a:pt x="5914" y="15167"/>
                </a:cubicBezTo>
                <a:cubicBezTo>
                  <a:pt x="5745" y="15357"/>
                  <a:pt x="5613" y="15420"/>
                  <a:pt x="5479" y="15372"/>
                </a:cubicBezTo>
                <a:cubicBezTo>
                  <a:pt x="5341" y="15323"/>
                  <a:pt x="5235" y="15379"/>
                  <a:pt x="5096" y="15577"/>
                </a:cubicBezTo>
                <a:cubicBezTo>
                  <a:pt x="4861" y="15914"/>
                  <a:pt x="4692" y="15926"/>
                  <a:pt x="4500" y="15617"/>
                </a:cubicBezTo>
                <a:cubicBezTo>
                  <a:pt x="4325" y="15337"/>
                  <a:pt x="4308" y="15416"/>
                  <a:pt x="4461" y="15794"/>
                </a:cubicBezTo>
                <a:cubicBezTo>
                  <a:pt x="4602" y="16142"/>
                  <a:pt x="4941" y="16153"/>
                  <a:pt x="5138" y="15814"/>
                </a:cubicBezTo>
                <a:cubicBezTo>
                  <a:pt x="5243" y="15635"/>
                  <a:pt x="5348" y="15576"/>
                  <a:pt x="5503" y="15609"/>
                </a:cubicBezTo>
                <a:cubicBezTo>
                  <a:pt x="5652" y="15641"/>
                  <a:pt x="5797" y="15570"/>
                  <a:pt x="5949" y="15388"/>
                </a:cubicBezTo>
                <a:cubicBezTo>
                  <a:pt x="6119" y="15184"/>
                  <a:pt x="6236" y="15134"/>
                  <a:pt x="6433" y="15179"/>
                </a:cubicBezTo>
                <a:cubicBezTo>
                  <a:pt x="6806" y="15263"/>
                  <a:pt x="7071" y="15061"/>
                  <a:pt x="7181" y="14610"/>
                </a:cubicBezTo>
                <a:cubicBezTo>
                  <a:pt x="7274" y="14232"/>
                  <a:pt x="7214" y="14018"/>
                  <a:pt x="7090" y="13991"/>
                </a:cubicBezTo>
                <a:close/>
                <a:moveTo>
                  <a:pt x="2696" y="14188"/>
                </a:moveTo>
                <a:cubicBezTo>
                  <a:pt x="2459" y="14204"/>
                  <a:pt x="2404" y="14267"/>
                  <a:pt x="2520" y="14397"/>
                </a:cubicBezTo>
                <a:cubicBezTo>
                  <a:pt x="2554" y="14436"/>
                  <a:pt x="2634" y="14423"/>
                  <a:pt x="2696" y="14366"/>
                </a:cubicBezTo>
                <a:cubicBezTo>
                  <a:pt x="2757" y="14308"/>
                  <a:pt x="2837" y="14292"/>
                  <a:pt x="2871" y="14330"/>
                </a:cubicBezTo>
                <a:cubicBezTo>
                  <a:pt x="2905" y="14369"/>
                  <a:pt x="2931" y="14349"/>
                  <a:pt x="2931" y="14287"/>
                </a:cubicBezTo>
                <a:cubicBezTo>
                  <a:pt x="2931" y="14225"/>
                  <a:pt x="2826" y="14180"/>
                  <a:pt x="2696" y="14188"/>
                </a:cubicBezTo>
                <a:close/>
                <a:moveTo>
                  <a:pt x="11898" y="14291"/>
                </a:moveTo>
                <a:cubicBezTo>
                  <a:pt x="11758" y="14303"/>
                  <a:pt x="11540" y="14407"/>
                  <a:pt x="11540" y="14488"/>
                </a:cubicBezTo>
                <a:cubicBezTo>
                  <a:pt x="11540" y="14544"/>
                  <a:pt x="11633" y="14556"/>
                  <a:pt x="11751" y="14516"/>
                </a:cubicBezTo>
                <a:cubicBezTo>
                  <a:pt x="11999" y="14430"/>
                  <a:pt x="12060" y="14382"/>
                  <a:pt x="12000" y="14314"/>
                </a:cubicBezTo>
                <a:cubicBezTo>
                  <a:pt x="11982" y="14294"/>
                  <a:pt x="11945" y="14287"/>
                  <a:pt x="11898" y="14291"/>
                </a:cubicBezTo>
                <a:close/>
                <a:moveTo>
                  <a:pt x="19896" y="14311"/>
                </a:moveTo>
                <a:cubicBezTo>
                  <a:pt x="19869" y="14314"/>
                  <a:pt x="19861" y="14347"/>
                  <a:pt x="19861" y="14413"/>
                </a:cubicBezTo>
                <a:cubicBezTo>
                  <a:pt x="19861" y="14501"/>
                  <a:pt x="19739" y="14728"/>
                  <a:pt x="19588" y="14918"/>
                </a:cubicBezTo>
                <a:cubicBezTo>
                  <a:pt x="19324" y="15250"/>
                  <a:pt x="19302" y="15258"/>
                  <a:pt x="19128" y="15080"/>
                </a:cubicBezTo>
                <a:cubicBezTo>
                  <a:pt x="18892" y="14840"/>
                  <a:pt x="18855" y="14847"/>
                  <a:pt x="18787" y="15135"/>
                </a:cubicBezTo>
                <a:cubicBezTo>
                  <a:pt x="18748" y="15304"/>
                  <a:pt x="18788" y="15426"/>
                  <a:pt x="18928" y="15546"/>
                </a:cubicBezTo>
                <a:cubicBezTo>
                  <a:pt x="19117" y="15708"/>
                  <a:pt x="19144" y="15693"/>
                  <a:pt x="19507" y="15250"/>
                </a:cubicBezTo>
                <a:cubicBezTo>
                  <a:pt x="19780" y="14916"/>
                  <a:pt x="19939" y="14802"/>
                  <a:pt x="20065" y="14847"/>
                </a:cubicBezTo>
                <a:cubicBezTo>
                  <a:pt x="20310" y="14935"/>
                  <a:pt x="20299" y="14564"/>
                  <a:pt x="20051" y="14389"/>
                </a:cubicBezTo>
                <a:cubicBezTo>
                  <a:pt x="19972" y="14334"/>
                  <a:pt x="19924" y="14307"/>
                  <a:pt x="19896" y="14311"/>
                </a:cubicBezTo>
                <a:close/>
                <a:moveTo>
                  <a:pt x="16601" y="14318"/>
                </a:moveTo>
                <a:cubicBezTo>
                  <a:pt x="16474" y="14307"/>
                  <a:pt x="16267" y="14383"/>
                  <a:pt x="16267" y="14468"/>
                </a:cubicBezTo>
                <a:cubicBezTo>
                  <a:pt x="16267" y="14512"/>
                  <a:pt x="16373" y="14524"/>
                  <a:pt x="16503" y="14496"/>
                </a:cubicBezTo>
                <a:cubicBezTo>
                  <a:pt x="16632" y="14468"/>
                  <a:pt x="16718" y="14408"/>
                  <a:pt x="16692" y="14362"/>
                </a:cubicBezTo>
                <a:cubicBezTo>
                  <a:pt x="16678" y="14337"/>
                  <a:pt x="16643" y="14322"/>
                  <a:pt x="16601" y="14318"/>
                </a:cubicBezTo>
                <a:close/>
                <a:moveTo>
                  <a:pt x="17735" y="14366"/>
                </a:moveTo>
                <a:cubicBezTo>
                  <a:pt x="17663" y="14366"/>
                  <a:pt x="17577" y="14410"/>
                  <a:pt x="17545" y="14468"/>
                </a:cubicBezTo>
                <a:cubicBezTo>
                  <a:pt x="17512" y="14529"/>
                  <a:pt x="17594" y="14575"/>
                  <a:pt x="17735" y="14575"/>
                </a:cubicBezTo>
                <a:cubicBezTo>
                  <a:pt x="17876" y="14575"/>
                  <a:pt x="17957" y="14529"/>
                  <a:pt x="17924" y="14468"/>
                </a:cubicBezTo>
                <a:cubicBezTo>
                  <a:pt x="17892" y="14410"/>
                  <a:pt x="17806" y="14366"/>
                  <a:pt x="17735" y="14366"/>
                </a:cubicBezTo>
                <a:close/>
                <a:moveTo>
                  <a:pt x="7686" y="14405"/>
                </a:moveTo>
                <a:cubicBezTo>
                  <a:pt x="7676" y="14416"/>
                  <a:pt x="7671" y="14454"/>
                  <a:pt x="7669" y="14516"/>
                </a:cubicBezTo>
                <a:cubicBezTo>
                  <a:pt x="7665" y="14628"/>
                  <a:pt x="7687" y="14689"/>
                  <a:pt x="7718" y="14654"/>
                </a:cubicBezTo>
                <a:cubicBezTo>
                  <a:pt x="7749" y="14619"/>
                  <a:pt x="7752" y="14525"/>
                  <a:pt x="7725" y="14449"/>
                </a:cubicBezTo>
                <a:cubicBezTo>
                  <a:pt x="7710" y="14406"/>
                  <a:pt x="7696" y="14394"/>
                  <a:pt x="7686" y="14405"/>
                </a:cubicBezTo>
                <a:close/>
                <a:moveTo>
                  <a:pt x="13214" y="14693"/>
                </a:moveTo>
                <a:cubicBezTo>
                  <a:pt x="13129" y="14681"/>
                  <a:pt x="13032" y="14730"/>
                  <a:pt x="12905" y="14835"/>
                </a:cubicBezTo>
                <a:cubicBezTo>
                  <a:pt x="12724" y="14987"/>
                  <a:pt x="12723" y="14992"/>
                  <a:pt x="12909" y="15147"/>
                </a:cubicBezTo>
                <a:cubicBezTo>
                  <a:pt x="13093" y="15301"/>
                  <a:pt x="13095" y="15308"/>
                  <a:pt x="12919" y="15526"/>
                </a:cubicBezTo>
                <a:cubicBezTo>
                  <a:pt x="12821" y="15648"/>
                  <a:pt x="12652" y="15747"/>
                  <a:pt x="12547" y="15747"/>
                </a:cubicBezTo>
                <a:cubicBezTo>
                  <a:pt x="12324" y="15747"/>
                  <a:pt x="12010" y="15460"/>
                  <a:pt x="12010" y="15254"/>
                </a:cubicBezTo>
                <a:cubicBezTo>
                  <a:pt x="12010" y="15175"/>
                  <a:pt x="11968" y="15108"/>
                  <a:pt x="11916" y="15108"/>
                </a:cubicBezTo>
                <a:cubicBezTo>
                  <a:pt x="11735" y="15108"/>
                  <a:pt x="11445" y="15534"/>
                  <a:pt x="11445" y="15798"/>
                </a:cubicBezTo>
                <a:cubicBezTo>
                  <a:pt x="11445" y="16121"/>
                  <a:pt x="11599" y="16140"/>
                  <a:pt x="11873" y="15850"/>
                </a:cubicBezTo>
                <a:cubicBezTo>
                  <a:pt x="12055" y="15657"/>
                  <a:pt x="12089" y="15653"/>
                  <a:pt x="12196" y="15798"/>
                </a:cubicBezTo>
                <a:cubicBezTo>
                  <a:pt x="12368" y="16031"/>
                  <a:pt x="12701" y="15997"/>
                  <a:pt x="13011" y="15719"/>
                </a:cubicBezTo>
                <a:cubicBezTo>
                  <a:pt x="13157" y="15588"/>
                  <a:pt x="13447" y="15387"/>
                  <a:pt x="13656" y="15270"/>
                </a:cubicBezTo>
                <a:cubicBezTo>
                  <a:pt x="13865" y="15153"/>
                  <a:pt x="14052" y="14989"/>
                  <a:pt x="14074" y="14910"/>
                </a:cubicBezTo>
                <a:cubicBezTo>
                  <a:pt x="14102" y="14809"/>
                  <a:pt x="14037" y="14826"/>
                  <a:pt x="13853" y="14962"/>
                </a:cubicBezTo>
                <a:cubicBezTo>
                  <a:pt x="13596" y="15151"/>
                  <a:pt x="13589" y="15150"/>
                  <a:pt x="13453" y="14918"/>
                </a:cubicBezTo>
                <a:cubicBezTo>
                  <a:pt x="13372" y="14781"/>
                  <a:pt x="13299" y="14706"/>
                  <a:pt x="13214" y="14693"/>
                </a:cubicBezTo>
                <a:close/>
                <a:moveTo>
                  <a:pt x="17426" y="14808"/>
                </a:moveTo>
                <a:cubicBezTo>
                  <a:pt x="17408" y="14814"/>
                  <a:pt x="17401" y="14849"/>
                  <a:pt x="17401" y="14914"/>
                </a:cubicBezTo>
                <a:cubicBezTo>
                  <a:pt x="17401" y="15007"/>
                  <a:pt x="17466" y="15144"/>
                  <a:pt x="17545" y="15218"/>
                </a:cubicBezTo>
                <a:cubicBezTo>
                  <a:pt x="17674" y="15338"/>
                  <a:pt x="17673" y="15373"/>
                  <a:pt x="17527" y="15554"/>
                </a:cubicBezTo>
                <a:cubicBezTo>
                  <a:pt x="17284" y="15857"/>
                  <a:pt x="16913" y="15766"/>
                  <a:pt x="16731" y="15356"/>
                </a:cubicBezTo>
                <a:lnTo>
                  <a:pt x="16583" y="15017"/>
                </a:lnTo>
                <a:lnTo>
                  <a:pt x="16331" y="15281"/>
                </a:lnTo>
                <a:cubicBezTo>
                  <a:pt x="16190" y="15429"/>
                  <a:pt x="16078" y="15660"/>
                  <a:pt x="16078" y="15806"/>
                </a:cubicBezTo>
                <a:cubicBezTo>
                  <a:pt x="16078" y="16139"/>
                  <a:pt x="16403" y="16166"/>
                  <a:pt x="16555" y="15846"/>
                </a:cubicBezTo>
                <a:cubicBezTo>
                  <a:pt x="16652" y="15642"/>
                  <a:pt x="16674" y="15636"/>
                  <a:pt x="16826" y="15791"/>
                </a:cubicBezTo>
                <a:cubicBezTo>
                  <a:pt x="17102" y="16072"/>
                  <a:pt x="17388" y="15987"/>
                  <a:pt x="17857" y="15483"/>
                </a:cubicBezTo>
                <a:lnTo>
                  <a:pt x="18300" y="15009"/>
                </a:lnTo>
                <a:lnTo>
                  <a:pt x="17966" y="15005"/>
                </a:lnTo>
                <a:cubicBezTo>
                  <a:pt x="17781" y="15004"/>
                  <a:pt x="17579" y="14945"/>
                  <a:pt x="17517" y="14875"/>
                </a:cubicBezTo>
                <a:cubicBezTo>
                  <a:pt x="17473" y="14825"/>
                  <a:pt x="17443" y="14802"/>
                  <a:pt x="17426" y="14808"/>
                </a:cubicBezTo>
                <a:close/>
                <a:moveTo>
                  <a:pt x="9820" y="14930"/>
                </a:moveTo>
                <a:cubicBezTo>
                  <a:pt x="9742" y="14894"/>
                  <a:pt x="9415" y="15338"/>
                  <a:pt x="9185" y="15818"/>
                </a:cubicBezTo>
                <a:cubicBezTo>
                  <a:pt x="9050" y="16100"/>
                  <a:pt x="8842" y="16380"/>
                  <a:pt x="8725" y="16438"/>
                </a:cubicBezTo>
                <a:cubicBezTo>
                  <a:pt x="8608" y="16496"/>
                  <a:pt x="8511" y="16619"/>
                  <a:pt x="8511" y="16710"/>
                </a:cubicBezTo>
                <a:cubicBezTo>
                  <a:pt x="8511" y="16802"/>
                  <a:pt x="8460" y="16937"/>
                  <a:pt x="8395" y="17014"/>
                </a:cubicBezTo>
                <a:cubicBezTo>
                  <a:pt x="8322" y="17101"/>
                  <a:pt x="8394" y="17089"/>
                  <a:pt x="8588" y="16978"/>
                </a:cubicBezTo>
                <a:cubicBezTo>
                  <a:pt x="8804" y="16856"/>
                  <a:pt x="8959" y="16648"/>
                  <a:pt x="9087" y="16311"/>
                </a:cubicBezTo>
                <a:cubicBezTo>
                  <a:pt x="9189" y="16043"/>
                  <a:pt x="9399" y="15661"/>
                  <a:pt x="9554" y="15463"/>
                </a:cubicBezTo>
                <a:cubicBezTo>
                  <a:pt x="9708" y="15265"/>
                  <a:pt x="9838" y="15043"/>
                  <a:pt x="9838" y="14974"/>
                </a:cubicBezTo>
                <a:cubicBezTo>
                  <a:pt x="9838" y="14948"/>
                  <a:pt x="9831" y="14935"/>
                  <a:pt x="9820" y="14930"/>
                </a:cubicBezTo>
                <a:close/>
                <a:moveTo>
                  <a:pt x="8634" y="15041"/>
                </a:moveTo>
                <a:cubicBezTo>
                  <a:pt x="8624" y="15052"/>
                  <a:pt x="8615" y="15089"/>
                  <a:pt x="8613" y="15151"/>
                </a:cubicBezTo>
                <a:cubicBezTo>
                  <a:pt x="8609" y="15263"/>
                  <a:pt x="8631" y="15329"/>
                  <a:pt x="8662" y="15293"/>
                </a:cubicBezTo>
                <a:cubicBezTo>
                  <a:pt x="8694" y="15258"/>
                  <a:pt x="8700" y="15165"/>
                  <a:pt x="8673" y="15088"/>
                </a:cubicBezTo>
                <a:cubicBezTo>
                  <a:pt x="8658" y="15046"/>
                  <a:pt x="8644" y="15029"/>
                  <a:pt x="8634" y="15041"/>
                </a:cubicBezTo>
                <a:close/>
                <a:moveTo>
                  <a:pt x="14944" y="15108"/>
                </a:moveTo>
                <a:cubicBezTo>
                  <a:pt x="14892" y="15108"/>
                  <a:pt x="14850" y="15208"/>
                  <a:pt x="14850" y="15329"/>
                </a:cubicBezTo>
                <a:cubicBezTo>
                  <a:pt x="14850" y="15449"/>
                  <a:pt x="14892" y="15519"/>
                  <a:pt x="14944" y="15483"/>
                </a:cubicBezTo>
                <a:cubicBezTo>
                  <a:pt x="14996" y="15447"/>
                  <a:pt x="15039" y="15346"/>
                  <a:pt x="15039" y="15262"/>
                </a:cubicBezTo>
                <a:cubicBezTo>
                  <a:pt x="15039" y="15177"/>
                  <a:pt x="14996" y="15108"/>
                  <a:pt x="14944" y="15108"/>
                </a:cubicBezTo>
                <a:close/>
                <a:moveTo>
                  <a:pt x="3766" y="15222"/>
                </a:moveTo>
                <a:cubicBezTo>
                  <a:pt x="3729" y="15196"/>
                  <a:pt x="3521" y="15357"/>
                  <a:pt x="3170" y="15727"/>
                </a:cubicBezTo>
                <a:cubicBezTo>
                  <a:pt x="2181" y="16768"/>
                  <a:pt x="1178" y="16981"/>
                  <a:pt x="555" y="16280"/>
                </a:cubicBezTo>
                <a:cubicBezTo>
                  <a:pt x="407" y="16113"/>
                  <a:pt x="286" y="16008"/>
                  <a:pt x="288" y="16047"/>
                </a:cubicBezTo>
                <a:cubicBezTo>
                  <a:pt x="297" y="16238"/>
                  <a:pt x="567" y="16643"/>
                  <a:pt x="769" y="16769"/>
                </a:cubicBezTo>
                <a:cubicBezTo>
                  <a:pt x="1436" y="17185"/>
                  <a:pt x="2580" y="16778"/>
                  <a:pt x="3349" y="15854"/>
                </a:cubicBezTo>
                <a:cubicBezTo>
                  <a:pt x="3672" y="15464"/>
                  <a:pt x="3804" y="15249"/>
                  <a:pt x="3766" y="15222"/>
                </a:cubicBezTo>
                <a:close/>
                <a:moveTo>
                  <a:pt x="8673" y="15554"/>
                </a:moveTo>
                <a:cubicBezTo>
                  <a:pt x="8659" y="15546"/>
                  <a:pt x="8610" y="15595"/>
                  <a:pt x="8515" y="15692"/>
                </a:cubicBezTo>
                <a:cubicBezTo>
                  <a:pt x="8329" y="15881"/>
                  <a:pt x="8315" y="15882"/>
                  <a:pt x="8132" y="15696"/>
                </a:cubicBezTo>
                <a:cubicBezTo>
                  <a:pt x="7923" y="15482"/>
                  <a:pt x="7891" y="15543"/>
                  <a:pt x="8044" y="15866"/>
                </a:cubicBezTo>
                <a:cubicBezTo>
                  <a:pt x="8180" y="16149"/>
                  <a:pt x="8515" y="16087"/>
                  <a:pt x="8624" y="15755"/>
                </a:cubicBezTo>
                <a:cubicBezTo>
                  <a:pt x="8665" y="15627"/>
                  <a:pt x="8686" y="15562"/>
                  <a:pt x="8673" y="15554"/>
                </a:cubicBezTo>
                <a:close/>
                <a:moveTo>
                  <a:pt x="14832" y="15692"/>
                </a:moveTo>
                <a:cubicBezTo>
                  <a:pt x="14814" y="15671"/>
                  <a:pt x="14700" y="15824"/>
                  <a:pt x="14579" y="16031"/>
                </a:cubicBezTo>
                <a:cubicBezTo>
                  <a:pt x="14448" y="16256"/>
                  <a:pt x="14409" y="16390"/>
                  <a:pt x="14485" y="16363"/>
                </a:cubicBezTo>
                <a:cubicBezTo>
                  <a:pt x="14610" y="16317"/>
                  <a:pt x="14896" y="15764"/>
                  <a:pt x="14832" y="15692"/>
                </a:cubicBezTo>
                <a:close/>
                <a:moveTo>
                  <a:pt x="19068" y="15909"/>
                </a:moveTo>
                <a:cubicBezTo>
                  <a:pt x="19024" y="15912"/>
                  <a:pt x="18921" y="16000"/>
                  <a:pt x="18777" y="16169"/>
                </a:cubicBezTo>
                <a:cubicBezTo>
                  <a:pt x="18535" y="16453"/>
                  <a:pt x="18531" y="16473"/>
                  <a:pt x="18717" y="16418"/>
                </a:cubicBezTo>
                <a:cubicBezTo>
                  <a:pt x="18830" y="16385"/>
                  <a:pt x="18964" y="16264"/>
                  <a:pt x="19019" y="16150"/>
                </a:cubicBezTo>
                <a:cubicBezTo>
                  <a:pt x="19098" y="15985"/>
                  <a:pt x="19112" y="15906"/>
                  <a:pt x="19068" y="15909"/>
                </a:cubicBezTo>
                <a:close/>
                <a:moveTo>
                  <a:pt x="5465" y="16422"/>
                </a:moveTo>
                <a:cubicBezTo>
                  <a:pt x="5325" y="16434"/>
                  <a:pt x="5107" y="16538"/>
                  <a:pt x="5107" y="16619"/>
                </a:cubicBezTo>
                <a:cubicBezTo>
                  <a:pt x="5107" y="16675"/>
                  <a:pt x="5204" y="16688"/>
                  <a:pt x="5321" y="16647"/>
                </a:cubicBezTo>
                <a:cubicBezTo>
                  <a:pt x="5569" y="16561"/>
                  <a:pt x="5627" y="16509"/>
                  <a:pt x="5567" y="16442"/>
                </a:cubicBezTo>
                <a:cubicBezTo>
                  <a:pt x="5549" y="16421"/>
                  <a:pt x="5511" y="16418"/>
                  <a:pt x="5465" y="16422"/>
                </a:cubicBezTo>
                <a:close/>
                <a:moveTo>
                  <a:pt x="4587" y="19098"/>
                </a:moveTo>
                <a:lnTo>
                  <a:pt x="4559" y="19788"/>
                </a:lnTo>
                <a:cubicBezTo>
                  <a:pt x="4522" y="20674"/>
                  <a:pt x="4591" y="21079"/>
                  <a:pt x="4830" y="21367"/>
                </a:cubicBezTo>
                <a:lnTo>
                  <a:pt x="5019" y="21600"/>
                </a:lnTo>
                <a:lnTo>
                  <a:pt x="17043" y="21600"/>
                </a:lnTo>
                <a:lnTo>
                  <a:pt x="17008" y="20590"/>
                </a:lnTo>
                <a:cubicBezTo>
                  <a:pt x="16979" y="19710"/>
                  <a:pt x="16950" y="19554"/>
                  <a:pt x="16762" y="19343"/>
                </a:cubicBezTo>
                <a:lnTo>
                  <a:pt x="16545" y="19098"/>
                </a:lnTo>
                <a:lnTo>
                  <a:pt x="10568" y="19098"/>
                </a:lnTo>
                <a:lnTo>
                  <a:pt x="4587" y="19098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3" name="تجميع"/>
          <p:cNvGrpSpPr/>
          <p:nvPr/>
        </p:nvGrpSpPr>
        <p:grpSpPr>
          <a:xfrm>
            <a:off x="6095323" y="487524"/>
            <a:ext cx="17569347" cy="5192456"/>
            <a:chOff x="0" y="102"/>
            <a:chExt cx="17569346" cy="5192455"/>
          </a:xfrm>
        </p:grpSpPr>
        <p:sp>
          <p:nvSpPr>
            <p:cNvPr id="241" name="الفصل ٧ -٥ القسمة الناتج من رقمين"/>
            <p:cNvSpPr txBox="1"/>
            <p:nvPr/>
          </p:nvSpPr>
          <p:spPr>
            <a:xfrm>
              <a:off x="0" y="102"/>
              <a:ext cx="16320223" cy="1244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  <a:reflection blurRad="0" stA="50000" stPos="0" endA="0" endPos="40000" dist="0" dir="5400000" fadeDir="5400000" sx="100000" sy="-100000" kx="0" ky="0" algn="bl" rotWithShape="0"/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9000" u="sng"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  <a:r>
                <a:rPr>
                  <a:solidFill>
                    <a:srgbClr val="0042A9"/>
                  </a:solidFill>
                  <a:latin typeface="Farah Regular"/>
                  <a:ea typeface="Farah Regular"/>
                  <a:cs typeface="Farah Regular"/>
                  <a:sym typeface="Farah Regular"/>
                </a:rPr>
                <a:t>الفصل ٧ -٥ القسمة الناتج من رقمين </a:t>
              </a:r>
            </a:p>
          </p:txBody>
        </p:sp>
        <p:pic>
          <p:nvPicPr>
            <p:cNvPr id="24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3" b="0"/>
            <a:stretch>
              <a:fillRect/>
            </a:stretch>
          </p:blipFill>
          <p:spPr>
            <a:xfrm>
              <a:off x="13847849" y="288"/>
              <a:ext cx="3721498" cy="519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3" fill="norm" stroke="1" extrusionOk="0">
                  <a:moveTo>
                    <a:pt x="10801" y="1"/>
                  </a:moveTo>
                  <a:cubicBezTo>
                    <a:pt x="2000" y="-4"/>
                    <a:pt x="2423" y="-27"/>
                    <a:pt x="3877" y="936"/>
                  </a:cubicBezTo>
                  <a:cubicBezTo>
                    <a:pt x="5197" y="1811"/>
                    <a:pt x="7737" y="2482"/>
                    <a:pt x="9751" y="2488"/>
                  </a:cubicBezTo>
                  <a:cubicBezTo>
                    <a:pt x="10180" y="2489"/>
                    <a:pt x="10593" y="2558"/>
                    <a:pt x="10695" y="2646"/>
                  </a:cubicBezTo>
                  <a:cubicBezTo>
                    <a:pt x="10795" y="2733"/>
                    <a:pt x="10997" y="3201"/>
                    <a:pt x="11147" y="3685"/>
                  </a:cubicBezTo>
                  <a:cubicBezTo>
                    <a:pt x="11617" y="5207"/>
                    <a:pt x="11618" y="5203"/>
                    <a:pt x="11193" y="5528"/>
                  </a:cubicBezTo>
                  <a:cubicBezTo>
                    <a:pt x="10928" y="5731"/>
                    <a:pt x="10801" y="5969"/>
                    <a:pt x="10801" y="6264"/>
                  </a:cubicBezTo>
                  <a:lnTo>
                    <a:pt x="10801" y="6697"/>
                  </a:lnTo>
                  <a:lnTo>
                    <a:pt x="5879" y="6758"/>
                  </a:lnTo>
                  <a:lnTo>
                    <a:pt x="961" y="6816"/>
                  </a:lnTo>
                  <a:lnTo>
                    <a:pt x="645" y="7096"/>
                  </a:lnTo>
                  <a:cubicBezTo>
                    <a:pt x="346" y="7362"/>
                    <a:pt x="329" y="7627"/>
                    <a:pt x="329" y="12214"/>
                  </a:cubicBezTo>
                  <a:cubicBezTo>
                    <a:pt x="329" y="15313"/>
                    <a:pt x="271" y="17081"/>
                    <a:pt x="166" y="17128"/>
                  </a:cubicBezTo>
                  <a:cubicBezTo>
                    <a:pt x="66" y="17172"/>
                    <a:pt x="0" y="18057"/>
                    <a:pt x="0" y="19387"/>
                  </a:cubicBezTo>
                  <a:lnTo>
                    <a:pt x="0" y="21573"/>
                  </a:lnTo>
                  <a:lnTo>
                    <a:pt x="10801" y="21573"/>
                  </a:lnTo>
                  <a:lnTo>
                    <a:pt x="21600" y="21573"/>
                  </a:lnTo>
                  <a:lnTo>
                    <a:pt x="21600" y="14288"/>
                  </a:lnTo>
                  <a:cubicBezTo>
                    <a:pt x="21600" y="7207"/>
                    <a:pt x="21592" y="6998"/>
                    <a:pt x="21282" y="6879"/>
                  </a:cubicBezTo>
                  <a:cubicBezTo>
                    <a:pt x="21094" y="6806"/>
                    <a:pt x="19674" y="6758"/>
                    <a:pt x="17829" y="6758"/>
                  </a:cubicBezTo>
                  <a:cubicBezTo>
                    <a:pt x="14604" y="6758"/>
                    <a:pt x="14375" y="6724"/>
                    <a:pt x="14478" y="6275"/>
                  </a:cubicBezTo>
                  <a:cubicBezTo>
                    <a:pt x="14501" y="6173"/>
                    <a:pt x="14334" y="5891"/>
                    <a:pt x="14104" y="5649"/>
                  </a:cubicBezTo>
                  <a:lnTo>
                    <a:pt x="13687" y="5207"/>
                  </a:lnTo>
                  <a:lnTo>
                    <a:pt x="14033" y="4056"/>
                  </a:lnTo>
                  <a:cubicBezTo>
                    <a:pt x="14223" y="3423"/>
                    <a:pt x="14456" y="2838"/>
                    <a:pt x="14549" y="2757"/>
                  </a:cubicBezTo>
                  <a:cubicBezTo>
                    <a:pt x="14674" y="2647"/>
                    <a:pt x="15604" y="2610"/>
                    <a:pt x="18159" y="2610"/>
                  </a:cubicBezTo>
                  <a:lnTo>
                    <a:pt x="21600" y="2610"/>
                  </a:lnTo>
                  <a:lnTo>
                    <a:pt x="21600" y="1304"/>
                  </a:lnTo>
                  <a:lnTo>
                    <a:pt x="21600" y="1"/>
                  </a:lnTo>
                  <a:lnTo>
                    <a:pt x="10801" y="1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24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8789" y="2659620"/>
            <a:ext cx="15566422" cy="5923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صفحة ٩٣ صفحة ٩٣" descr="صفحة ٩٣ صفحة ٩٣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1204515" y="2291028"/>
            <a:ext cx="5351282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