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القسمة على عدد من رقم واحد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-القسمة على عدد من رقم واحد </a:t>
            </a:r>
            <a:r>
              <a:t>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مستطيل مستدير الزوايا"/>
          <p:cNvSpPr/>
          <p:nvPr/>
        </p:nvSpPr>
        <p:spPr>
          <a:xfrm>
            <a:off x="133350" y="240696"/>
            <a:ext cx="24014203" cy="13449301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9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9467" y="794163"/>
            <a:ext cx="8906393" cy="208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875" y="8587845"/>
            <a:ext cx="2980745" cy="381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0965" y="3919423"/>
            <a:ext cx="19210946" cy="293857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خط"/>
          <p:cNvSpPr/>
          <p:nvPr/>
        </p:nvSpPr>
        <p:spPr>
          <a:xfrm flipV="1">
            <a:off x="5196472" y="8162064"/>
            <a:ext cx="15941949" cy="775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6" name="خط"/>
          <p:cNvSpPr/>
          <p:nvPr/>
        </p:nvSpPr>
        <p:spPr>
          <a:xfrm flipV="1">
            <a:off x="5196472" y="10202710"/>
            <a:ext cx="15941949" cy="775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9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9467" y="794163"/>
            <a:ext cx="8906393" cy="208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605" y="7136455"/>
            <a:ext cx="3598180" cy="4607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79126" y="3737521"/>
            <a:ext cx="18208912" cy="3120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7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9467" y="794163"/>
            <a:ext cx="8906393" cy="208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605" y="7136455"/>
            <a:ext cx="3598180" cy="4607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0965" y="3707559"/>
            <a:ext cx="18860380" cy="276815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خط"/>
          <p:cNvSpPr/>
          <p:nvPr/>
        </p:nvSpPr>
        <p:spPr>
          <a:xfrm flipV="1">
            <a:off x="5196472" y="8162064"/>
            <a:ext cx="15941949" cy="775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4" name="خط"/>
          <p:cNvSpPr/>
          <p:nvPr/>
        </p:nvSpPr>
        <p:spPr>
          <a:xfrm flipV="1">
            <a:off x="5648431" y="9952917"/>
            <a:ext cx="15941949" cy="775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1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1073" y="753724"/>
            <a:ext cx="14939462" cy="1639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0054" y="4122581"/>
            <a:ext cx="16700061" cy="5978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2757" y="1573572"/>
            <a:ext cx="18244035" cy="7558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7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1798" y="1151615"/>
            <a:ext cx="18115770" cy="853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2881" y="2448912"/>
            <a:ext cx="16081615" cy="7339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3" name="التهيئة"/>
          <p:cNvSpPr txBox="1"/>
          <p:nvPr/>
        </p:nvSpPr>
        <p:spPr>
          <a:xfrm>
            <a:off x="6233622" y="5814512"/>
            <a:ext cx="1191675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التهيئة </a:t>
            </a:r>
            <a:r>
              <a:t> </a:t>
            </a:r>
          </a:p>
        </p:txBody>
      </p:sp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9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4" name="صورة"/>
          <p:cNvGrpSpPr/>
          <p:nvPr/>
        </p:nvGrpSpPr>
        <p:grpSpPr>
          <a:xfrm>
            <a:off x="13813567" y="654463"/>
            <a:ext cx="9338193" cy="2646237"/>
            <a:chOff x="0" y="0"/>
            <a:chExt cx="9338192" cy="2646235"/>
          </a:xfrm>
        </p:grpSpPr>
        <p:pic>
          <p:nvPicPr>
            <p:cNvPr id="203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8906393" cy="20874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338193" cy="2646236"/>
            </a:xfrm>
            <a:prstGeom prst="rect">
              <a:avLst/>
            </a:prstGeom>
            <a:effectLst/>
          </p:spPr>
        </p:pic>
      </p:grpSp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3695" y="4124793"/>
            <a:ext cx="19345753" cy="4234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4605" y="7136455"/>
            <a:ext cx="3598180" cy="4607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فحة ٧٦ صفحة ٧٦" descr="صفحة ٧٦ صفحة ٧٦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464813" y="1653342"/>
            <a:ext cx="5351281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ستطيل مستدير الزوايا"/>
          <p:cNvSpPr/>
          <p:nvPr/>
        </p:nvSpPr>
        <p:spPr>
          <a:xfrm>
            <a:off x="133350" y="240696"/>
            <a:ext cx="24014203" cy="13449301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0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9467" y="794163"/>
            <a:ext cx="8906393" cy="208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9543" y="4093156"/>
            <a:ext cx="20300842" cy="1611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7058" y="8301204"/>
            <a:ext cx="21104096" cy="150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1875" y="8587845"/>
            <a:ext cx="2980745" cy="381697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خط"/>
          <p:cNvSpPr/>
          <p:nvPr/>
        </p:nvSpPr>
        <p:spPr>
          <a:xfrm flipV="1">
            <a:off x="4555967" y="11257835"/>
            <a:ext cx="15941950" cy="775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مستطيل مستدير الزوايا"/>
          <p:cNvSpPr/>
          <p:nvPr/>
        </p:nvSpPr>
        <p:spPr>
          <a:xfrm>
            <a:off x="133350" y="240696"/>
            <a:ext cx="24014203" cy="13449301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0" name="IMG_1910.png" descr="IMG_19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00000">
            <a:off x="20723891" y="3899456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9467" y="794163"/>
            <a:ext cx="8906393" cy="2087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875" y="8587845"/>
            <a:ext cx="2980745" cy="381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0965" y="3938372"/>
            <a:ext cx="19496558" cy="337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67141" y="9981142"/>
            <a:ext cx="18965929" cy="1626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