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القواسم المشتركة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6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3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8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4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8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6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7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8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8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7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8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1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9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2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1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2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3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6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4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1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7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6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2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4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5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9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5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2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10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3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9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4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0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3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6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4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55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55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55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56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56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7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القواسم المشتركة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7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1295" y="866333"/>
            <a:ext cx="2380770" cy="21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65" y="942533"/>
            <a:ext cx="1901935" cy="171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image" Target="../media/image25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liPzL58BVCcWEpLh0P7a5PY3-w0eb6Va/view?usp=drivesdk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9.png"/><Relationship Id="rId19" Type="http://schemas.openxmlformats.org/officeDocument/2006/relationships/image" Target="../media/image6.jpeg"/><Relationship Id="rId20" Type="http://schemas.openxmlformats.org/officeDocument/2006/relationships/image" Target="../media/image25.pn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1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image" Target="../media/image25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liPzL58BVCcWEpLh0P7a5PY3-w0eb6Va/view?usp=drivesdk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9.png"/><Relationship Id="rId19" Type="http://schemas.openxmlformats.org/officeDocument/2006/relationships/image" Target="../media/image6.jpeg"/><Relationship Id="rId20" Type="http://schemas.openxmlformats.org/officeDocument/2006/relationships/image" Target="../media/image25.pn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image" Target="../media/image25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hyperlink" Target="https://drive.google.com/file/d/1liPzL58BVCcWEpLh0P7a5PY3-w0eb6Va/view?usp=drivesdk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9.png"/><Relationship Id="rId19" Type="http://schemas.openxmlformats.org/officeDocument/2006/relationships/image" Target="../media/image6.jpeg"/><Relationship Id="rId20" Type="http://schemas.openxmlformats.org/officeDocument/2006/relationships/image" Target="../media/image25.pn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Relationship Id="rId28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5.png"/><Relationship Id="rId3" Type="http://schemas.openxmlformats.org/officeDocument/2006/relationships/image" Target="../media/image24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image" Target="../media/image3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Relationship Id="rId3" Type="http://schemas.openxmlformats.org/officeDocument/2006/relationships/hyperlink" Target="https://drive.google.com/file/d/1liPzL58BVCcWEpLh0P7a5PY3-w0eb6Va/view?usp=drivesdk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9.png"/><Relationship Id="rId19" Type="http://schemas.openxmlformats.org/officeDocument/2006/relationships/image" Target="../media/image6.jpeg"/><Relationship Id="rId20" Type="http://schemas.openxmlformats.org/officeDocument/2006/relationships/image" Target="../media/image36.pn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7.xml"/><Relationship Id="rId26" Type="http://schemas.openxmlformats.org/officeDocument/2006/relationships/slide" Target="slide20.xml"/><Relationship Id="rId27" Type="http://schemas.openxmlformats.org/officeDocument/2006/relationships/slide" Target="slide22.xml"/><Relationship Id="rId28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Relationship Id="rId3" Type="http://schemas.openxmlformats.org/officeDocument/2006/relationships/image" Target="../media/image35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image" Target="../media/image3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Relationship Id="rId3" Type="http://schemas.openxmlformats.org/officeDocument/2006/relationships/hyperlink" Target="https://drive.google.com/file/d/1liPzL58BVCcWEpLh0P7a5PY3-w0eb6Va/view?usp=drivesdk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1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2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8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3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4.jpeg"/><Relationship Id="rId15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6" Type="http://schemas.openxmlformats.org/officeDocument/2006/relationships/image" Target="../media/image5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9.png"/><Relationship Id="rId19" Type="http://schemas.openxmlformats.org/officeDocument/2006/relationships/image" Target="../media/image6.jpeg"/><Relationship Id="rId20" Type="http://schemas.openxmlformats.org/officeDocument/2006/relationships/image" Target="../media/image36.pn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Relationship Id="rId28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0.xml"/><Relationship Id="rId9" Type="http://schemas.openxmlformats.org/officeDocument/2006/relationships/slide" Target="slide2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zf2829710du" TargetMode="External"/><Relationship Id="rId3" Type="http://schemas.openxmlformats.org/officeDocument/2006/relationships/image" Target="../media/image38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10.xml"/><Relationship Id="rId10" Type="http://schemas.openxmlformats.org/officeDocument/2006/relationships/slide" Target="slide16.xml"/><Relationship Id="rId11" Type="http://schemas.openxmlformats.org/officeDocument/2006/relationships/slide" Target="slide20.xml"/><Relationship Id="rId12" Type="http://schemas.openxmlformats.org/officeDocument/2006/relationships/slide" Target="slide2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0.xml"/><Relationship Id="rId9" Type="http://schemas.openxmlformats.org/officeDocument/2006/relationships/slide" Target="slide2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20.xml"/><Relationship Id="rId8" Type="http://schemas.openxmlformats.org/officeDocument/2006/relationships/slide" Target="slide22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0.png"/><Relationship Id="rId27" Type="http://schemas.openxmlformats.org/officeDocument/2006/relationships/image" Target="../media/image11.png"/><Relationship Id="rId28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s://drive.google.com/file/d/1liPzL58BVCcWEpLh0P7a5PY3-w0eb6Va/view?usp=drivesdk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ar.oryxlearning.com/grade/5th-grade/maths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9.png"/><Relationship Id="rId21" Type="http://schemas.openxmlformats.org/officeDocument/2006/relationships/image" Target="../media/image6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hyperlink" Target="https://drive.google.com/file/d/1liPzL58BVCcWEpLh0P7a5PY3-w0eb6Va/view?usp=drivesdk" TargetMode="External"/><Relationship Id="rId7" Type="http://schemas.openxmlformats.org/officeDocument/2006/relationships/image" Target="../media/image7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9.png"/><Relationship Id="rId22" Type="http://schemas.openxmlformats.org/officeDocument/2006/relationships/image" Target="../media/image6.jpe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6.xml"/><Relationship Id="rId26" Type="http://schemas.openxmlformats.org/officeDocument/2006/relationships/slide" Target="slide10.xml"/><Relationship Id="rId27" Type="http://schemas.openxmlformats.org/officeDocument/2006/relationships/slide" Target="slide16.xml"/><Relationship Id="rId28" Type="http://schemas.openxmlformats.org/officeDocument/2006/relationships/slide" Target="slide20.xml"/><Relationship Id="rId29" Type="http://schemas.openxmlformats.org/officeDocument/2006/relationships/slide" Target="slide2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hyperlink" Target="https://drive.google.com/file/d/1liPzL58BVCcWEpLh0P7a5PY3-w0eb6Va/view?usp=drivesdk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ar.oryxlearning.com/grade/5th-grade/maths" TargetMode="External"/><Relationship Id="rId8" Type="http://schemas.openxmlformats.org/officeDocument/2006/relationships/image" Target="../media/image1.jpe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2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8" Type="http://schemas.openxmlformats.org/officeDocument/2006/relationships/image" Target="../media/image5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9.png"/><Relationship Id="rId21" Type="http://schemas.openxmlformats.org/officeDocument/2006/relationships/image" Target="../media/image6.jpe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0.xml"/><Relationship Id="rId26" Type="http://schemas.openxmlformats.org/officeDocument/2006/relationships/slide" Target="slide16.xml"/><Relationship Id="rId27" Type="http://schemas.openxmlformats.org/officeDocument/2006/relationships/slide" Target="slide20.xml"/><Relationship Id="rId28" Type="http://schemas.openxmlformats.org/officeDocument/2006/relationships/slide" Target="slide2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hyperlink" Target="https://drive.google.com/file/d/1liPzL58BVCcWEpLh0P7a5PY3-w0eb6Va/view?usp=drivesdk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1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2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8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3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4.jpeg"/><Relationship Id="rId16" Type="http://schemas.openxmlformats.org/officeDocument/2006/relationships/hyperlink" Target="https://www.youtube-nocookie.com/embed/ZrynxmUElqY?playlist=ZrynxmUElqY&amp;autoplay=1&amp;iv_load_policy=3&amp;loop=1&amp;modestbranding=1&amp;start=" TargetMode="External"/><Relationship Id="rId17" Type="http://schemas.openxmlformats.org/officeDocument/2006/relationships/image" Target="../media/image5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9.png"/><Relationship Id="rId20" Type="http://schemas.openxmlformats.org/officeDocument/2006/relationships/image" Target="../media/image6.jpeg"/><Relationship Id="rId21" Type="http://schemas.openxmlformats.org/officeDocument/2006/relationships/slide" Target="slide3.xml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10.xml"/><Relationship Id="rId25" Type="http://schemas.openxmlformats.org/officeDocument/2006/relationships/slide" Target="slide16.xml"/><Relationship Id="rId26" Type="http://schemas.openxmlformats.org/officeDocument/2006/relationships/slide" Target="slide20.xml"/><Relationship Id="rId27" Type="http://schemas.openxmlformats.org/officeDocument/2006/relationships/slide" Target="slide2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الثامن:القواسم والمضاعفات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٨-٢</a:t>
            </a:r>
            <a:r>
              <a:t> القواسم المشتركة </a:t>
            </a:r>
          </a:p>
        </p:txBody>
      </p:sp>
      <p:grpSp>
        <p:nvGrpSpPr>
          <p:cNvPr id="591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89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2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92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713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714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٨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16" name="القواسم والمضاعف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718" name="صفحة ٥٠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09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10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91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91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1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1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87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919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917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918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6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920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31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929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30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32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5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6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7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9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2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9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0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1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2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3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4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5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6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7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8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9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0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1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2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3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4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5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66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69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967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68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70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1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2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3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4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5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6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7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8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9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0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1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2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3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4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85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004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00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9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9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8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8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9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93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4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5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6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7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8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1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0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005" name="IMG_7421.png" descr="IMG_7421.png"/>
          <p:cNvPicPr>
            <a:picLocks noChangeAspect="1"/>
          </p:cNvPicPr>
          <p:nvPr/>
        </p:nvPicPr>
        <p:blipFill>
          <a:blip r:embed="rId21">
            <a:extLst/>
          </a:blip>
          <a:srcRect l="0" t="17001" r="0" b="57269"/>
          <a:stretch>
            <a:fillRect/>
          </a:stretch>
        </p:blipFill>
        <p:spPr>
          <a:xfrm>
            <a:off x="4115892" y="1845898"/>
            <a:ext cx="19359700" cy="24195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0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08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09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2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02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1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1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1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1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1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16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7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8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19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20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1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2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3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24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2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028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83892" t="29614" r="635" b="61024"/>
          <a:stretch>
            <a:fillRect/>
          </a:stretch>
        </p:blipFill>
        <p:spPr>
          <a:xfrm>
            <a:off x="19163325" y="1690453"/>
            <a:ext cx="3637382" cy="10691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2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0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58681" t="29095" r="25847" b="60174"/>
          <a:stretch>
            <a:fillRect/>
          </a:stretch>
        </p:blipFill>
        <p:spPr>
          <a:xfrm>
            <a:off x="6846154" y="2041480"/>
            <a:ext cx="3562868" cy="1200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26518" t="28810" r="50000" b="60730"/>
          <a:stretch>
            <a:fillRect/>
          </a:stretch>
        </p:blipFill>
        <p:spPr>
          <a:xfrm>
            <a:off x="17666511" y="6263937"/>
            <a:ext cx="5491567" cy="118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1182" t="27524" r="75335" b="58036"/>
          <a:stretch>
            <a:fillRect/>
          </a:stretch>
        </p:blipFill>
        <p:spPr>
          <a:xfrm>
            <a:off x="4595763" y="6501780"/>
            <a:ext cx="5719424" cy="1708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G_7434.png" descr="IMG_7434.png"/>
          <p:cNvPicPr>
            <a:picLocks noChangeAspect="1"/>
          </p:cNvPicPr>
          <p:nvPr/>
        </p:nvPicPr>
        <p:blipFill>
          <a:blip r:embed="rId28">
            <a:extLst/>
          </a:blip>
          <a:srcRect l="38243" t="29242" r="8179" b="43148"/>
          <a:stretch>
            <a:fillRect/>
          </a:stretch>
        </p:blipFill>
        <p:spPr>
          <a:xfrm>
            <a:off x="15714559" y="2820622"/>
            <a:ext cx="6788655" cy="198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MG_7434.png" descr="IMG_7434.png"/>
          <p:cNvPicPr>
            <a:picLocks noChangeAspect="1"/>
          </p:cNvPicPr>
          <p:nvPr/>
        </p:nvPicPr>
        <p:blipFill>
          <a:blip r:embed="rId28">
            <a:extLst/>
          </a:blip>
          <a:srcRect l="42627" t="85699" r="9101" b="624"/>
          <a:stretch>
            <a:fillRect/>
          </a:stretch>
        </p:blipFill>
        <p:spPr>
          <a:xfrm>
            <a:off x="15900892" y="4687466"/>
            <a:ext cx="6415914" cy="103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IMG_7435.png" descr="IMG_7435.png"/>
          <p:cNvPicPr>
            <a:picLocks noChangeAspect="1"/>
          </p:cNvPicPr>
          <p:nvPr/>
        </p:nvPicPr>
        <p:blipFill>
          <a:blip r:embed="rId29">
            <a:extLst/>
          </a:blip>
          <a:srcRect l="36126" t="20355" r="11685" b="45840"/>
          <a:stretch>
            <a:fillRect/>
          </a:stretch>
        </p:blipFill>
        <p:spPr>
          <a:xfrm>
            <a:off x="3986075" y="3089846"/>
            <a:ext cx="5720246" cy="20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IMG_7435.png" descr="IMG_7435.png"/>
          <p:cNvPicPr>
            <a:picLocks noChangeAspect="1"/>
          </p:cNvPicPr>
          <p:nvPr/>
        </p:nvPicPr>
        <p:blipFill>
          <a:blip r:embed="rId29">
            <a:extLst/>
          </a:blip>
          <a:srcRect l="44141" t="86357" r="10082" b="0"/>
          <a:stretch>
            <a:fillRect/>
          </a:stretch>
        </p:blipFill>
        <p:spPr>
          <a:xfrm>
            <a:off x="3986075" y="4881538"/>
            <a:ext cx="5043599" cy="836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7" name="IMG_7436.png" descr="IMG_7436.png"/>
          <p:cNvPicPr>
            <a:picLocks noChangeAspect="1"/>
          </p:cNvPicPr>
          <p:nvPr/>
        </p:nvPicPr>
        <p:blipFill>
          <a:blip r:embed="rId30">
            <a:extLst/>
          </a:blip>
          <a:srcRect l="18217" t="7618" r="5377" b="23295"/>
          <a:stretch>
            <a:fillRect/>
          </a:stretch>
        </p:blipFill>
        <p:spPr>
          <a:xfrm>
            <a:off x="14363778" y="7860850"/>
            <a:ext cx="9295325" cy="2821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8" name="IMG_7437.png" descr="IMG_7437.png"/>
          <p:cNvPicPr>
            <a:picLocks noChangeAspect="1"/>
          </p:cNvPicPr>
          <p:nvPr/>
        </p:nvPicPr>
        <p:blipFill>
          <a:blip r:embed="rId31">
            <a:extLst/>
          </a:blip>
          <a:srcRect l="16307" t="3417" r="9175" b="18921"/>
          <a:stretch>
            <a:fillRect/>
          </a:stretch>
        </p:blipFill>
        <p:spPr>
          <a:xfrm>
            <a:off x="1838584" y="8076055"/>
            <a:ext cx="9094984" cy="286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9" name="IMG_7436.png" descr="IMG_7436.png"/>
          <p:cNvPicPr>
            <a:picLocks noChangeAspect="1"/>
          </p:cNvPicPr>
          <p:nvPr/>
        </p:nvPicPr>
        <p:blipFill>
          <a:blip r:embed="rId30">
            <a:extLst/>
          </a:blip>
          <a:srcRect l="12288" t="72960" r="5377" b="0"/>
          <a:stretch>
            <a:fillRect/>
          </a:stretch>
        </p:blipFill>
        <p:spPr>
          <a:xfrm>
            <a:off x="14363778" y="10490283"/>
            <a:ext cx="9490097" cy="1046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IMG_7437.png" descr="IMG_7437.png"/>
          <p:cNvPicPr>
            <a:picLocks noChangeAspect="1"/>
          </p:cNvPicPr>
          <p:nvPr/>
        </p:nvPicPr>
        <p:blipFill>
          <a:blip r:embed="rId31">
            <a:extLst/>
          </a:blip>
          <a:srcRect l="4783" t="76391" r="10160" b="0"/>
          <a:stretch>
            <a:fillRect/>
          </a:stretch>
        </p:blipFill>
        <p:spPr>
          <a:xfrm>
            <a:off x="1838584" y="11013364"/>
            <a:ext cx="10015150" cy="840473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خط"/>
          <p:cNvSpPr/>
          <p:nvPr/>
        </p:nvSpPr>
        <p:spPr>
          <a:xfrm flipV="1">
            <a:off x="13848767" y="2196154"/>
            <a:ext cx="1" cy="9834793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042" name="خط"/>
          <p:cNvSpPr/>
          <p:nvPr/>
        </p:nvSpPr>
        <p:spPr>
          <a:xfrm flipH="1" flipV="1">
            <a:off x="3397045" y="6051327"/>
            <a:ext cx="19761026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44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45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5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04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4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5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22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054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052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05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1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055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6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7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8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9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1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2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3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66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064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65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67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8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5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6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0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2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3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4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5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6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7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8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9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0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1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2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3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4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5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6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7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0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1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04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102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03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05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7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8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0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1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2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3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4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5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6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7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8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9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0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3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3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2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2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2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2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2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28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9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0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1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32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3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4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5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36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3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40" name="IMG_7421.png" descr="IMG_7421.png"/>
          <p:cNvPicPr>
            <a:picLocks noChangeAspect="1"/>
          </p:cNvPicPr>
          <p:nvPr/>
        </p:nvPicPr>
        <p:blipFill>
          <a:blip r:embed="rId21">
            <a:extLst/>
          </a:blip>
          <a:srcRect l="0" t="43207" r="0" b="31958"/>
          <a:stretch>
            <a:fillRect/>
          </a:stretch>
        </p:blipFill>
        <p:spPr>
          <a:xfrm>
            <a:off x="4115892" y="2074312"/>
            <a:ext cx="19359700" cy="233540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4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43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44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6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6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5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4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4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4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4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51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2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3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4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55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6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7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8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9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6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63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82030" t="57397" r="0" b="31830"/>
          <a:stretch>
            <a:fillRect/>
          </a:stretch>
        </p:blipFill>
        <p:spPr>
          <a:xfrm>
            <a:off x="19689383" y="2495074"/>
            <a:ext cx="3989695" cy="116173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64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65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57338" t="57602" r="24691" b="32406"/>
          <a:stretch>
            <a:fillRect/>
          </a:stretch>
        </p:blipFill>
        <p:spPr>
          <a:xfrm>
            <a:off x="8998489" y="2495074"/>
            <a:ext cx="3989695" cy="1077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27182" t="57452" r="50000" b="33204"/>
          <a:stretch>
            <a:fillRect/>
          </a:stretch>
        </p:blipFill>
        <p:spPr>
          <a:xfrm>
            <a:off x="18565770" y="6858000"/>
            <a:ext cx="5065894" cy="1007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1733" t="57229" r="75449" b="33427"/>
          <a:stretch>
            <a:fillRect/>
          </a:stretch>
        </p:blipFill>
        <p:spPr>
          <a:xfrm>
            <a:off x="7497212" y="7327166"/>
            <a:ext cx="5065894" cy="100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IMG_7438.png" descr="IMG_7438.png"/>
          <p:cNvPicPr>
            <a:picLocks noChangeAspect="1"/>
          </p:cNvPicPr>
          <p:nvPr/>
        </p:nvPicPr>
        <p:blipFill>
          <a:blip r:embed="rId28">
            <a:extLst/>
          </a:blip>
          <a:srcRect l="51343" t="14914" r="6336" b="56282"/>
          <a:stretch>
            <a:fillRect/>
          </a:stretch>
        </p:blipFill>
        <p:spPr>
          <a:xfrm>
            <a:off x="14248610" y="2283059"/>
            <a:ext cx="6130681" cy="215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9" name="IMG_7438.png" descr="IMG_7438.png"/>
          <p:cNvPicPr>
            <a:picLocks noChangeAspect="1"/>
          </p:cNvPicPr>
          <p:nvPr/>
        </p:nvPicPr>
        <p:blipFill>
          <a:blip r:embed="rId28">
            <a:extLst/>
          </a:blip>
          <a:srcRect l="72390" t="84001" r="6991" b="0"/>
          <a:stretch>
            <a:fillRect/>
          </a:stretch>
        </p:blipFill>
        <p:spPr>
          <a:xfrm>
            <a:off x="16286180" y="4325876"/>
            <a:ext cx="3403379" cy="1366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0" name="IMG_7439.png" descr="IMG_7439.png"/>
          <p:cNvPicPr>
            <a:picLocks noChangeAspect="1"/>
          </p:cNvPicPr>
          <p:nvPr/>
        </p:nvPicPr>
        <p:blipFill>
          <a:blip r:embed="rId29">
            <a:extLst/>
          </a:blip>
          <a:srcRect l="21559" t="5876" r="6232" b="47848"/>
          <a:stretch>
            <a:fillRect/>
          </a:stretch>
        </p:blipFill>
        <p:spPr>
          <a:xfrm>
            <a:off x="1789441" y="2569999"/>
            <a:ext cx="8002817" cy="187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IMG_7439.png" descr="IMG_7439.png"/>
          <p:cNvPicPr>
            <a:picLocks noChangeAspect="1"/>
          </p:cNvPicPr>
          <p:nvPr/>
        </p:nvPicPr>
        <p:blipFill>
          <a:blip r:embed="rId29">
            <a:extLst/>
          </a:blip>
          <a:srcRect l="64575" t="72472" r="6232" b="0"/>
          <a:stretch>
            <a:fillRect/>
          </a:stretch>
        </p:blipFill>
        <p:spPr>
          <a:xfrm>
            <a:off x="5392137" y="4325876"/>
            <a:ext cx="3410104" cy="117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G_7444.png" descr="IMG_7444.png"/>
          <p:cNvPicPr>
            <a:picLocks noChangeAspect="1"/>
          </p:cNvPicPr>
          <p:nvPr/>
        </p:nvPicPr>
        <p:blipFill>
          <a:blip r:embed="rId30">
            <a:extLst/>
          </a:blip>
          <a:srcRect l="20285" t="12366" r="9770" b="46270"/>
          <a:stretch>
            <a:fillRect/>
          </a:stretch>
        </p:blipFill>
        <p:spPr>
          <a:xfrm>
            <a:off x="14709262" y="7709637"/>
            <a:ext cx="8978139" cy="3163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IMG_7444.png" descr="IMG_7444.png"/>
          <p:cNvPicPr>
            <a:picLocks noChangeAspect="1"/>
          </p:cNvPicPr>
          <p:nvPr/>
        </p:nvPicPr>
        <p:blipFill>
          <a:blip r:embed="rId30">
            <a:extLst/>
          </a:blip>
          <a:srcRect l="60882" t="64356" r="22366" b="22275"/>
          <a:stretch>
            <a:fillRect/>
          </a:stretch>
        </p:blipFill>
        <p:spPr>
          <a:xfrm>
            <a:off x="18565770" y="10758073"/>
            <a:ext cx="2553402" cy="1214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IMG_7441.png" descr="IMG_7441.png"/>
          <p:cNvPicPr>
            <a:picLocks noChangeAspect="1"/>
          </p:cNvPicPr>
          <p:nvPr/>
        </p:nvPicPr>
        <p:blipFill>
          <a:blip r:embed="rId31">
            <a:extLst/>
          </a:blip>
          <a:srcRect l="5852" t="15285" r="7555" b="25157"/>
          <a:stretch>
            <a:fillRect/>
          </a:stretch>
        </p:blipFill>
        <p:spPr>
          <a:xfrm>
            <a:off x="1870097" y="8201614"/>
            <a:ext cx="11578732" cy="266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5" name="IMG_7441.png" descr="IMG_7441.png"/>
          <p:cNvPicPr>
            <a:picLocks noChangeAspect="1"/>
          </p:cNvPicPr>
          <p:nvPr/>
        </p:nvPicPr>
        <p:blipFill>
          <a:blip r:embed="rId31">
            <a:extLst/>
          </a:blip>
          <a:srcRect l="74931" t="78879" r="8712" b="8315"/>
          <a:stretch>
            <a:fillRect/>
          </a:stretch>
        </p:blipFill>
        <p:spPr>
          <a:xfrm>
            <a:off x="6519389" y="11094022"/>
            <a:ext cx="3049768" cy="797890"/>
          </a:xfrm>
          <a:prstGeom prst="rect">
            <a:avLst/>
          </a:prstGeom>
          <a:ln w="12700">
            <a:miter lim="400000"/>
          </a:ln>
        </p:spPr>
      </p:pic>
      <p:sp>
        <p:nvSpPr>
          <p:cNvPr id="1176" name="خط"/>
          <p:cNvSpPr/>
          <p:nvPr/>
        </p:nvSpPr>
        <p:spPr>
          <a:xfrm flipV="1">
            <a:off x="13848768" y="2196154"/>
            <a:ext cx="1" cy="9834793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177" name="خط"/>
          <p:cNvSpPr/>
          <p:nvPr/>
        </p:nvSpPr>
        <p:spPr>
          <a:xfrm flipH="1" flipV="1">
            <a:off x="3568412" y="6701175"/>
            <a:ext cx="19761027" cy="1"/>
          </a:xfrm>
          <a:prstGeom prst="line">
            <a:avLst/>
          </a:prstGeom>
          <a:ln w="635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79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80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8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18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8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8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57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189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187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188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6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190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1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4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5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6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7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8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01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199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00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02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3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4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5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6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8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9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0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5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6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8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9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0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1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2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4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5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7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8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1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2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3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4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5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6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39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237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38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40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1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2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3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4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5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6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7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8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9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0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1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2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3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4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5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74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7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6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6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5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5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6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63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4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5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6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67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8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9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0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71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7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75" name="IMG_7421.png" descr="IMG_7421.png"/>
          <p:cNvPicPr>
            <a:picLocks noChangeAspect="1"/>
          </p:cNvPicPr>
          <p:nvPr/>
        </p:nvPicPr>
        <p:blipFill>
          <a:blip r:embed="rId21">
            <a:extLst/>
          </a:blip>
          <a:srcRect l="0" t="69030" r="0" b="0"/>
          <a:stretch>
            <a:fillRect/>
          </a:stretch>
        </p:blipFill>
        <p:spPr>
          <a:xfrm>
            <a:off x="3707152" y="2314747"/>
            <a:ext cx="19359699" cy="29124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7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78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79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29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9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8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8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8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8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8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86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7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8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9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90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1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2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3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4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9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98" name="IMG_7421.png" descr="IMG_7421.png"/>
          <p:cNvPicPr>
            <a:picLocks noChangeAspect="1"/>
          </p:cNvPicPr>
          <p:nvPr/>
        </p:nvPicPr>
        <p:blipFill>
          <a:blip r:embed="rId20">
            <a:extLst/>
          </a:blip>
          <a:srcRect l="0" t="69030" r="0" b="0"/>
          <a:stretch>
            <a:fillRect/>
          </a:stretch>
        </p:blipFill>
        <p:spPr>
          <a:xfrm>
            <a:off x="3707152" y="2314747"/>
            <a:ext cx="19359699" cy="29124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9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00" name="IMG_7440.png" descr="IMG_7440.png"/>
          <p:cNvPicPr>
            <a:picLocks noChangeAspect="1"/>
          </p:cNvPicPr>
          <p:nvPr/>
        </p:nvPicPr>
        <p:blipFill>
          <a:blip r:embed="rId28">
            <a:extLst/>
          </a:blip>
          <a:srcRect l="22409" t="0" r="8097" b="0"/>
          <a:stretch>
            <a:fillRect/>
          </a:stretch>
        </p:blipFill>
        <p:spPr>
          <a:xfrm>
            <a:off x="7586427" y="5695865"/>
            <a:ext cx="10907319" cy="4666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302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303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30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30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0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0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80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312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310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311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9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313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4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5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6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7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9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1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24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322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23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25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6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7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8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9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0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1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2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4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5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6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7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0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1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2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3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4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7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8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9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0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1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3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4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5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62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360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61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63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4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5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6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7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8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9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0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1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2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3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4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5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6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7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8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9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9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8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8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8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8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8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86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7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8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9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90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1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2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3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94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9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98" name="IMG_7422.png" descr="IMG_7422.png"/>
          <p:cNvPicPr>
            <a:picLocks noChangeAspect="1"/>
          </p:cNvPicPr>
          <p:nvPr/>
        </p:nvPicPr>
        <p:blipFill>
          <a:blip r:embed="rId21">
            <a:extLst/>
          </a:blip>
          <a:srcRect l="6944" t="38478" r="0" b="40078"/>
          <a:stretch>
            <a:fillRect/>
          </a:stretch>
        </p:blipFill>
        <p:spPr>
          <a:xfrm>
            <a:off x="2724874" y="2560071"/>
            <a:ext cx="20988289" cy="12374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9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401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402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42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1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40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40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40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0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0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409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0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1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2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13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4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5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6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17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1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21" name="IMG_7422.png" descr="IMG_7422.png"/>
          <p:cNvPicPr>
            <a:picLocks noChangeAspect="1"/>
          </p:cNvPicPr>
          <p:nvPr/>
        </p:nvPicPr>
        <p:blipFill>
          <a:blip r:embed="rId20">
            <a:extLst/>
          </a:blip>
          <a:srcRect l="6944" t="38478" r="0" b="40078"/>
          <a:stretch>
            <a:fillRect/>
          </a:stretch>
        </p:blipFill>
        <p:spPr>
          <a:xfrm>
            <a:off x="2724874" y="2560071"/>
            <a:ext cx="20988289" cy="12374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2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33" name="تجميع"/>
          <p:cNvGrpSpPr/>
          <p:nvPr/>
        </p:nvGrpSpPr>
        <p:grpSpPr>
          <a:xfrm>
            <a:off x="6179592" y="4996708"/>
            <a:ext cx="14199547" cy="5676470"/>
            <a:chOff x="0" y="0"/>
            <a:chExt cx="14199545" cy="5676469"/>
          </a:xfrm>
        </p:grpSpPr>
        <p:grpSp>
          <p:nvGrpSpPr>
            <p:cNvPr id="1425" name="تجميع"/>
            <p:cNvGrpSpPr/>
            <p:nvPr/>
          </p:nvGrpSpPr>
          <p:grpSpPr>
            <a:xfrm>
              <a:off x="0" y="-1"/>
              <a:ext cx="14199546" cy="1276093"/>
              <a:chOff x="0" y="0"/>
              <a:chExt cx="14199545" cy="1276091"/>
            </a:xfrm>
          </p:grpSpPr>
          <p:pic>
            <p:nvPicPr>
              <p:cNvPr id="1423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1999" t="1842" r="47521" b="82830"/>
              <a:stretch>
                <a:fillRect/>
              </a:stretch>
            </p:blipFill>
            <p:spPr>
              <a:xfrm>
                <a:off x="5487850" y="0"/>
                <a:ext cx="8711696" cy="12616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24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54633" t="16578" r="12140" b="68763"/>
              <a:stretch>
                <a:fillRect/>
              </a:stretch>
            </p:blipFill>
            <p:spPr>
              <a:xfrm>
                <a:off x="0" y="69622"/>
                <a:ext cx="5734368" cy="1206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28" name="تجميع"/>
            <p:cNvGrpSpPr/>
            <p:nvPr/>
          </p:nvGrpSpPr>
          <p:grpSpPr>
            <a:xfrm>
              <a:off x="-1" y="1564567"/>
              <a:ext cx="13661694" cy="1109983"/>
              <a:chOff x="0" y="0"/>
              <a:chExt cx="13661692" cy="1109981"/>
            </a:xfrm>
          </p:grpSpPr>
          <p:pic>
            <p:nvPicPr>
              <p:cNvPr id="1426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0" t="17918" r="45205" b="68596"/>
              <a:stretch>
                <a:fillRect/>
              </a:stretch>
            </p:blipFill>
            <p:spPr>
              <a:xfrm>
                <a:off x="4205108" y="-1"/>
                <a:ext cx="9456585" cy="11099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27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63016" t="31650" r="12619" b="55367"/>
              <a:stretch>
                <a:fillRect/>
              </a:stretch>
            </p:blipFill>
            <p:spPr>
              <a:xfrm>
                <a:off x="-1" y="20704"/>
                <a:ext cx="4204910" cy="10686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29" name="IMG_7446.png" descr="IMG_7446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0941" t="31315" r="36260" b="55367"/>
            <a:stretch>
              <a:fillRect/>
            </a:stretch>
          </p:blipFill>
          <p:spPr>
            <a:xfrm>
              <a:off x="2618183" y="2963025"/>
              <a:ext cx="9111988" cy="1096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863431" y="4608073"/>
              <a:ext cx="12472683" cy="1068397"/>
              <a:chOff x="0" y="0"/>
              <a:chExt cx="12472681" cy="1068396"/>
            </a:xfrm>
          </p:grpSpPr>
          <p:pic>
            <p:nvPicPr>
              <p:cNvPr id="1430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2156" t="32305" r="89127" b="56143"/>
              <a:stretch>
                <a:fillRect/>
              </a:stretch>
            </p:blipFill>
            <p:spPr>
              <a:xfrm>
                <a:off x="10968512" y="113663"/>
                <a:ext cx="1504170" cy="9507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1" name="IMG_7446.png" descr="IMG_7446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rcRect l="22629" t="44645" r="11415" b="42374"/>
              <a:stretch>
                <a:fillRect/>
              </a:stretch>
            </p:blipFill>
            <p:spPr>
              <a:xfrm>
                <a:off x="0" y="-1"/>
                <a:ext cx="11382676" cy="1068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43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43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3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510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442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440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44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09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443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4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5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6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7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8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9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0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1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54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452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53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55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6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7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8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2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4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7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8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9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0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1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2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3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4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5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6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7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8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9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0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1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3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4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5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6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7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8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92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490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91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93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5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6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7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8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9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0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1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2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3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4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5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6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8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13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11" name="مستطيل    " descr="مستطيل  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12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53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2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1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1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1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1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1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19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0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1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2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23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4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5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6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27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2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31" name="IMG_7422.png" descr="IMG_7422.png"/>
          <p:cNvPicPr>
            <a:picLocks noChangeAspect="1"/>
          </p:cNvPicPr>
          <p:nvPr/>
        </p:nvPicPr>
        <p:blipFill>
          <a:blip r:embed="rId21">
            <a:extLst/>
          </a:blip>
          <a:srcRect l="3693" t="59518" r="0" b="4872"/>
          <a:stretch>
            <a:fillRect/>
          </a:stretch>
        </p:blipFill>
        <p:spPr>
          <a:xfrm>
            <a:off x="2219107" y="2716354"/>
            <a:ext cx="21721617" cy="205494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3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34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35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55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5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4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3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3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3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4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42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3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4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5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46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7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8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49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50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5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54" name="IMG_7422.png" descr="IMG_7422.png"/>
          <p:cNvPicPr>
            <a:picLocks noChangeAspect="1"/>
          </p:cNvPicPr>
          <p:nvPr/>
        </p:nvPicPr>
        <p:blipFill>
          <a:blip r:embed="rId20">
            <a:extLst/>
          </a:blip>
          <a:srcRect l="3693" t="59518" r="0" b="4872"/>
          <a:stretch>
            <a:fillRect/>
          </a:stretch>
        </p:blipFill>
        <p:spPr>
          <a:xfrm>
            <a:off x="2219107" y="2716354"/>
            <a:ext cx="21721617" cy="205494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5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58" name="تجميع"/>
          <p:cNvGrpSpPr/>
          <p:nvPr/>
        </p:nvGrpSpPr>
        <p:grpSpPr>
          <a:xfrm>
            <a:off x="4740303" y="6126836"/>
            <a:ext cx="15236816" cy="3797427"/>
            <a:chOff x="0" y="0"/>
            <a:chExt cx="15236815" cy="3797425"/>
          </a:xfrm>
        </p:grpSpPr>
        <p:pic>
          <p:nvPicPr>
            <p:cNvPr id="1556" name="IMG_7446.png" descr="IMG_7446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3898" t="58170" r="37924" b="26968"/>
            <a:stretch>
              <a:fillRect/>
            </a:stretch>
          </p:blipFill>
          <p:spPr>
            <a:xfrm>
              <a:off x="3905662" y="0"/>
              <a:ext cx="10440555" cy="12720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7" name="IMG_7446.png" descr="IMG_7446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4153" t="72725" r="10944" b="0"/>
            <a:stretch>
              <a:fillRect/>
            </a:stretch>
          </p:blipFill>
          <p:spPr>
            <a:xfrm>
              <a:off x="0" y="1462948"/>
              <a:ext cx="15236816" cy="2334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59" name="IMG_7446.png" descr="IMG_7446.png"/>
          <p:cNvPicPr>
            <a:picLocks noChangeAspect="1"/>
          </p:cNvPicPr>
          <p:nvPr/>
        </p:nvPicPr>
        <p:blipFill>
          <a:blip r:embed="rId28">
            <a:extLst/>
          </a:blip>
          <a:srcRect l="80525" t="61609" r="11453" b="29558"/>
          <a:stretch>
            <a:fillRect/>
          </a:stretch>
        </p:blipFill>
        <p:spPr>
          <a:xfrm>
            <a:off x="13079989" y="5179162"/>
            <a:ext cx="1762517" cy="92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1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31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22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3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4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5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9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0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1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42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43" name="الجدول"/>
          <p:cNvGraphicFramePr/>
          <p:nvPr/>
        </p:nvGraphicFramePr>
        <p:xfrm>
          <a:off x="22948267" y="1294161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2"/>
      <p:bldP build="whole" bldLvl="1" animBg="1" rev="0" advAuto="0" spid="741" grpId="3"/>
      <p:bldP build="whole" bldLvl="1" animBg="1" rev="0" advAuto="0" spid="742" grpId="4"/>
      <p:bldP build="whole" bldLvl="1" animBg="1" rev="0" advAuto="0" spid="73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1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561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5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943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4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46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9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947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8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0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58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956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57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59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4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1972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5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6" name="IMG_7423.jpeg" descr="IMG_7423.jpeg"/>
          <p:cNvPicPr>
            <a:picLocks noChangeAspect="1"/>
          </p:cNvPicPr>
          <p:nvPr/>
        </p:nvPicPr>
        <p:blipFill>
          <a:blip r:embed="rId4">
            <a:extLst/>
          </a:blip>
          <a:srcRect l="102" t="0" r="102" b="0"/>
          <a:stretch>
            <a:fillRect/>
          </a:stretch>
        </p:blipFill>
        <p:spPr>
          <a:xfrm>
            <a:off x="13248332" y="1499195"/>
            <a:ext cx="8891468" cy="10717547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977" name="IMG_7424.jpeg" descr="IMG_7424.jpeg"/>
          <p:cNvPicPr>
            <a:picLocks noChangeAspect="1"/>
          </p:cNvPicPr>
          <p:nvPr/>
        </p:nvPicPr>
        <p:blipFill>
          <a:blip r:embed="rId5">
            <a:extLst/>
          </a:blip>
          <a:srcRect l="0" t="905" r="0" b="905"/>
          <a:stretch>
            <a:fillRect/>
          </a:stretch>
        </p:blipFill>
        <p:spPr>
          <a:xfrm>
            <a:off x="12841589" y="1146803"/>
            <a:ext cx="1245629" cy="121649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pSp>
        <p:nvGrpSpPr>
          <p:cNvPr id="1980" name="تجميع"/>
          <p:cNvGrpSpPr/>
          <p:nvPr/>
        </p:nvGrpSpPr>
        <p:grpSpPr>
          <a:xfrm>
            <a:off x="223687" y="1394275"/>
            <a:ext cx="7316801" cy="1805498"/>
            <a:chOff x="0" y="0"/>
            <a:chExt cx="7316799" cy="1805496"/>
          </a:xfrm>
        </p:grpSpPr>
        <p:sp>
          <p:nvSpPr>
            <p:cNvPr id="1978" name="Google Shape;2658;p64"/>
            <p:cNvSpPr/>
            <p:nvPr/>
          </p:nvSpPr>
          <p:spPr>
            <a:xfrm>
              <a:off x="0" y="169948"/>
              <a:ext cx="7316800" cy="1465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تقويم ختامي"/>
            <p:cNvSpPr txBox="1"/>
            <p:nvPr/>
          </p:nvSpPr>
          <p:spPr>
            <a:xfrm>
              <a:off x="1104875" y="0"/>
              <a:ext cx="5758759" cy="18054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7200">
                  <a:solidFill>
                    <a:schemeClr val="accent6">
                      <a:lumOff val="44000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graphicFrame>
        <p:nvGraphicFramePr>
          <p:cNvPr id="1981" name="الجدول"/>
          <p:cNvGraphicFramePr/>
          <p:nvPr/>
        </p:nvGraphicFramePr>
        <p:xfrm>
          <a:off x="22816093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84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94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1985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01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1995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96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97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998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02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003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004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2005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2006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4" grpId="3"/>
      <p:bldP build="whole" bldLvl="1" animBg="1" rev="0" advAuto="0" spid="2002" grpId="1"/>
      <p:bldP build="whole" bldLvl="1" animBg="1" rev="0" advAuto="0" spid="2003" grpId="2"/>
      <p:bldP build="whole" bldLvl="1" animBg="1" rev="0" advAuto="0" spid="2005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12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2009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13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2130" name="Google Shape;695;p37"/>
          <p:cNvGrpSpPr/>
          <p:nvPr/>
        </p:nvGrpSpPr>
        <p:grpSpPr>
          <a:xfrm>
            <a:off x="5794464" y="5899394"/>
            <a:ext cx="4946912" cy="4957993"/>
            <a:chOff x="0" y="0"/>
            <a:chExt cx="4946911" cy="4957992"/>
          </a:xfrm>
        </p:grpSpPr>
        <p:sp>
          <p:nvSpPr>
            <p:cNvPr id="2014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31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132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133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2142" name="Google Shape;114;p10"/>
          <p:cNvGrpSpPr/>
          <p:nvPr/>
        </p:nvGrpSpPr>
        <p:grpSpPr>
          <a:xfrm>
            <a:off x="10377229" y="10460242"/>
            <a:ext cx="2487160" cy="1901548"/>
            <a:chOff x="0" y="0"/>
            <a:chExt cx="2487159" cy="1901546"/>
          </a:xfrm>
        </p:grpSpPr>
        <p:sp>
          <p:nvSpPr>
            <p:cNvPr id="2134" name="Google Shape;115;p10"/>
            <p:cNvSpPr/>
            <p:nvPr/>
          </p:nvSpPr>
          <p:spPr>
            <a:xfrm rot="5400000">
              <a:off x="619659" y="488450"/>
              <a:ext cx="634962" cy="62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6;p10"/>
            <p:cNvSpPr/>
            <p:nvPr/>
          </p:nvSpPr>
          <p:spPr>
            <a:xfrm rot="5400000">
              <a:off x="-3905" y="1123981"/>
              <a:ext cx="781471" cy="77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7;p10"/>
            <p:cNvSpPr/>
            <p:nvPr/>
          </p:nvSpPr>
          <p:spPr>
            <a:xfrm rot="5400000">
              <a:off x="1254962" y="1097244"/>
              <a:ext cx="385741" cy="3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8;p10"/>
            <p:cNvSpPr/>
            <p:nvPr/>
          </p:nvSpPr>
          <p:spPr>
            <a:xfrm rot="5400000">
              <a:off x="873355" y="1843"/>
              <a:ext cx="287785" cy="2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9;p10"/>
            <p:cNvSpPr/>
            <p:nvPr/>
          </p:nvSpPr>
          <p:spPr>
            <a:xfrm rot="5400000">
              <a:off x="123552" y="660957"/>
              <a:ext cx="285931" cy="2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20;p10"/>
            <p:cNvSpPr/>
            <p:nvPr/>
          </p:nvSpPr>
          <p:spPr>
            <a:xfrm rot="5400000">
              <a:off x="926013" y="1361351"/>
              <a:ext cx="185795" cy="18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22;p10"/>
            <p:cNvSpPr/>
            <p:nvPr/>
          </p:nvSpPr>
          <p:spPr>
            <a:xfrm rot="5400000">
              <a:off x="1517198" y="-17509"/>
              <a:ext cx="823368" cy="11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23;p10"/>
            <p:cNvSpPr/>
            <p:nvPr/>
          </p:nvSpPr>
          <p:spPr>
            <a:xfrm rot="5400000">
              <a:off x="1361498" y="565046"/>
              <a:ext cx="377002" cy="37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45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2143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٥٢"/>
            <p:cNvSpPr/>
            <p:nvPr/>
          </p:nvSpPr>
          <p:spPr>
            <a:xfrm>
              <a:off x="969718" y="5495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٥٢</a:t>
              </a:r>
            </a:p>
          </p:txBody>
        </p:sp>
      </p:grpSp>
      <p:grpSp>
        <p:nvGrpSpPr>
          <p:cNvPr id="2148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2146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١٣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١٣</a:t>
              </a:r>
            </a:p>
          </p:txBody>
        </p:sp>
      </p:grpSp>
      <p:grpSp>
        <p:nvGrpSpPr>
          <p:cNvPr id="2151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2149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٢٠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٢٠</a:t>
              </a:r>
            </a:p>
          </p:txBody>
        </p:sp>
      </p:grpSp>
      <p:grpSp>
        <p:nvGrpSpPr>
          <p:cNvPr id="2154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2152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١٧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١٧</a:t>
              </a:r>
            </a:p>
          </p:txBody>
        </p:sp>
      </p:grpSp>
      <p:sp>
        <p:nvSpPr>
          <p:cNvPr id="2155" name="إن لم تُقدّم وقتك الثمين وجُهدك وتعبك لأجل هدف عظيم تسعى له فلن تصل إليه."/>
          <p:cNvSpPr txBox="1"/>
          <p:nvPr/>
        </p:nvSpPr>
        <p:spPr>
          <a:xfrm>
            <a:off x="13334823" y="10460242"/>
            <a:ext cx="9613445" cy="1637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49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5" grpId="2"/>
      <p:bldP build="whole" bldLvl="1" animBg="1" rev="0" advAuto="0" spid="21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6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3255780" y="1000134"/>
            <a:ext cx="6034200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8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G_7414.png" descr="IMG_7414.png"/>
          <p:cNvPicPr>
            <a:picLocks noChangeAspect="1"/>
          </p:cNvPicPr>
          <p:nvPr/>
        </p:nvPicPr>
        <p:blipFill>
          <a:blip r:embed="rId3">
            <a:extLst/>
          </a:blip>
          <a:srcRect l="41724" t="21283" r="18398" b="57147"/>
          <a:stretch>
            <a:fillRect/>
          </a:stretch>
        </p:blipFill>
        <p:spPr>
          <a:xfrm>
            <a:off x="9281285" y="3300421"/>
            <a:ext cx="8637869" cy="326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7414.png" descr="IMG_7414.png"/>
          <p:cNvPicPr>
            <a:picLocks noChangeAspect="1"/>
          </p:cNvPicPr>
          <p:nvPr/>
        </p:nvPicPr>
        <p:blipFill>
          <a:blip r:embed="rId3">
            <a:extLst/>
          </a:blip>
          <a:srcRect l="42723" t="56244" r="19008" b="11460"/>
          <a:stretch>
            <a:fillRect/>
          </a:stretch>
        </p:blipFill>
        <p:spPr>
          <a:xfrm>
            <a:off x="9872232" y="7573412"/>
            <a:ext cx="7456159" cy="43952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51" name="الجدول"/>
          <p:cNvGraphicFramePr/>
          <p:nvPr/>
        </p:nvGraphicFramePr>
        <p:xfrm>
          <a:off x="22208381" y="1284584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7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5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5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5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5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9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0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6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3630618" y="731566"/>
            <a:ext cx="4095868" cy="1411050"/>
            <a:chOff x="-88900" y="-12699"/>
            <a:chExt cx="4095866" cy="1411049"/>
          </a:xfrm>
        </p:grpSpPr>
        <p:pic>
          <p:nvPicPr>
            <p:cNvPr id="771" name="النص  " descr="النص  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72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74" name="IMG_7415.png" descr="IMG_7415.png"/>
          <p:cNvPicPr>
            <a:picLocks noChangeAspect="1"/>
          </p:cNvPicPr>
          <p:nvPr/>
        </p:nvPicPr>
        <p:blipFill>
          <a:blip r:embed="rId27">
            <a:extLst/>
          </a:blip>
          <a:srcRect l="8030" t="23172" r="5311" b="0"/>
          <a:stretch>
            <a:fillRect/>
          </a:stretch>
        </p:blipFill>
        <p:spPr>
          <a:xfrm>
            <a:off x="3908792" y="2884409"/>
            <a:ext cx="19299907" cy="8964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7406.jpeg" descr="IMG_7406.jpeg"/>
          <p:cNvPicPr>
            <a:picLocks noChangeAspect="1"/>
          </p:cNvPicPr>
          <p:nvPr/>
        </p:nvPicPr>
        <p:blipFill>
          <a:blip r:embed="rId28">
            <a:extLst/>
          </a:blip>
          <a:srcRect l="8636" t="12922" r="51439" b="32791"/>
          <a:stretch>
            <a:fillRect/>
          </a:stretch>
        </p:blipFill>
        <p:spPr>
          <a:xfrm>
            <a:off x="4678185" y="3214815"/>
            <a:ext cx="6462148" cy="4605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" name="تجميع"/>
          <p:cNvGrpSpPr/>
          <p:nvPr/>
        </p:nvGrpSpPr>
        <p:grpSpPr>
          <a:xfrm>
            <a:off x="3484250" y="600447"/>
            <a:ext cx="3533274" cy="1537783"/>
            <a:chOff x="-88900" y="0"/>
            <a:chExt cx="3533273" cy="1537781"/>
          </a:xfrm>
        </p:grpSpPr>
        <p:pic>
          <p:nvPicPr>
            <p:cNvPr id="77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39181"/>
              <a:ext cx="3533274" cy="1498601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778" name="المفردات"/>
            <p:cNvSpPr/>
            <p:nvPr/>
          </p:nvSpPr>
          <p:spPr>
            <a:xfrm>
              <a:off x="1677736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pic>
        <p:nvPicPr>
          <p:cNvPr id="780" name="IMG_7416.png" descr="IMG_7416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900858" y="1866464"/>
            <a:ext cx="18392364" cy="8457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G_7419.png" descr="IMG_7419.png"/>
          <p:cNvPicPr>
            <a:picLocks noChangeAspect="1"/>
          </p:cNvPicPr>
          <p:nvPr/>
        </p:nvPicPr>
        <p:blipFill>
          <a:blip r:embed="rId4">
            <a:extLst/>
          </a:blip>
          <a:srcRect l="0" t="0" r="5331" b="86734"/>
          <a:stretch>
            <a:fillRect/>
          </a:stretch>
        </p:blipFill>
        <p:spPr>
          <a:xfrm>
            <a:off x="5172174" y="10306427"/>
            <a:ext cx="15974115" cy="13991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8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8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8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8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8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87" name="IMG_4012.png" descr="IMG_4012.pn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8" name="IMG_4015.jpeg" descr="IMG_4015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9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5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9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79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IMG_7417.png" descr="IMG_7417.png"/>
          <p:cNvPicPr>
            <a:picLocks noChangeAspect="1"/>
          </p:cNvPicPr>
          <p:nvPr/>
        </p:nvPicPr>
        <p:blipFill>
          <a:blip r:embed="rId2">
            <a:extLst/>
          </a:blip>
          <a:srcRect l="28475" t="2060" r="34281" b="90170"/>
          <a:stretch>
            <a:fillRect/>
          </a:stretch>
        </p:blipFill>
        <p:spPr>
          <a:xfrm>
            <a:off x="16196351" y="1523121"/>
            <a:ext cx="7025477" cy="11143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02" name="النص   " descr="النص 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03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805" name="IMG_7417.png" descr="IMG_7417.png"/>
          <p:cNvPicPr>
            <a:picLocks noChangeAspect="1"/>
          </p:cNvPicPr>
          <p:nvPr/>
        </p:nvPicPr>
        <p:blipFill>
          <a:blip r:embed="rId2">
            <a:extLst/>
          </a:blip>
          <a:srcRect l="33255" t="11111" r="5158" b="78604"/>
          <a:stretch>
            <a:fillRect/>
          </a:stretch>
        </p:blipFill>
        <p:spPr>
          <a:xfrm>
            <a:off x="14111093" y="2662521"/>
            <a:ext cx="9519270" cy="1208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8" name="IMG_7417.png"/>
          <p:cNvGrpSpPr/>
          <p:nvPr/>
        </p:nvGrpSpPr>
        <p:grpSpPr>
          <a:xfrm>
            <a:off x="12865986" y="3894652"/>
            <a:ext cx="10591007" cy="4366817"/>
            <a:chOff x="0" y="0"/>
            <a:chExt cx="10591006" cy="4366815"/>
          </a:xfrm>
        </p:grpSpPr>
        <p:pic>
          <p:nvPicPr>
            <p:cNvPr id="807" name="IMG_7417.png" descr="IMG_741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249" t="21481" r="10972" b="35242"/>
            <a:stretch>
              <a:fillRect/>
            </a:stretch>
          </p:blipFill>
          <p:spPr>
            <a:xfrm>
              <a:off x="44450" y="44450"/>
              <a:ext cx="10501932" cy="42780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6" name="IMG_7417.png" descr="IMG_7417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591007" cy="4366816"/>
            </a:xfrm>
            <a:prstGeom prst="rect">
              <a:avLst/>
            </a:prstGeom>
            <a:effectLst/>
          </p:spPr>
        </p:pic>
      </p:grpSp>
      <p:grpSp>
        <p:nvGrpSpPr>
          <p:cNvPr id="811" name="IMG_7417.png"/>
          <p:cNvGrpSpPr/>
          <p:nvPr/>
        </p:nvGrpSpPr>
        <p:grpSpPr>
          <a:xfrm>
            <a:off x="3158012" y="8448219"/>
            <a:ext cx="11753454" cy="3784998"/>
            <a:chOff x="0" y="0"/>
            <a:chExt cx="11753453" cy="3784996"/>
          </a:xfrm>
        </p:grpSpPr>
        <p:pic>
          <p:nvPicPr>
            <p:cNvPr id="810" name="IMG_7417.png" descr="IMG_741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96" t="63950" r="11497" b="0"/>
            <a:stretch>
              <a:fillRect/>
            </a:stretch>
          </p:blipFill>
          <p:spPr>
            <a:xfrm>
              <a:off x="44450" y="44450"/>
              <a:ext cx="11664708" cy="36962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9" name="IMG_7417.png" descr="IMG_7417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753454" cy="3784997"/>
            </a:xfrm>
            <a:prstGeom prst="rect">
              <a:avLst/>
            </a:prstGeom>
            <a:effectLst/>
          </p:spPr>
        </p:pic>
      </p:grpSp>
      <p:grpSp>
        <p:nvGrpSpPr>
          <p:cNvPr id="82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2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1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1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1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1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1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17" name="IMG_4012.png" descr="IMG_4012.pn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8" name="IMG_4015.jpeg" descr="IMG_4015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9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0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21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2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3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4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5" name="IMG_4024.jpeg" descr="IMG_4024.jpeg"/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2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2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31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32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834" name="IMG_7418.png" descr="IMG_7418.png"/>
          <p:cNvPicPr>
            <a:picLocks noChangeAspect="1"/>
          </p:cNvPicPr>
          <p:nvPr/>
        </p:nvPicPr>
        <p:blipFill>
          <a:blip r:embed="rId3">
            <a:extLst/>
          </a:blip>
          <a:srcRect l="1883" t="6407" r="60877" b="75107"/>
          <a:stretch>
            <a:fillRect/>
          </a:stretch>
        </p:blipFill>
        <p:spPr>
          <a:xfrm>
            <a:off x="15263890" y="1360890"/>
            <a:ext cx="7940772" cy="1535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7418.png" descr="IMG_7418.png"/>
          <p:cNvPicPr>
            <a:picLocks noChangeAspect="1"/>
          </p:cNvPicPr>
          <p:nvPr/>
        </p:nvPicPr>
        <p:blipFill>
          <a:blip r:embed="rId3">
            <a:extLst/>
          </a:blip>
          <a:srcRect l="8254" t="43168" r="40137" b="5733"/>
          <a:stretch>
            <a:fillRect/>
          </a:stretch>
        </p:blipFill>
        <p:spPr>
          <a:xfrm>
            <a:off x="6158904" y="4531717"/>
            <a:ext cx="12066233" cy="465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IMG_7418.png" descr="IMG_7418.png"/>
          <p:cNvPicPr>
            <a:picLocks noChangeAspect="1"/>
          </p:cNvPicPr>
          <p:nvPr/>
        </p:nvPicPr>
        <p:blipFill>
          <a:blip r:embed="rId3">
            <a:extLst/>
          </a:blip>
          <a:srcRect l="66635" t="20572" r="2647" b="8600"/>
          <a:stretch>
            <a:fillRect/>
          </a:stretch>
        </p:blipFill>
        <p:spPr>
          <a:xfrm>
            <a:off x="18674056" y="4320907"/>
            <a:ext cx="4754602" cy="42696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837" name="IMG_7418.png" descr="IMG_7418.png"/>
          <p:cNvPicPr>
            <a:picLocks noChangeAspect="1"/>
          </p:cNvPicPr>
          <p:nvPr/>
        </p:nvPicPr>
        <p:blipFill>
          <a:blip r:embed="rId3">
            <a:extLst/>
          </a:blip>
          <a:srcRect l="4904" t="26137" r="34892" b="57333"/>
          <a:stretch>
            <a:fillRect/>
          </a:stretch>
        </p:blipFill>
        <p:spPr>
          <a:xfrm>
            <a:off x="11063399" y="2672500"/>
            <a:ext cx="11020675" cy="11784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5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4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4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3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3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4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43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4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5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6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47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8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9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0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1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5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5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57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58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pSp>
        <p:nvGrpSpPr>
          <p:cNvPr id="862" name="IMG_7419.png"/>
          <p:cNvGrpSpPr/>
          <p:nvPr/>
        </p:nvGrpSpPr>
        <p:grpSpPr>
          <a:xfrm>
            <a:off x="2082277" y="2554022"/>
            <a:ext cx="12695635" cy="1169988"/>
            <a:chOff x="0" y="0"/>
            <a:chExt cx="12695634" cy="1169987"/>
          </a:xfrm>
        </p:grpSpPr>
        <p:pic>
          <p:nvPicPr>
            <p:cNvPr id="861" name="IMG_7419.png" descr="IMG_741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331" b="86734"/>
            <a:stretch>
              <a:fillRect/>
            </a:stretch>
          </p:blipFill>
          <p:spPr>
            <a:xfrm>
              <a:off x="31750" y="31750"/>
              <a:ext cx="12632061" cy="11064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0" name="IMG_7419.png" descr="IMG_741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695635" cy="1169988"/>
            </a:xfrm>
            <a:prstGeom prst="rect">
              <a:avLst/>
            </a:prstGeom>
            <a:effectLst/>
          </p:spPr>
        </p:pic>
      </p:grpSp>
      <p:pic>
        <p:nvPicPr>
          <p:cNvPr id="863" name="IMG_7419.png" descr="IMG_7419.png"/>
          <p:cNvPicPr>
            <a:picLocks noChangeAspect="1"/>
          </p:cNvPicPr>
          <p:nvPr/>
        </p:nvPicPr>
        <p:blipFill>
          <a:blip r:embed="rId3">
            <a:extLst/>
          </a:blip>
          <a:srcRect l="25755" t="12733" r="31386" b="76883"/>
          <a:stretch>
            <a:fillRect/>
          </a:stretch>
        </p:blipFill>
        <p:spPr>
          <a:xfrm>
            <a:off x="15426785" y="1523121"/>
            <a:ext cx="7962065" cy="120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IMG_7419.png" descr="IMG_7419.png"/>
          <p:cNvPicPr>
            <a:picLocks noChangeAspect="1"/>
          </p:cNvPicPr>
          <p:nvPr/>
        </p:nvPicPr>
        <p:blipFill>
          <a:blip r:embed="rId3">
            <a:extLst/>
          </a:blip>
          <a:srcRect l="1584" t="25368" r="2665" b="0"/>
          <a:stretch>
            <a:fillRect/>
          </a:stretch>
        </p:blipFill>
        <p:spPr>
          <a:xfrm>
            <a:off x="5989353" y="3980570"/>
            <a:ext cx="16724409" cy="81480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1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79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69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67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65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66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68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70" name="IMG_4012.png" descr="IMG_4012.pn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1" name="IMG_4015.jpeg" descr="IMG_4015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2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3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74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5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6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7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78" name="IMG_4024.jpeg" descr="IMG_4024.jpeg"/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80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8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تجميع"/>
          <p:cNvGrpSpPr/>
          <p:nvPr/>
        </p:nvGrpSpPr>
        <p:grpSpPr>
          <a:xfrm>
            <a:off x="3055315" y="378898"/>
            <a:ext cx="5730622" cy="1423093"/>
            <a:chOff x="-88900" y="0"/>
            <a:chExt cx="5730620" cy="1423092"/>
          </a:xfrm>
        </p:grpSpPr>
        <p:pic>
          <p:nvPicPr>
            <p:cNvPr id="884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28779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85" name="مثال من واقع الحياة"/>
            <p:cNvSpPr txBox="1"/>
            <p:nvPr/>
          </p:nvSpPr>
          <p:spPr>
            <a:xfrm>
              <a:off x="468881" y="0"/>
              <a:ext cx="4615058" cy="14230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887" name="IMG_7420.png" descr="IMG_7420.png"/>
          <p:cNvPicPr>
            <a:picLocks noChangeAspect="1"/>
          </p:cNvPicPr>
          <p:nvPr/>
        </p:nvPicPr>
        <p:blipFill>
          <a:blip r:embed="rId3">
            <a:extLst/>
          </a:blip>
          <a:srcRect l="3438" t="1962" r="53941" b="89367"/>
          <a:stretch>
            <a:fillRect/>
          </a:stretch>
        </p:blipFill>
        <p:spPr>
          <a:xfrm>
            <a:off x="16480985" y="1535901"/>
            <a:ext cx="7096280" cy="1166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IMG_7420.png" descr="IMG_7420.png"/>
          <p:cNvPicPr>
            <a:picLocks noChangeAspect="1"/>
          </p:cNvPicPr>
          <p:nvPr/>
        </p:nvPicPr>
        <p:blipFill>
          <a:blip r:embed="rId3">
            <a:extLst/>
          </a:blip>
          <a:srcRect l="3438" t="10621" r="4386" b="59580"/>
          <a:stretch>
            <a:fillRect/>
          </a:stretch>
        </p:blipFill>
        <p:spPr>
          <a:xfrm>
            <a:off x="11385890" y="2843774"/>
            <a:ext cx="12561351" cy="3282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IMG_7420.png" descr="IMG_7420.png"/>
          <p:cNvPicPr>
            <a:picLocks noChangeAspect="1"/>
          </p:cNvPicPr>
          <p:nvPr/>
        </p:nvPicPr>
        <p:blipFill>
          <a:blip r:embed="rId3">
            <a:extLst/>
          </a:blip>
          <a:srcRect l="3912" t="40368" r="10329" b="0"/>
          <a:stretch>
            <a:fillRect/>
          </a:stretch>
        </p:blipFill>
        <p:spPr>
          <a:xfrm>
            <a:off x="6283618" y="5554144"/>
            <a:ext cx="12390410" cy="69641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0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9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9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9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9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9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95" name="IMG_4012.png" descr="IMG_4012.pn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6" name="IMG_4015.jpeg" descr="IMG_4015.jpeg">
                <a:hlinkClick r:id="rId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7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98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99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0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1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2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03" name="IMG_4024.jpeg" descr="IMG_4024.jpeg"/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0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907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