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media1.wav" ContentType="audio/unknown"/>
  <Override PartName="/ppt/media/media2.wav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m4a" ContentType="audio/unknown"/>
  <Override PartName="/ppt/media/image11.jpeg" ContentType="image/jpeg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7FAF5"/>
          </a:solidFill>
        </a:fill>
      </a:tcStyle>
    </a:wholeTbl>
    <a:band2H>
      <a:tcTxStyle b="def" i="def"/>
      <a:tcStyle>
        <a:tcBdr/>
        <a:fill>
          <a:solidFill>
            <a:schemeClr val="accent6">
              <a:satOff val="-19776"/>
              <a:lumOff val="-12627"/>
            </a:schemeClr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D4E7C7"/>
              </a:solidFill>
              <a:prstDash val="solid"/>
              <a:round/>
            </a:ln>
          </a:top>
          <a:bottom>
            <a:ln w="254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-19776"/>
              <a:lumOff val="-12627"/>
            </a:schemeClr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4E7C7"/>
              </a:solidFill>
              <a:prstDash val="solid"/>
              <a:round/>
            </a:ln>
          </a:top>
          <a:bottom>
            <a:ln w="254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EFF6EB"/>
          </a:solidFill>
        </a:fill>
      </a:tcStyle>
    </a:wholeTbl>
    <a:band2H>
      <a:tcTxStyle b="def" i="def"/>
      <a:tcStyle>
        <a:tcBdr/>
        <a:fill>
          <a:solidFill>
            <a:srgbClr val="F7FAF5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Shape 21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9" name="Shape 21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.jpeg"/><Relationship Id="rId11" Type="http://schemas.openxmlformats.org/officeDocument/2006/relationships/image" Target="../media/image10.png"/><Relationship Id="rId12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93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91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6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94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9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7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2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0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5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3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8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6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9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31;p2"/>
          <p:cNvSpPr/>
          <p:nvPr/>
        </p:nvSpPr>
        <p:spPr>
          <a:xfrm rot="21580148">
            <a:off x="395924" y="219550"/>
            <a:ext cx="8053409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3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4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5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6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7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3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4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5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6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7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8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9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4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5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6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7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81;p2"/>
          <p:cNvSpPr/>
          <p:nvPr/>
        </p:nvSpPr>
        <p:spPr>
          <a:xfrm>
            <a:off x="91934" y="53149"/>
            <a:ext cx="1027237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3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4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8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46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9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2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60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3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5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6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7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8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9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9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2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80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3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3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6" name="الفصل التاسع…"/>
          <p:cNvSpPr txBox="1"/>
          <p:nvPr/>
        </p:nvSpPr>
        <p:spPr>
          <a:xfrm rot="19390966">
            <a:off x="115616" y="384325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 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199" name="تجميع"/>
          <p:cNvGrpSpPr/>
          <p:nvPr/>
        </p:nvGrpSpPr>
        <p:grpSpPr>
          <a:xfrm>
            <a:off x="457737" y="418016"/>
            <a:ext cx="1060276" cy="4524765"/>
            <a:chOff x="-2" y="0"/>
            <a:chExt cx="1060275" cy="4524763"/>
          </a:xfrm>
        </p:grpSpPr>
        <p:pic>
          <p:nvPicPr>
            <p:cNvPr id="197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98" name="IMG_2367.png" descr="IMG_236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34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37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35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38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41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39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44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42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47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45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0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48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9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3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51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2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54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57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58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9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1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2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5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6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7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8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9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0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1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2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3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6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7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8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9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0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1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2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3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4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5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6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7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8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9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90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91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99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09" y="448921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8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996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994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5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7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14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99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0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1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2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3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4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5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6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7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3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1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18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016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017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34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35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038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036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1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039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4" name="Google Shape;888;p13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042" name="Google Shape;889;p13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890;p13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7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45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50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48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53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51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54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5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6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7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8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9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0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1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2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3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4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5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6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7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8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9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0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1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2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3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4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5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6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7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8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9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0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1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2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3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4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5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6" name="Google Shape;951;p13"/>
          <p:cNvSpPr/>
          <p:nvPr/>
        </p:nvSpPr>
        <p:spPr>
          <a:xfrm>
            <a:off x="101347" y="36932"/>
            <a:ext cx="1049853" cy="90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7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8" name="نص العنوان"/>
          <p:cNvSpPr txBox="1"/>
          <p:nvPr>
            <p:ph type="title"/>
          </p:nvPr>
        </p:nvSpPr>
        <p:spPr>
          <a:xfrm>
            <a:off x="718799" y="405006"/>
            <a:ext cx="7706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89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92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090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03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093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06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104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7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8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1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1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09" y="447970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7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115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113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4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6" name="التاريخ"/>
            <p:cNvSpPr txBox="1"/>
            <p:nvPr/>
          </p:nvSpPr>
          <p:spPr>
            <a:xfrm>
              <a:off x="1448250" y="19271"/>
              <a:ext cx="43555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13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11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34" name="الفصل التاسع…"/>
          <p:cNvSpPr txBox="1"/>
          <p:nvPr/>
        </p:nvSpPr>
        <p:spPr>
          <a:xfrm rot="19390966">
            <a:off x="115616" y="377880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الإحصاء </a:t>
            </a:r>
          </a:p>
        </p:txBody>
      </p:sp>
      <p:pic>
        <p:nvPicPr>
          <p:cNvPr id="113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138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136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137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46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49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47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8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50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53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51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2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6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54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5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9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57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8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62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60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1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65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63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4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66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6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72" name="Google Shape;1016;p14"/>
          <p:cNvGrpSpPr/>
          <p:nvPr/>
        </p:nvGrpSpPr>
        <p:grpSpPr>
          <a:xfrm>
            <a:off x="830456" y="4584499"/>
            <a:ext cx="297899" cy="313805"/>
            <a:chOff x="-14" y="1"/>
            <a:chExt cx="297897" cy="313804"/>
          </a:xfrm>
        </p:grpSpPr>
        <p:sp>
          <p:nvSpPr>
            <p:cNvPr id="1170" name="Google Shape;1017;p14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83" name="Google Shape;1019;p14"/>
          <p:cNvGrpSpPr/>
          <p:nvPr/>
        </p:nvGrpSpPr>
        <p:grpSpPr>
          <a:xfrm>
            <a:off x="7240775" y="398375"/>
            <a:ext cx="291353" cy="281328"/>
            <a:chOff x="0" y="0"/>
            <a:chExt cx="291352" cy="281327"/>
          </a:xfrm>
        </p:grpSpPr>
        <p:sp>
          <p:nvSpPr>
            <p:cNvPr id="1173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86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1184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7" name="Google Shape;1033;p14"/>
          <p:cNvSpPr/>
          <p:nvPr/>
        </p:nvSpPr>
        <p:spPr>
          <a:xfrm>
            <a:off x="1563742" y="4773750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8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191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1189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92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3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4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5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6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7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8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9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0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1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2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3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4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5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6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7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8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9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0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1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2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3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4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5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6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7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8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9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0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1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2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2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22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11053" y="4432775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1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229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227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30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47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232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4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51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249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5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59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62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60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1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63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66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64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5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69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67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8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72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70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1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75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73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4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78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76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7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79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85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283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96" name="Google Shape;1116;p15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286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99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297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00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1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304" name="Google Shape;1132;p15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302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05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6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7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8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9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0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1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2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3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4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5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6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7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8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9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0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1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2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3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4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5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6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7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8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9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0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1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2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3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4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5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3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33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0" y="4455318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4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342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340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1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43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60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345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61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64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362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63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372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75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373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4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76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79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377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8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82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80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1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85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83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4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88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86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7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91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89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0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92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95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6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7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8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9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0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1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2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3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4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5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6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7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8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9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0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1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2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3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4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5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6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7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8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9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0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1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2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3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4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5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436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426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37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440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438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41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4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4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4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66909" y="448921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0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448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446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7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49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66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451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6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70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468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69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478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81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479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0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82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85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483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4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88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486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7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91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489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0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94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492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3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97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495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98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01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2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3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4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5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6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7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8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9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0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1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2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3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4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5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6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7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8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9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0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1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2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3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4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5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6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7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8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9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30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31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534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532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45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535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48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546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49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50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553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551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5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5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55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15059" y="4468889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2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560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558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9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61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7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56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79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82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580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81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590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93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591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2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94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97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595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6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0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598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9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3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601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2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6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604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5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9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607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8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10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13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4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5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6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7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8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9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0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1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2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3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4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5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6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7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8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9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0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1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2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3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4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5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6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7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8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39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0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1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2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3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4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647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645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58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648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61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659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62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63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6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6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2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670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668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9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71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67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89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697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00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698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9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01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04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702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3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07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705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6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10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708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13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711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2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16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714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5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17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20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1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2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3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4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5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6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7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8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9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0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1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2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3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4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5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6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7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8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9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0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1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2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3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4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5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6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7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8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49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50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53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751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64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754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67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765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68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69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70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71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72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83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773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86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784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97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87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0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798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3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801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0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0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8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2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810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808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9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11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2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81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29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9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837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40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838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9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1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44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842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3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7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845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6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50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848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9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53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851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2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56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854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5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7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0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61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2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3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4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5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6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7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8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9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0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1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2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3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4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5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6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7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8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9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0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1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2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3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4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5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6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7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8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89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0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1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2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895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893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06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896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09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907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10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1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2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3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4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925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915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8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926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39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929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2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940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5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943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4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4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94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4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952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950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1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3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70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955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1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30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08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1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09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2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5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13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8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16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1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19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4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22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25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8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1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2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3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4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5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6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7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8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9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0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1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2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3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4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5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6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7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8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9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0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1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2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3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4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5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6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7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8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9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0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1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2" name="نص العنوان"/>
          <p:cNvSpPr txBox="1"/>
          <p:nvPr>
            <p:ph type="title"/>
          </p:nvPr>
        </p:nvSpPr>
        <p:spPr>
          <a:xfrm>
            <a:off x="1101921" y="2285608"/>
            <a:ext cx="3968101" cy="656102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3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6" name="Google Shape;211;p3"/>
          <p:cNvGrpSpPr/>
          <p:nvPr/>
        </p:nvGrpSpPr>
        <p:grpSpPr>
          <a:xfrm>
            <a:off x="1001420" y="1324131"/>
            <a:ext cx="297899" cy="313805"/>
            <a:chOff x="-14" y="1"/>
            <a:chExt cx="297897" cy="313804"/>
          </a:xfrm>
        </p:grpSpPr>
        <p:sp>
          <p:nvSpPr>
            <p:cNvPr id="264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7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67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0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78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1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4" name="Google Shape;230;p3"/>
          <p:cNvGrpSpPr/>
          <p:nvPr/>
        </p:nvGrpSpPr>
        <p:grpSpPr>
          <a:xfrm>
            <a:off x="1893470" y="4356549"/>
            <a:ext cx="122300" cy="132662"/>
            <a:chOff x="-1" y="2"/>
            <a:chExt cx="122299" cy="132660"/>
          </a:xfrm>
        </p:grpSpPr>
        <p:sp>
          <p:nvSpPr>
            <p:cNvPr id="282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8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9003" y="4489210"/>
            <a:ext cx="386824" cy="499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93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91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89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90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2" name="التاريخ"/>
              <p:cNvSpPr txBox="1"/>
              <p:nvPr/>
            </p:nvSpPr>
            <p:spPr>
              <a:xfrm>
                <a:off x="1448008" y="44048"/>
                <a:ext cx="435559" cy="20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500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09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94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6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8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9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0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1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2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3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4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5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6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7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8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11" name="I. '"/>
          <p:cNvSpPr txBox="1"/>
          <p:nvPr/>
        </p:nvSpPr>
        <p:spPr>
          <a:xfrm>
            <a:off x="4955037" y="5825499"/>
            <a:ext cx="32562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I. '</a:t>
            </a:r>
          </a:p>
        </p:txBody>
      </p:sp>
      <p:sp>
        <p:nvSpPr>
          <p:cNvPr id="312" name="."/>
          <p:cNvSpPr txBox="1"/>
          <p:nvPr/>
        </p:nvSpPr>
        <p:spPr>
          <a:xfrm>
            <a:off x="6066482" y="5866614"/>
            <a:ext cx="127001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.</a:t>
            </a:r>
          </a:p>
        </p:txBody>
      </p:sp>
      <p:grpSp>
        <p:nvGrpSpPr>
          <p:cNvPr id="315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313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14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6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19452"/>
            <a:ext cx="1441322" cy="158008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مستطيل مستدير الزوايا"/>
          <p:cNvSpPr/>
          <p:nvPr/>
        </p:nvSpPr>
        <p:spPr>
          <a:xfrm>
            <a:off x="4970888" y="677920"/>
            <a:ext cx="3392119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8" name="موضوع الدرس:"/>
          <p:cNvSpPr txBox="1"/>
          <p:nvPr/>
        </p:nvSpPr>
        <p:spPr>
          <a:xfrm>
            <a:off x="7272618" y="765433"/>
            <a:ext cx="1035057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19" name="الأهداف:"/>
          <p:cNvSpPr txBox="1"/>
          <p:nvPr/>
        </p:nvSpPr>
        <p:spPr>
          <a:xfrm>
            <a:off x="7014230" y="1237700"/>
            <a:ext cx="550342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36" name="رسم تخطيطي 7"/>
          <p:cNvGrpSpPr/>
          <p:nvPr/>
        </p:nvGrpSpPr>
        <p:grpSpPr>
          <a:xfrm>
            <a:off x="7984878" y="1174415"/>
            <a:ext cx="917990" cy="1808408"/>
            <a:chOff x="0" y="0"/>
            <a:chExt cx="917989" cy="1808406"/>
          </a:xfrm>
        </p:grpSpPr>
        <p:grpSp>
          <p:nvGrpSpPr>
            <p:cNvPr id="322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20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1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23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6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24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5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27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0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328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9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31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4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332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3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5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7" name="التمثيل بالساق والورقة"/>
          <p:cNvSpPr txBox="1"/>
          <p:nvPr/>
        </p:nvSpPr>
        <p:spPr>
          <a:xfrm>
            <a:off x="5485103" y="765433"/>
            <a:ext cx="1473170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التمثيل بالساق والورقة </a:t>
            </a:r>
          </a:p>
        </p:txBody>
      </p:sp>
      <p:sp>
        <p:nvSpPr>
          <p:cNvPr id="338" name="Google Shape;951;p13"/>
          <p:cNvSpPr/>
          <p:nvPr/>
        </p:nvSpPr>
        <p:spPr>
          <a:xfrm>
            <a:off x="43034" y="-4310"/>
            <a:ext cx="1125036" cy="97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9" name="الفصل التاسع…"/>
          <p:cNvSpPr txBox="1"/>
          <p:nvPr/>
        </p:nvSpPr>
        <p:spPr>
          <a:xfrm rot="19390966">
            <a:off x="155898" y="369122"/>
            <a:ext cx="94074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الإحصاء </a:t>
            </a:r>
          </a:p>
        </p:txBody>
      </p:sp>
      <p:pic>
        <p:nvPicPr>
          <p:cNvPr id="340" name="IMG_1532.jpeg" descr="IMG_1532.jpeg"/>
          <p:cNvPicPr>
            <a:picLocks noChangeAspect="1"/>
          </p:cNvPicPr>
          <p:nvPr/>
        </p:nvPicPr>
        <p:blipFill>
          <a:blip r:embed="rId10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139463" y="5340657"/>
            <a:ext cx="256494" cy="257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" name="▪️عرض البيانات…"/>
          <p:cNvSpPr txBox="1"/>
          <p:nvPr/>
        </p:nvSpPr>
        <p:spPr>
          <a:xfrm>
            <a:off x="6575914" y="1159884"/>
            <a:ext cx="139382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▪️عرض البيانات</a:t>
            </a: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وتمثيلها</a:t>
            </a: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باستخدام الساق والورقة وتفسيرها </a:t>
            </a:r>
          </a:p>
        </p:txBody>
      </p:sp>
      <p:pic>
        <p:nvPicPr>
          <p:cNvPr id="342" name="IMG_3369.png" descr="IMG_3369.png"/>
          <p:cNvPicPr>
            <a:picLocks noChangeAspect="1"/>
          </p:cNvPicPr>
          <p:nvPr/>
        </p:nvPicPr>
        <p:blipFill>
          <a:blip r:embed="rId11">
            <a:extLst/>
          </a:blip>
          <a:srcRect l="29183" t="10050" r="65975" b="80868"/>
          <a:stretch>
            <a:fillRect/>
          </a:stretch>
        </p:blipFill>
        <p:spPr>
          <a:xfrm>
            <a:off x="1313841" y="-5875"/>
            <a:ext cx="430088" cy="605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تجميع"/>
          <p:cNvGrpSpPr/>
          <p:nvPr/>
        </p:nvGrpSpPr>
        <p:grpSpPr>
          <a:xfrm>
            <a:off x="443285" y="423135"/>
            <a:ext cx="1060276" cy="4524764"/>
            <a:chOff x="-2" y="0"/>
            <a:chExt cx="1060275" cy="4524763"/>
          </a:xfrm>
        </p:grpSpPr>
        <p:pic>
          <p:nvPicPr>
            <p:cNvPr id="343" name="IMG_1532.jpeg" descr="IMG_1532.jpeg"/>
            <p:cNvPicPr>
              <a:picLocks noChangeAspect="1"/>
            </p:cNvPicPr>
            <p:nvPr/>
          </p:nvPicPr>
          <p:blipFill>
            <a:blip r:embed="rId10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4" name="IMG_2367.png" descr="IMG_2367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009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987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90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988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9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91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94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992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3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97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995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6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000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998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9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003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001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02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006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004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05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07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10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1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2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3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4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5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6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7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8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9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0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1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2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3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4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5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6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7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8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9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0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1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2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3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4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5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6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7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8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39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40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4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42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45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043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6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046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9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057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60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61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064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062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6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6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0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0" name="تجميع"/>
          <p:cNvGrpSpPr/>
          <p:nvPr/>
        </p:nvGrpSpPr>
        <p:grpSpPr>
          <a:xfrm>
            <a:off x="6252523" y="229459"/>
            <a:ext cx="2628244" cy="429129"/>
            <a:chOff x="0" y="0"/>
            <a:chExt cx="2628242" cy="429127"/>
          </a:xfrm>
        </p:grpSpPr>
        <p:grpSp>
          <p:nvGrpSpPr>
            <p:cNvPr id="2073" name="تجميع"/>
            <p:cNvGrpSpPr/>
            <p:nvPr/>
          </p:nvGrpSpPr>
          <p:grpSpPr>
            <a:xfrm>
              <a:off x="180321" y="45592"/>
              <a:ext cx="2447922" cy="383536"/>
              <a:chOff x="0" y="0"/>
              <a:chExt cx="2447921" cy="383535"/>
            </a:xfrm>
          </p:grpSpPr>
          <p:grpSp>
            <p:nvGrpSpPr>
              <p:cNvPr id="2071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2069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0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72" name="التاريخ"/>
              <p:cNvSpPr txBox="1"/>
              <p:nvPr/>
            </p:nvSpPr>
            <p:spPr>
              <a:xfrm>
                <a:off x="1786839" y="50191"/>
                <a:ext cx="661083" cy="333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089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2074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5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6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7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8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9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0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1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2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3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4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5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6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7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8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091" name="I. '"/>
          <p:cNvSpPr txBox="1"/>
          <p:nvPr/>
        </p:nvSpPr>
        <p:spPr>
          <a:xfrm>
            <a:off x="4955037" y="5825499"/>
            <a:ext cx="32562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I. '</a:t>
            </a:r>
          </a:p>
        </p:txBody>
      </p:sp>
      <p:sp>
        <p:nvSpPr>
          <p:cNvPr id="2092" name="."/>
          <p:cNvSpPr txBox="1"/>
          <p:nvPr/>
        </p:nvSpPr>
        <p:spPr>
          <a:xfrm>
            <a:off x="6066482" y="5866614"/>
            <a:ext cx="127001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.</a:t>
            </a:r>
          </a:p>
        </p:txBody>
      </p:sp>
      <p:grpSp>
        <p:nvGrpSpPr>
          <p:cNvPr id="2095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2093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094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96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97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98" name="موضوع الدرس:"/>
          <p:cNvSpPr txBox="1"/>
          <p:nvPr/>
        </p:nvSpPr>
        <p:spPr>
          <a:xfrm>
            <a:off x="6570667" y="770664"/>
            <a:ext cx="158031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099" name="الأهداف:"/>
          <p:cNvSpPr txBox="1"/>
          <p:nvPr/>
        </p:nvSpPr>
        <p:spPr>
          <a:xfrm>
            <a:off x="6920754" y="1122125"/>
            <a:ext cx="83708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116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2102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2100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1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103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06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2104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5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107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10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2108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9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111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14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2112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13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115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17" name="Google Shape;951;p13"/>
          <p:cNvSpPr/>
          <p:nvPr/>
        </p:nvSpPr>
        <p:spPr>
          <a:xfrm>
            <a:off x="228931" y="120513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118" name="الفصل الرابع…"/>
          <p:cNvSpPr txBox="1"/>
          <p:nvPr/>
        </p:nvSpPr>
        <p:spPr>
          <a:xfrm rot="19390966">
            <a:off x="350207" y="377880"/>
            <a:ext cx="51068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rtl="0">
              <a:defRPr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119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2" y="-42542"/>
            <a:ext cx="739605" cy="79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٤/ ٥/ ١٤٤٣هـ"/>
          <p:cNvSpPr txBox="1"/>
          <p:nvPr/>
        </p:nvSpPr>
        <p:spPr>
          <a:xfrm>
            <a:off x="6710420" y="325244"/>
            <a:ext cx="1020243" cy="67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٤/ ٥/ ١٤٤٣هـ</a:t>
            </a:r>
          </a:p>
        </p:txBody>
      </p:sp>
      <p:sp>
        <p:nvSpPr>
          <p:cNvPr id="2121" name="علاقات الزوايا والمستقيمات"/>
          <p:cNvSpPr txBox="1"/>
          <p:nvPr/>
        </p:nvSpPr>
        <p:spPr>
          <a:xfrm>
            <a:off x="5202604" y="735792"/>
            <a:ext cx="212803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122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0"/>
            <a:ext cx="1157970" cy="239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نص العنوان"/>
          <p:cNvSpPr txBox="1"/>
          <p:nvPr>
            <p:ph type="title"/>
          </p:nvPr>
        </p:nvSpPr>
        <p:spPr>
          <a:xfrm>
            <a:off x="1657350" y="1597817"/>
            <a:ext cx="5829300" cy="110252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lnSpc>
                <a:spcPct val="100000"/>
              </a:lnSpc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31" name="مستوى النص الأول…"/>
          <p:cNvSpPr txBox="1"/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32" name="رقم الشريحة"/>
          <p:cNvSpPr txBox="1"/>
          <p:nvPr>
            <p:ph type="sldNum" sz="quarter" idx="2"/>
          </p:nvPr>
        </p:nvSpPr>
        <p:spPr>
          <a:xfrm>
            <a:off x="1373947" y="4683917"/>
            <a:ext cx="223906" cy="204125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ctr" defTabSz="685800">
              <a:defRPr b="1" sz="10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362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65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363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4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66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69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67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8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2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70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1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5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73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4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8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76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7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81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79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0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2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8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9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0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1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2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3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4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5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1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2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3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4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5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6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7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8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9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0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1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2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3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4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6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7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1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4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15059" y="439033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3" name="تجميع"/>
          <p:cNvGrpSpPr/>
          <p:nvPr/>
        </p:nvGrpSpPr>
        <p:grpSpPr>
          <a:xfrm>
            <a:off x="6252523" y="229459"/>
            <a:ext cx="2628244" cy="429129"/>
            <a:chOff x="0" y="0"/>
            <a:chExt cx="2628242" cy="429127"/>
          </a:xfrm>
        </p:grpSpPr>
        <p:grpSp>
          <p:nvGrpSpPr>
            <p:cNvPr id="426" name="تجميع"/>
            <p:cNvGrpSpPr/>
            <p:nvPr/>
          </p:nvGrpSpPr>
          <p:grpSpPr>
            <a:xfrm>
              <a:off x="180321" y="45592"/>
              <a:ext cx="2447922" cy="383536"/>
              <a:chOff x="0" y="0"/>
              <a:chExt cx="2447921" cy="383535"/>
            </a:xfrm>
          </p:grpSpPr>
          <p:grpSp>
            <p:nvGrpSpPr>
              <p:cNvPr id="424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422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25" name="التاريخ"/>
              <p:cNvSpPr txBox="1"/>
              <p:nvPr/>
            </p:nvSpPr>
            <p:spPr>
              <a:xfrm>
                <a:off x="1786839" y="50191"/>
                <a:ext cx="661083" cy="333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42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427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8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9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0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1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2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3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4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5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6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7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8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9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0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1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44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7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445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46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6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7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460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458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3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461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6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464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9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467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2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470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5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473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6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7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8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9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0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1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2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3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4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5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6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7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8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9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0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6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7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8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9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0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1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2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3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7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8" name="Google Shape;478;p6"/>
          <p:cNvSpPr/>
          <p:nvPr/>
        </p:nvSpPr>
        <p:spPr>
          <a:xfrm>
            <a:off x="345129" y="133004"/>
            <a:ext cx="481724" cy="71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9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1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21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511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2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525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523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6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2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2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52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09" y="4325596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Google Shape;493;p6"/>
          <p:cNvGrpSpPr/>
          <p:nvPr/>
        </p:nvGrpSpPr>
        <p:grpSpPr>
          <a:xfrm>
            <a:off x="866673" y="255011"/>
            <a:ext cx="163638" cy="177503"/>
            <a:chOff x="-1" y="2"/>
            <a:chExt cx="163637" cy="177501"/>
          </a:xfrm>
        </p:grpSpPr>
        <p:sp>
          <p:nvSpPr>
            <p:cNvPr id="531" name="Google Shape;494;p6"/>
            <p:cNvSpPr/>
            <p:nvPr/>
          </p:nvSpPr>
          <p:spPr>
            <a:xfrm>
              <a:off x="-2" y="2"/>
              <a:ext cx="163638" cy="17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95;p6"/>
            <p:cNvSpPr/>
            <p:nvPr/>
          </p:nvSpPr>
          <p:spPr>
            <a:xfrm>
              <a:off x="48301" y="62262"/>
              <a:ext cx="52813" cy="5449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5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538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536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534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5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37" name="التاريخ"/>
              <p:cNvSpPr txBox="1"/>
              <p:nvPr/>
            </p:nvSpPr>
            <p:spPr>
              <a:xfrm>
                <a:off x="1386302" y="44048"/>
                <a:ext cx="435558" cy="20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500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54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539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0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1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3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4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5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6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7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0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1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2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3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55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59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557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58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67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0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68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71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4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72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7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75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0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78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9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81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2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6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84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5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87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9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1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2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3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4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5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6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9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0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1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2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3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4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5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6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7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8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9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0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1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2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3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4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5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6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7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8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9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0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1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2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2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62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11053" y="4409435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629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627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8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30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47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632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4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649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5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59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62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60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1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63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66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64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5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67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8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2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70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1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5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73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4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8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76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7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79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82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5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6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7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8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9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0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1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2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3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4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5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6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7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8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9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0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1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2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3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4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5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6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8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9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0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1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4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1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7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32304" y="4545454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3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721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719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0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22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39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24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4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40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43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741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42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751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54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752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55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58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756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1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759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0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4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762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7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765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6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0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768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9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71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4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5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6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7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0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1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2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3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4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5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6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9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0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3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4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5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6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7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8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9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0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1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2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6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80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32304" y="448921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5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813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811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2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14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31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816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7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8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9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0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2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3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4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5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6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7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8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9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83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35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833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34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43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46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44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47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50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48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51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6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54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5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9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57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8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60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1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63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66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7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8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9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0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1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2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3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4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5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6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7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8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9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0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1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2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5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6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7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8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9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0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1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2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3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6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9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90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32304" y="4409435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6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904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902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05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2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0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2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924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25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1.xml"/><Relationship Id="rId27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306;p4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6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7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8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70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60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2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12" y="4447718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xfrm>
            <a:off x="821323" y="1232149"/>
            <a:ext cx="7501203" cy="332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79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audio" Target="../media/media1.wav"/><Relationship Id="rId6" Type="http://schemas.microsoft.com/office/2007/relationships/media" Target="../media/media1.wav"/><Relationship Id="rId7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5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Relationship Id="rId4" Type="http://schemas.openxmlformats.org/officeDocument/2006/relationships/image" Target="../media/image37.png"/><Relationship Id="rId5" Type="http://schemas.openxmlformats.org/officeDocument/2006/relationships/image" Target="../media/image10.jpeg"/><Relationship Id="rId6" Type="http://schemas.openxmlformats.org/officeDocument/2006/relationships/audio" Target="../media/media1.m4a"/><Relationship Id="rId7" Type="http://schemas.microsoft.com/office/2007/relationships/media" Target="../media/media1.m4a"/><Relationship Id="rId8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8.jpe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5.png"/><Relationship Id="rId4" Type="http://schemas.openxmlformats.org/officeDocument/2006/relationships/image" Target="../media/image10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9.png"/><Relationship Id="rId6" Type="http://schemas.openxmlformats.org/officeDocument/2006/relationships/image" Target="../media/image1.gif"/><Relationship Id="rId7" Type="http://schemas.openxmlformats.org/officeDocument/2006/relationships/image" Target="../media/image10.png"/><Relationship Id="rId8" Type="http://schemas.openxmlformats.org/officeDocument/2006/relationships/image" Target="../media/image46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video" Target="../media/media2.mp4"/><Relationship Id="rId13" Type="http://schemas.microsoft.com/office/2007/relationships/media" Target="../media/media2.mp4"/><Relationship Id="rId14" Type="http://schemas.openxmlformats.org/officeDocument/2006/relationships/image" Target="../media/image5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4.png"/><Relationship Id="rId4" Type="http://schemas.openxmlformats.org/officeDocument/2006/relationships/image" Target="../media/image2.gif"/><Relationship Id="rId5" Type="http://schemas.openxmlformats.org/officeDocument/2006/relationships/image" Target="../media/image49.png"/><Relationship Id="rId6" Type="http://schemas.openxmlformats.org/officeDocument/2006/relationships/image" Target="../media/image55.png"/><Relationship Id="rId7" Type="http://schemas.openxmlformats.org/officeDocument/2006/relationships/image" Target="../media/image51.png"/><Relationship Id="rId8" Type="http://schemas.openxmlformats.org/officeDocument/2006/relationships/image" Target="../media/image5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57.png"/><Relationship Id="rId5" Type="http://schemas.openxmlformats.org/officeDocument/2006/relationships/image" Target="../media/image34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1.png"/><Relationship Id="rId7" Type="http://schemas.openxmlformats.org/officeDocument/2006/relationships/image" Target="../media/image6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9.png"/><Relationship Id="rId6" Type="http://schemas.openxmlformats.org/officeDocument/2006/relationships/image" Target="../media/image1.gif"/><Relationship Id="rId7" Type="http://schemas.openxmlformats.org/officeDocument/2006/relationships/image" Target="../media/image65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46.png"/><Relationship Id="rId14" Type="http://schemas.openxmlformats.org/officeDocument/2006/relationships/image" Target="../media/image72.png"/><Relationship Id="rId15" Type="http://schemas.openxmlformats.org/officeDocument/2006/relationships/video" Target="../media/media2.mp4"/><Relationship Id="rId16" Type="http://schemas.microsoft.com/office/2007/relationships/media" Target="../media/media2.mp4"/><Relationship Id="rId17" Type="http://schemas.openxmlformats.org/officeDocument/2006/relationships/image" Target="../media/image5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57.png"/><Relationship Id="rId5" Type="http://schemas.openxmlformats.org/officeDocument/2006/relationships/image" Target="../media/image34.png"/><Relationship Id="rId6" Type="http://schemas.openxmlformats.org/officeDocument/2006/relationships/image" Target="../media/image7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9.png"/><Relationship Id="rId4" Type="http://schemas.openxmlformats.org/officeDocument/2006/relationships/image" Target="../media/image7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Relationship Id="rId11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4.png"/><Relationship Id="rId4" Type="http://schemas.openxmlformats.org/officeDocument/2006/relationships/image" Target="../media/image2.gif"/><Relationship Id="rId5" Type="http://schemas.openxmlformats.org/officeDocument/2006/relationships/image" Target="../media/image7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4.png"/><Relationship Id="rId4" Type="http://schemas.openxmlformats.org/officeDocument/2006/relationships/image" Target="../media/image2.gif"/><Relationship Id="rId5" Type="http://schemas.openxmlformats.org/officeDocument/2006/relationships/image" Target="../media/image7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3.jpeg"/><Relationship Id="rId4" Type="http://schemas.openxmlformats.org/officeDocument/2006/relationships/image" Target="../media/image77.png"/><Relationship Id="rId5" Type="http://schemas.openxmlformats.org/officeDocument/2006/relationships/image" Target="../media/image10.jpeg"/><Relationship Id="rId6" Type="http://schemas.openxmlformats.org/officeDocument/2006/relationships/image" Target="../media/image78.png"/><Relationship Id="rId7" Type="http://schemas.openxmlformats.org/officeDocument/2006/relationships/image" Target="../media/image7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6.jpeg"/><Relationship Id="rId4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6.jpeg"/><Relationship Id="rId4" Type="http://schemas.openxmlformats.org/officeDocument/2006/relationships/image" Target="../media/image14.jpeg"/><Relationship Id="rId5" Type="http://schemas.openxmlformats.org/officeDocument/2006/relationships/image" Target="../media/image82.png"/><Relationship Id="rId6" Type="http://schemas.openxmlformats.org/officeDocument/2006/relationships/image" Target="../media/image15.jpeg"/><Relationship Id="rId7" Type="http://schemas.openxmlformats.org/officeDocument/2006/relationships/image" Target="../media/image3.png"/><Relationship Id="rId8" Type="http://schemas.openxmlformats.org/officeDocument/2006/relationships/image" Target="../media/image3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6.jpeg"/><Relationship Id="rId4" Type="http://schemas.openxmlformats.org/officeDocument/2006/relationships/image" Target="../media/image3.png"/><Relationship Id="rId5" Type="http://schemas.openxmlformats.org/officeDocument/2006/relationships/image" Target="../media/image83.png"/><Relationship Id="rId6" Type="http://schemas.openxmlformats.org/officeDocument/2006/relationships/image" Target="../media/image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6.jpeg"/><Relationship Id="rId4" Type="http://schemas.openxmlformats.org/officeDocument/2006/relationships/image" Target="../media/image84.png"/><Relationship Id="rId5" Type="http://schemas.openxmlformats.org/officeDocument/2006/relationships/image" Target="../media/image17.jpe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3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slide" Target="slide6.xml"/><Relationship Id="rId4" Type="http://schemas.openxmlformats.org/officeDocument/2006/relationships/slide" Target="slide10.xml"/><Relationship Id="rId5" Type="http://schemas.openxmlformats.org/officeDocument/2006/relationships/slide" Target="slide11.xm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Relationship Id="rId4" Type="http://schemas.openxmlformats.org/officeDocument/2006/relationships/slide" Target="slide10.xml"/><Relationship Id="rId5" Type="http://schemas.openxmlformats.org/officeDocument/2006/relationships/slide" Target="slide11.xml"/><Relationship Id="rId6" Type="http://schemas.openxmlformats.org/officeDocument/2006/relationships/image" Target="../media/image2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>
              <a:defRPr b="0"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2142" name="وسيلة شرح"/>
          <p:cNvSpPr/>
          <p:nvPr/>
        </p:nvSpPr>
        <p:spPr>
          <a:xfrm>
            <a:off x="1131870" y="1901905"/>
            <a:ext cx="6171011" cy="1679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1" y="21600"/>
                </a:lnTo>
                <a:cubicBezTo>
                  <a:pt x="21399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9" y="0"/>
                  <a:pt x="21151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143" name="٩-٧…"/>
          <p:cNvSpPr txBox="1"/>
          <p:nvPr/>
        </p:nvSpPr>
        <p:spPr>
          <a:xfrm>
            <a:off x="1821243" y="1935065"/>
            <a:ext cx="5501514" cy="121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٦-٧</a:t>
            </a:r>
          </a:p>
          <a:p>
            <a:pPr rtl="0">
              <a:defRPr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التمثيل بالساق والورقة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22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25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623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28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626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31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629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42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632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53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43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64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54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65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68" name="تجميع"/>
          <p:cNvGrpSpPr/>
          <p:nvPr/>
        </p:nvGrpSpPr>
        <p:grpSpPr>
          <a:xfrm>
            <a:off x="3144848" y="1573285"/>
            <a:ext cx="3442397" cy="2081948"/>
            <a:chOff x="0" y="0"/>
            <a:chExt cx="3442395" cy="2081947"/>
          </a:xfrm>
        </p:grpSpPr>
        <p:sp>
          <p:nvSpPr>
            <p:cNvPr id="2666" name="Google Shape;4238;p45"/>
            <p:cNvSpPr/>
            <p:nvPr/>
          </p:nvSpPr>
          <p:spPr>
            <a:xfrm rot="599">
              <a:off x="181" y="299"/>
              <a:ext cx="3442033" cy="2081348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اجابة صحيحة…"/>
            <p:cNvSpPr txBox="1"/>
            <p:nvPr/>
          </p:nvSpPr>
          <p:spPr>
            <a:xfrm>
              <a:off x="1016415" y="477404"/>
              <a:ext cx="1409564" cy="65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rtl="0">
                <a:defRPr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rtl="0">
                <a:defRPr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sp>
        <p:nvSpPr>
          <p:cNvPr id="2669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7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67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7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67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7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7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7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7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688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678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89" name="شريطة"/>
          <p:cNvSpPr/>
          <p:nvPr/>
        </p:nvSpPr>
        <p:spPr>
          <a:xfrm>
            <a:off x="6005303" y="1709280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690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2"/>
            <a:ext cx="1529109" cy="110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691" name="ممتازة ⭐️"/>
          <p:cNvSpPr txBox="1"/>
          <p:nvPr/>
        </p:nvSpPr>
        <p:spPr>
          <a:xfrm>
            <a:off x="5783586" y="4016180"/>
            <a:ext cx="127257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500">
                <a:solidFill>
                  <a:schemeClr val="accent4">
                    <a:satOff val="-24437"/>
                    <a:lumOff val="-14549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sp>
        <p:nvSpPr>
          <p:cNvPr id="2692" name="Google Shape;4324;p45"/>
          <p:cNvSpPr/>
          <p:nvPr/>
        </p:nvSpPr>
        <p:spPr>
          <a:xfrm rot="2153969">
            <a:off x="4318653" y="1112806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2693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8" b="25056"/>
          <a:stretch>
            <a:fillRect/>
          </a:stretch>
        </p:blipFill>
        <p:spPr>
          <a:xfrm>
            <a:off x="4014237" y="619364"/>
            <a:ext cx="1464253" cy="78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20047" y="0"/>
                </a:moveTo>
                <a:cubicBezTo>
                  <a:pt x="20014" y="0"/>
                  <a:pt x="19905" y="326"/>
                  <a:pt x="19807" y="718"/>
                </a:cubicBezTo>
                <a:cubicBezTo>
                  <a:pt x="19633" y="1411"/>
                  <a:pt x="19556" y="1546"/>
                  <a:pt x="19480" y="1316"/>
                </a:cubicBezTo>
                <a:cubicBezTo>
                  <a:pt x="19460" y="1255"/>
                  <a:pt x="19312" y="1075"/>
                  <a:pt x="19153" y="924"/>
                </a:cubicBezTo>
                <a:lnTo>
                  <a:pt x="18867" y="653"/>
                </a:lnTo>
                <a:lnTo>
                  <a:pt x="18599" y="1642"/>
                </a:lnTo>
                <a:cubicBezTo>
                  <a:pt x="18453" y="2184"/>
                  <a:pt x="18336" y="2651"/>
                  <a:pt x="18336" y="2676"/>
                </a:cubicBezTo>
                <a:cubicBezTo>
                  <a:pt x="18336" y="2700"/>
                  <a:pt x="18412" y="2778"/>
                  <a:pt x="18505" y="2850"/>
                </a:cubicBezTo>
                <a:cubicBezTo>
                  <a:pt x="18598" y="2921"/>
                  <a:pt x="18759" y="3143"/>
                  <a:pt x="18867" y="3350"/>
                </a:cubicBezTo>
                <a:cubicBezTo>
                  <a:pt x="18975" y="3557"/>
                  <a:pt x="19087" y="3731"/>
                  <a:pt x="19112" y="3731"/>
                </a:cubicBezTo>
                <a:cubicBezTo>
                  <a:pt x="19138" y="3731"/>
                  <a:pt x="19249" y="3380"/>
                  <a:pt x="19363" y="2958"/>
                </a:cubicBezTo>
                <a:cubicBezTo>
                  <a:pt x="19477" y="2536"/>
                  <a:pt x="19608" y="2197"/>
                  <a:pt x="19650" y="2197"/>
                </a:cubicBezTo>
                <a:cubicBezTo>
                  <a:pt x="19693" y="2197"/>
                  <a:pt x="19832" y="2367"/>
                  <a:pt x="19965" y="2578"/>
                </a:cubicBezTo>
                <a:cubicBezTo>
                  <a:pt x="20097" y="2789"/>
                  <a:pt x="20228" y="2958"/>
                  <a:pt x="20257" y="2958"/>
                </a:cubicBezTo>
                <a:cubicBezTo>
                  <a:pt x="20285" y="2958"/>
                  <a:pt x="20430" y="2521"/>
                  <a:pt x="20572" y="1979"/>
                </a:cubicBezTo>
                <a:lnTo>
                  <a:pt x="20829" y="990"/>
                </a:lnTo>
                <a:lnTo>
                  <a:pt x="20683" y="707"/>
                </a:lnTo>
                <a:cubicBezTo>
                  <a:pt x="20541" y="423"/>
                  <a:pt x="20163" y="0"/>
                  <a:pt x="20047" y="0"/>
                </a:cubicBezTo>
                <a:close/>
                <a:moveTo>
                  <a:pt x="21454" y="3556"/>
                </a:moveTo>
                <a:cubicBezTo>
                  <a:pt x="21293" y="3462"/>
                  <a:pt x="20948" y="3858"/>
                  <a:pt x="20397" y="4764"/>
                </a:cubicBezTo>
                <a:cubicBezTo>
                  <a:pt x="20026" y="5373"/>
                  <a:pt x="19651" y="6251"/>
                  <a:pt x="19363" y="7178"/>
                </a:cubicBezTo>
                <a:cubicBezTo>
                  <a:pt x="19307" y="7361"/>
                  <a:pt x="19290" y="7349"/>
                  <a:pt x="19077" y="7080"/>
                </a:cubicBezTo>
                <a:cubicBezTo>
                  <a:pt x="18398" y="6222"/>
                  <a:pt x="17876" y="7147"/>
                  <a:pt x="17273" y="10300"/>
                </a:cubicBezTo>
                <a:cubicBezTo>
                  <a:pt x="16843" y="12545"/>
                  <a:pt x="16946" y="12317"/>
                  <a:pt x="16041" y="13149"/>
                </a:cubicBezTo>
                <a:cubicBezTo>
                  <a:pt x="15022" y="14087"/>
                  <a:pt x="14644" y="14361"/>
                  <a:pt x="13577" y="14955"/>
                </a:cubicBezTo>
                <a:cubicBezTo>
                  <a:pt x="12252" y="15691"/>
                  <a:pt x="11399" y="15931"/>
                  <a:pt x="10126" y="15934"/>
                </a:cubicBezTo>
                <a:cubicBezTo>
                  <a:pt x="8018" y="15937"/>
                  <a:pt x="6886" y="15243"/>
                  <a:pt x="6423" y="13650"/>
                </a:cubicBezTo>
                <a:cubicBezTo>
                  <a:pt x="6311" y="13264"/>
                  <a:pt x="6301" y="13043"/>
                  <a:pt x="6301" y="11790"/>
                </a:cubicBezTo>
                <a:cubicBezTo>
                  <a:pt x="6301" y="11006"/>
                  <a:pt x="6317" y="9495"/>
                  <a:pt x="6342" y="8440"/>
                </a:cubicBezTo>
                <a:cubicBezTo>
                  <a:pt x="6393" y="6282"/>
                  <a:pt x="6366" y="6217"/>
                  <a:pt x="6050" y="7722"/>
                </a:cubicBezTo>
                <a:lnTo>
                  <a:pt x="5886" y="8494"/>
                </a:lnTo>
                <a:lnTo>
                  <a:pt x="5886" y="11735"/>
                </a:lnTo>
                <a:cubicBezTo>
                  <a:pt x="5886" y="14854"/>
                  <a:pt x="5890" y="14979"/>
                  <a:pt x="6015" y="15411"/>
                </a:cubicBezTo>
                <a:cubicBezTo>
                  <a:pt x="6163" y="15930"/>
                  <a:pt x="6468" y="16458"/>
                  <a:pt x="6797" y="16771"/>
                </a:cubicBezTo>
                <a:cubicBezTo>
                  <a:pt x="7076" y="17036"/>
                  <a:pt x="7772" y="17404"/>
                  <a:pt x="8245" y="17532"/>
                </a:cubicBezTo>
                <a:cubicBezTo>
                  <a:pt x="8437" y="17584"/>
                  <a:pt x="9079" y="17634"/>
                  <a:pt x="9670" y="17641"/>
                </a:cubicBezTo>
                <a:cubicBezTo>
                  <a:pt x="11095" y="17659"/>
                  <a:pt x="11981" y="17406"/>
                  <a:pt x="13267" y="16640"/>
                </a:cubicBezTo>
                <a:cubicBezTo>
                  <a:pt x="14788" y="15735"/>
                  <a:pt x="16335" y="14402"/>
                  <a:pt x="17203" y="13236"/>
                </a:cubicBezTo>
                <a:cubicBezTo>
                  <a:pt x="17679" y="12597"/>
                  <a:pt x="17799" y="12489"/>
                  <a:pt x="18137" y="12388"/>
                </a:cubicBezTo>
                <a:cubicBezTo>
                  <a:pt x="19227" y="12064"/>
                  <a:pt x="19936" y="11507"/>
                  <a:pt x="20327" y="10680"/>
                </a:cubicBezTo>
                <a:cubicBezTo>
                  <a:pt x="20750" y="9785"/>
                  <a:pt x="21000" y="8158"/>
                  <a:pt x="20777" y="7744"/>
                </a:cubicBezTo>
                <a:cubicBezTo>
                  <a:pt x="20649" y="7504"/>
                  <a:pt x="20209" y="7413"/>
                  <a:pt x="19953" y="7570"/>
                </a:cubicBezTo>
                <a:cubicBezTo>
                  <a:pt x="19594" y="7791"/>
                  <a:pt x="19595" y="7549"/>
                  <a:pt x="19953" y="6917"/>
                </a:cubicBezTo>
                <a:cubicBezTo>
                  <a:pt x="20146" y="6577"/>
                  <a:pt x="20456" y="6186"/>
                  <a:pt x="20724" y="5949"/>
                </a:cubicBezTo>
                <a:cubicBezTo>
                  <a:pt x="21158" y="5565"/>
                  <a:pt x="21180" y="5526"/>
                  <a:pt x="21337" y="4883"/>
                </a:cubicBezTo>
                <a:cubicBezTo>
                  <a:pt x="21574" y="3912"/>
                  <a:pt x="21600" y="3643"/>
                  <a:pt x="21454" y="3556"/>
                </a:cubicBezTo>
                <a:close/>
                <a:moveTo>
                  <a:pt x="18096" y="3600"/>
                </a:moveTo>
                <a:lnTo>
                  <a:pt x="17933" y="3861"/>
                </a:lnTo>
                <a:cubicBezTo>
                  <a:pt x="17840" y="4006"/>
                  <a:pt x="17687" y="4184"/>
                  <a:pt x="17594" y="4253"/>
                </a:cubicBezTo>
                <a:cubicBezTo>
                  <a:pt x="17368" y="4418"/>
                  <a:pt x="15651" y="5537"/>
                  <a:pt x="15095" y="5884"/>
                </a:cubicBezTo>
                <a:cubicBezTo>
                  <a:pt x="14617" y="6182"/>
                  <a:pt x="14388" y="6533"/>
                  <a:pt x="14388" y="6972"/>
                </a:cubicBezTo>
                <a:lnTo>
                  <a:pt x="14388" y="7254"/>
                </a:lnTo>
                <a:lnTo>
                  <a:pt x="14569" y="7015"/>
                </a:lnTo>
                <a:cubicBezTo>
                  <a:pt x="14667" y="6885"/>
                  <a:pt x="14885" y="6682"/>
                  <a:pt x="15054" y="6569"/>
                </a:cubicBezTo>
                <a:cubicBezTo>
                  <a:pt x="15223" y="6456"/>
                  <a:pt x="15616" y="6200"/>
                  <a:pt x="15924" y="5993"/>
                </a:cubicBezTo>
                <a:cubicBezTo>
                  <a:pt x="16231" y="5786"/>
                  <a:pt x="16795" y="5402"/>
                  <a:pt x="17180" y="5144"/>
                </a:cubicBezTo>
                <a:cubicBezTo>
                  <a:pt x="17566" y="4887"/>
                  <a:pt x="17932" y="4592"/>
                  <a:pt x="17991" y="4481"/>
                </a:cubicBezTo>
                <a:cubicBezTo>
                  <a:pt x="18051" y="4370"/>
                  <a:pt x="18096" y="4123"/>
                  <a:pt x="18096" y="3937"/>
                </a:cubicBezTo>
                <a:lnTo>
                  <a:pt x="18096" y="3600"/>
                </a:lnTo>
                <a:close/>
                <a:moveTo>
                  <a:pt x="3200" y="3818"/>
                </a:moveTo>
                <a:cubicBezTo>
                  <a:pt x="3198" y="3740"/>
                  <a:pt x="3149" y="3794"/>
                  <a:pt x="3054" y="3959"/>
                </a:cubicBezTo>
                <a:cubicBezTo>
                  <a:pt x="2708" y="4560"/>
                  <a:pt x="2341" y="6432"/>
                  <a:pt x="2418" y="7200"/>
                </a:cubicBezTo>
                <a:cubicBezTo>
                  <a:pt x="2439" y="7405"/>
                  <a:pt x="2523" y="7667"/>
                  <a:pt x="2604" y="7787"/>
                </a:cubicBezTo>
                <a:cubicBezTo>
                  <a:pt x="2765" y="8022"/>
                  <a:pt x="3089" y="8076"/>
                  <a:pt x="3270" y="7896"/>
                </a:cubicBezTo>
                <a:cubicBezTo>
                  <a:pt x="3440" y="7727"/>
                  <a:pt x="3521" y="7018"/>
                  <a:pt x="3439" y="6417"/>
                </a:cubicBezTo>
                <a:cubicBezTo>
                  <a:pt x="3402" y="6143"/>
                  <a:pt x="3345" y="5917"/>
                  <a:pt x="3317" y="5917"/>
                </a:cubicBezTo>
                <a:cubicBezTo>
                  <a:pt x="3288" y="5917"/>
                  <a:pt x="3272" y="5958"/>
                  <a:pt x="3276" y="6004"/>
                </a:cubicBezTo>
                <a:cubicBezTo>
                  <a:pt x="3303" y="6326"/>
                  <a:pt x="3246" y="6625"/>
                  <a:pt x="3112" y="6874"/>
                </a:cubicBezTo>
                <a:lnTo>
                  <a:pt x="2955" y="7167"/>
                </a:lnTo>
                <a:lnTo>
                  <a:pt x="2844" y="6917"/>
                </a:lnTo>
                <a:cubicBezTo>
                  <a:pt x="2784" y="6779"/>
                  <a:pt x="2739" y="6550"/>
                  <a:pt x="2739" y="6417"/>
                </a:cubicBezTo>
                <a:cubicBezTo>
                  <a:pt x="2739" y="6070"/>
                  <a:pt x="2901" y="5083"/>
                  <a:pt x="3066" y="4448"/>
                </a:cubicBezTo>
                <a:cubicBezTo>
                  <a:pt x="3156" y="4099"/>
                  <a:pt x="3202" y="3895"/>
                  <a:pt x="3200" y="3818"/>
                </a:cubicBezTo>
                <a:close/>
                <a:moveTo>
                  <a:pt x="7620" y="4818"/>
                </a:moveTo>
                <a:cubicBezTo>
                  <a:pt x="7589" y="4818"/>
                  <a:pt x="7562" y="5103"/>
                  <a:pt x="7562" y="5438"/>
                </a:cubicBezTo>
                <a:cubicBezTo>
                  <a:pt x="7562" y="5948"/>
                  <a:pt x="7592" y="6111"/>
                  <a:pt x="7737" y="6450"/>
                </a:cubicBezTo>
                <a:cubicBezTo>
                  <a:pt x="8003" y="7072"/>
                  <a:pt x="8069" y="7737"/>
                  <a:pt x="7982" y="8929"/>
                </a:cubicBezTo>
                <a:cubicBezTo>
                  <a:pt x="7943" y="9476"/>
                  <a:pt x="7894" y="10016"/>
                  <a:pt x="7877" y="10137"/>
                </a:cubicBezTo>
                <a:cubicBezTo>
                  <a:pt x="7819" y="10564"/>
                  <a:pt x="8072" y="9706"/>
                  <a:pt x="8175" y="9125"/>
                </a:cubicBezTo>
                <a:cubicBezTo>
                  <a:pt x="8328" y="8268"/>
                  <a:pt x="8289" y="6599"/>
                  <a:pt x="8099" y="5906"/>
                </a:cubicBezTo>
                <a:cubicBezTo>
                  <a:pt x="7950" y="5362"/>
                  <a:pt x="7713" y="4818"/>
                  <a:pt x="7620" y="4818"/>
                </a:cubicBezTo>
                <a:close/>
                <a:moveTo>
                  <a:pt x="12058" y="5286"/>
                </a:moveTo>
                <a:lnTo>
                  <a:pt x="11375" y="5318"/>
                </a:lnTo>
                <a:lnTo>
                  <a:pt x="11253" y="5721"/>
                </a:lnTo>
                <a:cubicBezTo>
                  <a:pt x="11107" y="6193"/>
                  <a:pt x="11150" y="6355"/>
                  <a:pt x="11358" y="6102"/>
                </a:cubicBezTo>
                <a:cubicBezTo>
                  <a:pt x="11518" y="5906"/>
                  <a:pt x="12123" y="5850"/>
                  <a:pt x="12181" y="6025"/>
                </a:cubicBezTo>
                <a:cubicBezTo>
                  <a:pt x="12226" y="6162"/>
                  <a:pt x="11879" y="6667"/>
                  <a:pt x="11492" y="7037"/>
                </a:cubicBezTo>
                <a:lnTo>
                  <a:pt x="11182" y="7331"/>
                </a:lnTo>
                <a:lnTo>
                  <a:pt x="11434" y="7341"/>
                </a:lnTo>
                <a:cubicBezTo>
                  <a:pt x="12068" y="7353"/>
                  <a:pt x="12742" y="6399"/>
                  <a:pt x="12742" y="5492"/>
                </a:cubicBezTo>
                <a:cubicBezTo>
                  <a:pt x="12742" y="5266"/>
                  <a:pt x="12721" y="5256"/>
                  <a:pt x="12058" y="5286"/>
                </a:cubicBezTo>
                <a:close/>
                <a:moveTo>
                  <a:pt x="455" y="6732"/>
                </a:moveTo>
                <a:cubicBezTo>
                  <a:pt x="418" y="6545"/>
                  <a:pt x="331" y="6889"/>
                  <a:pt x="169" y="7613"/>
                </a:cubicBezTo>
                <a:lnTo>
                  <a:pt x="0" y="8385"/>
                </a:lnTo>
                <a:lnTo>
                  <a:pt x="0" y="12605"/>
                </a:lnTo>
                <a:cubicBezTo>
                  <a:pt x="0" y="16608"/>
                  <a:pt x="5" y="16856"/>
                  <a:pt x="117" y="17271"/>
                </a:cubicBezTo>
                <a:cubicBezTo>
                  <a:pt x="201" y="17587"/>
                  <a:pt x="296" y="17743"/>
                  <a:pt x="444" y="17837"/>
                </a:cubicBezTo>
                <a:cubicBezTo>
                  <a:pt x="557" y="17909"/>
                  <a:pt x="695" y="17964"/>
                  <a:pt x="753" y="17967"/>
                </a:cubicBezTo>
                <a:cubicBezTo>
                  <a:pt x="962" y="17980"/>
                  <a:pt x="1217" y="17632"/>
                  <a:pt x="1419" y="17043"/>
                </a:cubicBezTo>
                <a:cubicBezTo>
                  <a:pt x="1597" y="16525"/>
                  <a:pt x="1637" y="16457"/>
                  <a:pt x="1734" y="16553"/>
                </a:cubicBezTo>
                <a:cubicBezTo>
                  <a:pt x="1796" y="16615"/>
                  <a:pt x="1863" y="16707"/>
                  <a:pt x="1880" y="16760"/>
                </a:cubicBezTo>
                <a:cubicBezTo>
                  <a:pt x="1931" y="16913"/>
                  <a:pt x="2304" y="17004"/>
                  <a:pt x="2534" y="16923"/>
                </a:cubicBezTo>
                <a:cubicBezTo>
                  <a:pt x="2786" y="16835"/>
                  <a:pt x="3105" y="16277"/>
                  <a:pt x="3299" y="15564"/>
                </a:cubicBezTo>
                <a:cubicBezTo>
                  <a:pt x="3501" y="14824"/>
                  <a:pt x="3548" y="14767"/>
                  <a:pt x="3877" y="14976"/>
                </a:cubicBezTo>
                <a:cubicBezTo>
                  <a:pt x="4204" y="15184"/>
                  <a:pt x="4572" y="15128"/>
                  <a:pt x="4782" y="14835"/>
                </a:cubicBezTo>
                <a:cubicBezTo>
                  <a:pt x="5056" y="14454"/>
                  <a:pt x="5326" y="13246"/>
                  <a:pt x="5326" y="12399"/>
                </a:cubicBezTo>
                <a:cubicBezTo>
                  <a:pt x="5326" y="11902"/>
                  <a:pt x="5202" y="11990"/>
                  <a:pt x="5016" y="12616"/>
                </a:cubicBezTo>
                <a:cubicBezTo>
                  <a:pt x="4794" y="13367"/>
                  <a:pt x="4550" y="13579"/>
                  <a:pt x="4163" y="13378"/>
                </a:cubicBezTo>
                <a:cubicBezTo>
                  <a:pt x="3642" y="13105"/>
                  <a:pt x="3651" y="13111"/>
                  <a:pt x="3492" y="13563"/>
                </a:cubicBezTo>
                <a:cubicBezTo>
                  <a:pt x="3410" y="13793"/>
                  <a:pt x="3271" y="14199"/>
                  <a:pt x="3177" y="14465"/>
                </a:cubicBezTo>
                <a:cubicBezTo>
                  <a:pt x="3029" y="14880"/>
                  <a:pt x="2732" y="15345"/>
                  <a:pt x="2616" y="15346"/>
                </a:cubicBezTo>
                <a:cubicBezTo>
                  <a:pt x="2597" y="15346"/>
                  <a:pt x="2461" y="15200"/>
                  <a:pt x="2318" y="15020"/>
                </a:cubicBezTo>
                <a:cubicBezTo>
                  <a:pt x="2176" y="14840"/>
                  <a:pt x="2039" y="14695"/>
                  <a:pt x="2015" y="14694"/>
                </a:cubicBezTo>
                <a:cubicBezTo>
                  <a:pt x="1990" y="14693"/>
                  <a:pt x="1814" y="14955"/>
                  <a:pt x="1623" y="15281"/>
                </a:cubicBezTo>
                <a:cubicBezTo>
                  <a:pt x="1138" y="16112"/>
                  <a:pt x="1065" y="16178"/>
                  <a:pt x="841" y="15934"/>
                </a:cubicBezTo>
                <a:cubicBezTo>
                  <a:pt x="488" y="15549"/>
                  <a:pt x="415" y="15068"/>
                  <a:pt x="415" y="13215"/>
                </a:cubicBezTo>
                <a:cubicBezTo>
                  <a:pt x="415" y="12310"/>
                  <a:pt x="430" y="10435"/>
                  <a:pt x="455" y="9049"/>
                </a:cubicBezTo>
                <a:cubicBezTo>
                  <a:pt x="481" y="7646"/>
                  <a:pt x="493" y="6920"/>
                  <a:pt x="455" y="6732"/>
                </a:cubicBezTo>
                <a:close/>
                <a:moveTo>
                  <a:pt x="4327" y="7613"/>
                </a:moveTo>
                <a:cubicBezTo>
                  <a:pt x="4253" y="7699"/>
                  <a:pt x="3842" y="9318"/>
                  <a:pt x="3866" y="9430"/>
                </a:cubicBezTo>
                <a:cubicBezTo>
                  <a:pt x="3875" y="9474"/>
                  <a:pt x="4032" y="9730"/>
                  <a:pt x="4210" y="10006"/>
                </a:cubicBezTo>
                <a:cubicBezTo>
                  <a:pt x="4388" y="10282"/>
                  <a:pt x="4562" y="10513"/>
                  <a:pt x="4596" y="10517"/>
                </a:cubicBezTo>
                <a:cubicBezTo>
                  <a:pt x="4652" y="10524"/>
                  <a:pt x="4874" y="9760"/>
                  <a:pt x="5069" y="8908"/>
                </a:cubicBezTo>
                <a:cubicBezTo>
                  <a:pt x="5145" y="8573"/>
                  <a:pt x="5140" y="8540"/>
                  <a:pt x="4969" y="8179"/>
                </a:cubicBezTo>
                <a:cubicBezTo>
                  <a:pt x="4788" y="7795"/>
                  <a:pt x="4439" y="7484"/>
                  <a:pt x="4327" y="7613"/>
                </a:cubicBezTo>
                <a:close/>
                <a:moveTo>
                  <a:pt x="15416" y="8016"/>
                </a:moveTo>
                <a:cubicBezTo>
                  <a:pt x="15362" y="7915"/>
                  <a:pt x="15055" y="8662"/>
                  <a:pt x="14902" y="9266"/>
                </a:cubicBezTo>
                <a:cubicBezTo>
                  <a:pt x="14570" y="10577"/>
                  <a:pt x="14546" y="11572"/>
                  <a:pt x="14838" y="12040"/>
                </a:cubicBezTo>
                <a:cubicBezTo>
                  <a:pt x="14969" y="12250"/>
                  <a:pt x="15046" y="12295"/>
                  <a:pt x="15241" y="12247"/>
                </a:cubicBezTo>
                <a:cubicBezTo>
                  <a:pt x="15386" y="12210"/>
                  <a:pt x="15517" y="12087"/>
                  <a:pt x="15580" y="11942"/>
                </a:cubicBezTo>
                <a:cubicBezTo>
                  <a:pt x="15700" y="11667"/>
                  <a:pt x="15722" y="10919"/>
                  <a:pt x="15620" y="10452"/>
                </a:cubicBezTo>
                <a:lnTo>
                  <a:pt x="15550" y="10137"/>
                </a:lnTo>
                <a:lnTo>
                  <a:pt x="15509" y="10506"/>
                </a:lnTo>
                <a:cubicBezTo>
                  <a:pt x="15485" y="10706"/>
                  <a:pt x="15402" y="10990"/>
                  <a:pt x="15328" y="11137"/>
                </a:cubicBezTo>
                <a:cubicBezTo>
                  <a:pt x="15199" y="11393"/>
                  <a:pt x="15192" y="11397"/>
                  <a:pt x="15083" y="11213"/>
                </a:cubicBezTo>
                <a:cubicBezTo>
                  <a:pt x="14912" y="10925"/>
                  <a:pt x="14975" y="10013"/>
                  <a:pt x="15241" y="8940"/>
                </a:cubicBezTo>
                <a:cubicBezTo>
                  <a:pt x="15358" y="8468"/>
                  <a:pt x="15435" y="8051"/>
                  <a:pt x="15416" y="8016"/>
                </a:cubicBezTo>
                <a:close/>
                <a:moveTo>
                  <a:pt x="1658" y="9549"/>
                </a:moveTo>
                <a:cubicBezTo>
                  <a:pt x="1618" y="9648"/>
                  <a:pt x="1150" y="11401"/>
                  <a:pt x="1150" y="11453"/>
                </a:cubicBezTo>
                <a:cubicBezTo>
                  <a:pt x="1150" y="11482"/>
                  <a:pt x="1224" y="11573"/>
                  <a:pt x="1314" y="11659"/>
                </a:cubicBezTo>
                <a:cubicBezTo>
                  <a:pt x="1404" y="11746"/>
                  <a:pt x="1578" y="11998"/>
                  <a:pt x="1705" y="12214"/>
                </a:cubicBezTo>
                <a:cubicBezTo>
                  <a:pt x="1966" y="12659"/>
                  <a:pt x="1934" y="12691"/>
                  <a:pt x="2236" y="11594"/>
                </a:cubicBezTo>
                <a:cubicBezTo>
                  <a:pt x="2482" y="10703"/>
                  <a:pt x="2495" y="10429"/>
                  <a:pt x="2283" y="10060"/>
                </a:cubicBezTo>
                <a:cubicBezTo>
                  <a:pt x="2129" y="9793"/>
                  <a:pt x="1701" y="9446"/>
                  <a:pt x="1658" y="9549"/>
                </a:cubicBezTo>
                <a:close/>
                <a:moveTo>
                  <a:pt x="9454" y="9691"/>
                </a:moveTo>
                <a:cubicBezTo>
                  <a:pt x="9354" y="9808"/>
                  <a:pt x="9051" y="10553"/>
                  <a:pt x="8923" y="11072"/>
                </a:cubicBezTo>
                <a:cubicBezTo>
                  <a:pt x="8632" y="12245"/>
                  <a:pt x="8606" y="13235"/>
                  <a:pt x="8858" y="13704"/>
                </a:cubicBezTo>
                <a:cubicBezTo>
                  <a:pt x="9019" y="14003"/>
                  <a:pt x="9448" y="14004"/>
                  <a:pt x="9594" y="13704"/>
                </a:cubicBezTo>
                <a:cubicBezTo>
                  <a:pt x="9742" y="13400"/>
                  <a:pt x="9782" y="12510"/>
                  <a:pt x="9664" y="12105"/>
                </a:cubicBezTo>
                <a:lnTo>
                  <a:pt x="9571" y="11790"/>
                </a:lnTo>
                <a:lnTo>
                  <a:pt x="9565" y="12062"/>
                </a:lnTo>
                <a:cubicBezTo>
                  <a:pt x="9562" y="12401"/>
                  <a:pt x="9360" y="13040"/>
                  <a:pt x="9255" y="13040"/>
                </a:cubicBezTo>
                <a:cubicBezTo>
                  <a:pt x="8991" y="13040"/>
                  <a:pt x="8961" y="12072"/>
                  <a:pt x="9191" y="10985"/>
                </a:cubicBezTo>
                <a:cubicBezTo>
                  <a:pt x="9276" y="10583"/>
                  <a:pt x="9361" y="10197"/>
                  <a:pt x="9384" y="10137"/>
                </a:cubicBezTo>
                <a:cubicBezTo>
                  <a:pt x="9407" y="10076"/>
                  <a:pt x="9449" y="9931"/>
                  <a:pt x="9472" y="9810"/>
                </a:cubicBezTo>
                <a:cubicBezTo>
                  <a:pt x="9498" y="9676"/>
                  <a:pt x="9487" y="9652"/>
                  <a:pt x="9454" y="9691"/>
                </a:cubicBezTo>
                <a:close/>
                <a:moveTo>
                  <a:pt x="12479" y="9865"/>
                </a:moveTo>
                <a:cubicBezTo>
                  <a:pt x="12315" y="9865"/>
                  <a:pt x="12203" y="10219"/>
                  <a:pt x="12047" y="11279"/>
                </a:cubicBezTo>
                <a:cubicBezTo>
                  <a:pt x="11991" y="11655"/>
                  <a:pt x="11925" y="11976"/>
                  <a:pt x="11895" y="11985"/>
                </a:cubicBezTo>
                <a:cubicBezTo>
                  <a:pt x="11865" y="11996"/>
                  <a:pt x="11755" y="11706"/>
                  <a:pt x="11655" y="11344"/>
                </a:cubicBezTo>
                <a:cubicBezTo>
                  <a:pt x="11483" y="10715"/>
                  <a:pt x="11467" y="10690"/>
                  <a:pt x="11235" y="10659"/>
                </a:cubicBezTo>
                <a:cubicBezTo>
                  <a:pt x="10975" y="10623"/>
                  <a:pt x="10922" y="10752"/>
                  <a:pt x="10920" y="11409"/>
                </a:cubicBezTo>
                <a:cubicBezTo>
                  <a:pt x="10918" y="12021"/>
                  <a:pt x="11269" y="12415"/>
                  <a:pt x="11451" y="12007"/>
                </a:cubicBezTo>
                <a:cubicBezTo>
                  <a:pt x="11546" y="11794"/>
                  <a:pt x="11658" y="11955"/>
                  <a:pt x="11702" y="12366"/>
                </a:cubicBezTo>
                <a:cubicBezTo>
                  <a:pt x="11720" y="12531"/>
                  <a:pt x="11762" y="12799"/>
                  <a:pt x="11796" y="12964"/>
                </a:cubicBezTo>
                <a:cubicBezTo>
                  <a:pt x="11829" y="13130"/>
                  <a:pt x="11875" y="13269"/>
                  <a:pt x="11901" y="13269"/>
                </a:cubicBezTo>
                <a:cubicBezTo>
                  <a:pt x="11926" y="13269"/>
                  <a:pt x="12005" y="12810"/>
                  <a:pt x="12076" y="12257"/>
                </a:cubicBezTo>
                <a:cubicBezTo>
                  <a:pt x="12204" y="11256"/>
                  <a:pt x="12321" y="10866"/>
                  <a:pt x="12444" y="11007"/>
                </a:cubicBezTo>
                <a:cubicBezTo>
                  <a:pt x="12479" y="11047"/>
                  <a:pt x="12508" y="11192"/>
                  <a:pt x="12508" y="11322"/>
                </a:cubicBezTo>
                <a:cubicBezTo>
                  <a:pt x="12508" y="11556"/>
                  <a:pt x="12511" y="11557"/>
                  <a:pt x="12607" y="11300"/>
                </a:cubicBezTo>
                <a:cubicBezTo>
                  <a:pt x="12707" y="11036"/>
                  <a:pt x="12738" y="10231"/>
                  <a:pt x="12660" y="9995"/>
                </a:cubicBezTo>
                <a:cubicBezTo>
                  <a:pt x="12636" y="9924"/>
                  <a:pt x="12556" y="9865"/>
                  <a:pt x="12479" y="9865"/>
                </a:cubicBezTo>
                <a:close/>
                <a:moveTo>
                  <a:pt x="20467" y="12584"/>
                </a:moveTo>
                <a:lnTo>
                  <a:pt x="20432" y="12975"/>
                </a:lnTo>
                <a:cubicBezTo>
                  <a:pt x="20412" y="13193"/>
                  <a:pt x="20376" y="13545"/>
                  <a:pt x="20356" y="13758"/>
                </a:cubicBezTo>
                <a:cubicBezTo>
                  <a:pt x="20329" y="14045"/>
                  <a:pt x="20350" y="14211"/>
                  <a:pt x="20426" y="14367"/>
                </a:cubicBezTo>
                <a:cubicBezTo>
                  <a:pt x="20509" y="14539"/>
                  <a:pt x="20514" y="14606"/>
                  <a:pt x="20455" y="14737"/>
                </a:cubicBezTo>
                <a:cubicBezTo>
                  <a:pt x="20357" y="14959"/>
                  <a:pt x="19478" y="15901"/>
                  <a:pt x="19369" y="15901"/>
                </a:cubicBezTo>
                <a:cubicBezTo>
                  <a:pt x="19321" y="15901"/>
                  <a:pt x="19269" y="15939"/>
                  <a:pt x="19253" y="15988"/>
                </a:cubicBezTo>
                <a:cubicBezTo>
                  <a:pt x="19237" y="16036"/>
                  <a:pt x="19015" y="16193"/>
                  <a:pt x="18762" y="16336"/>
                </a:cubicBezTo>
                <a:cubicBezTo>
                  <a:pt x="18509" y="16479"/>
                  <a:pt x="18280" y="16639"/>
                  <a:pt x="18248" y="16695"/>
                </a:cubicBezTo>
                <a:cubicBezTo>
                  <a:pt x="18162" y="16842"/>
                  <a:pt x="18742" y="16677"/>
                  <a:pt x="19340" y="16390"/>
                </a:cubicBezTo>
                <a:cubicBezTo>
                  <a:pt x="19952" y="16097"/>
                  <a:pt x="20320" y="15725"/>
                  <a:pt x="20607" y="15085"/>
                </a:cubicBezTo>
                <a:cubicBezTo>
                  <a:pt x="20807" y="14640"/>
                  <a:pt x="20839" y="14608"/>
                  <a:pt x="21051" y="14661"/>
                </a:cubicBezTo>
                <a:cubicBezTo>
                  <a:pt x="21356" y="14737"/>
                  <a:pt x="21454" y="14568"/>
                  <a:pt x="21454" y="13965"/>
                </a:cubicBezTo>
                <a:cubicBezTo>
                  <a:pt x="21454" y="13264"/>
                  <a:pt x="21187" y="12746"/>
                  <a:pt x="20771" y="12649"/>
                </a:cubicBezTo>
                <a:lnTo>
                  <a:pt x="20467" y="12584"/>
                </a:lnTo>
                <a:close/>
                <a:moveTo>
                  <a:pt x="16765" y="14976"/>
                </a:moveTo>
                <a:cubicBezTo>
                  <a:pt x="16726" y="14948"/>
                  <a:pt x="16578" y="15200"/>
                  <a:pt x="16438" y="15564"/>
                </a:cubicBezTo>
                <a:cubicBezTo>
                  <a:pt x="16173" y="16251"/>
                  <a:pt x="16025" y="17076"/>
                  <a:pt x="16018" y="17902"/>
                </a:cubicBezTo>
                <a:cubicBezTo>
                  <a:pt x="16012" y="18601"/>
                  <a:pt x="16020" y="18677"/>
                  <a:pt x="16181" y="18935"/>
                </a:cubicBezTo>
                <a:cubicBezTo>
                  <a:pt x="16324" y="19165"/>
                  <a:pt x="16399" y="19202"/>
                  <a:pt x="16596" y="19153"/>
                </a:cubicBezTo>
                <a:cubicBezTo>
                  <a:pt x="16742" y="19116"/>
                  <a:pt x="16871" y="18994"/>
                  <a:pt x="16934" y="18848"/>
                </a:cubicBezTo>
                <a:cubicBezTo>
                  <a:pt x="17054" y="18573"/>
                  <a:pt x="17071" y="17825"/>
                  <a:pt x="16969" y="17358"/>
                </a:cubicBezTo>
                <a:lnTo>
                  <a:pt x="16905" y="17043"/>
                </a:lnTo>
                <a:lnTo>
                  <a:pt x="16864" y="17380"/>
                </a:lnTo>
                <a:cubicBezTo>
                  <a:pt x="16737" y="18421"/>
                  <a:pt x="16333" y="18518"/>
                  <a:pt x="16333" y="17511"/>
                </a:cubicBezTo>
                <a:cubicBezTo>
                  <a:pt x="16333" y="17078"/>
                  <a:pt x="16518" y="15897"/>
                  <a:pt x="16648" y="15509"/>
                </a:cubicBezTo>
                <a:cubicBezTo>
                  <a:pt x="16688" y="15389"/>
                  <a:pt x="16744" y="15212"/>
                  <a:pt x="16765" y="15107"/>
                </a:cubicBezTo>
                <a:cubicBezTo>
                  <a:pt x="16780" y="15030"/>
                  <a:pt x="16778" y="14986"/>
                  <a:pt x="16765" y="14976"/>
                </a:cubicBezTo>
                <a:close/>
                <a:moveTo>
                  <a:pt x="5530" y="16118"/>
                </a:moveTo>
                <a:cubicBezTo>
                  <a:pt x="5534" y="16022"/>
                  <a:pt x="5481" y="16136"/>
                  <a:pt x="5366" y="16369"/>
                </a:cubicBezTo>
                <a:cubicBezTo>
                  <a:pt x="5120" y="16871"/>
                  <a:pt x="4942" y="17534"/>
                  <a:pt x="4818" y="18435"/>
                </a:cubicBezTo>
                <a:cubicBezTo>
                  <a:pt x="4707" y="19245"/>
                  <a:pt x="4748" y="19756"/>
                  <a:pt x="4952" y="20056"/>
                </a:cubicBezTo>
                <a:cubicBezTo>
                  <a:pt x="5126" y="20311"/>
                  <a:pt x="5483" y="20357"/>
                  <a:pt x="5641" y="20143"/>
                </a:cubicBezTo>
                <a:cubicBezTo>
                  <a:pt x="5787" y="19944"/>
                  <a:pt x="5854" y="19285"/>
                  <a:pt x="5787" y="18696"/>
                </a:cubicBezTo>
                <a:cubicBezTo>
                  <a:pt x="5723" y="18137"/>
                  <a:pt x="5623" y="18030"/>
                  <a:pt x="5623" y="18522"/>
                </a:cubicBezTo>
                <a:cubicBezTo>
                  <a:pt x="5623" y="18711"/>
                  <a:pt x="5559" y="18972"/>
                  <a:pt x="5472" y="19153"/>
                </a:cubicBezTo>
                <a:lnTo>
                  <a:pt x="5326" y="19457"/>
                </a:lnTo>
                <a:lnTo>
                  <a:pt x="5203" y="19185"/>
                </a:lnTo>
                <a:cubicBezTo>
                  <a:pt x="5044" y="18835"/>
                  <a:pt x="5078" y="18288"/>
                  <a:pt x="5331" y="17119"/>
                </a:cubicBezTo>
                <a:cubicBezTo>
                  <a:pt x="5462" y="16518"/>
                  <a:pt x="5526" y="16214"/>
                  <a:pt x="5530" y="16118"/>
                </a:cubicBezTo>
                <a:close/>
                <a:moveTo>
                  <a:pt x="3533" y="17869"/>
                </a:moveTo>
                <a:cubicBezTo>
                  <a:pt x="3494" y="17869"/>
                  <a:pt x="3387" y="18166"/>
                  <a:pt x="3293" y="18533"/>
                </a:cubicBezTo>
                <a:cubicBezTo>
                  <a:pt x="3199" y="18899"/>
                  <a:pt x="3106" y="19224"/>
                  <a:pt x="3083" y="19251"/>
                </a:cubicBezTo>
                <a:cubicBezTo>
                  <a:pt x="3060" y="19277"/>
                  <a:pt x="2910" y="19150"/>
                  <a:pt x="2756" y="18968"/>
                </a:cubicBezTo>
                <a:cubicBezTo>
                  <a:pt x="2602" y="18786"/>
                  <a:pt x="2439" y="18641"/>
                  <a:pt x="2388" y="18642"/>
                </a:cubicBezTo>
                <a:cubicBezTo>
                  <a:pt x="2296" y="18643"/>
                  <a:pt x="2275" y="18706"/>
                  <a:pt x="1974" y="19925"/>
                </a:cubicBezTo>
                <a:lnTo>
                  <a:pt x="1804" y="20610"/>
                </a:lnTo>
                <a:lnTo>
                  <a:pt x="1997" y="20773"/>
                </a:lnTo>
                <a:cubicBezTo>
                  <a:pt x="2104" y="20867"/>
                  <a:pt x="2267" y="21096"/>
                  <a:pt x="2359" y="21274"/>
                </a:cubicBezTo>
                <a:cubicBezTo>
                  <a:pt x="2451" y="21452"/>
                  <a:pt x="2551" y="21600"/>
                  <a:pt x="2587" y="21600"/>
                </a:cubicBezTo>
                <a:cubicBezTo>
                  <a:pt x="2623" y="21600"/>
                  <a:pt x="2702" y="21413"/>
                  <a:pt x="2756" y="21187"/>
                </a:cubicBezTo>
                <a:cubicBezTo>
                  <a:pt x="2810" y="20961"/>
                  <a:pt x="2906" y="20605"/>
                  <a:pt x="2972" y="20404"/>
                </a:cubicBezTo>
                <a:cubicBezTo>
                  <a:pt x="3093" y="20039"/>
                  <a:pt x="3094" y="20042"/>
                  <a:pt x="3253" y="20230"/>
                </a:cubicBezTo>
                <a:cubicBezTo>
                  <a:pt x="3340" y="20333"/>
                  <a:pt x="3479" y="20533"/>
                  <a:pt x="3562" y="20676"/>
                </a:cubicBezTo>
                <a:cubicBezTo>
                  <a:pt x="3645" y="20818"/>
                  <a:pt x="3727" y="20937"/>
                  <a:pt x="3743" y="20937"/>
                </a:cubicBezTo>
                <a:cubicBezTo>
                  <a:pt x="3759" y="20937"/>
                  <a:pt x="3892" y="20492"/>
                  <a:pt x="4035" y="19947"/>
                </a:cubicBezTo>
                <a:cubicBezTo>
                  <a:pt x="4239" y="19173"/>
                  <a:pt x="4282" y="18919"/>
                  <a:pt x="4234" y="18772"/>
                </a:cubicBezTo>
                <a:cubicBezTo>
                  <a:pt x="4160" y="18547"/>
                  <a:pt x="3633" y="17869"/>
                  <a:pt x="3533" y="178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4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760529" y="2048043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26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3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76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3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76"/>
                            </p:stCondLst>
                            <p:childTnLst>
                              <p:par>
                                <p:cTn id="16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4256 -0.037442 -0.031339 -0.071254 -0.053793 -0.091853 C -0.075631 -0.111887 -0.101156 -0.119181 -0.122190 -0.136876 C -0.147064 -0.157800 -0.167547 -0.192254 -0.180790 -0.235137" origin="layout" pathEditMode="relative">
                                      <p:cBhvr>
                                        <p:cTn id="21" dur="3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691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xit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7" dur="2000" fill="hold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2694"/>
                </p:tgtEl>
              </p:cMediaNode>
            </p:audio>
          </p:childTnLst>
        </p:cTn>
      </p:par>
    </p:tnLst>
    <p:bldLst>
      <p:bldP build="whole" bldLvl="1" animBg="1" rev="0" advAuto="0" spid="2691" grpId="6"/>
      <p:bldP build="whole" bldLvl="1" animBg="1" rev="0" advAuto="0" spid="2691" grpId="7"/>
      <p:bldP build="whole" bldLvl="1" animBg="1" rev="0" advAuto="0" spid="2653" grpId="2"/>
      <p:bldP build="whole" bldLvl="1" animBg="1" rev="0" advAuto="0" spid="2691" grpId="4"/>
      <p:bldP build="whole" bldLvl="1" animBg="1" rev="0" advAuto="0" spid="264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97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700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698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03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701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06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704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17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707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28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718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39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729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40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41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744" name="تجميع"/>
          <p:cNvGrpSpPr/>
          <p:nvPr/>
        </p:nvGrpSpPr>
        <p:grpSpPr>
          <a:xfrm>
            <a:off x="3144687" y="1573285"/>
            <a:ext cx="3442821" cy="1505066"/>
            <a:chOff x="-1" y="0"/>
            <a:chExt cx="3442820" cy="1505065"/>
          </a:xfrm>
        </p:grpSpPr>
        <p:sp>
          <p:nvSpPr>
            <p:cNvPr id="2742" name="Google Shape;4238;p45"/>
            <p:cNvSpPr/>
            <p:nvPr/>
          </p:nvSpPr>
          <p:spPr>
            <a:xfrm rot="599">
              <a:off x="129" y="299"/>
              <a:ext cx="3442560" cy="1504467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إجابة خاطئة"/>
            <p:cNvSpPr txBox="1"/>
            <p:nvPr/>
          </p:nvSpPr>
          <p:spPr>
            <a:xfrm>
              <a:off x="1130474" y="536592"/>
              <a:ext cx="1181870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2745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75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74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5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74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4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4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5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5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75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2"/>
            <a:ext cx="1529109" cy="110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755" name="إجابة خاطئة للاسف"/>
          <p:cNvSpPr txBox="1"/>
          <p:nvPr/>
        </p:nvSpPr>
        <p:spPr>
          <a:xfrm>
            <a:off x="1229772" y="3804313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500">
                <a:solidFill>
                  <a:schemeClr val="accent6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2756" name="❌"/>
          <p:cNvSpPr txBox="1"/>
          <p:nvPr/>
        </p:nvSpPr>
        <p:spPr>
          <a:xfrm>
            <a:off x="3425378" y="2147909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1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2757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65071" y="2083454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2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4031 -0.019061 0.048063 -0.038122 0.072741 -0.053074 C 0.097419 -0.068027 0.122745 -0.078872 0.148717 -0.088731 C 0.174689 -0.098590 0.201309 -0.107463 0.230054 -0.115515 C 0.258799 -0.123566 0.289670 -0.130796 0.308341 -0.135726 C 0.327011 -0.140655 0.333481 -0.143284 0.339951 -0.145913" origin="layout" pathEditMode="relative">
                                      <p:cBhvr>
                                        <p:cTn id="19" dur="5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757"/>
                </p:tgtEl>
              </p:cMediaNode>
            </p:audio>
          </p:childTnLst>
        </p:cTn>
      </p:par>
    </p:tnLst>
    <p:bldLst>
      <p:bldP build="whole" bldLvl="1" animBg="1" rev="0" advAuto="0" spid="2756" grpId="2"/>
      <p:bldP build="whole" bldLvl="1" animBg="1" rev="0" advAuto="0" spid="2755" grpId="3"/>
      <p:bldP build="whole" bldLvl="1" animBg="1" rev="0" advAuto="0" spid="2755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60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763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761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66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764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69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767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80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770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91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781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02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792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03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04" name="Google Shape;4238;p45"/>
          <p:cNvSpPr/>
          <p:nvPr/>
        </p:nvSpPr>
        <p:spPr>
          <a:xfrm rot="599">
            <a:off x="2244214" y="734889"/>
            <a:ext cx="4877110" cy="19753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812" name="تجميع"/>
          <p:cNvGrpSpPr/>
          <p:nvPr/>
        </p:nvGrpSpPr>
        <p:grpSpPr>
          <a:xfrm>
            <a:off x="1973978" y="2712084"/>
            <a:ext cx="5417863" cy="1295378"/>
            <a:chOff x="-2" y="-2"/>
            <a:chExt cx="5417861" cy="1295376"/>
          </a:xfrm>
        </p:grpSpPr>
        <p:grpSp>
          <p:nvGrpSpPr>
            <p:cNvPr id="2809" name="تجميع"/>
            <p:cNvGrpSpPr/>
            <p:nvPr/>
          </p:nvGrpSpPr>
          <p:grpSpPr>
            <a:xfrm>
              <a:off x="-3" y="-3"/>
              <a:ext cx="5360686" cy="1295378"/>
              <a:chOff x="-1" y="-1"/>
              <a:chExt cx="5360684" cy="1295376"/>
            </a:xfrm>
          </p:grpSpPr>
          <p:sp>
            <p:nvSpPr>
              <p:cNvPr id="2805" name="Google Shape;713;p59"/>
              <p:cNvSpPr/>
              <p:nvPr/>
            </p:nvSpPr>
            <p:spPr>
              <a:xfrm rot="10800000">
                <a:off x="3865439" y="651628"/>
                <a:ext cx="1495245" cy="615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06" name="Google Shape;713;p59"/>
              <p:cNvSpPr/>
              <p:nvPr/>
            </p:nvSpPr>
            <p:spPr>
              <a:xfrm rot="10800000">
                <a:off x="3865439" y="24860"/>
                <a:ext cx="1495245" cy="61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807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-2"/>
                <a:ext cx="4163346" cy="6659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808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629385"/>
                <a:ext cx="4163346" cy="6659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810" name="اليوم"/>
            <p:cNvSpPr txBox="1"/>
            <p:nvPr/>
          </p:nvSpPr>
          <p:spPr>
            <a:xfrm>
              <a:off x="4283644" y="175828"/>
              <a:ext cx="113421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811" name="التاريخ"/>
            <p:cNvSpPr txBox="1"/>
            <p:nvPr/>
          </p:nvSpPr>
          <p:spPr>
            <a:xfrm>
              <a:off x="4164828" y="823604"/>
              <a:ext cx="106367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813" name="Google Shape;1743;p25"/>
          <p:cNvSpPr txBox="1"/>
          <p:nvPr>
            <p:ph type="body" sz="quarter" idx="1"/>
          </p:nvPr>
        </p:nvSpPr>
        <p:spPr>
          <a:xfrm>
            <a:off x="2432219" y="725866"/>
            <a:ext cx="4484485" cy="1008175"/>
          </a:xfrm>
          <a:prstGeom prst="rect">
            <a:avLst/>
          </a:prstGeom>
          <a:solidFill>
            <a:srgbClr val="FEF9D9"/>
          </a:solidFill>
        </p:spPr>
        <p:txBody>
          <a:bodyPr lIns="243798" tIns="243798" rIns="243798" bIns="243798"/>
          <a:lstStyle/>
          <a:p>
            <a:pPr marL="0" indent="0" algn="ctr" defTabSz="502919" rtl="0">
              <a:lnSpc>
                <a:spcPct val="80000"/>
              </a:lnSpc>
              <a:defRPr sz="11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502919" rtl="0">
              <a:lnSpc>
                <a:spcPct val="80000"/>
              </a:lnSpc>
              <a:defRPr sz="11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يوجد شي اسمه مالا نهاية </a:t>
            </a:r>
          </a:p>
          <a:p>
            <a:pPr marL="0" indent="0" algn="ctr" defTabSz="502919" rtl="0">
              <a:lnSpc>
                <a:spcPct val="80000"/>
              </a:lnSpc>
              <a:defRPr sz="11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فلاتكن محدود الفكر والطموح </a:t>
            </a:r>
          </a:p>
        </p:txBody>
      </p:sp>
      <p:sp>
        <p:nvSpPr>
          <p:cNvPr id="2814" name="Google Shape;4324;p45"/>
          <p:cNvSpPr/>
          <p:nvPr/>
        </p:nvSpPr>
        <p:spPr>
          <a:xfrm rot="2153969">
            <a:off x="4127067" y="316034"/>
            <a:ext cx="1088222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815" name="مهارة سابقة:"/>
          <p:cNvSpPr txBox="1"/>
          <p:nvPr/>
        </p:nvSpPr>
        <p:spPr>
          <a:xfrm>
            <a:off x="5691285" y="1913398"/>
            <a:ext cx="1425481" cy="33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مهارة سابقة:</a:t>
            </a:r>
          </a:p>
        </p:txBody>
      </p:sp>
      <p:pic>
        <p:nvPicPr>
          <p:cNvPr id="2816" name="IMG_3351.png" descr="IMG_3351.png"/>
          <p:cNvPicPr>
            <a:picLocks noChangeAspect="1"/>
          </p:cNvPicPr>
          <p:nvPr/>
        </p:nvPicPr>
        <p:blipFill>
          <a:blip r:embed="rId4">
            <a:extLst/>
          </a:blip>
          <a:srcRect l="45863" t="77919" r="33433" b="18495"/>
          <a:stretch>
            <a:fillRect/>
          </a:stretch>
        </p:blipFill>
        <p:spPr>
          <a:xfrm>
            <a:off x="2865589" y="1800548"/>
            <a:ext cx="2740219" cy="355891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817" name="IMG_3351.png" descr="IMG_3351.png"/>
          <p:cNvPicPr>
            <a:picLocks noChangeAspect="1"/>
          </p:cNvPicPr>
          <p:nvPr/>
        </p:nvPicPr>
        <p:blipFill>
          <a:blip r:embed="rId4">
            <a:extLst/>
          </a:blip>
          <a:srcRect l="58389" t="81828" r="28902" b="15829"/>
          <a:stretch>
            <a:fillRect/>
          </a:stretch>
        </p:blipFill>
        <p:spPr>
          <a:xfrm>
            <a:off x="2724896" y="2239078"/>
            <a:ext cx="3021490" cy="417533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818" name="IMG_3314.png" descr="IMG_3314.png"/>
          <p:cNvPicPr>
            <a:picLocks noChangeAspect="1"/>
          </p:cNvPicPr>
          <p:nvPr/>
        </p:nvPicPr>
        <p:blipFill>
          <a:blip r:embed="rId5">
            <a:extLst/>
          </a:blip>
          <a:srcRect l="33892" t="88256" r="45660" b="10223"/>
          <a:stretch>
            <a:fillRect/>
          </a:stretch>
        </p:blipFill>
        <p:spPr>
          <a:xfrm>
            <a:off x="1568563" y="4447717"/>
            <a:ext cx="6044778" cy="33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8" grpId="1"/>
      <p:bldP build="whole" bldLvl="1" animBg="1" rev="0" advAuto="0" spid="2813" grpId="3"/>
      <p:bldP build="whole" bldLvl="1" animBg="1" rev="0" advAuto="0" spid="281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2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2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82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2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82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3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82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4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83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5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84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6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85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6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65" name="Google Shape;4238;p45"/>
          <p:cNvSpPr/>
          <p:nvPr/>
        </p:nvSpPr>
        <p:spPr>
          <a:xfrm rot="599">
            <a:off x="1592936" y="1249733"/>
            <a:ext cx="6206577" cy="2447357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866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9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0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1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2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3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4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75" name="مستطيل مستطيل" descr="مستطيل مستطيل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1" y="1336440"/>
            <a:ext cx="6157099" cy="2271780"/>
          </a:xfrm>
          <a:prstGeom prst="rect">
            <a:avLst/>
          </a:prstGeom>
          <a:ln w="12700">
            <a:miter lim="400000"/>
          </a:ln>
        </p:spPr>
      </p:pic>
      <p:sp>
        <p:nvSpPr>
          <p:cNvPr id="2876" name="Google Shape;1742;p25"/>
          <p:cNvSpPr txBox="1"/>
          <p:nvPr>
            <p:ph type="title"/>
          </p:nvPr>
        </p:nvSpPr>
        <p:spPr>
          <a:xfrm>
            <a:off x="4771328" y="1042172"/>
            <a:ext cx="2741492" cy="726629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2">
              <a:defRPr sz="22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2877" name="Google Shape;4324;p45"/>
          <p:cNvSpPr/>
          <p:nvPr/>
        </p:nvSpPr>
        <p:spPr>
          <a:xfrm rot="2153969">
            <a:off x="5718995" y="670416"/>
            <a:ext cx="841082" cy="72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287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58" r="10591" b="29554"/>
          <a:stretch>
            <a:fillRect/>
          </a:stretch>
        </p:blipFill>
        <p:spPr>
          <a:xfrm>
            <a:off x="3320465" y="2128058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9" name="صفحة…"/>
          <p:cNvSpPr txBox="1"/>
          <p:nvPr/>
        </p:nvSpPr>
        <p:spPr>
          <a:xfrm>
            <a:off x="3306160" y="2154829"/>
            <a:ext cx="13993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0"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rtl="0">
              <a:defRPr b="0"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١٢٥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82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85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883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88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886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91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889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02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892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13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903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24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914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25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92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7" name="صفحة…"/>
          <p:cNvSpPr txBox="1"/>
          <p:nvPr/>
        </p:nvSpPr>
        <p:spPr>
          <a:xfrm>
            <a:off x="8433985" y="4309262"/>
            <a:ext cx="36505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2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2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sp>
        <p:nvSpPr>
          <p:cNvPr id="2928" name="Google Shape;9324;p64"/>
          <p:cNvSpPr/>
          <p:nvPr/>
        </p:nvSpPr>
        <p:spPr>
          <a:xfrm rot="5400000">
            <a:off x="3837120" y="-1171861"/>
            <a:ext cx="1266670" cy="5154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29" name="موضوع الدرس…"/>
          <p:cNvSpPr txBox="1"/>
          <p:nvPr/>
        </p:nvSpPr>
        <p:spPr>
          <a:xfrm>
            <a:off x="2161139" y="903060"/>
            <a:ext cx="4355954" cy="69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100">
                <a:solidFill>
                  <a:srgbClr val="B51A00"/>
                </a:solidFill>
              </a:defRPr>
            </a:pPr>
            <a:r>
              <a:t>موضوع الدرس </a:t>
            </a: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 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 sz="2800">
                <a:solidFill>
                  <a:srgbClr val="333333"/>
                </a:solidFill>
              </a:defRPr>
            </a:pPr>
            <a:r>
              <a:t>التمثيل بالساق والورقة </a:t>
            </a:r>
          </a:p>
        </p:txBody>
      </p:sp>
      <p:sp>
        <p:nvSpPr>
          <p:cNvPr id="2930" name="Google Shape;9322;p64"/>
          <p:cNvSpPr/>
          <p:nvPr/>
        </p:nvSpPr>
        <p:spPr>
          <a:xfrm rot="5400000">
            <a:off x="3536596" y="1374372"/>
            <a:ext cx="1857657" cy="5144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31" name="المفردات…"/>
          <p:cNvSpPr txBox="1"/>
          <p:nvPr/>
        </p:nvSpPr>
        <p:spPr>
          <a:xfrm>
            <a:off x="1903036" y="3353044"/>
            <a:ext cx="4937907" cy="10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 sz="2500">
                <a:solidFill>
                  <a:srgbClr val="000000"/>
                </a:solidFill>
              </a:defRPr>
            </a:pPr>
            <a:r>
              <a:t>التمثيل بالساق والورقة </a:t>
            </a:r>
          </a:p>
          <a:p>
            <a:pPr rtl="0">
              <a:defRPr sz="2500">
                <a:solidFill>
                  <a:srgbClr val="000000"/>
                </a:solidFill>
              </a:defRPr>
            </a:pPr>
            <a:r>
              <a:t>الساق-الورقة -التمثيل المزدوج للساق والورقة</a:t>
            </a:r>
          </a:p>
        </p:txBody>
      </p:sp>
      <p:sp>
        <p:nvSpPr>
          <p:cNvPr id="2932" name="Google Shape;9323;p64"/>
          <p:cNvSpPr/>
          <p:nvPr/>
        </p:nvSpPr>
        <p:spPr>
          <a:xfrm rot="5400000">
            <a:off x="3754838" y="-21623"/>
            <a:ext cx="1435853" cy="516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33" name="الأهداف…"/>
          <p:cNvSpPr txBox="1"/>
          <p:nvPr/>
        </p:nvSpPr>
        <p:spPr>
          <a:xfrm>
            <a:off x="2012234" y="1999637"/>
            <a:ext cx="505193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 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▪️عرض البيانات وتمثيلها </a:t>
            </a:r>
          </a:p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بالساق والورقة وتفسيرها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3" grpId="4"/>
      <p:bldP build="whole" bldLvl="1" animBg="1" rev="0" advAuto="0" spid="2930" grpId="5"/>
      <p:bldP build="whole" bldLvl="1" animBg="1" rev="0" advAuto="0" spid="2932" grpId="3"/>
      <p:bldP build="whole" bldLvl="1" animBg="1" rev="0" advAuto="0" spid="2928" grpId="1"/>
      <p:bldP build="whole" bldLvl="1" animBg="1" rev="0" advAuto="0" spid="2929" grpId="2"/>
      <p:bldP build="whole" bldLvl="1" animBg="1" rev="0" advAuto="0" spid="2931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3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4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4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94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4" name="صفحة…"/>
          <p:cNvSpPr txBox="1"/>
          <p:nvPr/>
        </p:nvSpPr>
        <p:spPr>
          <a:xfrm>
            <a:off x="8414491" y="4260696"/>
            <a:ext cx="423777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4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sp>
        <p:nvSpPr>
          <p:cNvPr id="2945" name="مستطيل مستدير الزوايا"/>
          <p:cNvSpPr/>
          <p:nvPr/>
        </p:nvSpPr>
        <p:spPr>
          <a:xfrm>
            <a:off x="770346" y="2272547"/>
            <a:ext cx="5682928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46" name="مستطيل مستدير الزوايا"/>
          <p:cNvSpPr/>
          <p:nvPr/>
        </p:nvSpPr>
        <p:spPr>
          <a:xfrm>
            <a:off x="737395" y="3100202"/>
            <a:ext cx="5682929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951" name="تجميع"/>
          <p:cNvGrpSpPr/>
          <p:nvPr/>
        </p:nvGrpSpPr>
        <p:grpSpPr>
          <a:xfrm>
            <a:off x="1114528" y="1156263"/>
            <a:ext cx="5028869" cy="568101"/>
            <a:chOff x="0" y="-1"/>
            <a:chExt cx="5028868" cy="568099"/>
          </a:xfrm>
        </p:grpSpPr>
        <p:grpSp>
          <p:nvGrpSpPr>
            <p:cNvPr id="2949" name="تجميع"/>
            <p:cNvGrpSpPr/>
            <p:nvPr/>
          </p:nvGrpSpPr>
          <p:grpSpPr>
            <a:xfrm>
              <a:off x="-1" y="-2"/>
              <a:ext cx="5028869" cy="568101"/>
              <a:chOff x="0" y="0"/>
              <a:chExt cx="5028868" cy="568099"/>
            </a:xfrm>
          </p:grpSpPr>
          <p:sp>
            <p:nvSpPr>
              <p:cNvPr id="2947" name="Google Shape;2631;p60"/>
              <p:cNvSpPr/>
              <p:nvPr/>
            </p:nvSpPr>
            <p:spPr>
              <a:xfrm rot="10800000">
                <a:off x="3573900" y="0"/>
                <a:ext cx="1454969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48" name="Google Shape;2632;p60"/>
              <p:cNvSpPr/>
              <p:nvPr/>
            </p:nvSpPr>
            <p:spPr>
              <a:xfrm rot="10800000">
                <a:off x="0" y="-1"/>
                <a:ext cx="4001771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50" name="مرادف كلمة"/>
            <p:cNvSpPr txBox="1"/>
            <p:nvPr/>
          </p:nvSpPr>
          <p:spPr>
            <a:xfrm>
              <a:off x="3937120" y="95757"/>
              <a:ext cx="1081951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56" name="تجميع"/>
          <p:cNvGrpSpPr/>
          <p:nvPr/>
        </p:nvGrpSpPr>
        <p:grpSpPr>
          <a:xfrm>
            <a:off x="1172224" y="3144182"/>
            <a:ext cx="4875929" cy="550823"/>
            <a:chOff x="-1" y="-1"/>
            <a:chExt cx="4875928" cy="550822"/>
          </a:xfrm>
        </p:grpSpPr>
        <p:grpSp>
          <p:nvGrpSpPr>
            <p:cNvPr id="2954" name="تجميع"/>
            <p:cNvGrpSpPr/>
            <p:nvPr/>
          </p:nvGrpSpPr>
          <p:grpSpPr>
            <a:xfrm>
              <a:off x="-2" y="-2"/>
              <a:ext cx="4875929" cy="550823"/>
              <a:chOff x="0" y="0"/>
              <a:chExt cx="4875928" cy="550822"/>
            </a:xfrm>
          </p:grpSpPr>
          <p:sp>
            <p:nvSpPr>
              <p:cNvPr id="2952" name="Google Shape;2631;p60"/>
              <p:cNvSpPr/>
              <p:nvPr/>
            </p:nvSpPr>
            <p:spPr>
              <a:xfrm rot="10800000">
                <a:off x="3465209" y="1"/>
                <a:ext cx="1410720" cy="550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3" name="Google Shape;2632;p60"/>
              <p:cNvSpPr/>
              <p:nvPr/>
            </p:nvSpPr>
            <p:spPr>
              <a:xfrm rot="10800000">
                <a:off x="0" y="0"/>
                <a:ext cx="3880067" cy="550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55" name="ماذا سنتعلم"/>
            <p:cNvSpPr txBox="1"/>
            <p:nvPr/>
          </p:nvSpPr>
          <p:spPr>
            <a:xfrm>
              <a:off x="3817383" y="92845"/>
              <a:ext cx="104904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61" name="تجميع"/>
          <p:cNvGrpSpPr/>
          <p:nvPr/>
        </p:nvGrpSpPr>
        <p:grpSpPr>
          <a:xfrm>
            <a:off x="1103257" y="2294023"/>
            <a:ext cx="4916902" cy="555455"/>
            <a:chOff x="-1" y="-1"/>
            <a:chExt cx="4916901" cy="555453"/>
          </a:xfrm>
        </p:grpSpPr>
        <p:grpSp>
          <p:nvGrpSpPr>
            <p:cNvPr id="2959" name="تجميع"/>
            <p:cNvGrpSpPr/>
            <p:nvPr/>
          </p:nvGrpSpPr>
          <p:grpSpPr>
            <a:xfrm>
              <a:off x="-2" y="-2"/>
              <a:ext cx="4916902" cy="555455"/>
              <a:chOff x="0" y="0"/>
              <a:chExt cx="4916901" cy="555453"/>
            </a:xfrm>
          </p:grpSpPr>
          <p:sp>
            <p:nvSpPr>
              <p:cNvPr id="2957" name="Google Shape;2631;p60"/>
              <p:cNvSpPr/>
              <p:nvPr/>
            </p:nvSpPr>
            <p:spPr>
              <a:xfrm rot="10800000">
                <a:off x="3494328" y="0"/>
                <a:ext cx="1422575" cy="55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8" name="Google Shape;2632;p60"/>
              <p:cNvSpPr/>
              <p:nvPr/>
            </p:nvSpPr>
            <p:spPr>
              <a:xfrm rot="10800000">
                <a:off x="0" y="0"/>
                <a:ext cx="3912673" cy="55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60" name="ماذا نعرف"/>
            <p:cNvSpPr txBox="1"/>
            <p:nvPr/>
          </p:nvSpPr>
          <p:spPr>
            <a:xfrm>
              <a:off x="3903469" y="101726"/>
              <a:ext cx="885037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62" name="مستطيل مستدير الزوايا"/>
          <p:cNvSpPr/>
          <p:nvPr/>
        </p:nvSpPr>
        <p:spPr>
          <a:xfrm>
            <a:off x="769140" y="3888447"/>
            <a:ext cx="5639551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967" name="تجميع"/>
          <p:cNvGrpSpPr/>
          <p:nvPr/>
        </p:nvGrpSpPr>
        <p:grpSpPr>
          <a:xfrm>
            <a:off x="987083" y="3929078"/>
            <a:ext cx="4926922" cy="556584"/>
            <a:chOff x="-1" y="-1"/>
            <a:chExt cx="4926921" cy="556583"/>
          </a:xfrm>
        </p:grpSpPr>
        <p:grpSp>
          <p:nvGrpSpPr>
            <p:cNvPr id="2965" name="تجميع"/>
            <p:cNvGrpSpPr/>
            <p:nvPr/>
          </p:nvGrpSpPr>
          <p:grpSpPr>
            <a:xfrm>
              <a:off x="-2" y="-2"/>
              <a:ext cx="4926922" cy="556585"/>
              <a:chOff x="0" y="0"/>
              <a:chExt cx="4926921" cy="556583"/>
            </a:xfrm>
          </p:grpSpPr>
          <p:sp>
            <p:nvSpPr>
              <p:cNvPr id="2963" name="Google Shape;2631;p60"/>
              <p:cNvSpPr/>
              <p:nvPr/>
            </p:nvSpPr>
            <p:spPr>
              <a:xfrm rot="10800000">
                <a:off x="3501450" y="0"/>
                <a:ext cx="1425472" cy="556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64" name="Google Shape;2632;p60"/>
              <p:cNvSpPr/>
              <p:nvPr/>
            </p:nvSpPr>
            <p:spPr>
              <a:xfrm rot="10800000">
                <a:off x="-1" y="0"/>
                <a:ext cx="3920647" cy="556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66" name="ماذا تعلمنا"/>
            <p:cNvSpPr txBox="1"/>
            <p:nvPr/>
          </p:nvSpPr>
          <p:spPr>
            <a:xfrm>
              <a:off x="3857306" y="93815"/>
              <a:ext cx="106001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grpSp>
        <p:nvGrpSpPr>
          <p:cNvPr id="2970" name="مستطيل مستدير الزوايا"/>
          <p:cNvGrpSpPr/>
          <p:nvPr/>
        </p:nvGrpSpPr>
        <p:grpSpPr>
          <a:xfrm>
            <a:off x="6042788" y="2243690"/>
            <a:ext cx="458139" cy="2351810"/>
            <a:chOff x="0" y="0"/>
            <a:chExt cx="458138" cy="2351809"/>
          </a:xfrm>
        </p:grpSpPr>
        <p:sp>
          <p:nvSpPr>
            <p:cNvPr id="2968" name="مستطيل مستدير الزوايا"/>
            <p:cNvSpPr/>
            <p:nvPr/>
          </p:nvSpPr>
          <p:spPr>
            <a:xfrm>
              <a:off x="6350" y="6350"/>
              <a:ext cx="445438" cy="2339110"/>
            </a:xfrm>
            <a:prstGeom prst="roundRect">
              <a:avLst>
                <a:gd name="adj" fmla="val 38007"/>
              </a:avLst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969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58140" cy="2351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1" name="جدول التعلم"/>
          <p:cNvSpPr txBox="1"/>
          <p:nvPr/>
        </p:nvSpPr>
        <p:spPr>
          <a:xfrm rot="5400000">
            <a:off x="5746858" y="3277699"/>
            <a:ext cx="108694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72" name="المزدوج"/>
          <p:cNvSpPr txBox="1"/>
          <p:nvPr/>
        </p:nvSpPr>
        <p:spPr>
          <a:xfrm>
            <a:off x="3920180" y="1235196"/>
            <a:ext cx="75007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800">
                <a:solidFill>
                  <a:schemeClr val="accent4">
                    <a:satOff val="-24437"/>
                    <a:lumOff val="-14549"/>
                  </a:schemeClr>
                </a:solidFill>
              </a:defRPr>
            </a:pPr>
            <a:r>
              <a:t>المزدوج</a:t>
            </a: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  </a:t>
            </a:r>
          </a:p>
        </p:txBody>
      </p:sp>
      <p:sp>
        <p:nvSpPr>
          <p:cNvPr id="2973" name="تمثيل البيانات باستخدام…"/>
          <p:cNvSpPr txBox="1"/>
          <p:nvPr/>
        </p:nvSpPr>
        <p:spPr>
          <a:xfrm>
            <a:off x="1196266" y="2383950"/>
            <a:ext cx="3641421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تمثيل البيانات باستخدام </a:t>
            </a:r>
          </a:p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المدرجات التكرارية ، والقطاعات الدائرية ، الصندوق وطرفيه</a:t>
            </a:r>
          </a:p>
        </p:txBody>
      </p:sp>
      <p:sp>
        <p:nvSpPr>
          <p:cNvPr id="2974" name="المشترك  ، الثنائي ،"/>
          <p:cNvSpPr txBox="1"/>
          <p:nvPr/>
        </p:nvSpPr>
        <p:spPr>
          <a:xfrm>
            <a:off x="1404644" y="1237700"/>
            <a:ext cx="2419145" cy="209668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المشترك  ، الثنائي ،</a:t>
            </a:r>
          </a:p>
        </p:txBody>
      </p:sp>
      <p:pic>
        <p:nvPicPr>
          <p:cNvPr id="2975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2217" y="3949155"/>
            <a:ext cx="749518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976" name="▪️عرض البيانات وتمثيلها…"/>
          <p:cNvSpPr txBox="1"/>
          <p:nvPr/>
        </p:nvSpPr>
        <p:spPr>
          <a:xfrm>
            <a:off x="1907775" y="3123028"/>
            <a:ext cx="24718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▪️عرض البيانات وتمثيلها </a:t>
            </a:r>
          </a:p>
          <a:p>
            <a:pPr rtl="0"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باستخدام الساق والورقة وتفسيرها</a:t>
            </a:r>
          </a:p>
        </p:txBody>
      </p:sp>
      <p:sp>
        <p:nvSpPr>
          <p:cNvPr id="2977" name="المفردات…"/>
          <p:cNvSpPr txBox="1"/>
          <p:nvPr/>
        </p:nvSpPr>
        <p:spPr>
          <a:xfrm>
            <a:off x="6552166" y="2739350"/>
            <a:ext cx="1374343" cy="909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4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 sz="1200">
                <a:solidFill>
                  <a:srgbClr val="000000"/>
                </a:solidFill>
              </a:defRPr>
            </a:pPr>
            <a:r>
              <a:t>التمثيل بالساق والورقة ،</a:t>
            </a:r>
          </a:p>
          <a:p>
            <a:pPr rtl="0">
              <a:defRPr sz="1200">
                <a:solidFill>
                  <a:srgbClr val="000000"/>
                </a:solidFill>
              </a:defRPr>
            </a:pPr>
            <a:r>
              <a:t>الساق ، الورقة </a:t>
            </a:r>
          </a:p>
          <a:p>
            <a:pPr rtl="0">
              <a:defRPr sz="1200">
                <a:solidFill>
                  <a:srgbClr val="000000"/>
                </a:solidFill>
              </a:defRPr>
            </a:pPr>
            <a:r>
              <a:t>التمثيل المزدوج بالساق والورقة </a:t>
            </a:r>
          </a:p>
        </p:txBody>
      </p:sp>
      <p:pic>
        <p:nvPicPr>
          <p:cNvPr id="2978" name="IMG_3077.jpeg" descr="IMG_3077.jpeg"/>
          <p:cNvPicPr>
            <a:picLocks noChangeAspect="1"/>
          </p:cNvPicPr>
          <p:nvPr/>
        </p:nvPicPr>
        <p:blipFill>
          <a:blip r:embed="rId5">
            <a:extLst/>
          </a:blip>
          <a:srcRect l="2115" t="6233" r="5465" b="26"/>
          <a:stretch>
            <a:fillRect/>
          </a:stretch>
        </p:blipFill>
        <p:spPr>
          <a:xfrm>
            <a:off x="956468" y="1928907"/>
            <a:ext cx="1226830" cy="592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fill="norm" stroke="1" extrusionOk="0">
                <a:moveTo>
                  <a:pt x="17529" y="1"/>
                </a:moveTo>
                <a:cubicBezTo>
                  <a:pt x="17178" y="13"/>
                  <a:pt x="17092" y="312"/>
                  <a:pt x="17068" y="1606"/>
                </a:cubicBezTo>
                <a:cubicBezTo>
                  <a:pt x="17059" y="2118"/>
                  <a:pt x="17041" y="2573"/>
                  <a:pt x="17027" y="2618"/>
                </a:cubicBezTo>
                <a:cubicBezTo>
                  <a:pt x="17014" y="2664"/>
                  <a:pt x="17022" y="2765"/>
                  <a:pt x="17047" y="2850"/>
                </a:cubicBezTo>
                <a:cubicBezTo>
                  <a:pt x="17083" y="2969"/>
                  <a:pt x="17157" y="3025"/>
                  <a:pt x="17355" y="3066"/>
                </a:cubicBezTo>
                <a:cubicBezTo>
                  <a:pt x="17525" y="3100"/>
                  <a:pt x="17613" y="3150"/>
                  <a:pt x="17627" y="3225"/>
                </a:cubicBezTo>
                <a:cubicBezTo>
                  <a:pt x="17648" y="3336"/>
                  <a:pt x="17531" y="7328"/>
                  <a:pt x="17501" y="7534"/>
                </a:cubicBezTo>
                <a:cubicBezTo>
                  <a:pt x="17489" y="7616"/>
                  <a:pt x="17479" y="7629"/>
                  <a:pt x="17446" y="7563"/>
                </a:cubicBezTo>
                <a:cubicBezTo>
                  <a:pt x="17414" y="7496"/>
                  <a:pt x="17413" y="7074"/>
                  <a:pt x="17446" y="5843"/>
                </a:cubicBezTo>
                <a:cubicBezTo>
                  <a:pt x="17471" y="4945"/>
                  <a:pt x="17504" y="4026"/>
                  <a:pt x="17515" y="3804"/>
                </a:cubicBezTo>
                <a:cubicBezTo>
                  <a:pt x="17535" y="3422"/>
                  <a:pt x="17529" y="3396"/>
                  <a:pt x="17446" y="3385"/>
                </a:cubicBezTo>
                <a:cubicBezTo>
                  <a:pt x="17300" y="3365"/>
                  <a:pt x="17184" y="3356"/>
                  <a:pt x="16866" y="3298"/>
                </a:cubicBezTo>
                <a:cubicBezTo>
                  <a:pt x="16562" y="3243"/>
                  <a:pt x="16566" y="3235"/>
                  <a:pt x="16566" y="3413"/>
                </a:cubicBezTo>
                <a:cubicBezTo>
                  <a:pt x="16566" y="3511"/>
                  <a:pt x="16544" y="4134"/>
                  <a:pt x="16524" y="4787"/>
                </a:cubicBezTo>
                <a:cubicBezTo>
                  <a:pt x="16493" y="5775"/>
                  <a:pt x="16419" y="8278"/>
                  <a:pt x="16398" y="9096"/>
                </a:cubicBezTo>
                <a:cubicBezTo>
                  <a:pt x="16391" y="9347"/>
                  <a:pt x="16308" y="9493"/>
                  <a:pt x="16237" y="9371"/>
                </a:cubicBezTo>
                <a:cubicBezTo>
                  <a:pt x="16201" y="9309"/>
                  <a:pt x="16199" y="9141"/>
                  <a:pt x="16216" y="8706"/>
                </a:cubicBezTo>
                <a:cubicBezTo>
                  <a:pt x="16229" y="8384"/>
                  <a:pt x="16238" y="8023"/>
                  <a:pt x="16237" y="7896"/>
                </a:cubicBezTo>
                <a:cubicBezTo>
                  <a:pt x="16237" y="7769"/>
                  <a:pt x="16252" y="7033"/>
                  <a:pt x="16272" y="6262"/>
                </a:cubicBezTo>
                <a:cubicBezTo>
                  <a:pt x="16316" y="4568"/>
                  <a:pt x="16321" y="4020"/>
                  <a:pt x="16293" y="3963"/>
                </a:cubicBezTo>
                <a:cubicBezTo>
                  <a:pt x="16272" y="3919"/>
                  <a:pt x="15614" y="3762"/>
                  <a:pt x="15448" y="3760"/>
                </a:cubicBezTo>
                <a:cubicBezTo>
                  <a:pt x="15395" y="3759"/>
                  <a:pt x="15304" y="3869"/>
                  <a:pt x="15232" y="4006"/>
                </a:cubicBezTo>
                <a:cubicBezTo>
                  <a:pt x="15109" y="4237"/>
                  <a:pt x="15101" y="4259"/>
                  <a:pt x="15092" y="4874"/>
                </a:cubicBezTo>
                <a:cubicBezTo>
                  <a:pt x="15084" y="5418"/>
                  <a:pt x="15064" y="6319"/>
                  <a:pt x="15029" y="8040"/>
                </a:cubicBezTo>
                <a:lnTo>
                  <a:pt x="15022" y="8431"/>
                </a:lnTo>
                <a:lnTo>
                  <a:pt x="14855" y="8445"/>
                </a:lnTo>
                <a:cubicBezTo>
                  <a:pt x="14728" y="8463"/>
                  <a:pt x="14664" y="8529"/>
                  <a:pt x="14575" y="8706"/>
                </a:cubicBezTo>
                <a:cubicBezTo>
                  <a:pt x="14461" y="8934"/>
                  <a:pt x="14454" y="8945"/>
                  <a:pt x="14415" y="8792"/>
                </a:cubicBezTo>
                <a:cubicBezTo>
                  <a:pt x="14390" y="8695"/>
                  <a:pt x="14382" y="8393"/>
                  <a:pt x="14394" y="8026"/>
                </a:cubicBezTo>
                <a:cubicBezTo>
                  <a:pt x="14423" y="7130"/>
                  <a:pt x="14449" y="5840"/>
                  <a:pt x="14470" y="4209"/>
                </a:cubicBezTo>
                <a:cubicBezTo>
                  <a:pt x="14481" y="3407"/>
                  <a:pt x="14495" y="2387"/>
                  <a:pt x="14505" y="1939"/>
                </a:cubicBezTo>
                <a:lnTo>
                  <a:pt x="14526" y="1114"/>
                </a:lnTo>
                <a:lnTo>
                  <a:pt x="14331" y="1071"/>
                </a:lnTo>
                <a:cubicBezTo>
                  <a:pt x="14222" y="1044"/>
                  <a:pt x="14070" y="1004"/>
                  <a:pt x="13989" y="984"/>
                </a:cubicBezTo>
                <a:cubicBezTo>
                  <a:pt x="13647" y="898"/>
                  <a:pt x="13523" y="936"/>
                  <a:pt x="13395" y="1158"/>
                </a:cubicBezTo>
                <a:cubicBezTo>
                  <a:pt x="13248" y="1413"/>
                  <a:pt x="13215" y="1677"/>
                  <a:pt x="13227" y="2575"/>
                </a:cubicBezTo>
                <a:cubicBezTo>
                  <a:pt x="13236" y="3210"/>
                  <a:pt x="13195" y="4732"/>
                  <a:pt x="13164" y="4932"/>
                </a:cubicBezTo>
                <a:cubicBezTo>
                  <a:pt x="13153" y="5004"/>
                  <a:pt x="13112" y="5020"/>
                  <a:pt x="13039" y="4990"/>
                </a:cubicBezTo>
                <a:cubicBezTo>
                  <a:pt x="12963" y="4959"/>
                  <a:pt x="12908" y="4986"/>
                  <a:pt x="12843" y="5091"/>
                </a:cubicBezTo>
                <a:cubicBezTo>
                  <a:pt x="12645" y="5413"/>
                  <a:pt x="12621" y="5309"/>
                  <a:pt x="12634" y="4107"/>
                </a:cubicBezTo>
                <a:cubicBezTo>
                  <a:pt x="12646" y="2919"/>
                  <a:pt x="12641" y="2466"/>
                  <a:pt x="12606" y="2401"/>
                </a:cubicBezTo>
                <a:cubicBezTo>
                  <a:pt x="12591" y="2373"/>
                  <a:pt x="12371" y="2326"/>
                  <a:pt x="12124" y="2300"/>
                </a:cubicBezTo>
                <a:cubicBezTo>
                  <a:pt x="11676" y="2254"/>
                  <a:pt x="11677" y="2250"/>
                  <a:pt x="11544" y="2459"/>
                </a:cubicBezTo>
                <a:lnTo>
                  <a:pt x="11412" y="2676"/>
                </a:lnTo>
                <a:lnTo>
                  <a:pt x="11412" y="4715"/>
                </a:lnTo>
                <a:cubicBezTo>
                  <a:pt x="11411" y="5842"/>
                  <a:pt x="11392" y="6790"/>
                  <a:pt x="11377" y="6811"/>
                </a:cubicBezTo>
                <a:cubicBezTo>
                  <a:pt x="11361" y="6831"/>
                  <a:pt x="11243" y="6858"/>
                  <a:pt x="11111" y="6869"/>
                </a:cubicBezTo>
                <a:lnTo>
                  <a:pt x="10874" y="6884"/>
                </a:lnTo>
                <a:lnTo>
                  <a:pt x="10853" y="5380"/>
                </a:lnTo>
                <a:cubicBezTo>
                  <a:pt x="10843" y="4552"/>
                  <a:pt x="10828" y="3863"/>
                  <a:pt x="10818" y="3847"/>
                </a:cubicBezTo>
                <a:cubicBezTo>
                  <a:pt x="10753" y="3741"/>
                  <a:pt x="10488" y="3656"/>
                  <a:pt x="10196" y="3659"/>
                </a:cubicBezTo>
                <a:cubicBezTo>
                  <a:pt x="9873" y="3662"/>
                  <a:pt x="9850" y="3677"/>
                  <a:pt x="9714" y="3905"/>
                </a:cubicBezTo>
                <a:lnTo>
                  <a:pt x="9575" y="4151"/>
                </a:lnTo>
                <a:lnTo>
                  <a:pt x="9575" y="5177"/>
                </a:lnTo>
                <a:lnTo>
                  <a:pt x="9575" y="6204"/>
                </a:lnTo>
                <a:lnTo>
                  <a:pt x="9407" y="6204"/>
                </a:lnTo>
                <a:cubicBezTo>
                  <a:pt x="9315" y="6204"/>
                  <a:pt x="9216" y="6228"/>
                  <a:pt x="9191" y="6262"/>
                </a:cubicBezTo>
                <a:cubicBezTo>
                  <a:pt x="9140" y="6330"/>
                  <a:pt x="9122" y="6254"/>
                  <a:pt x="9093" y="5900"/>
                </a:cubicBezTo>
                <a:cubicBezTo>
                  <a:pt x="9066" y="5565"/>
                  <a:pt x="9018" y="5505"/>
                  <a:pt x="8807" y="5496"/>
                </a:cubicBezTo>
                <a:cubicBezTo>
                  <a:pt x="8699" y="5491"/>
                  <a:pt x="8512" y="5466"/>
                  <a:pt x="8395" y="5438"/>
                </a:cubicBezTo>
                <a:cubicBezTo>
                  <a:pt x="8192" y="5390"/>
                  <a:pt x="8174" y="5397"/>
                  <a:pt x="8017" y="5640"/>
                </a:cubicBezTo>
                <a:cubicBezTo>
                  <a:pt x="7836" y="5923"/>
                  <a:pt x="7846" y="5840"/>
                  <a:pt x="7836" y="7274"/>
                </a:cubicBezTo>
                <a:lnTo>
                  <a:pt x="7829" y="7665"/>
                </a:lnTo>
                <a:lnTo>
                  <a:pt x="7675" y="7679"/>
                </a:lnTo>
                <a:cubicBezTo>
                  <a:pt x="7441" y="7715"/>
                  <a:pt x="7434" y="7652"/>
                  <a:pt x="7403" y="6146"/>
                </a:cubicBezTo>
                <a:cubicBezTo>
                  <a:pt x="7388" y="5420"/>
                  <a:pt x="7370" y="4812"/>
                  <a:pt x="7368" y="4802"/>
                </a:cubicBezTo>
                <a:cubicBezTo>
                  <a:pt x="7366" y="4791"/>
                  <a:pt x="7331" y="4787"/>
                  <a:pt x="7291" y="4787"/>
                </a:cubicBezTo>
                <a:cubicBezTo>
                  <a:pt x="7251" y="4787"/>
                  <a:pt x="7210" y="4733"/>
                  <a:pt x="7193" y="4671"/>
                </a:cubicBezTo>
                <a:cubicBezTo>
                  <a:pt x="7170" y="4584"/>
                  <a:pt x="7073" y="4550"/>
                  <a:pt x="6788" y="4541"/>
                </a:cubicBezTo>
                <a:cubicBezTo>
                  <a:pt x="6396" y="4527"/>
                  <a:pt x="6373" y="4535"/>
                  <a:pt x="6181" y="4874"/>
                </a:cubicBezTo>
                <a:lnTo>
                  <a:pt x="6062" y="5091"/>
                </a:lnTo>
                <a:lnTo>
                  <a:pt x="6083" y="6161"/>
                </a:lnTo>
                <a:cubicBezTo>
                  <a:pt x="6106" y="7352"/>
                  <a:pt x="6089" y="7417"/>
                  <a:pt x="5873" y="7375"/>
                </a:cubicBezTo>
                <a:cubicBezTo>
                  <a:pt x="5770" y="7354"/>
                  <a:pt x="5751" y="7323"/>
                  <a:pt x="5741" y="7144"/>
                </a:cubicBezTo>
                <a:cubicBezTo>
                  <a:pt x="5722" y="6810"/>
                  <a:pt x="5605" y="6707"/>
                  <a:pt x="5168" y="6652"/>
                </a:cubicBezTo>
                <a:cubicBezTo>
                  <a:pt x="4740" y="6597"/>
                  <a:pt x="4786" y="6569"/>
                  <a:pt x="4477" y="7101"/>
                </a:cubicBezTo>
                <a:cubicBezTo>
                  <a:pt x="4436" y="7170"/>
                  <a:pt x="4433" y="7362"/>
                  <a:pt x="4449" y="7983"/>
                </a:cubicBezTo>
                <a:lnTo>
                  <a:pt x="4470" y="8778"/>
                </a:lnTo>
                <a:lnTo>
                  <a:pt x="4330" y="8894"/>
                </a:lnTo>
                <a:cubicBezTo>
                  <a:pt x="3987" y="9196"/>
                  <a:pt x="3725" y="9505"/>
                  <a:pt x="3708" y="9617"/>
                </a:cubicBezTo>
                <a:cubicBezTo>
                  <a:pt x="3668" y="9893"/>
                  <a:pt x="3613" y="9996"/>
                  <a:pt x="3164" y="10629"/>
                </a:cubicBezTo>
                <a:cubicBezTo>
                  <a:pt x="2905" y="10993"/>
                  <a:pt x="2663" y="11340"/>
                  <a:pt x="2626" y="11410"/>
                </a:cubicBezTo>
                <a:cubicBezTo>
                  <a:pt x="2589" y="11479"/>
                  <a:pt x="2547" y="11540"/>
                  <a:pt x="2535" y="11540"/>
                </a:cubicBezTo>
                <a:cubicBezTo>
                  <a:pt x="2505" y="11540"/>
                  <a:pt x="1510" y="12909"/>
                  <a:pt x="1390" y="13116"/>
                </a:cubicBezTo>
                <a:cubicBezTo>
                  <a:pt x="1302" y="13268"/>
                  <a:pt x="1298" y="13302"/>
                  <a:pt x="1348" y="13405"/>
                </a:cubicBezTo>
                <a:cubicBezTo>
                  <a:pt x="1398" y="13509"/>
                  <a:pt x="1387" y="13538"/>
                  <a:pt x="1250" y="13766"/>
                </a:cubicBezTo>
                <a:cubicBezTo>
                  <a:pt x="1166" y="13906"/>
                  <a:pt x="1107" y="14074"/>
                  <a:pt x="1117" y="14128"/>
                </a:cubicBezTo>
                <a:cubicBezTo>
                  <a:pt x="1127" y="14182"/>
                  <a:pt x="1106" y="14262"/>
                  <a:pt x="1069" y="14316"/>
                </a:cubicBezTo>
                <a:cubicBezTo>
                  <a:pt x="1032" y="14370"/>
                  <a:pt x="969" y="14552"/>
                  <a:pt x="929" y="14721"/>
                </a:cubicBezTo>
                <a:cubicBezTo>
                  <a:pt x="854" y="15033"/>
                  <a:pt x="840" y="15587"/>
                  <a:pt x="894" y="16340"/>
                </a:cubicBezTo>
                <a:cubicBezTo>
                  <a:pt x="909" y="16552"/>
                  <a:pt x="900" y="16735"/>
                  <a:pt x="859" y="16904"/>
                </a:cubicBezTo>
                <a:cubicBezTo>
                  <a:pt x="822" y="17060"/>
                  <a:pt x="802" y="17286"/>
                  <a:pt x="810" y="17511"/>
                </a:cubicBezTo>
                <a:lnTo>
                  <a:pt x="824" y="17858"/>
                </a:lnTo>
                <a:lnTo>
                  <a:pt x="405" y="18509"/>
                </a:lnTo>
                <a:cubicBezTo>
                  <a:pt x="176" y="18867"/>
                  <a:pt x="-6" y="19176"/>
                  <a:pt x="0" y="19189"/>
                </a:cubicBezTo>
                <a:cubicBezTo>
                  <a:pt x="6" y="19201"/>
                  <a:pt x="146" y="19246"/>
                  <a:pt x="307" y="19290"/>
                </a:cubicBezTo>
                <a:cubicBezTo>
                  <a:pt x="469" y="19334"/>
                  <a:pt x="846" y="19438"/>
                  <a:pt x="1152" y="19521"/>
                </a:cubicBezTo>
                <a:cubicBezTo>
                  <a:pt x="2686" y="19940"/>
                  <a:pt x="4179" y="20327"/>
                  <a:pt x="4658" y="20432"/>
                </a:cubicBezTo>
                <a:cubicBezTo>
                  <a:pt x="5377" y="20591"/>
                  <a:pt x="6136" y="20780"/>
                  <a:pt x="7682" y="21199"/>
                </a:cubicBezTo>
                <a:cubicBezTo>
                  <a:pt x="7968" y="21276"/>
                  <a:pt x="8224" y="21354"/>
                  <a:pt x="8255" y="21358"/>
                </a:cubicBezTo>
                <a:cubicBezTo>
                  <a:pt x="8461" y="21385"/>
                  <a:pt x="8706" y="21475"/>
                  <a:pt x="8723" y="21531"/>
                </a:cubicBezTo>
                <a:cubicBezTo>
                  <a:pt x="8734" y="21568"/>
                  <a:pt x="10617" y="21589"/>
                  <a:pt x="12983" y="21589"/>
                </a:cubicBezTo>
                <a:cubicBezTo>
                  <a:pt x="16594" y="21589"/>
                  <a:pt x="17215" y="21580"/>
                  <a:pt x="17215" y="21488"/>
                </a:cubicBezTo>
                <a:cubicBezTo>
                  <a:pt x="17215" y="21321"/>
                  <a:pt x="17456" y="20585"/>
                  <a:pt x="17494" y="20635"/>
                </a:cubicBezTo>
                <a:cubicBezTo>
                  <a:pt x="17513" y="20659"/>
                  <a:pt x="17521" y="20646"/>
                  <a:pt x="17515" y="20591"/>
                </a:cubicBezTo>
                <a:cubicBezTo>
                  <a:pt x="17504" y="20483"/>
                  <a:pt x="17701" y="20430"/>
                  <a:pt x="17732" y="20533"/>
                </a:cubicBezTo>
                <a:cubicBezTo>
                  <a:pt x="17771" y="20666"/>
                  <a:pt x="17853" y="20587"/>
                  <a:pt x="17865" y="20403"/>
                </a:cubicBezTo>
                <a:cubicBezTo>
                  <a:pt x="17879" y="20162"/>
                  <a:pt x="17937" y="20143"/>
                  <a:pt x="17990" y="20360"/>
                </a:cubicBezTo>
                <a:cubicBezTo>
                  <a:pt x="18029" y="20519"/>
                  <a:pt x="18036" y="20510"/>
                  <a:pt x="18095" y="20374"/>
                </a:cubicBezTo>
                <a:cubicBezTo>
                  <a:pt x="18129" y="20297"/>
                  <a:pt x="18158" y="20215"/>
                  <a:pt x="18158" y="20186"/>
                </a:cubicBezTo>
                <a:cubicBezTo>
                  <a:pt x="18158" y="20076"/>
                  <a:pt x="18573" y="19026"/>
                  <a:pt x="18633" y="18986"/>
                </a:cubicBezTo>
                <a:cubicBezTo>
                  <a:pt x="18667" y="18963"/>
                  <a:pt x="18917" y="18956"/>
                  <a:pt x="19192" y="18986"/>
                </a:cubicBezTo>
                <a:cubicBezTo>
                  <a:pt x="19468" y="19017"/>
                  <a:pt x="20110" y="19056"/>
                  <a:pt x="20616" y="19059"/>
                </a:cubicBezTo>
                <a:cubicBezTo>
                  <a:pt x="21122" y="19062"/>
                  <a:pt x="21554" y="19078"/>
                  <a:pt x="21573" y="19102"/>
                </a:cubicBezTo>
                <a:cubicBezTo>
                  <a:pt x="21594" y="19129"/>
                  <a:pt x="21593" y="19069"/>
                  <a:pt x="21573" y="18957"/>
                </a:cubicBezTo>
                <a:cubicBezTo>
                  <a:pt x="21554" y="18857"/>
                  <a:pt x="21508" y="18467"/>
                  <a:pt x="21475" y="18090"/>
                </a:cubicBezTo>
                <a:cubicBezTo>
                  <a:pt x="21442" y="17713"/>
                  <a:pt x="21393" y="17201"/>
                  <a:pt x="21363" y="16948"/>
                </a:cubicBezTo>
                <a:cubicBezTo>
                  <a:pt x="21334" y="16694"/>
                  <a:pt x="21289" y="16222"/>
                  <a:pt x="21259" y="15906"/>
                </a:cubicBezTo>
                <a:cubicBezTo>
                  <a:pt x="21112" y="14373"/>
                  <a:pt x="21076" y="14036"/>
                  <a:pt x="20958" y="13000"/>
                </a:cubicBezTo>
                <a:cubicBezTo>
                  <a:pt x="20889" y="12388"/>
                  <a:pt x="20817" y="11756"/>
                  <a:pt x="20805" y="11598"/>
                </a:cubicBezTo>
                <a:lnTo>
                  <a:pt x="20784" y="11308"/>
                </a:lnTo>
                <a:lnTo>
                  <a:pt x="20435" y="11294"/>
                </a:lnTo>
                <a:cubicBezTo>
                  <a:pt x="19894" y="11279"/>
                  <a:pt x="19920" y="11321"/>
                  <a:pt x="19953" y="10426"/>
                </a:cubicBezTo>
                <a:cubicBezTo>
                  <a:pt x="19966" y="10042"/>
                  <a:pt x="19986" y="9628"/>
                  <a:pt x="19995" y="9501"/>
                </a:cubicBezTo>
                <a:cubicBezTo>
                  <a:pt x="20036" y="8890"/>
                  <a:pt x="20111" y="7197"/>
                  <a:pt x="20099" y="7158"/>
                </a:cubicBezTo>
                <a:cubicBezTo>
                  <a:pt x="20092" y="7133"/>
                  <a:pt x="20111" y="6798"/>
                  <a:pt x="20141" y="6421"/>
                </a:cubicBezTo>
                <a:cubicBezTo>
                  <a:pt x="20210" y="5578"/>
                  <a:pt x="20246" y="3861"/>
                  <a:pt x="20197" y="3703"/>
                </a:cubicBezTo>
                <a:cubicBezTo>
                  <a:pt x="20149" y="3547"/>
                  <a:pt x="19187" y="3482"/>
                  <a:pt x="19101" y="3630"/>
                </a:cubicBezTo>
                <a:cubicBezTo>
                  <a:pt x="18968" y="3858"/>
                  <a:pt x="18926" y="4201"/>
                  <a:pt x="18891" y="5351"/>
                </a:cubicBezTo>
                <a:cubicBezTo>
                  <a:pt x="18872" y="5985"/>
                  <a:pt x="18856" y="6583"/>
                  <a:pt x="18856" y="6667"/>
                </a:cubicBezTo>
                <a:cubicBezTo>
                  <a:pt x="18856" y="6752"/>
                  <a:pt x="18839" y="7050"/>
                  <a:pt x="18821" y="7346"/>
                </a:cubicBezTo>
                <a:cubicBezTo>
                  <a:pt x="18803" y="7641"/>
                  <a:pt x="18777" y="8283"/>
                  <a:pt x="18766" y="8763"/>
                </a:cubicBezTo>
                <a:cubicBezTo>
                  <a:pt x="18756" y="9242"/>
                  <a:pt x="18741" y="9657"/>
                  <a:pt x="18731" y="9689"/>
                </a:cubicBezTo>
                <a:cubicBezTo>
                  <a:pt x="18703" y="9786"/>
                  <a:pt x="18401" y="9844"/>
                  <a:pt x="18353" y="9761"/>
                </a:cubicBezTo>
                <a:cubicBezTo>
                  <a:pt x="18323" y="9710"/>
                  <a:pt x="18283" y="9708"/>
                  <a:pt x="18235" y="9761"/>
                </a:cubicBezTo>
                <a:cubicBezTo>
                  <a:pt x="18142" y="9864"/>
                  <a:pt x="18026" y="9623"/>
                  <a:pt x="18060" y="9400"/>
                </a:cubicBezTo>
                <a:cubicBezTo>
                  <a:pt x="18082" y="9255"/>
                  <a:pt x="18100" y="8774"/>
                  <a:pt x="18137" y="7202"/>
                </a:cubicBezTo>
                <a:cubicBezTo>
                  <a:pt x="18147" y="6780"/>
                  <a:pt x="18165" y="6195"/>
                  <a:pt x="18179" y="5900"/>
                </a:cubicBezTo>
                <a:cubicBezTo>
                  <a:pt x="18216" y="5102"/>
                  <a:pt x="18223" y="5020"/>
                  <a:pt x="18249" y="4353"/>
                </a:cubicBezTo>
                <a:cubicBezTo>
                  <a:pt x="18262" y="4015"/>
                  <a:pt x="18274" y="3586"/>
                  <a:pt x="18284" y="3385"/>
                </a:cubicBezTo>
                <a:cubicBezTo>
                  <a:pt x="18293" y="3183"/>
                  <a:pt x="18316" y="2711"/>
                  <a:pt x="18326" y="2343"/>
                </a:cubicBezTo>
                <a:cubicBezTo>
                  <a:pt x="18337" y="1974"/>
                  <a:pt x="18349" y="1542"/>
                  <a:pt x="18360" y="1389"/>
                </a:cubicBezTo>
                <a:cubicBezTo>
                  <a:pt x="18400" y="869"/>
                  <a:pt x="18400" y="316"/>
                  <a:pt x="18360" y="203"/>
                </a:cubicBezTo>
                <a:cubicBezTo>
                  <a:pt x="18319" y="86"/>
                  <a:pt x="17917" y="-11"/>
                  <a:pt x="1752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8250"/>
                                        <p:tgtEl>
                                          <p:spTgt spid="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2" dur="3250"/>
                                        <p:tgtEl>
                                          <p:spTgt spid="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0" grpId="5"/>
      <p:bldP build="whole" bldLvl="1" animBg="1" rev="0" advAuto="0" spid="2972" grpId="3"/>
      <p:bldP build="whole" bldLvl="1" animBg="1" rev="0" advAuto="0" spid="2951" grpId="2"/>
      <p:bldP build="whole" bldLvl="1" animBg="1" rev="0" advAuto="0" spid="2971" grpId="6"/>
      <p:bldP build="whole" bldLvl="1" animBg="1" rev="0" advAuto="0" spid="2962" grpId="13"/>
      <p:bldP build="whole" bldLvl="1" animBg="1" rev="0" advAuto="0" spid="2977" grpId="1"/>
      <p:bldP build="whole" bldLvl="1" animBg="1" rev="0" advAuto="0" spid="2967" grpId="14"/>
      <p:bldP build="whole" bldLvl="1" animBg="1" rev="0" advAuto="0" spid="2961" grpId="9"/>
      <p:bldP build="whole" bldLvl="1" animBg="1" rev="0" advAuto="0" spid="2973" grpId="10"/>
      <p:bldP build="whole" bldLvl="1" animBg="1" rev="0" advAuto="0" spid="2975" grpId="15"/>
      <p:bldP build="whole" bldLvl="1" animBg="1" rev="0" advAuto="0" spid="2976" grpId="16"/>
      <p:bldP build="whole" bldLvl="1" animBg="1" rev="0" advAuto="0" spid="2974" grpId="4"/>
      <p:bldP build="whole" bldLvl="1" animBg="1" rev="0" advAuto="0" spid="2945" grpId="7"/>
      <p:bldP build="whole" bldLvl="1" animBg="1" rev="0" advAuto="0" spid="2946" grpId="11"/>
      <p:bldP build="whole" bldLvl="1" animBg="1" rev="0" advAuto="0" spid="2978" grpId="8"/>
      <p:bldP build="whole" bldLvl="1" animBg="1" rev="0" advAuto="0" spid="2956" grpId="1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8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8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8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98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9" name="صفحة…"/>
          <p:cNvSpPr txBox="1"/>
          <p:nvPr/>
        </p:nvSpPr>
        <p:spPr>
          <a:xfrm>
            <a:off x="8439797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pic>
        <p:nvPicPr>
          <p:cNvPr id="2990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55090" y="2804492"/>
            <a:ext cx="1235509" cy="84250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91" name="مستطيل مستطيل" descr="مستطيل مستطي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4741" y="892443"/>
            <a:ext cx="4830301" cy="40951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3" name="تجميع"/>
          <p:cNvGrpSpPr/>
          <p:nvPr/>
        </p:nvGrpSpPr>
        <p:grpSpPr>
          <a:xfrm>
            <a:off x="1913684" y="1258653"/>
            <a:ext cx="3646119" cy="3328958"/>
            <a:chOff x="0" y="0"/>
            <a:chExt cx="3646117" cy="3328956"/>
          </a:xfrm>
        </p:grpSpPr>
        <p:grpSp>
          <p:nvGrpSpPr>
            <p:cNvPr id="2994" name="تجميع"/>
            <p:cNvGrpSpPr/>
            <p:nvPr/>
          </p:nvGrpSpPr>
          <p:grpSpPr>
            <a:xfrm>
              <a:off x="447576" y="-1"/>
              <a:ext cx="2818735" cy="3328958"/>
              <a:chOff x="0" y="0"/>
              <a:chExt cx="2818733" cy="3328956"/>
            </a:xfrm>
          </p:grpSpPr>
          <p:pic>
            <p:nvPicPr>
              <p:cNvPr id="2992" name="IMG_3360.jpeg" descr="IMG_3360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9464" r="6385" b="9464"/>
              <a:stretch>
                <a:fillRect/>
              </a:stretch>
            </p:blipFill>
            <p:spPr>
              <a:xfrm>
                <a:off x="-1" y="-1"/>
                <a:ext cx="2818735" cy="33289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93" name="مستطيل"/>
              <p:cNvSpPr/>
              <p:nvPr/>
            </p:nvSpPr>
            <p:spPr>
              <a:xfrm>
                <a:off x="1103659" y="927913"/>
                <a:ext cx="796852" cy="20111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95" name="محمد…"/>
            <p:cNvSpPr/>
            <p:nvPr/>
          </p:nvSpPr>
          <p:spPr>
            <a:xfrm>
              <a:off x="1276857" y="1024894"/>
              <a:ext cx="13958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rtl="0">
                <a:defRPr b="0" sz="1400">
                  <a:solidFill>
                    <a:srgbClr val="004D65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محمد</a:t>
              </a:r>
            </a:p>
            <a:p>
              <a:pPr rtl="0">
                <a:defRPr b="0" sz="1400">
                  <a:solidFill>
                    <a:srgbClr val="004D65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 صلى الله </a:t>
              </a:r>
            </a:p>
            <a:p>
              <a:pPr rtl="0">
                <a:defRPr b="0" sz="1400">
                  <a:solidFill>
                    <a:srgbClr val="004D65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عليه وسلم </a:t>
              </a:r>
            </a:p>
          </p:txBody>
        </p:sp>
        <p:sp>
          <p:nvSpPr>
            <p:cNvPr id="2996" name="مستطيل"/>
            <p:cNvSpPr/>
            <p:nvPr/>
          </p:nvSpPr>
          <p:spPr>
            <a:xfrm>
              <a:off x="2683529" y="1142376"/>
              <a:ext cx="962589" cy="37520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7" name="مستطيل"/>
            <p:cNvSpPr/>
            <p:nvPr/>
          </p:nvSpPr>
          <p:spPr>
            <a:xfrm>
              <a:off x="2602932" y="2094305"/>
              <a:ext cx="962589" cy="3752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مستطيل"/>
            <p:cNvSpPr/>
            <p:nvPr/>
          </p:nvSpPr>
          <p:spPr>
            <a:xfrm>
              <a:off x="2472489" y="1645827"/>
              <a:ext cx="962588" cy="32023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مستطيل"/>
            <p:cNvSpPr/>
            <p:nvPr/>
          </p:nvSpPr>
          <p:spPr>
            <a:xfrm>
              <a:off x="314461" y="2153612"/>
              <a:ext cx="962589" cy="37520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مستطيل"/>
            <p:cNvSpPr/>
            <p:nvPr/>
          </p:nvSpPr>
          <p:spPr>
            <a:xfrm>
              <a:off x="-1" y="1295491"/>
              <a:ext cx="962588" cy="37520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مستطيل"/>
            <p:cNvSpPr/>
            <p:nvPr/>
          </p:nvSpPr>
          <p:spPr>
            <a:xfrm>
              <a:off x="979654" y="857534"/>
              <a:ext cx="466361" cy="45974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2" name="مستطيل"/>
            <p:cNvSpPr/>
            <p:nvPr/>
          </p:nvSpPr>
          <p:spPr>
            <a:xfrm>
              <a:off x="1028434" y="1490909"/>
              <a:ext cx="441330" cy="54896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04" name="عبدالله"/>
          <p:cNvSpPr txBox="1"/>
          <p:nvPr/>
        </p:nvSpPr>
        <p:spPr>
          <a:xfrm>
            <a:off x="4752980" y="2406006"/>
            <a:ext cx="729739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عبدالله </a:t>
            </a:r>
          </a:p>
        </p:txBody>
      </p:sp>
      <p:sp>
        <p:nvSpPr>
          <p:cNvPr id="3005" name="ابراهيم"/>
          <p:cNvSpPr txBox="1"/>
          <p:nvPr/>
        </p:nvSpPr>
        <p:spPr>
          <a:xfrm>
            <a:off x="4718739" y="3369835"/>
            <a:ext cx="552798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9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ابراهيم</a:t>
            </a:r>
          </a:p>
        </p:txBody>
      </p:sp>
      <p:sp>
        <p:nvSpPr>
          <p:cNvPr id="3006" name="القاسم"/>
          <p:cNvSpPr txBox="1"/>
          <p:nvPr/>
        </p:nvSpPr>
        <p:spPr>
          <a:xfrm>
            <a:off x="4520100" y="2898001"/>
            <a:ext cx="6431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القاسم </a:t>
            </a:r>
          </a:p>
        </p:txBody>
      </p:sp>
      <p:sp>
        <p:nvSpPr>
          <p:cNvPr id="3007" name="فاطمة"/>
          <p:cNvSpPr txBox="1"/>
          <p:nvPr/>
        </p:nvSpPr>
        <p:spPr>
          <a:xfrm>
            <a:off x="2125751" y="2603597"/>
            <a:ext cx="536421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9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فاطمة </a:t>
            </a:r>
          </a:p>
        </p:txBody>
      </p:sp>
      <p:sp>
        <p:nvSpPr>
          <p:cNvPr id="3008" name="ام كلثوم"/>
          <p:cNvSpPr txBox="1"/>
          <p:nvPr/>
        </p:nvSpPr>
        <p:spPr>
          <a:xfrm>
            <a:off x="2447732" y="3411132"/>
            <a:ext cx="623845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9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ام كلثوم</a:t>
            </a:r>
          </a:p>
        </p:txBody>
      </p:sp>
      <p:sp>
        <p:nvSpPr>
          <p:cNvPr id="3009" name="زينب"/>
          <p:cNvSpPr txBox="1"/>
          <p:nvPr/>
        </p:nvSpPr>
        <p:spPr>
          <a:xfrm>
            <a:off x="2901941" y="2898001"/>
            <a:ext cx="471854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9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زينب </a:t>
            </a:r>
          </a:p>
        </p:txBody>
      </p:sp>
      <p:sp>
        <p:nvSpPr>
          <p:cNvPr id="3010" name="رقيه"/>
          <p:cNvSpPr txBox="1"/>
          <p:nvPr/>
        </p:nvSpPr>
        <p:spPr>
          <a:xfrm>
            <a:off x="2884041" y="2204061"/>
            <a:ext cx="507655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رقيه </a:t>
            </a:r>
          </a:p>
        </p:txBody>
      </p:sp>
      <p:sp>
        <p:nvSpPr>
          <p:cNvPr id="3011" name="غالبا ما تستخدم طريقة التمثيل بالساق والورقة…"/>
          <p:cNvSpPr txBox="1"/>
          <p:nvPr/>
        </p:nvSpPr>
        <p:spPr>
          <a:xfrm>
            <a:off x="2071136" y="675442"/>
            <a:ext cx="292521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400">
                <a:solidFill>
                  <a:srgbClr val="016E8F"/>
                </a:solidFill>
              </a:defRPr>
            </a:pPr>
            <a:r>
              <a:t> غالبا ما تستخدم طريقة التمثيل بالساق والورقة</a:t>
            </a:r>
          </a:p>
          <a:p>
            <a:pPr rtl="0">
              <a:defRPr sz="1400">
                <a:solidFill>
                  <a:srgbClr val="016E8F"/>
                </a:solidFill>
              </a:defRPr>
            </a:pPr>
            <a:r>
              <a:t> لعمل شجرة العائلة مثال على ذلك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1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2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02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2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pic>
        <p:nvPicPr>
          <p:cNvPr id="3023" name="IMG_3386.jpeg" descr="IMG_33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1927" y="2691537"/>
            <a:ext cx="1521800" cy="1772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4" name="IMG_3392.png" descr="IMG_3392.png"/>
          <p:cNvPicPr>
            <a:picLocks noChangeAspect="1"/>
          </p:cNvPicPr>
          <p:nvPr/>
        </p:nvPicPr>
        <p:blipFill>
          <a:blip r:embed="rId4">
            <a:extLst/>
          </a:blip>
          <a:srcRect l="15857" t="17619" r="17261" b="20701"/>
          <a:stretch>
            <a:fillRect/>
          </a:stretch>
        </p:blipFill>
        <p:spPr>
          <a:xfrm>
            <a:off x="1559156" y="1471025"/>
            <a:ext cx="4586732" cy="317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5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1313841" y="771431"/>
            <a:ext cx="1595903" cy="114226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26" name="IMG_3392.png" descr="IMG_3392.png"/>
          <p:cNvPicPr>
            <a:picLocks noChangeAspect="1"/>
          </p:cNvPicPr>
          <p:nvPr/>
        </p:nvPicPr>
        <p:blipFill>
          <a:blip r:embed="rId4">
            <a:extLst/>
          </a:blip>
          <a:srcRect l="31878" t="1761" r="31878" b="82920"/>
          <a:stretch>
            <a:fillRect/>
          </a:stretch>
        </p:blipFill>
        <p:spPr>
          <a:xfrm>
            <a:off x="2949997" y="800197"/>
            <a:ext cx="1740075" cy="55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7" name="IMG_جديد.m4a" descr="IMG_جديد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732199" y="849656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9" fill="hold"/>
                                        <p:tgtEl>
                                          <p:spTgt spid="3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2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3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3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03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8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grpSp>
        <p:nvGrpSpPr>
          <p:cNvPr id="3041" name="تجميع"/>
          <p:cNvGrpSpPr/>
          <p:nvPr/>
        </p:nvGrpSpPr>
        <p:grpSpPr>
          <a:xfrm>
            <a:off x="2850060" y="1151521"/>
            <a:ext cx="3710716" cy="2410162"/>
            <a:chOff x="0" y="0"/>
            <a:chExt cx="3710714" cy="2410160"/>
          </a:xfrm>
        </p:grpSpPr>
        <p:pic>
          <p:nvPicPr>
            <p:cNvPr id="3039" name="IMG_3387.png" descr="IMG_338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807" t="20738" r="40623" b="57213"/>
            <a:stretch>
              <a:fillRect/>
            </a:stretch>
          </p:blipFill>
          <p:spPr>
            <a:xfrm>
              <a:off x="0" y="0"/>
              <a:ext cx="3710715" cy="1883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0" name="IMG_3387.png" descr="IMG_338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8994" t="47193" r="40680" b="47193"/>
            <a:stretch>
              <a:fillRect/>
            </a:stretch>
          </p:blipFill>
          <p:spPr>
            <a:xfrm>
              <a:off x="1102784" y="1870286"/>
              <a:ext cx="2606489" cy="539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42" name="IMG_3387.png" descr="IMG_3387.png"/>
          <p:cNvPicPr>
            <a:picLocks noChangeAspect="1"/>
          </p:cNvPicPr>
          <p:nvPr/>
        </p:nvPicPr>
        <p:blipFill>
          <a:blip r:embed="rId3">
            <a:extLst/>
          </a:blip>
          <a:srcRect l="36978" t="42519" r="41946" b="52754"/>
          <a:stretch>
            <a:fillRect/>
          </a:stretch>
        </p:blipFill>
        <p:spPr>
          <a:xfrm>
            <a:off x="885172" y="1692911"/>
            <a:ext cx="1690633" cy="28427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052" name="تجميع"/>
          <p:cNvGrpSpPr/>
          <p:nvPr/>
        </p:nvGrpSpPr>
        <p:grpSpPr>
          <a:xfrm>
            <a:off x="1469180" y="2049415"/>
            <a:ext cx="3358874" cy="2260601"/>
            <a:chOff x="781327" y="0"/>
            <a:chExt cx="3358872" cy="2260600"/>
          </a:xfrm>
        </p:grpSpPr>
        <p:graphicFrame>
          <p:nvGraphicFramePr>
            <p:cNvPr id="3043" name="الجدول"/>
            <p:cNvGraphicFramePr/>
            <p:nvPr/>
          </p:nvGraphicFramePr>
          <p:xfrm>
            <a:off x="2057400" y="0"/>
            <a:ext cx="2082800" cy="2260600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0" rtl="1">
                  <a:tableStyleId>{4C3C2611-4C71-4FC5-86AE-919BDF0F9419}</a:tableStyleId>
                </a:tblPr>
                <a:tblGrid>
                  <a:gridCol w="560779"/>
                  <a:gridCol w="791496"/>
                  <a:gridCol w="677196"/>
                </a:tblGrid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الفئات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  <a:solidFill>
                        <a:srgbClr val="F5DCD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الاشارات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  <a:solidFill>
                        <a:srgbClr val="F5DCD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التكرار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  <a:solidFill>
                        <a:srgbClr val="F5DCDC"/>
                      </a:solidFill>
                    </a:tcPr>
                  </a:tc>
                </a:tr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٠-٩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/>
                          <a:t>|||| |||| |||| |||| |||| ||||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E63B7A"/>
                            </a:solidFill>
                          </a:rPr>
                          <a:t>٣٠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</a:tr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١٠-١٩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/>
                          <a:t>|||| |||| ||||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E63B7A"/>
                            </a:solidFill>
                          </a:rPr>
                          <a:t>١٤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</a:tr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٢٠-٢٩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/>
                          <a:t>|||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E63B7A"/>
                            </a:solidFill>
                          </a:rPr>
                          <a:t>٣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</a:tr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٣٠-٣٩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/>
                          <a:t>||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E63B7A"/>
                            </a:solidFill>
                          </a:rPr>
                          <a:t>٢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</a:tr>
                <a:tr h="359235"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008CB4"/>
                            </a:solidFill>
                          </a:rPr>
                          <a:t>٤٠-٤٩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/>
                          <a:t>|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 sz="1800"/>
                        </a:pPr>
                        <a:r>
                          <a:rPr sz="1400">
                            <a:solidFill>
                              <a:srgbClr val="E63B7A"/>
                            </a:solidFill>
                          </a:rPr>
                          <a:t>١</a:t>
                        </a:r>
                      </a:p>
                    </a:txBody>
                    <a:tcPr marL="0" marR="0" marT="0" marB="0" anchor="t" anchorCtr="0" horzOverflow="overflow">
                      <a:lnL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L>
                      <a:lnR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R>
                      <a:lnT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T>
                      <a:lnB>
                        <a:solidFill>
                          <a:srgbClr val="E63B7A"/>
                        </a:solidFill>
                        <a:custDash>
                          <a:ds d="200000" sp="200000"/>
                        </a:custDash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3044" name="خط"/>
            <p:cNvSpPr/>
            <p:nvPr/>
          </p:nvSpPr>
          <p:spPr>
            <a:xfrm flipV="1">
              <a:off x="1276408" y="419929"/>
              <a:ext cx="144298" cy="14429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45" name="خط"/>
            <p:cNvSpPr/>
            <p:nvPr/>
          </p:nvSpPr>
          <p:spPr>
            <a:xfrm flipV="1">
              <a:off x="1245882" y="591508"/>
              <a:ext cx="196855" cy="1968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46" name="خط"/>
            <p:cNvSpPr/>
            <p:nvPr/>
          </p:nvSpPr>
          <p:spPr>
            <a:xfrm flipV="1">
              <a:off x="1248453" y="803822"/>
              <a:ext cx="195636" cy="19563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47" name="خط"/>
            <p:cNvSpPr/>
            <p:nvPr/>
          </p:nvSpPr>
          <p:spPr>
            <a:xfrm flipV="1">
              <a:off x="781327" y="589973"/>
              <a:ext cx="199925" cy="1999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48" name="خط"/>
            <p:cNvSpPr/>
            <p:nvPr/>
          </p:nvSpPr>
          <p:spPr>
            <a:xfrm flipV="1">
              <a:off x="1023752" y="407995"/>
              <a:ext cx="176660" cy="17666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49" name="خط"/>
            <p:cNvSpPr/>
            <p:nvPr/>
          </p:nvSpPr>
          <p:spPr>
            <a:xfrm flipV="1">
              <a:off x="997379" y="591710"/>
              <a:ext cx="191616" cy="19161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50" name="خط"/>
            <p:cNvSpPr/>
            <p:nvPr/>
          </p:nvSpPr>
          <p:spPr>
            <a:xfrm flipV="1">
              <a:off x="785129" y="401786"/>
              <a:ext cx="189079" cy="18907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  <p:sp>
          <p:nvSpPr>
            <p:cNvPr id="3051" name="خط"/>
            <p:cNvSpPr/>
            <p:nvPr/>
          </p:nvSpPr>
          <p:spPr>
            <a:xfrm flipV="1">
              <a:off x="1002215" y="810668"/>
              <a:ext cx="181944" cy="18194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pPr>
            </a:p>
          </p:txBody>
        </p:sp>
      </p:grpSp>
      <p:sp>
        <p:nvSpPr>
          <p:cNvPr id="3053" name="لا بالرغم من تساوي الفئات"/>
          <p:cNvSpPr txBox="1"/>
          <p:nvPr/>
        </p:nvSpPr>
        <p:spPr>
          <a:xfrm>
            <a:off x="2960025" y="3075403"/>
            <a:ext cx="1237668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لا بالرغم من تساوي الفئات</a:t>
            </a:r>
          </a:p>
        </p:txBody>
      </p:sp>
      <p:sp>
        <p:nvSpPr>
          <p:cNvPr id="3054" name="ايجاد مقاييس التشتت…"/>
          <p:cNvSpPr txBox="1"/>
          <p:nvPr/>
        </p:nvSpPr>
        <p:spPr>
          <a:xfrm>
            <a:off x="2724629" y="3301033"/>
            <a:ext cx="1457314" cy="30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100">
                <a:solidFill>
                  <a:srgbClr val="E22400"/>
                </a:solidFill>
              </a:defRPr>
            </a:pPr>
            <a:r>
              <a:t>ايجاد مقاييس التشتت </a:t>
            </a:r>
          </a:p>
          <a:p>
            <a:pPr rtl="0">
              <a:defRPr sz="1100">
                <a:solidFill>
                  <a:srgbClr val="E22400"/>
                </a:solidFill>
              </a:defRPr>
            </a:pPr>
            <a:r>
              <a:t>بسهولة ومعرفة انتشار البيانات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2" grpId="1"/>
      <p:bldP build="whole" bldLvl="1" animBg="1" rev="0" advAuto="0" spid="3054" grpId="4"/>
      <p:bldP build="whole" bldLvl="1" animBg="1" rev="0" advAuto="0" spid="3053" grpId="3"/>
      <p:bldP build="whole" bldLvl="1" animBg="1" rev="0" advAuto="0" spid="305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5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6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06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65" name="صفحة…"/>
          <p:cNvSpPr txBox="1"/>
          <p:nvPr/>
        </p:nvSpPr>
        <p:spPr>
          <a:xfrm>
            <a:off x="8317054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sp>
        <p:nvSpPr>
          <p:cNvPr id="3066" name="مستطيل مستدير الزوايا"/>
          <p:cNvSpPr/>
          <p:nvPr/>
        </p:nvSpPr>
        <p:spPr>
          <a:xfrm>
            <a:off x="2827797" y="1155902"/>
            <a:ext cx="3655090" cy="650268"/>
          </a:xfrm>
          <a:prstGeom prst="roundRect">
            <a:avLst>
              <a:gd name="adj" fmla="val 29296"/>
            </a:avLst>
          </a:prstGeom>
          <a:solidFill>
            <a:srgbClr val="FEF9D9"/>
          </a:solidFill>
          <a:ln w="25400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067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5864426" y="849038"/>
            <a:ext cx="876796" cy="861530"/>
          </a:xfrm>
          <a:prstGeom prst="rect">
            <a:avLst/>
          </a:prstGeom>
          <a:ln w="12700">
            <a:miter lim="400000"/>
          </a:ln>
        </p:spPr>
      </p:pic>
      <p:sp>
        <p:nvSpPr>
          <p:cNvPr id="3068" name="المفردات…"/>
          <p:cNvSpPr txBox="1"/>
          <p:nvPr/>
        </p:nvSpPr>
        <p:spPr>
          <a:xfrm>
            <a:off x="6547956" y="2691537"/>
            <a:ext cx="1374343" cy="37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4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 sz="1200">
                <a:solidFill>
                  <a:srgbClr val="000000"/>
                </a:solidFill>
              </a:defRPr>
            </a:pPr>
            <a:r>
              <a:t>التمثيل بالصندوق وطرفيه</a:t>
            </a:r>
          </a:p>
        </p:txBody>
      </p:sp>
      <p:grpSp>
        <p:nvGrpSpPr>
          <p:cNvPr id="3071" name="IMG_3353.png"/>
          <p:cNvGrpSpPr/>
          <p:nvPr/>
        </p:nvGrpSpPr>
        <p:grpSpPr>
          <a:xfrm>
            <a:off x="3212708" y="1199297"/>
            <a:ext cx="2858785" cy="603470"/>
            <a:chOff x="0" y="0"/>
            <a:chExt cx="2858783" cy="603469"/>
          </a:xfrm>
        </p:grpSpPr>
        <p:pic>
          <p:nvPicPr>
            <p:cNvPr id="3069" name="IMG_3353.png" descr="IMG_335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203" t="52534" r="39400" b="39117"/>
            <a:stretch>
              <a:fillRect/>
            </a:stretch>
          </p:blipFill>
          <p:spPr>
            <a:xfrm>
              <a:off x="50800" y="50800"/>
              <a:ext cx="2757184" cy="501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0" name="IMG_3353.png" descr="IMG_335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858784" cy="603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74" name="تجميع"/>
          <p:cNvGrpSpPr/>
          <p:nvPr/>
        </p:nvGrpSpPr>
        <p:grpSpPr>
          <a:xfrm>
            <a:off x="1955398" y="1881629"/>
            <a:ext cx="2654370" cy="3134843"/>
            <a:chOff x="0" y="0"/>
            <a:chExt cx="2654368" cy="3134841"/>
          </a:xfrm>
        </p:grpSpPr>
        <p:pic>
          <p:nvPicPr>
            <p:cNvPr id="3072" name="IMG_3360.jpeg" descr="IMG_336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9464" r="6384" b="9464"/>
            <a:stretch>
              <a:fillRect/>
            </a:stretch>
          </p:blipFill>
          <p:spPr>
            <a:xfrm>
              <a:off x="0" y="-1"/>
              <a:ext cx="2654370" cy="3134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3" name="مستطيل"/>
            <p:cNvSpPr/>
            <p:nvPr/>
          </p:nvSpPr>
          <p:spPr>
            <a:xfrm>
              <a:off x="1060759" y="892361"/>
              <a:ext cx="684671" cy="187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7" name="IMG_3353.png"/>
          <p:cNvGrpSpPr/>
          <p:nvPr/>
        </p:nvGrpSpPr>
        <p:grpSpPr>
          <a:xfrm>
            <a:off x="4939408" y="4204837"/>
            <a:ext cx="2010475" cy="309079"/>
            <a:chOff x="0" y="0"/>
            <a:chExt cx="2010474" cy="309078"/>
          </a:xfrm>
        </p:grpSpPr>
        <p:pic>
          <p:nvPicPr>
            <p:cNvPr id="3075" name="IMG_3353.png" descr="IMG_335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494" t="55564" r="40074" b="42053"/>
            <a:stretch>
              <a:fillRect/>
            </a:stretch>
          </p:blipFill>
          <p:spPr>
            <a:xfrm>
              <a:off x="50800" y="50800"/>
              <a:ext cx="1908874" cy="207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6" name="IMG_3353.png" descr="IMG_335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010475" cy="309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2" name="تجميع"/>
          <p:cNvGrpSpPr/>
          <p:nvPr/>
        </p:nvGrpSpPr>
        <p:grpSpPr>
          <a:xfrm>
            <a:off x="506510" y="2215413"/>
            <a:ext cx="2227738" cy="358802"/>
            <a:chOff x="-1" y="0"/>
            <a:chExt cx="2227737" cy="358800"/>
          </a:xfrm>
        </p:grpSpPr>
        <p:grpSp>
          <p:nvGrpSpPr>
            <p:cNvPr id="3080" name="IMG_3353.png"/>
            <p:cNvGrpSpPr/>
            <p:nvPr/>
          </p:nvGrpSpPr>
          <p:grpSpPr>
            <a:xfrm>
              <a:off x="-2" y="-1"/>
              <a:ext cx="2227738" cy="358801"/>
              <a:chOff x="0" y="0"/>
              <a:chExt cx="2227737" cy="358800"/>
            </a:xfrm>
          </p:grpSpPr>
          <p:pic>
            <p:nvPicPr>
              <p:cNvPr id="3078" name="IMG_3353.png" descr="IMG_335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4098" t="55564" r="60661" b="41977"/>
              <a:stretch>
                <a:fillRect/>
              </a:stretch>
            </p:blipFill>
            <p:spPr>
              <a:xfrm>
                <a:off x="50800" y="50800"/>
                <a:ext cx="2126137" cy="257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79" name="IMG_3353.png" descr="IMG_3353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-1" y="0"/>
                <a:ext cx="2227738" cy="358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81" name="IMG_3353.png" descr="IMG_335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3563" t="57958" r="40719" b="39922"/>
            <a:stretch>
              <a:fillRect/>
            </a:stretch>
          </p:blipFill>
          <p:spPr>
            <a:xfrm>
              <a:off x="40159" y="98049"/>
              <a:ext cx="585511" cy="162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83" name="١٢"/>
          <p:cNvSpPr txBox="1"/>
          <p:nvPr/>
        </p:nvSpPr>
        <p:spPr>
          <a:xfrm>
            <a:off x="5959610" y="2518791"/>
            <a:ext cx="34074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084" name="٣٦"/>
          <p:cNvSpPr txBox="1"/>
          <p:nvPr/>
        </p:nvSpPr>
        <p:spPr>
          <a:xfrm>
            <a:off x="5658491" y="2915383"/>
            <a:ext cx="34074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sp>
        <p:nvSpPr>
          <p:cNvPr id="3085" name="٤١"/>
          <p:cNvSpPr txBox="1"/>
          <p:nvPr/>
        </p:nvSpPr>
        <p:spPr>
          <a:xfrm>
            <a:off x="4947478" y="3643665"/>
            <a:ext cx="34074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sp>
        <p:nvSpPr>
          <p:cNvPr id="3086" name="ورقة شجر"/>
          <p:cNvSpPr/>
          <p:nvPr/>
        </p:nvSpPr>
        <p:spPr>
          <a:xfrm rot="14384086">
            <a:off x="2287532" y="2548698"/>
            <a:ext cx="172874" cy="36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1" h="21257" fill="norm" stroke="1" extrusionOk="0">
                <a:moveTo>
                  <a:pt x="8569" y="0"/>
                </a:moveTo>
                <a:cubicBezTo>
                  <a:pt x="8569" y="0"/>
                  <a:pt x="7960" y="872"/>
                  <a:pt x="7063" y="1296"/>
                </a:cubicBezTo>
                <a:cubicBezTo>
                  <a:pt x="7063" y="1296"/>
                  <a:pt x="6773" y="1291"/>
                  <a:pt x="6305" y="1071"/>
                </a:cubicBezTo>
                <a:cubicBezTo>
                  <a:pt x="5070" y="2064"/>
                  <a:pt x="4829" y="2643"/>
                  <a:pt x="4829" y="2643"/>
                </a:cubicBezTo>
                <a:cubicBezTo>
                  <a:pt x="4829" y="2643"/>
                  <a:pt x="4438" y="2681"/>
                  <a:pt x="3930" y="2574"/>
                </a:cubicBezTo>
                <a:cubicBezTo>
                  <a:pt x="3128" y="3239"/>
                  <a:pt x="3078" y="4268"/>
                  <a:pt x="3078" y="4268"/>
                </a:cubicBezTo>
                <a:cubicBezTo>
                  <a:pt x="3078" y="4268"/>
                  <a:pt x="2753" y="4335"/>
                  <a:pt x="2203" y="4231"/>
                </a:cubicBezTo>
                <a:cubicBezTo>
                  <a:pt x="1635" y="5413"/>
                  <a:pt x="1792" y="6413"/>
                  <a:pt x="1792" y="6413"/>
                </a:cubicBezTo>
                <a:cubicBezTo>
                  <a:pt x="1792" y="6413"/>
                  <a:pt x="1308" y="6468"/>
                  <a:pt x="955" y="6337"/>
                </a:cubicBezTo>
                <a:cubicBezTo>
                  <a:pt x="298" y="7555"/>
                  <a:pt x="1031" y="9725"/>
                  <a:pt x="1031" y="9725"/>
                </a:cubicBezTo>
                <a:cubicBezTo>
                  <a:pt x="1031" y="9725"/>
                  <a:pt x="857" y="9731"/>
                  <a:pt x="0" y="9765"/>
                </a:cubicBezTo>
                <a:cubicBezTo>
                  <a:pt x="33" y="11547"/>
                  <a:pt x="2351" y="13629"/>
                  <a:pt x="2351" y="13629"/>
                </a:cubicBezTo>
                <a:cubicBezTo>
                  <a:pt x="2351" y="13629"/>
                  <a:pt x="1961" y="13730"/>
                  <a:pt x="1320" y="13851"/>
                </a:cubicBezTo>
                <a:cubicBezTo>
                  <a:pt x="2533" y="15496"/>
                  <a:pt x="7438" y="17151"/>
                  <a:pt x="9007" y="17647"/>
                </a:cubicBezTo>
                <a:cubicBezTo>
                  <a:pt x="8362" y="19739"/>
                  <a:pt x="7186" y="20393"/>
                  <a:pt x="6980" y="20603"/>
                </a:cubicBezTo>
                <a:cubicBezTo>
                  <a:pt x="6624" y="20967"/>
                  <a:pt x="8642" y="21600"/>
                  <a:pt x="9038" y="21026"/>
                </a:cubicBezTo>
                <a:cubicBezTo>
                  <a:pt x="9646" y="20377"/>
                  <a:pt x="10024" y="19132"/>
                  <a:pt x="10258" y="17707"/>
                </a:cubicBezTo>
                <a:cubicBezTo>
                  <a:pt x="19307" y="16546"/>
                  <a:pt x="20265" y="13117"/>
                  <a:pt x="20265" y="13117"/>
                </a:cubicBezTo>
                <a:cubicBezTo>
                  <a:pt x="20265" y="13117"/>
                  <a:pt x="19734" y="13084"/>
                  <a:pt x="19203" y="12995"/>
                </a:cubicBezTo>
                <a:cubicBezTo>
                  <a:pt x="21600" y="10731"/>
                  <a:pt x="20978" y="8626"/>
                  <a:pt x="20978" y="8626"/>
                </a:cubicBezTo>
                <a:cubicBezTo>
                  <a:pt x="20978" y="8626"/>
                  <a:pt x="20532" y="8683"/>
                  <a:pt x="19875" y="8574"/>
                </a:cubicBezTo>
                <a:cubicBezTo>
                  <a:pt x="20421" y="6667"/>
                  <a:pt x="19241" y="4715"/>
                  <a:pt x="19241" y="4715"/>
                </a:cubicBezTo>
                <a:cubicBezTo>
                  <a:pt x="19241" y="4715"/>
                  <a:pt x="18747" y="4854"/>
                  <a:pt x="18238" y="4840"/>
                </a:cubicBezTo>
                <a:cubicBezTo>
                  <a:pt x="17533" y="3662"/>
                  <a:pt x="16670" y="2678"/>
                  <a:pt x="16670" y="2678"/>
                </a:cubicBezTo>
                <a:cubicBezTo>
                  <a:pt x="16670" y="2678"/>
                  <a:pt x="16400" y="2794"/>
                  <a:pt x="15946" y="2838"/>
                </a:cubicBezTo>
                <a:cubicBezTo>
                  <a:pt x="15399" y="2183"/>
                  <a:pt x="13619" y="1268"/>
                  <a:pt x="13619" y="1268"/>
                </a:cubicBezTo>
                <a:cubicBezTo>
                  <a:pt x="13619" y="1268"/>
                  <a:pt x="13482" y="1326"/>
                  <a:pt x="13009" y="1473"/>
                </a:cubicBezTo>
                <a:cubicBezTo>
                  <a:pt x="12618" y="1044"/>
                  <a:pt x="11299" y="602"/>
                  <a:pt x="11299" y="602"/>
                </a:cubicBezTo>
                <a:lnTo>
                  <a:pt x="10682" y="881"/>
                </a:lnTo>
                <a:cubicBezTo>
                  <a:pt x="10682" y="881"/>
                  <a:pt x="9822" y="323"/>
                  <a:pt x="8569" y="0"/>
                </a:cubicBezTo>
                <a:close/>
              </a:path>
            </a:pathLst>
          </a:custGeom>
          <a:solidFill>
            <a:srgbClr val="FFA57D"/>
          </a:solidFill>
          <a:ln w="25400">
            <a:solidFill>
              <a:srgbClr val="FF8648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87" name="مستطيل"/>
          <p:cNvSpPr/>
          <p:nvPr/>
        </p:nvSpPr>
        <p:spPr>
          <a:xfrm>
            <a:off x="4003221" y="3891257"/>
            <a:ext cx="211049" cy="29513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88" name="مستطيل"/>
          <p:cNvSpPr/>
          <p:nvPr/>
        </p:nvSpPr>
        <p:spPr>
          <a:xfrm>
            <a:off x="3961839" y="3446929"/>
            <a:ext cx="185402" cy="29471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89" name="مستطيل"/>
          <p:cNvSpPr/>
          <p:nvPr/>
        </p:nvSpPr>
        <p:spPr>
          <a:xfrm>
            <a:off x="4150866" y="3018237"/>
            <a:ext cx="161255" cy="283573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90" name="مستطيل"/>
          <p:cNvSpPr/>
          <p:nvPr/>
        </p:nvSpPr>
        <p:spPr>
          <a:xfrm>
            <a:off x="3762799" y="2797884"/>
            <a:ext cx="186221" cy="28117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91" name="مستطيل"/>
          <p:cNvSpPr/>
          <p:nvPr/>
        </p:nvSpPr>
        <p:spPr>
          <a:xfrm>
            <a:off x="2561191" y="2774299"/>
            <a:ext cx="180568" cy="23404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92" name="ورقة شجر"/>
          <p:cNvSpPr/>
          <p:nvPr/>
        </p:nvSpPr>
        <p:spPr>
          <a:xfrm rot="14384086">
            <a:off x="2174950" y="2799923"/>
            <a:ext cx="379081" cy="79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1" h="21257" fill="norm" stroke="1" extrusionOk="0">
                <a:moveTo>
                  <a:pt x="8569" y="0"/>
                </a:moveTo>
                <a:cubicBezTo>
                  <a:pt x="8569" y="0"/>
                  <a:pt x="7960" y="872"/>
                  <a:pt x="7063" y="1296"/>
                </a:cubicBezTo>
                <a:cubicBezTo>
                  <a:pt x="7063" y="1296"/>
                  <a:pt x="6773" y="1291"/>
                  <a:pt x="6305" y="1071"/>
                </a:cubicBezTo>
                <a:cubicBezTo>
                  <a:pt x="5070" y="2064"/>
                  <a:pt x="4829" y="2643"/>
                  <a:pt x="4829" y="2643"/>
                </a:cubicBezTo>
                <a:cubicBezTo>
                  <a:pt x="4829" y="2643"/>
                  <a:pt x="4438" y="2681"/>
                  <a:pt x="3930" y="2574"/>
                </a:cubicBezTo>
                <a:cubicBezTo>
                  <a:pt x="3128" y="3239"/>
                  <a:pt x="3078" y="4268"/>
                  <a:pt x="3078" y="4268"/>
                </a:cubicBezTo>
                <a:cubicBezTo>
                  <a:pt x="3078" y="4268"/>
                  <a:pt x="2753" y="4335"/>
                  <a:pt x="2203" y="4231"/>
                </a:cubicBezTo>
                <a:cubicBezTo>
                  <a:pt x="1635" y="5413"/>
                  <a:pt x="1792" y="6413"/>
                  <a:pt x="1792" y="6413"/>
                </a:cubicBezTo>
                <a:cubicBezTo>
                  <a:pt x="1792" y="6413"/>
                  <a:pt x="1308" y="6468"/>
                  <a:pt x="955" y="6337"/>
                </a:cubicBezTo>
                <a:cubicBezTo>
                  <a:pt x="298" y="7555"/>
                  <a:pt x="1031" y="9725"/>
                  <a:pt x="1031" y="9725"/>
                </a:cubicBezTo>
                <a:cubicBezTo>
                  <a:pt x="1031" y="9725"/>
                  <a:pt x="857" y="9731"/>
                  <a:pt x="0" y="9765"/>
                </a:cubicBezTo>
                <a:cubicBezTo>
                  <a:pt x="33" y="11547"/>
                  <a:pt x="2351" y="13629"/>
                  <a:pt x="2351" y="13629"/>
                </a:cubicBezTo>
                <a:cubicBezTo>
                  <a:pt x="2351" y="13629"/>
                  <a:pt x="1961" y="13730"/>
                  <a:pt x="1320" y="13851"/>
                </a:cubicBezTo>
                <a:cubicBezTo>
                  <a:pt x="2533" y="15496"/>
                  <a:pt x="7438" y="17151"/>
                  <a:pt x="9007" y="17647"/>
                </a:cubicBezTo>
                <a:cubicBezTo>
                  <a:pt x="8362" y="19739"/>
                  <a:pt x="7186" y="20393"/>
                  <a:pt x="6980" y="20603"/>
                </a:cubicBezTo>
                <a:cubicBezTo>
                  <a:pt x="6624" y="20967"/>
                  <a:pt x="8642" y="21600"/>
                  <a:pt x="9038" y="21026"/>
                </a:cubicBezTo>
                <a:cubicBezTo>
                  <a:pt x="9646" y="20377"/>
                  <a:pt x="10024" y="19132"/>
                  <a:pt x="10258" y="17707"/>
                </a:cubicBezTo>
                <a:cubicBezTo>
                  <a:pt x="19307" y="16546"/>
                  <a:pt x="20265" y="13117"/>
                  <a:pt x="20265" y="13117"/>
                </a:cubicBezTo>
                <a:cubicBezTo>
                  <a:pt x="20265" y="13117"/>
                  <a:pt x="19734" y="13084"/>
                  <a:pt x="19203" y="12995"/>
                </a:cubicBezTo>
                <a:cubicBezTo>
                  <a:pt x="21600" y="10731"/>
                  <a:pt x="20978" y="8626"/>
                  <a:pt x="20978" y="8626"/>
                </a:cubicBezTo>
                <a:cubicBezTo>
                  <a:pt x="20978" y="8626"/>
                  <a:pt x="20532" y="8683"/>
                  <a:pt x="19875" y="8574"/>
                </a:cubicBezTo>
                <a:cubicBezTo>
                  <a:pt x="20421" y="6667"/>
                  <a:pt x="19241" y="4715"/>
                  <a:pt x="19241" y="4715"/>
                </a:cubicBezTo>
                <a:cubicBezTo>
                  <a:pt x="19241" y="4715"/>
                  <a:pt x="18747" y="4854"/>
                  <a:pt x="18238" y="4840"/>
                </a:cubicBezTo>
                <a:cubicBezTo>
                  <a:pt x="17533" y="3662"/>
                  <a:pt x="16670" y="2678"/>
                  <a:pt x="16670" y="2678"/>
                </a:cubicBezTo>
                <a:cubicBezTo>
                  <a:pt x="16670" y="2678"/>
                  <a:pt x="16400" y="2794"/>
                  <a:pt x="15946" y="2838"/>
                </a:cubicBezTo>
                <a:cubicBezTo>
                  <a:pt x="15399" y="2183"/>
                  <a:pt x="13619" y="1268"/>
                  <a:pt x="13619" y="1268"/>
                </a:cubicBezTo>
                <a:cubicBezTo>
                  <a:pt x="13619" y="1268"/>
                  <a:pt x="13482" y="1326"/>
                  <a:pt x="13009" y="1473"/>
                </a:cubicBezTo>
                <a:cubicBezTo>
                  <a:pt x="12618" y="1044"/>
                  <a:pt x="11299" y="602"/>
                  <a:pt x="11299" y="602"/>
                </a:cubicBezTo>
                <a:lnTo>
                  <a:pt x="10682" y="881"/>
                </a:lnTo>
                <a:cubicBezTo>
                  <a:pt x="10682" y="881"/>
                  <a:pt x="9822" y="323"/>
                  <a:pt x="8569" y="0"/>
                </a:cubicBezTo>
                <a:close/>
              </a:path>
            </a:pathLst>
          </a:custGeom>
          <a:solidFill>
            <a:srgbClr val="CDE8B5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093" name="Google Shape;423;p43" descr="Google Shape;423;p43"/>
          <p:cNvPicPr>
            <a:picLocks noChangeAspect="1"/>
          </p:cNvPicPr>
          <p:nvPr/>
        </p:nvPicPr>
        <p:blipFill>
          <a:blip r:embed="rId9">
            <a:alphaModFix amt="80000"/>
            <a:extLst/>
          </a:blip>
          <a:stretch>
            <a:fillRect/>
          </a:stretch>
        </p:blipFill>
        <p:spPr>
          <a:xfrm rot="12204620">
            <a:off x="4202664" y="4187638"/>
            <a:ext cx="738673" cy="34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4" name="Google Shape;423;p43" descr="Google Shape;423;p43"/>
          <p:cNvPicPr>
            <a:picLocks noChangeAspect="1"/>
          </p:cNvPicPr>
          <p:nvPr/>
        </p:nvPicPr>
        <p:blipFill>
          <a:blip r:embed="rId9">
            <a:alphaModFix amt="80000"/>
            <a:extLst/>
          </a:blip>
          <a:stretch>
            <a:fillRect/>
          </a:stretch>
        </p:blipFill>
        <p:spPr>
          <a:xfrm rot="2211533">
            <a:off x="1708965" y="2632374"/>
            <a:ext cx="685696" cy="318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5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4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Class="entr" nodeType="afterEffect" presetSubtype="6" presetID="18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68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0006 0.000000 -0.022307 0.003018 -0.033264 0.007545 C -0.044221 0.012071 -0.054946 0.019616 -0.064630 0.028875 C -0.074313 0.038134 -0.082955 0.049108 -0.091597 0.061111 C -0.100239 0.073114 -0.108881 0.086145 -0.117407 0.100069 C -0.125934 0.113992 -0.134344 0.128807 -0.142099 0.144376 C -0.149853 0.159945 -0.156952 0.176269 -0.163742 0.192455 C -0.170532 0.208642 -0.177014 0.224691 -0.184498 0.236077 C -0.191983 0.247462 -0.200471 0.254184 -0.208958 0.260905" origin="layout" pathEditMode="relative">
                                      <p:cBhvr>
                                        <p:cTn id="80" dur="4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"/>
                            </p:stCondLst>
                            <p:childTnLst>
                              <p:par>
                                <p:cTn id="82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4" dur="27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after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1497 -0.001372 -0.022994 -0.002743 -0.034375 -0.001646 C -0.045756 -0.000549 -0.057022 0.003018 -0.067052 0.010219 C -0.077083 0.017421 -0.085880 0.028258 -0.094252 0.040329 C -0.102623 0.052401 -0.110571 0.065706 -0.119406 0.076337 C -0.128241 0.086968 -0.137963 0.094925 -0.148573 0.098285 C -0.159182 0.101646 -0.170679 0.100411 -0.182176 0.099177" origin="layout" pathEditMode="relative">
                                      <p:cBhvr>
                                        <p:cTn id="90" dur="3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"/>
                            </p:stCondLst>
                            <p:childTnLst>
                              <p:par>
                                <p:cTn id="92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4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mph" nodeType="afterEffect" presetSubtype="0" presetID="35" grpId="2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path" nodeType="after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5170 -0.016735 -0.010339 -0.033470 -0.015509 -0.050000 C -0.020679 -0.066529 -0.025849 -0.082853 -0.034144 -0.096091 C -0.042438 -0.109328 -0.053858 -0.119479 -0.062577 -0.125171 C -0.071296 -0.130864 -0.077315 -0.132099 -0.083333 -0.133333" origin="layout" pathEditMode="relative">
                                      <p:cBhvr>
                                        <p:cTn id="100" dur="2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7" grpId="2"/>
      <p:bldP build="whole" bldLvl="1" animBg="1" rev="0" advAuto="0" spid="3084" grpId="18"/>
      <p:bldP build="whole" bldLvl="1" animBg="1" rev="0" advAuto="0" spid="3084" grpId="19"/>
      <p:bldP build="whole" bldLvl="1" animBg="1" rev="0" advAuto="0" spid="3090" grpId="10"/>
      <p:bldP build="whole" bldLvl="1" animBg="1" rev="0" advAuto="0" spid="3082" grpId="12"/>
      <p:bldP build="whole" bldLvl="1" animBg="1" rev="0" advAuto="0" spid="3089" grpId="9"/>
      <p:bldP build="whole" bldLvl="1" animBg="1" rev="0" advAuto="0" spid="3092" grpId="13"/>
      <p:bldP build="whole" bldLvl="1" animBg="1" rev="0" advAuto="0" spid="3094" grpId="14"/>
      <p:bldP build="whole" bldLvl="1" animBg="1" rev="0" advAuto="0" spid="3074" grpId="4"/>
      <p:bldP build="whole" bldLvl="1" animBg="1" rev="0" advAuto="0" spid="3086" grpId="15"/>
      <p:bldP build="whole" bldLvl="1" animBg="1" rev="0" advAuto="0" spid="3068" grpId="1"/>
      <p:bldP build="whole" bldLvl="1" animBg="1" rev="0" advAuto="0" spid="3071" grpId="3"/>
      <p:bldP build="whole" bldLvl="1" animBg="1" rev="0" advAuto="0" spid="3091" grpId="11"/>
      <p:bldP build="whole" bldLvl="1" animBg="1" rev="0" advAuto="0" spid="3087" grpId="7"/>
      <p:bldP build="whole" bldLvl="1" animBg="1" rev="0" advAuto="0" spid="3085" grpId="21"/>
      <p:bldP build="whole" bldLvl="1" animBg="1" rev="0" advAuto="0" spid="3083" grpId="16"/>
      <p:bldP build="whole" bldLvl="1" animBg="1" rev="0" advAuto="0" spid="3085" grpId="22"/>
      <p:bldP build="whole" bldLvl="1" animBg="1" rev="0" advAuto="0" spid="3077" grpId="5"/>
      <p:bldP build="whole" bldLvl="1" animBg="1" rev="0" advAuto="0" spid="3088" grpId="8"/>
      <p:bldP build="whole" bldLvl="1" animBg="1" rev="0" advAuto="0" spid="3093" grpId="6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>
              <a:defRPr b="0"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146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tretch>
            <a:fillRect/>
          </a:stretch>
        </p:blipFill>
        <p:spPr>
          <a:xfrm>
            <a:off x="2086218" y="471456"/>
            <a:ext cx="4910131" cy="392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7" name="بيضاوي وسيلة شرح" descr="بيضاوي وسيلة شرح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5" y="1676360"/>
            <a:ext cx="5571844" cy="17304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48" name="Google Shape;1730;p23"/>
          <p:cNvSpPr txBox="1"/>
          <p:nvPr/>
        </p:nvSpPr>
        <p:spPr>
          <a:xfrm>
            <a:off x="2162202" y="1489109"/>
            <a:ext cx="4866032" cy="190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defTabSz="612648">
              <a:lnSpc>
                <a:spcPct val="80000"/>
              </a:lnSpc>
              <a:defRPr sz="5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176" name="Google Shape;1820;p53"/>
          <p:cNvGrpSpPr/>
          <p:nvPr/>
        </p:nvGrpSpPr>
        <p:grpSpPr>
          <a:xfrm>
            <a:off x="6100995" y="2067756"/>
            <a:ext cx="474970" cy="556149"/>
            <a:chOff x="0" y="0"/>
            <a:chExt cx="474968" cy="556147"/>
          </a:xfrm>
        </p:grpSpPr>
        <p:sp>
          <p:nvSpPr>
            <p:cNvPr id="2149" name="Google Shape;1821;p53"/>
            <p:cNvSpPr/>
            <p:nvPr/>
          </p:nvSpPr>
          <p:spPr>
            <a:xfrm>
              <a:off x="8731" y="58474"/>
              <a:ext cx="385024" cy="48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822;p53"/>
            <p:cNvSpPr/>
            <p:nvPr/>
          </p:nvSpPr>
          <p:spPr>
            <a:xfrm>
              <a:off x="42773" y="58474"/>
              <a:ext cx="316940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823;p53"/>
            <p:cNvSpPr/>
            <p:nvPr/>
          </p:nvSpPr>
          <p:spPr>
            <a:xfrm>
              <a:off x="290747" y="58474"/>
              <a:ext cx="68966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828;p53"/>
            <p:cNvSpPr/>
            <p:nvPr/>
          </p:nvSpPr>
          <p:spPr>
            <a:xfrm>
              <a:off x="264555" y="220868"/>
              <a:ext cx="168487" cy="2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829;p53"/>
            <p:cNvSpPr/>
            <p:nvPr/>
          </p:nvSpPr>
          <p:spPr>
            <a:xfrm>
              <a:off x="251460" y="475812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832;p53"/>
            <p:cNvSpPr/>
            <p:nvPr/>
          </p:nvSpPr>
          <p:spPr>
            <a:xfrm>
              <a:off x="77695" y="254064"/>
              <a:ext cx="83821" cy="8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833;p53"/>
            <p:cNvSpPr/>
            <p:nvPr/>
          </p:nvSpPr>
          <p:spPr>
            <a:xfrm>
              <a:off x="77695" y="378051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834;p53"/>
            <p:cNvSpPr/>
            <p:nvPr/>
          </p:nvSpPr>
          <p:spPr>
            <a:xfrm>
              <a:off x="-1" y="50624"/>
              <a:ext cx="474970" cy="505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836;p53"/>
            <p:cNvSpPr/>
            <p:nvPr/>
          </p:nvSpPr>
          <p:spPr>
            <a:xfrm>
              <a:off x="96036" y="275011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837;p53"/>
            <p:cNvSpPr/>
            <p:nvPr/>
          </p:nvSpPr>
          <p:spPr>
            <a:xfrm>
              <a:off x="96036" y="399877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838;p53"/>
            <p:cNvSpPr/>
            <p:nvPr/>
          </p:nvSpPr>
          <p:spPr>
            <a:xfrm>
              <a:off x="110011" y="0"/>
              <a:ext cx="181618" cy="1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840;p53"/>
            <p:cNvSpPr/>
            <p:nvPr/>
          </p:nvSpPr>
          <p:spPr>
            <a:xfrm>
              <a:off x="68964" y="246214"/>
              <a:ext cx="100403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841;p53"/>
            <p:cNvSpPr/>
            <p:nvPr/>
          </p:nvSpPr>
          <p:spPr>
            <a:xfrm>
              <a:off x="68964" y="370166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844;p53"/>
            <p:cNvSpPr/>
            <p:nvPr/>
          </p:nvSpPr>
          <p:spPr>
            <a:xfrm>
              <a:off x="190345" y="269461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845;p53"/>
            <p:cNvSpPr/>
            <p:nvPr/>
          </p:nvSpPr>
          <p:spPr>
            <a:xfrm>
              <a:off x="190345" y="307885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846;p53"/>
            <p:cNvSpPr/>
            <p:nvPr/>
          </p:nvSpPr>
          <p:spPr>
            <a:xfrm>
              <a:off x="190345" y="396070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847;p53"/>
            <p:cNvSpPr/>
            <p:nvPr/>
          </p:nvSpPr>
          <p:spPr>
            <a:xfrm>
              <a:off x="190345" y="434494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9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0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0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5" name="صفحة…"/>
          <p:cNvSpPr txBox="1"/>
          <p:nvPr/>
        </p:nvSpPr>
        <p:spPr>
          <a:xfrm>
            <a:off x="8317054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١٢٥</a:t>
            </a:r>
          </a:p>
        </p:txBody>
      </p:sp>
      <p:pic>
        <p:nvPicPr>
          <p:cNvPr id="3106" name="IMG_3369.png" descr="IMG_336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3412" y="642767"/>
            <a:ext cx="3866349" cy="118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7" name="IMG_3369.png" descr="IMG_3369.png"/>
          <p:cNvPicPr>
            <a:picLocks noChangeAspect="1"/>
          </p:cNvPicPr>
          <p:nvPr/>
        </p:nvPicPr>
        <p:blipFill>
          <a:blip r:embed="rId4">
            <a:extLst/>
          </a:blip>
          <a:srcRect l="24918" t="64379" r="60189" b="12625"/>
          <a:stretch>
            <a:fillRect/>
          </a:stretch>
        </p:blipFill>
        <p:spPr>
          <a:xfrm>
            <a:off x="4878170" y="2192850"/>
            <a:ext cx="1651780" cy="1912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08" name="IMG_3369.png" descr="IMG_3369.png"/>
          <p:cNvPicPr>
            <a:picLocks noChangeAspect="1"/>
          </p:cNvPicPr>
          <p:nvPr/>
        </p:nvPicPr>
        <p:blipFill>
          <a:blip r:embed="rId4">
            <a:extLst/>
          </a:blip>
          <a:srcRect l="39382" t="64668" r="42035" b="28188"/>
          <a:stretch>
            <a:fillRect/>
          </a:stretch>
        </p:blipFill>
        <p:spPr>
          <a:xfrm>
            <a:off x="4900579" y="1703037"/>
            <a:ext cx="1651746" cy="476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09" name="IMG_3369.png" descr="IMG_3369.png"/>
          <p:cNvPicPr>
            <a:picLocks noChangeAspect="1"/>
          </p:cNvPicPr>
          <p:nvPr/>
        </p:nvPicPr>
        <p:blipFill>
          <a:blip r:embed="rId4">
            <a:extLst/>
          </a:blip>
          <a:srcRect l="40507" t="71943" r="42045" b="11334"/>
          <a:stretch>
            <a:fillRect/>
          </a:stretch>
        </p:blipFill>
        <p:spPr>
          <a:xfrm>
            <a:off x="3474025" y="1709387"/>
            <a:ext cx="1404014" cy="1009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0" name="IMG_3369.png" descr="IMG_3369.png"/>
          <p:cNvPicPr>
            <a:picLocks noChangeAspect="1"/>
          </p:cNvPicPr>
          <p:nvPr/>
        </p:nvPicPr>
        <p:blipFill>
          <a:blip r:embed="rId4">
            <a:extLst/>
          </a:blip>
          <a:srcRect l="37924" t="88158" r="42076" b="5490"/>
          <a:stretch>
            <a:fillRect/>
          </a:stretch>
        </p:blipFill>
        <p:spPr>
          <a:xfrm>
            <a:off x="3463638" y="2783096"/>
            <a:ext cx="1414582" cy="3368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1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6601" t="12028" r="39041" b="80740"/>
          <a:stretch>
            <a:fillRect/>
          </a:stretch>
        </p:blipFill>
        <p:spPr>
          <a:xfrm>
            <a:off x="3463600" y="3190032"/>
            <a:ext cx="1414506" cy="314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2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6601" t="19126" r="39854" b="73360"/>
          <a:stretch>
            <a:fillRect/>
          </a:stretch>
        </p:blipFill>
        <p:spPr>
          <a:xfrm>
            <a:off x="3463273" y="3595275"/>
            <a:ext cx="1415069" cy="338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3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27398" t="19239" r="69866" b="78290"/>
          <a:stretch>
            <a:fillRect/>
          </a:stretch>
        </p:blipFill>
        <p:spPr>
          <a:xfrm>
            <a:off x="1094841" y="2374700"/>
            <a:ext cx="581785" cy="3940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14" name="مستطيل"/>
          <p:cNvSpPr/>
          <p:nvPr/>
        </p:nvSpPr>
        <p:spPr>
          <a:xfrm>
            <a:off x="1122905" y="2767201"/>
            <a:ext cx="525694" cy="960994"/>
          </a:xfrm>
          <a:prstGeom prst="rect">
            <a:avLst/>
          </a:prstGeom>
          <a:solidFill>
            <a:srgbClr val="583300"/>
          </a:solidFill>
          <a:ln w="25400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15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27827" t="21686" r="70037" b="77014"/>
          <a:stretch>
            <a:fillRect/>
          </a:stretch>
        </p:blipFill>
        <p:spPr>
          <a:xfrm>
            <a:off x="1162300" y="2847811"/>
            <a:ext cx="454226" cy="2075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6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27890" t="23084" r="69948" b="75494"/>
          <a:stretch>
            <a:fillRect/>
          </a:stretch>
        </p:blipFill>
        <p:spPr>
          <a:xfrm>
            <a:off x="1155762" y="3105298"/>
            <a:ext cx="459807" cy="2267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7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27922" t="24568" r="70046" b="74009"/>
          <a:stretch>
            <a:fillRect/>
          </a:stretch>
        </p:blipFill>
        <p:spPr>
          <a:xfrm>
            <a:off x="1169851" y="3392280"/>
            <a:ext cx="431926" cy="2267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18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153" t="19239" r="64852" b="78290"/>
          <a:stretch>
            <a:fillRect/>
          </a:stretch>
        </p:blipFill>
        <p:spPr>
          <a:xfrm>
            <a:off x="1669141" y="2374700"/>
            <a:ext cx="1062268" cy="3940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19" name="ورقة شجر"/>
          <p:cNvSpPr/>
          <p:nvPr/>
        </p:nvSpPr>
        <p:spPr>
          <a:xfrm rot="5911176">
            <a:off x="1704505" y="2705666"/>
            <a:ext cx="149067" cy="41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20" name="ورقة شجر"/>
          <p:cNvSpPr/>
          <p:nvPr/>
        </p:nvSpPr>
        <p:spPr>
          <a:xfrm rot="5911176">
            <a:off x="1967037" y="2692252"/>
            <a:ext cx="156993" cy="43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21" name="ورقة شجر"/>
          <p:cNvSpPr/>
          <p:nvPr/>
        </p:nvSpPr>
        <p:spPr>
          <a:xfrm rot="5911176">
            <a:off x="2236432" y="2704400"/>
            <a:ext cx="148561" cy="415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22" name="ورقة شجر"/>
          <p:cNvSpPr/>
          <p:nvPr/>
        </p:nvSpPr>
        <p:spPr>
          <a:xfrm rot="5911176">
            <a:off x="2491912" y="2702948"/>
            <a:ext cx="146279" cy="40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23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403" t="21686" r="68933" b="77292"/>
          <a:stretch>
            <a:fillRect/>
          </a:stretch>
        </p:blipFill>
        <p:spPr>
          <a:xfrm>
            <a:off x="1755871" y="2847811"/>
            <a:ext cx="114737" cy="1327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24" name="ورقة شجر"/>
          <p:cNvSpPr/>
          <p:nvPr/>
        </p:nvSpPr>
        <p:spPr>
          <a:xfrm rot="5911176">
            <a:off x="2763272" y="2705191"/>
            <a:ext cx="142553" cy="398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25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254" t="21686" r="68824" b="77086"/>
          <a:stretch>
            <a:fillRect/>
          </a:stretch>
        </p:blipFill>
        <p:spPr>
          <a:xfrm>
            <a:off x="2014482" y="2853244"/>
            <a:ext cx="121686" cy="1216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26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1943" t="21686" r="67266" b="77126"/>
          <a:stretch>
            <a:fillRect/>
          </a:stretch>
        </p:blipFill>
        <p:spPr>
          <a:xfrm>
            <a:off x="2286205" y="2851289"/>
            <a:ext cx="112126" cy="12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27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2564" t="21686" r="66386" b="76915"/>
          <a:stretch>
            <a:fillRect/>
          </a:stretch>
        </p:blipFill>
        <p:spPr>
          <a:xfrm>
            <a:off x="2548629" y="2847811"/>
            <a:ext cx="125924" cy="1259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28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3490" t="21686" r="65530" b="77010"/>
          <a:stretch>
            <a:fillRect/>
          </a:stretch>
        </p:blipFill>
        <p:spPr>
          <a:xfrm>
            <a:off x="2811575" y="2847554"/>
            <a:ext cx="115606" cy="1156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29" name="ورقة شجر"/>
          <p:cNvSpPr/>
          <p:nvPr/>
        </p:nvSpPr>
        <p:spPr>
          <a:xfrm rot="5911176">
            <a:off x="1675819" y="3017107"/>
            <a:ext cx="142553" cy="398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30" name="ورقة شجر"/>
          <p:cNvSpPr/>
          <p:nvPr/>
        </p:nvSpPr>
        <p:spPr>
          <a:xfrm rot="5911176">
            <a:off x="1974125" y="3019576"/>
            <a:ext cx="142552" cy="398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31" name="ورقة شجر"/>
          <p:cNvSpPr/>
          <p:nvPr/>
        </p:nvSpPr>
        <p:spPr>
          <a:xfrm rot="5911176">
            <a:off x="2239381" y="3017107"/>
            <a:ext cx="142553" cy="398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32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363" t="23309" r="68729" b="75768"/>
          <a:stretch>
            <a:fillRect/>
          </a:stretch>
        </p:blipFill>
        <p:spPr>
          <a:xfrm>
            <a:off x="1710007" y="3167013"/>
            <a:ext cx="135169" cy="1031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33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1096" t="23309" r="68175" b="75719"/>
          <a:stretch>
            <a:fillRect/>
          </a:stretch>
        </p:blipFill>
        <p:spPr>
          <a:xfrm>
            <a:off x="2023805" y="3178289"/>
            <a:ext cx="108557" cy="1085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34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1848" t="23309" r="67337" b="75605"/>
          <a:stretch>
            <a:fillRect/>
          </a:stretch>
        </p:blipFill>
        <p:spPr>
          <a:xfrm>
            <a:off x="2277166" y="3157884"/>
            <a:ext cx="121257" cy="121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35" name="ورقة شجر"/>
          <p:cNvSpPr/>
          <p:nvPr/>
        </p:nvSpPr>
        <p:spPr>
          <a:xfrm rot="5911176">
            <a:off x="1724358" y="3344338"/>
            <a:ext cx="163864" cy="457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5760" y="0"/>
                </a:moveTo>
                <a:cubicBezTo>
                  <a:pt x="21119" y="5413"/>
                  <a:pt x="17936" y="13502"/>
                  <a:pt x="10537" y="16481"/>
                </a:cubicBezTo>
                <a:cubicBezTo>
                  <a:pt x="10640" y="18357"/>
                  <a:pt x="10497" y="20047"/>
                  <a:pt x="9840" y="20912"/>
                </a:cubicBezTo>
                <a:cubicBezTo>
                  <a:pt x="9488" y="21600"/>
                  <a:pt x="6844" y="20972"/>
                  <a:pt x="7198" y="20530"/>
                </a:cubicBezTo>
                <a:cubicBezTo>
                  <a:pt x="7416" y="20257"/>
                  <a:pt x="8879" y="19339"/>
                  <a:pt x="9045" y="16469"/>
                </a:cubicBezTo>
                <a:cubicBezTo>
                  <a:pt x="6679" y="15780"/>
                  <a:pt x="357" y="13638"/>
                  <a:pt x="25" y="10353"/>
                </a:cubicBezTo>
                <a:cubicBezTo>
                  <a:pt x="-481" y="5343"/>
                  <a:pt x="6810" y="5481"/>
                  <a:pt x="5760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36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441" t="24931" r="69040" b="74274"/>
          <a:stretch>
            <a:fillRect/>
          </a:stretch>
        </p:blipFill>
        <p:spPr>
          <a:xfrm>
            <a:off x="1758251" y="3513239"/>
            <a:ext cx="109816" cy="1265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37" name="ورقة شجر"/>
          <p:cNvSpPr/>
          <p:nvPr/>
        </p:nvSpPr>
        <p:spPr>
          <a:xfrm rot="5911176">
            <a:off x="2051664" y="3370029"/>
            <a:ext cx="163864" cy="45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5760" y="0"/>
                </a:moveTo>
                <a:cubicBezTo>
                  <a:pt x="21119" y="5413"/>
                  <a:pt x="17936" y="13502"/>
                  <a:pt x="10537" y="16481"/>
                </a:cubicBezTo>
                <a:cubicBezTo>
                  <a:pt x="10640" y="18357"/>
                  <a:pt x="10497" y="20047"/>
                  <a:pt x="9840" y="20912"/>
                </a:cubicBezTo>
                <a:cubicBezTo>
                  <a:pt x="9488" y="21600"/>
                  <a:pt x="6844" y="20972"/>
                  <a:pt x="7198" y="20530"/>
                </a:cubicBezTo>
                <a:cubicBezTo>
                  <a:pt x="7416" y="20257"/>
                  <a:pt x="8879" y="19339"/>
                  <a:pt x="9045" y="16469"/>
                </a:cubicBezTo>
                <a:cubicBezTo>
                  <a:pt x="6679" y="15780"/>
                  <a:pt x="357" y="13638"/>
                  <a:pt x="25" y="10353"/>
                </a:cubicBezTo>
                <a:cubicBezTo>
                  <a:pt x="-481" y="5343"/>
                  <a:pt x="6810" y="5481"/>
                  <a:pt x="5760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38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1008" t="24932" r="68096" b="74340"/>
          <a:stretch>
            <a:fillRect/>
          </a:stretch>
        </p:blipFill>
        <p:spPr>
          <a:xfrm>
            <a:off x="2074352" y="3544287"/>
            <a:ext cx="190249" cy="1159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39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27576" t="17715" r="64674" b="80615"/>
          <a:stretch>
            <a:fillRect/>
          </a:stretch>
        </p:blipFill>
        <p:spPr>
          <a:xfrm>
            <a:off x="1076349" y="2107215"/>
            <a:ext cx="1699830" cy="2745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140" name="IMG_3370.png" descr="IMG_3370.png"/>
          <p:cNvPicPr>
            <a:picLocks noChangeAspect="1"/>
          </p:cNvPicPr>
          <p:nvPr/>
        </p:nvPicPr>
        <p:blipFill>
          <a:blip r:embed="rId5">
            <a:extLst/>
          </a:blip>
          <a:srcRect l="30441" t="26205" r="64365" b="72097"/>
          <a:stretch>
            <a:fillRect/>
          </a:stretch>
        </p:blipFill>
        <p:spPr>
          <a:xfrm>
            <a:off x="1325553" y="4154037"/>
            <a:ext cx="1282507" cy="3140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41" name="ورقة شجر"/>
          <p:cNvSpPr/>
          <p:nvPr/>
        </p:nvSpPr>
        <p:spPr>
          <a:xfrm rot="5911176">
            <a:off x="2532869" y="4250767"/>
            <a:ext cx="150355" cy="420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5760" y="0"/>
                </a:moveTo>
                <a:cubicBezTo>
                  <a:pt x="21119" y="5413"/>
                  <a:pt x="17936" y="13502"/>
                  <a:pt x="10537" y="16481"/>
                </a:cubicBezTo>
                <a:cubicBezTo>
                  <a:pt x="10640" y="18357"/>
                  <a:pt x="10497" y="20047"/>
                  <a:pt x="9840" y="20912"/>
                </a:cubicBezTo>
                <a:cubicBezTo>
                  <a:pt x="9488" y="21600"/>
                  <a:pt x="6844" y="20972"/>
                  <a:pt x="7198" y="20530"/>
                </a:cubicBezTo>
                <a:cubicBezTo>
                  <a:pt x="7416" y="20257"/>
                  <a:pt x="8879" y="19339"/>
                  <a:pt x="9045" y="16469"/>
                </a:cubicBezTo>
                <a:cubicBezTo>
                  <a:pt x="6679" y="15780"/>
                  <a:pt x="357" y="13638"/>
                  <a:pt x="25" y="10353"/>
                </a:cubicBezTo>
                <a:cubicBezTo>
                  <a:pt x="-481" y="5343"/>
                  <a:pt x="6810" y="5481"/>
                  <a:pt x="5760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42" name="ورقة شجر"/>
          <p:cNvSpPr/>
          <p:nvPr/>
        </p:nvSpPr>
        <p:spPr>
          <a:xfrm rot="5911176">
            <a:off x="2501560" y="4320290"/>
            <a:ext cx="109878" cy="306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5760" y="0"/>
                </a:moveTo>
                <a:cubicBezTo>
                  <a:pt x="21119" y="5413"/>
                  <a:pt x="17936" y="13502"/>
                  <a:pt x="10537" y="16481"/>
                </a:cubicBezTo>
                <a:cubicBezTo>
                  <a:pt x="10640" y="18357"/>
                  <a:pt x="10497" y="20047"/>
                  <a:pt x="9840" y="20912"/>
                </a:cubicBezTo>
                <a:cubicBezTo>
                  <a:pt x="9488" y="21600"/>
                  <a:pt x="6844" y="20972"/>
                  <a:pt x="7198" y="20530"/>
                </a:cubicBezTo>
                <a:cubicBezTo>
                  <a:pt x="7416" y="20257"/>
                  <a:pt x="8879" y="19339"/>
                  <a:pt x="9045" y="16469"/>
                </a:cubicBezTo>
                <a:cubicBezTo>
                  <a:pt x="6679" y="15780"/>
                  <a:pt x="357" y="13638"/>
                  <a:pt x="25" y="10353"/>
                </a:cubicBezTo>
                <a:cubicBezTo>
                  <a:pt x="-481" y="5343"/>
                  <a:pt x="6810" y="5481"/>
                  <a:pt x="5760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D3830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43" name="مستطيل"/>
          <p:cNvSpPr/>
          <p:nvPr/>
        </p:nvSpPr>
        <p:spPr>
          <a:xfrm>
            <a:off x="4930955" y="2404408"/>
            <a:ext cx="394465" cy="1656510"/>
          </a:xfrm>
          <a:prstGeom prst="rect">
            <a:avLst/>
          </a:prstGeom>
          <a:solidFill>
            <a:srgbClr val="FEDF91"/>
          </a:solidFill>
          <a:ln w="12700">
            <a:miter lim="400000"/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44" name="٤٢، ٤٢ ، ٤٤، ٤٦ ،٤٩ ،٥٠ ، ٥٢، ٥٥ ،٦٠، ٦١"/>
          <p:cNvSpPr txBox="1"/>
          <p:nvPr/>
        </p:nvSpPr>
        <p:spPr>
          <a:xfrm>
            <a:off x="571520" y="1808101"/>
            <a:ext cx="2844287" cy="172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200">
                <a:solidFill>
                  <a:srgbClr val="E63B7A"/>
                </a:solidFill>
              </a:defRPr>
            </a:pPr>
            <a:r>
              <a:t>٤٢، ٤٢ ، ٤٤، ٤٦ ،٤٩</a:t>
            </a:r>
            <a:r>
              <a:rPr>
                <a:solidFill>
                  <a:srgbClr val="00A1D8"/>
                </a:solidFill>
              </a:rPr>
              <a:t> ،٥٠ ، ٥٢، ٥٥ ،</a:t>
            </a:r>
            <a:r>
              <a:rPr>
                <a:solidFill>
                  <a:srgbClr val="D38301"/>
                </a:solidFill>
              </a:rPr>
              <a:t>٦٠، ٦١</a:t>
            </a:r>
          </a:p>
        </p:txBody>
      </p:sp>
      <p:pic>
        <p:nvPicPr>
          <p:cNvPr id="3145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852605" y="3144927"/>
            <a:ext cx="1648223" cy="88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146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1050806" y="2700428"/>
            <a:ext cx="1750904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147" name="IMG_3372.png" descr="IMG_3372.png"/>
          <p:cNvPicPr>
            <a:picLocks noChangeAspect="1"/>
          </p:cNvPicPr>
          <p:nvPr/>
        </p:nvPicPr>
        <p:blipFill>
          <a:blip r:embed="rId8">
            <a:extLst/>
          </a:blip>
          <a:srcRect l="44013" t="9074" r="40922" b="88093"/>
          <a:stretch>
            <a:fillRect/>
          </a:stretch>
        </p:blipFill>
        <p:spPr>
          <a:xfrm>
            <a:off x="4900579" y="1438826"/>
            <a:ext cx="1660309" cy="234107"/>
          </a:xfrm>
          <a:prstGeom prst="rect">
            <a:avLst/>
          </a:prstGeom>
          <a:ln w="12700">
            <a:miter lim="400000"/>
          </a:ln>
        </p:spPr>
      </p:pic>
      <p:sp>
        <p:nvSpPr>
          <p:cNvPr id="3148" name="بحث"/>
          <p:cNvSpPr/>
          <p:nvPr/>
        </p:nvSpPr>
        <p:spPr>
          <a:xfrm rot="18900000">
            <a:off x="5396862" y="2403636"/>
            <a:ext cx="194566" cy="228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49" name="بحث"/>
          <p:cNvSpPr/>
          <p:nvPr/>
        </p:nvSpPr>
        <p:spPr>
          <a:xfrm rot="18900000">
            <a:off x="5396862" y="2403636"/>
            <a:ext cx="194566" cy="228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50" name="مفتاح 🔑 القراءة…"/>
          <p:cNvSpPr txBox="1"/>
          <p:nvPr/>
        </p:nvSpPr>
        <p:spPr>
          <a:xfrm>
            <a:off x="2585919" y="4032096"/>
            <a:ext cx="103628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rgbClr val="E22400"/>
                </a:solidFill>
              </a:defRPr>
            </a:pPr>
            <a:r>
              <a:t>مفتاح 🔑 القراءة </a:t>
            </a:r>
          </a:p>
          <a:p>
            <a:pPr rtl="0">
              <a:defRPr sz="1300">
                <a:solidFill>
                  <a:srgbClr val="E22400"/>
                </a:solidFill>
              </a:defRPr>
            </a:pPr>
            <a:r>
              <a:t>وهو اختيار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3472 0.287243 L 0.004167 0.291770 L 0.003935 0.086831" origin="layout" pathEditMode="relative">
                                      <p:cBhvr>
                                        <p:cTn id="22" dur="300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1620 0.291770 L 0.003935 0.058436" origin="layout" pathEditMode="relative">
                                      <p:cBhvr>
                                        <p:cTn id="32" dur="350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1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20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4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7" dur="125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1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0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2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3" dur="10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2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5" dur="2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9" dur="10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3" dur="20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7" dur="10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1" dur="20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Class="entr" nodeType="after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5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7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9" dur="2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1" presetClass="entr" nodeType="after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3" dur="10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5" presetClass="entr" nodeType="afterEffect" presetID="10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7" dur="2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9" presetClass="entr" nodeType="after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1" dur="1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3" presetClass="entr" nodeType="afterEffect" presetID="10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5" dur="2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7" presetClass="entr" nodeType="after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9" dur="10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1" presetClass="entr" nodeType="after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3" dur="10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5" presetClass="entr" nodeType="after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7" dur="10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9" presetClass="entr" nodeType="afterEffect" presetID="10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1" dur="20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3" presetClass="entr" nodeType="afterEffect" presetSubtype="2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5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Class="entr" nodeType="clickEffect" presetSubtype="1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Class="entr" nodeType="clickEffect" presetID="10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5" dur="2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Class="entr" nodeType="clickEffect" presetSubtype="1" presetID="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Class="entr" nodeType="clickEffect" presetID="10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6" dur="2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Class="entr" nodeType="clickEffect" presetSubtype="2" presetID="22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1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4" grpId="27"/>
      <p:bldP build="whole" bldLvl="1" animBg="1" rev="0" advAuto="0" spid="3129" grpId="29"/>
      <p:bldP build="whole" bldLvl="1" animBg="1" rev="0" advAuto="0" spid="3139" grpId="9"/>
      <p:bldP build="whole" bldLvl="1" animBg="1" rev="0" advAuto="0" spid="3134" grpId="34"/>
      <p:bldP build="whole" bldLvl="1" animBg="1" rev="0" advAuto="0" spid="3123" grpId="20"/>
      <p:bldP build="whole" bldLvl="1" animBg="1" rev="0" advAuto="0" spid="3133" grpId="32"/>
      <p:bldP build="whole" bldLvl="1" animBg="1" rev="0" advAuto="0" spid="3111" grpId="17"/>
      <p:bldP build="whole" bldLvl="1" animBg="1" rev="0" advAuto="0" spid="3150" grpId="41"/>
      <p:bldP build="whole" bldLvl="1" animBg="1" rev="0" advAuto="0" spid="3127" grpId="26"/>
      <p:bldP build="whole" bldLvl="1" animBg="1" rev="0" advAuto="0" spid="3148" grpId="5"/>
      <p:bldP build="whole" bldLvl="1" animBg="1" rev="0" advAuto="0" spid="3136" grpId="36"/>
      <p:bldP build="whole" bldLvl="1" animBg="1" rev="0" advAuto="0" spid="3112" grpId="39"/>
      <p:bldP build="whole" bldLvl="1" animBg="1" rev="0" advAuto="0" spid="3138" grpId="38"/>
      <p:bldP build="whole" bldLvl="1" animBg="1" rev="0" advAuto="0" spid="3121" grpId="23"/>
      <p:bldP build="whole" bldLvl="1" animBg="1" rev="0" advAuto="0" spid="3118" grpId="18"/>
      <p:bldP build="whole" bldLvl="1" animBg="1" rev="0" advAuto="0" spid="3119" grpId="19"/>
      <p:bldP build="whole" bldLvl="1" animBg="1" rev="0" advAuto="0" spid="3126" grpId="24"/>
      <p:bldP build="whole" bldLvl="1" animBg="1" rev="0" advAuto="0" spid="3110" grpId="8"/>
      <p:bldP build="whole" bldLvl="1" animBg="1" rev="0" advAuto="0" spid="3146" grpId="11"/>
      <p:bldP build="whole" bldLvl="1" animBg="1" rev="0" advAuto="0" spid="3137" grpId="37"/>
      <p:bldP build="whole" bldLvl="1" animBg="1" rev="0" advAuto="0" spid="3115" grpId="14"/>
      <p:bldP build="whole" bldLvl="1" animBg="1" rev="0" advAuto="0" spid="3141" grpId="42"/>
      <p:bldP build="whole" bldLvl="1" animBg="1" rev="0" advAuto="0" spid="3113" grpId="12"/>
      <p:bldP build="whole" bldLvl="1" animBg="1" rev="0" advAuto="0" spid="3125" grpId="22"/>
      <p:bldP build="whole" bldLvl="1" animBg="1" rev="0" advAuto="0" spid="3120" grpId="21"/>
      <p:bldP build="whole" bldLvl="1" animBg="1" rev="0" advAuto="0" spid="3114" grpId="13"/>
      <p:bldP build="whole" bldLvl="1" animBg="1" rev="0" advAuto="0" spid="3122" grpId="25"/>
      <p:bldP build="whole" bldLvl="1" animBg="1" rev="0" advAuto="0" spid="3142" grpId="40"/>
      <p:bldP build="whole" bldLvl="1" animBg="1" rev="0" advAuto="0" spid="3135" grpId="35"/>
      <p:bldP build="whole" bldLvl="1" animBg="1" rev="0" advAuto="0" spid="3109" grpId="2"/>
      <p:bldP build="whole" bldLvl="1" animBg="1" rev="0" advAuto="0" spid="3130" grpId="31"/>
      <p:bldP build="whole" bldLvl="1" animBg="1" rev="0" advAuto="0" spid="3117" grpId="16"/>
      <p:bldP build="whole" bldLvl="1" animBg="1" rev="0" advAuto="0" spid="3131" grpId="33"/>
      <p:bldP build="whole" bldLvl="1" animBg="1" rev="0" advAuto="0" spid="3145" grpId="10"/>
      <p:bldP build="whole" bldLvl="1" animBg="1" rev="0" advAuto="0" spid="3116" grpId="15"/>
      <p:bldP build="whole" bldLvl="1" animBg="1" rev="0" advAuto="0" spid="3144" grpId="7"/>
      <p:bldP build="whole" bldLvl="1" animBg="1" rev="0" advAuto="0" spid="3149" grpId="3"/>
      <p:bldP build="whole" bldLvl="1" animBg="1" rev="0" advAuto="0" spid="3128" grpId="28"/>
      <p:bldP build="whole" bldLvl="1" animBg="1" rev="0" advAuto="0" spid="3143" grpId="1"/>
      <p:bldP build="whole" bldLvl="1" animBg="1" rev="0" advAuto="0" spid="3140" grpId="43"/>
      <p:bldP build="whole" bldLvl="1" animBg="1" rev="0" advAuto="0" spid="3132" grpId="3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5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5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5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6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1" name="صفحة…"/>
          <p:cNvSpPr txBox="1"/>
          <p:nvPr/>
        </p:nvSpPr>
        <p:spPr>
          <a:xfrm>
            <a:off x="8311449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١٢٦</a:t>
            </a:r>
          </a:p>
        </p:txBody>
      </p:sp>
      <p:grpSp>
        <p:nvGrpSpPr>
          <p:cNvPr id="3166" name="تجميع"/>
          <p:cNvGrpSpPr/>
          <p:nvPr/>
        </p:nvGrpSpPr>
        <p:grpSpPr>
          <a:xfrm>
            <a:off x="2264540" y="1132750"/>
            <a:ext cx="4305640" cy="599878"/>
            <a:chOff x="0" y="0"/>
            <a:chExt cx="4305639" cy="599876"/>
          </a:xfrm>
        </p:grpSpPr>
        <p:grpSp>
          <p:nvGrpSpPr>
            <p:cNvPr id="3164" name="تجميع"/>
            <p:cNvGrpSpPr/>
            <p:nvPr/>
          </p:nvGrpSpPr>
          <p:grpSpPr>
            <a:xfrm>
              <a:off x="0" y="-1"/>
              <a:ext cx="4305640" cy="599877"/>
              <a:chOff x="0" y="0"/>
              <a:chExt cx="4305639" cy="599876"/>
            </a:xfrm>
          </p:grpSpPr>
          <p:sp>
            <p:nvSpPr>
              <p:cNvPr id="3162" name="Google Shape;2631;p60"/>
              <p:cNvSpPr/>
              <p:nvPr/>
            </p:nvSpPr>
            <p:spPr>
              <a:xfrm rot="10800000">
                <a:off x="3059918" y="1"/>
                <a:ext cx="1245722" cy="599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63" name="Google Shape;2632;p60"/>
              <p:cNvSpPr/>
              <p:nvPr/>
            </p:nvSpPr>
            <p:spPr>
              <a:xfrm rot="10800000">
                <a:off x="0" y="-1"/>
                <a:ext cx="3426255" cy="599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65" name="تحقق من فهمك"/>
            <p:cNvSpPr txBox="1"/>
            <p:nvPr/>
          </p:nvSpPr>
          <p:spPr>
            <a:xfrm>
              <a:off x="3148557" y="176975"/>
              <a:ext cx="1141621" cy="18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sz="13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173" name="تجميع"/>
          <p:cNvGrpSpPr/>
          <p:nvPr/>
        </p:nvGrpSpPr>
        <p:grpSpPr>
          <a:xfrm>
            <a:off x="6674380" y="2343356"/>
            <a:ext cx="1230043" cy="1047471"/>
            <a:chOff x="-1" y="-5"/>
            <a:chExt cx="1230042" cy="1047470"/>
          </a:xfrm>
        </p:grpSpPr>
        <p:sp>
          <p:nvSpPr>
            <p:cNvPr id="3167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172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3168" name="فكر…"/>
              <p:cNvSpPr txBox="1"/>
              <p:nvPr/>
            </p:nvSpPr>
            <p:spPr>
              <a:xfrm>
                <a:off x="433891" y="159165"/>
                <a:ext cx="385236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فكر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زاوج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169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70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71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178" name="تجميع"/>
          <p:cNvGrpSpPr/>
          <p:nvPr/>
        </p:nvGrpSpPr>
        <p:grpSpPr>
          <a:xfrm>
            <a:off x="6666947" y="3200497"/>
            <a:ext cx="1726158" cy="416202"/>
            <a:chOff x="0" y="0"/>
            <a:chExt cx="1726157" cy="416201"/>
          </a:xfrm>
        </p:grpSpPr>
        <p:pic>
          <p:nvPicPr>
            <p:cNvPr id="317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845" y="-1"/>
              <a:ext cx="421313" cy="411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77" name="مربع نص 118"/>
            <p:cNvGrpSpPr/>
            <p:nvPr/>
          </p:nvGrpSpPr>
          <p:grpSpPr>
            <a:xfrm>
              <a:off x="0" y="86115"/>
              <a:ext cx="1316884" cy="330087"/>
              <a:chOff x="0" y="0"/>
              <a:chExt cx="1316883" cy="330086"/>
            </a:xfrm>
          </p:grpSpPr>
          <p:sp>
            <p:nvSpPr>
              <p:cNvPr id="3175" name="مستطيل"/>
              <p:cNvSpPr/>
              <p:nvPr/>
            </p:nvSpPr>
            <p:spPr>
              <a:xfrm>
                <a:off x="0" y="-1"/>
                <a:ext cx="1316884" cy="330088"/>
              </a:xfrm>
              <a:prstGeom prst="rect">
                <a:avLst/>
              </a:prstGeom>
              <a:noFill/>
              <a:ln w="12700" cap="flat">
                <a:solidFill>
                  <a:schemeClr val="accent6">
                    <a:satOff val="-19776"/>
                    <a:lumOff val="-12627"/>
                  </a:schemeClr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pPr>
              </a:p>
            </p:txBody>
          </p:sp>
          <p:sp>
            <p:nvSpPr>
              <p:cNvPr id="3176" name="الاختيار العشوائي"/>
              <p:cNvSpPr txBox="1"/>
              <p:nvPr/>
            </p:nvSpPr>
            <p:spPr>
              <a:xfrm>
                <a:off x="6350" y="6349"/>
                <a:ext cx="1304184" cy="313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179" name="IMG_3369.png" descr="IMG_3369.png"/>
          <p:cNvPicPr>
            <a:picLocks noChangeAspect="1"/>
          </p:cNvPicPr>
          <p:nvPr/>
        </p:nvPicPr>
        <p:blipFill>
          <a:blip r:embed="rId7">
            <a:extLst/>
          </a:blip>
          <a:srcRect l="24918" t="64379" r="60189" b="12625"/>
          <a:stretch>
            <a:fillRect/>
          </a:stretch>
        </p:blipFill>
        <p:spPr>
          <a:xfrm>
            <a:off x="4814179" y="1782881"/>
            <a:ext cx="1651780" cy="1912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80" name="مستطيل"/>
          <p:cNvSpPr/>
          <p:nvPr/>
        </p:nvSpPr>
        <p:spPr>
          <a:xfrm>
            <a:off x="5261535" y="2014977"/>
            <a:ext cx="307372" cy="1636261"/>
          </a:xfrm>
          <a:prstGeom prst="rect">
            <a:avLst/>
          </a:prstGeom>
          <a:solidFill>
            <a:srgbClr val="FEDF91"/>
          </a:solidFill>
          <a:ln w="12700">
            <a:miter lim="400000"/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81" name="IMG_3370.png" descr="IMG_3370.png"/>
          <p:cNvPicPr>
            <a:picLocks noChangeAspect="1"/>
          </p:cNvPicPr>
          <p:nvPr/>
        </p:nvPicPr>
        <p:blipFill>
          <a:blip r:embed="rId8">
            <a:extLst/>
          </a:blip>
          <a:srcRect l="31831" t="29260" r="39425" b="67282"/>
          <a:stretch>
            <a:fillRect/>
          </a:stretch>
        </p:blipFill>
        <p:spPr>
          <a:xfrm>
            <a:off x="2429162" y="1303766"/>
            <a:ext cx="2759314" cy="248857"/>
          </a:xfrm>
          <a:prstGeom prst="rect">
            <a:avLst/>
          </a:prstGeom>
          <a:ln w="12700">
            <a:miter lim="400000"/>
          </a:ln>
        </p:spPr>
      </p:pic>
      <p:sp>
        <p:nvSpPr>
          <p:cNvPr id="3182" name="١٧، ٢٩ ، ٣٧، ٤٢ ،٤٢ ،٤٢ ، ٤٢، ٤٧ ،٥٢، ٥٤"/>
          <p:cNvSpPr txBox="1"/>
          <p:nvPr/>
        </p:nvSpPr>
        <p:spPr>
          <a:xfrm>
            <a:off x="970495" y="1821514"/>
            <a:ext cx="3498851" cy="221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600">
                <a:solidFill>
                  <a:srgbClr val="00A1D8"/>
                </a:solidFill>
              </a:defRPr>
            </a:pPr>
            <a:r>
              <a:t>١٧، </a:t>
            </a:r>
            <a:r>
              <a:rPr>
                <a:solidFill>
                  <a:srgbClr val="B92D5D"/>
                </a:solidFill>
              </a:rPr>
              <a:t>٢٩</a:t>
            </a:r>
            <a:r>
              <a:t> ، ٣٧، </a:t>
            </a:r>
            <a:r>
              <a:rPr>
                <a:solidFill>
                  <a:srgbClr val="B92D5D"/>
                </a:solidFill>
              </a:rPr>
              <a:t>٤٢ ،٤٢ ،٤٢ ، ٤٢، ٤٧</a:t>
            </a:r>
            <a:r>
              <a:t> ،٥٢، ٥٤</a:t>
            </a:r>
          </a:p>
        </p:txBody>
      </p:sp>
      <p:pic>
        <p:nvPicPr>
          <p:cNvPr id="3183" name="خط خط" descr="خط خط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885198" y="3205872"/>
            <a:ext cx="1756350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184" name="خط خط" descr="خط خط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00000">
            <a:off x="985303" y="2713128"/>
            <a:ext cx="300691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grpSp>
        <p:nvGrpSpPr>
          <p:cNvPr id="3187" name="تجميع"/>
          <p:cNvGrpSpPr/>
          <p:nvPr/>
        </p:nvGrpSpPr>
        <p:grpSpPr>
          <a:xfrm>
            <a:off x="2327209" y="3859374"/>
            <a:ext cx="3159724" cy="549701"/>
            <a:chOff x="0" y="0"/>
            <a:chExt cx="3159723" cy="549700"/>
          </a:xfrm>
        </p:grpSpPr>
        <p:pic>
          <p:nvPicPr>
            <p:cNvPr id="3185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73809"/>
              <a:ext cx="3159724" cy="47589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186" name="Google Shape;4623;p49"/>
            <p:cNvSpPr/>
            <p:nvPr/>
          </p:nvSpPr>
          <p:spPr>
            <a:xfrm rot="21189298">
              <a:off x="2462937" y="17878"/>
              <a:ext cx="311154" cy="186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8" name="اعداد المراجعين من النساء"/>
          <p:cNvSpPr txBox="1"/>
          <p:nvPr/>
        </p:nvSpPr>
        <p:spPr>
          <a:xfrm>
            <a:off x="1316473" y="2079201"/>
            <a:ext cx="2344571" cy="308776"/>
          </a:xfrm>
          <a:prstGeom prst="rect">
            <a:avLst/>
          </a:prstGeom>
          <a:solidFill>
            <a:srgbClr val="FFFFFF"/>
          </a:solidFill>
          <a:ln w="12700">
            <a:solidFill>
              <a:srgbClr val="61A19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اعداد المراجعين من النساء</a:t>
            </a:r>
          </a:p>
        </p:txBody>
      </p:sp>
      <p:sp>
        <p:nvSpPr>
          <p:cNvPr id="3189" name="الساق"/>
          <p:cNvSpPr txBox="1"/>
          <p:nvPr/>
        </p:nvSpPr>
        <p:spPr>
          <a:xfrm>
            <a:off x="1161949" y="2423711"/>
            <a:ext cx="5210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الساق</a:t>
            </a:r>
          </a:p>
        </p:txBody>
      </p:sp>
      <p:sp>
        <p:nvSpPr>
          <p:cNvPr id="3190" name="الورقة"/>
          <p:cNvSpPr txBox="1"/>
          <p:nvPr/>
        </p:nvSpPr>
        <p:spPr>
          <a:xfrm>
            <a:off x="2108156" y="2465201"/>
            <a:ext cx="56068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الورقة</a:t>
            </a:r>
          </a:p>
        </p:txBody>
      </p:sp>
      <p:sp>
        <p:nvSpPr>
          <p:cNvPr id="3191" name="١"/>
          <p:cNvSpPr txBox="1"/>
          <p:nvPr/>
        </p:nvSpPr>
        <p:spPr>
          <a:xfrm>
            <a:off x="1218975" y="2786258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92" name="٢"/>
          <p:cNvSpPr txBox="1"/>
          <p:nvPr/>
        </p:nvSpPr>
        <p:spPr>
          <a:xfrm>
            <a:off x="1218975" y="3020889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93" name="٣"/>
          <p:cNvSpPr txBox="1"/>
          <p:nvPr/>
        </p:nvSpPr>
        <p:spPr>
          <a:xfrm>
            <a:off x="1218975" y="3260559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194" name="٤"/>
          <p:cNvSpPr txBox="1"/>
          <p:nvPr/>
        </p:nvSpPr>
        <p:spPr>
          <a:xfrm>
            <a:off x="1218975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195" name="٥"/>
          <p:cNvSpPr txBox="1"/>
          <p:nvPr/>
        </p:nvSpPr>
        <p:spPr>
          <a:xfrm>
            <a:off x="1218975" y="3702131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196" name="٧"/>
          <p:cNvSpPr txBox="1"/>
          <p:nvPr/>
        </p:nvSpPr>
        <p:spPr>
          <a:xfrm>
            <a:off x="1837925" y="2786258"/>
            <a:ext cx="40704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197" name="٩"/>
          <p:cNvSpPr txBox="1"/>
          <p:nvPr/>
        </p:nvSpPr>
        <p:spPr>
          <a:xfrm>
            <a:off x="1837926" y="3020889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3198" name="٧"/>
          <p:cNvSpPr txBox="1"/>
          <p:nvPr/>
        </p:nvSpPr>
        <p:spPr>
          <a:xfrm>
            <a:off x="1837925" y="3257822"/>
            <a:ext cx="40704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199" name="٢"/>
          <p:cNvSpPr txBox="1"/>
          <p:nvPr/>
        </p:nvSpPr>
        <p:spPr>
          <a:xfrm>
            <a:off x="1837925" y="3470052"/>
            <a:ext cx="40704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00" name="٢"/>
          <p:cNvSpPr txBox="1"/>
          <p:nvPr/>
        </p:nvSpPr>
        <p:spPr>
          <a:xfrm>
            <a:off x="2103352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01" name="٢"/>
          <p:cNvSpPr txBox="1"/>
          <p:nvPr/>
        </p:nvSpPr>
        <p:spPr>
          <a:xfrm>
            <a:off x="2352611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02" name="٢"/>
          <p:cNvSpPr txBox="1"/>
          <p:nvPr/>
        </p:nvSpPr>
        <p:spPr>
          <a:xfrm>
            <a:off x="2628464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03" name="٧"/>
          <p:cNvSpPr txBox="1"/>
          <p:nvPr/>
        </p:nvSpPr>
        <p:spPr>
          <a:xfrm>
            <a:off x="2987729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204" name="٢"/>
          <p:cNvSpPr txBox="1"/>
          <p:nvPr/>
        </p:nvSpPr>
        <p:spPr>
          <a:xfrm>
            <a:off x="1837925" y="3702131"/>
            <a:ext cx="40704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05" name="٤"/>
          <p:cNvSpPr txBox="1"/>
          <p:nvPr/>
        </p:nvSpPr>
        <p:spPr>
          <a:xfrm>
            <a:off x="2103352" y="3714455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206" name="٧|٤ = ٤٧ مراجعًا"/>
          <p:cNvSpPr txBox="1"/>
          <p:nvPr/>
        </p:nvSpPr>
        <p:spPr>
          <a:xfrm>
            <a:off x="2559493" y="4071361"/>
            <a:ext cx="263692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٧|٤ = ٤٧ مراجعًا </a:t>
            </a:r>
          </a:p>
        </p:txBody>
      </p:sp>
      <p:pic>
        <p:nvPicPr>
          <p:cNvPr id="3207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6798257" y="4260696"/>
            <a:ext cx="982291" cy="552540"/>
          </a:xfrm>
          <a:prstGeom prst="rect">
            <a:avLst/>
          </a:prstGeom>
          <a:ln w="12700">
            <a:miter lim="400000"/>
          </a:ln>
        </p:spPr>
      </p:pic>
      <p:sp>
        <p:nvSpPr>
          <p:cNvPr id="3208" name="بحث"/>
          <p:cNvSpPr/>
          <p:nvPr/>
        </p:nvSpPr>
        <p:spPr>
          <a:xfrm rot="18900000">
            <a:off x="5009091" y="1989977"/>
            <a:ext cx="194565" cy="22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09" name="بحث"/>
          <p:cNvSpPr/>
          <p:nvPr/>
        </p:nvSpPr>
        <p:spPr>
          <a:xfrm rot="18900000">
            <a:off x="5019588" y="1984414"/>
            <a:ext cx="194565" cy="22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1620 0.071605 L 0.002315 0.289300 L 0.000463 0.117695" origin="layout" pathEditMode="relative">
                                      <p:cBhvr>
                                        <p:cTn id="20" dur="3000" fill="hold"/>
                                        <p:tgtEl>
                                          <p:spTgt spid="3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2778 0.288889 L 0.000694 0.296708 L 0.000694 0.173251" origin="layout" pathEditMode="relative">
                                      <p:cBhvr>
                                        <p:cTn id="23" dur="3000" fill="hold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mediacall" nodeType="click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84" fill="hold"/>
                                        <p:tgtEl>
                                          <p:spTgt spid="3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2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2000"/>
                                        <p:tgtEl>
                                          <p:spTgt spid="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2000"/>
                                        <p:tgtEl>
                                          <p:spTgt spid="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2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20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20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4" dur="20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20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20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4" dur="20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8" dur="20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000"/>
                            </p:stCondLst>
                            <p:childTnLst>
                              <p:par>
                                <p:cTn id="90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2" dur="20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6" dur="2000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000"/>
                            </p:stCondLst>
                            <p:childTnLst>
                              <p:par>
                                <p:cTn id="98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0" dur="2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2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4" dur="2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6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8" dur="20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0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2" dur="200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4" presetClass="entr" nodeType="after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200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8" presetClass="entr" nodeType="after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0" dur="1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mediacall" nodeType="clickEffect" presetSubtype="0" presetID="3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000" fill="hold"/>
                                        <p:tgtEl>
                                          <p:spTgt spid="3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5" fill="hold" display="0">
                  <p:stCondLst>
                    <p:cond delay="indefinite"/>
                  </p:stCondLst>
                </p:cTn>
                <p:tgtEl>
                  <p:spTgt spid="3207"/>
                </p:tgtEl>
              </p:cMediaNode>
            </p:video>
            <p:seq concurrent="1" prevAc="none" nextAc="seek">
              <p:cTn id="126" evtFilter="cancelBubble" nodeType="interactiveSeq" restart="whenNotActive" fill="hold">
                <p:stCondLst>
                  <p:cond delay="0" evt="onClick">
                    <p:tgtEl>
                      <p:spTgt spid="32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0" dur="1" fill="hold"/>
                                        <p:tgtEl>
                                          <p:spTgt spid="3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07"/>
                  </p:tgtEl>
                </p:cond>
              </p:nextCondLst>
            </p:seq>
          </p:childTnLst>
        </p:cTn>
      </p:par>
    </p:tnLst>
    <p:bldLst>
      <p:bldP build="whole" bldLvl="1" animBg="1" rev="0" advAuto="0" spid="3199" grpId="21"/>
      <p:bldP build="whole" bldLvl="1" animBg="1" rev="0" advAuto="0" spid="3198" grpId="20"/>
      <p:bldP build="whole" bldLvl="1" animBg="1" rev="0" advAuto="0" spid="3197" grpId="19"/>
      <p:bldP build="whole" bldLvl="1" animBg="1" rev="0" advAuto="0" spid="3196" grpId="18"/>
      <p:bldP build="whole" bldLvl="1" animBg="1" rev="0" advAuto="0" spid="3195" grpId="17"/>
      <p:bldP build="whole" bldLvl="1" animBg="1" rev="0" advAuto="0" spid="3209" grpId="3"/>
      <p:bldP build="whole" bldLvl="1" animBg="1" rev="0" advAuto="0" spid="3184" grpId="10"/>
      <p:bldP build="whole" bldLvl="1" animBg="1" rev="0" advAuto="0" spid="3192" grpId="14"/>
      <p:bldP build="whole" bldLvl="1" animBg="1" rev="0" advAuto="0" spid="3189" grpId="11"/>
      <p:bldP build="whole" bldLvl="1" animBg="1" rev="0" advAuto="0" spid="3190" grpId="12"/>
      <p:bldP build="whole" bldLvl="1" animBg="1" rev="0" advAuto="0" spid="3203" grpId="25"/>
      <p:bldP build="whole" bldLvl="1" animBg="1" rev="0" advAuto="0" spid="3180" grpId="1"/>
      <p:bldP build="whole" bldLvl="1" animBg="1" rev="0" advAuto="0" spid="3191" grpId="13"/>
      <p:bldP build="whole" bldLvl="1" animBg="1" rev="0" advAuto="0" spid="3183" grpId="9"/>
      <p:bldP build="whole" bldLvl="1" animBg="1" rev="0" advAuto="0" spid="3193" grpId="15"/>
      <p:bldP build="whole" bldLvl="1" animBg="1" rev="0" advAuto="0" spid="3208" grpId="2"/>
      <p:bldP build="whole" bldLvl="1" animBg="1" rev="0" advAuto="0" spid="3188" grpId="8"/>
      <p:bldP build="whole" bldLvl="1" animBg="1" rev="0" advAuto="0" spid="3187" grpId="29"/>
      <p:bldP build="whole" bldLvl="1" animBg="1" rev="0" advAuto="0" spid="3182" grpId="6"/>
      <p:bldP build="whole" bldLvl="1" animBg="1" rev="0" advAuto="0" spid="3206" grpId="28"/>
      <p:bldP build="whole" bldLvl="1" animBg="1" rev="0" advAuto="0" spid="3205" grpId="27"/>
      <p:bldP build="whole" bldLvl="1" animBg="1" rev="0" advAuto="0" spid="3204" grpId="26"/>
      <p:bldP build="whole" bldLvl="1" animBg="1" rev="0" advAuto="0" spid="3194" grpId="16"/>
      <p:bldP build="whole" bldLvl="1" animBg="1" rev="0" advAuto="0" spid="3202" grpId="24"/>
      <p:bldP build="whole" bldLvl="1" animBg="1" rev="0" advAuto="0" spid="3201" grpId="23"/>
      <p:bldP build="whole" bldLvl="1" animBg="1" rev="0" advAuto="0" spid="3200" grpId="2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1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1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1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1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0" name="صفحة…"/>
          <p:cNvSpPr txBox="1"/>
          <p:nvPr/>
        </p:nvSpPr>
        <p:spPr>
          <a:xfrm>
            <a:off x="8331734" y="4260696"/>
            <a:ext cx="437926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١٢٧</a:t>
            </a:r>
          </a:p>
        </p:txBody>
      </p:sp>
      <p:pic>
        <p:nvPicPr>
          <p:cNvPr id="3221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5" t="22074" r="52872" b="75255"/>
          <a:stretch>
            <a:fillRect/>
          </a:stretch>
        </p:blipFill>
        <p:spPr>
          <a:xfrm>
            <a:off x="4402128" y="1083033"/>
            <a:ext cx="2174697" cy="26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304" fill="norm" stroke="1" extrusionOk="0">
                <a:moveTo>
                  <a:pt x="21124" y="57"/>
                </a:moveTo>
                <a:cubicBezTo>
                  <a:pt x="21082" y="214"/>
                  <a:pt x="21027" y="694"/>
                  <a:pt x="20941" y="1566"/>
                </a:cubicBezTo>
                <a:lnTo>
                  <a:pt x="20738" y="3673"/>
                </a:lnTo>
                <a:lnTo>
                  <a:pt x="10668" y="3799"/>
                </a:lnTo>
                <a:cubicBezTo>
                  <a:pt x="1122" y="3928"/>
                  <a:pt x="591" y="3995"/>
                  <a:pt x="391" y="5151"/>
                </a:cubicBezTo>
                <a:cubicBezTo>
                  <a:pt x="-143" y="8252"/>
                  <a:pt x="-128" y="16118"/>
                  <a:pt x="418" y="18796"/>
                </a:cubicBezTo>
                <a:cubicBezTo>
                  <a:pt x="678" y="20075"/>
                  <a:pt x="912" y="20119"/>
                  <a:pt x="7998" y="20211"/>
                </a:cubicBezTo>
                <a:cubicBezTo>
                  <a:pt x="12019" y="20264"/>
                  <a:pt x="16384" y="20517"/>
                  <a:pt x="17701" y="20745"/>
                </a:cubicBezTo>
                <a:cubicBezTo>
                  <a:pt x="19018" y="20973"/>
                  <a:pt x="20192" y="21206"/>
                  <a:pt x="20308" y="21280"/>
                </a:cubicBezTo>
                <a:cubicBezTo>
                  <a:pt x="20648" y="21500"/>
                  <a:pt x="21038" y="20196"/>
                  <a:pt x="21191" y="18324"/>
                </a:cubicBezTo>
                <a:cubicBezTo>
                  <a:pt x="21396" y="15796"/>
                  <a:pt x="21457" y="9095"/>
                  <a:pt x="21292" y="7068"/>
                </a:cubicBezTo>
                <a:cubicBezTo>
                  <a:pt x="21208" y="6030"/>
                  <a:pt x="21188" y="5144"/>
                  <a:pt x="21237" y="4522"/>
                </a:cubicBezTo>
                <a:cubicBezTo>
                  <a:pt x="21335" y="3271"/>
                  <a:pt x="21332" y="1763"/>
                  <a:pt x="21230" y="497"/>
                </a:cubicBezTo>
                <a:cubicBezTo>
                  <a:pt x="21195" y="74"/>
                  <a:pt x="21166" y="-100"/>
                  <a:pt x="21124" y="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2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223" name="ترتيب البيانات تصاعديًا"/>
          <p:cNvSpPr txBox="1"/>
          <p:nvPr/>
        </p:nvSpPr>
        <p:spPr>
          <a:xfrm>
            <a:off x="3975118" y="2518791"/>
            <a:ext cx="2285462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ترتيب البيانات تصاعديًا </a:t>
            </a:r>
          </a:p>
        </p:txBody>
      </p:sp>
      <p:sp>
        <p:nvSpPr>
          <p:cNvPr id="3224" name="٦، ٧ ، ١٢، ١٥ ، ١٥ ،٢٠ ، ٣٥، ٤٠ ، ٤١"/>
          <p:cNvSpPr txBox="1"/>
          <p:nvPr/>
        </p:nvSpPr>
        <p:spPr>
          <a:xfrm>
            <a:off x="3282141" y="2897145"/>
            <a:ext cx="3222948" cy="2469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700">
                <a:solidFill>
                  <a:srgbClr val="E22400"/>
                </a:solidFill>
              </a:defRPr>
            </a:pPr>
            <a:r>
              <a:t>٦</a:t>
            </a:r>
            <a:r>
              <a:rPr>
                <a:solidFill>
                  <a:srgbClr val="00A1D8"/>
                </a:solidFill>
              </a:rPr>
              <a:t>، ٧ ، ١٢، ١٥ ، ١٥ ،٢٠ ، ٣٥، ٤٠ ، </a:t>
            </a:r>
            <a:r>
              <a:t>٤١</a:t>
            </a:r>
          </a:p>
        </p:txBody>
      </p:sp>
      <p:pic>
        <p:nvPicPr>
          <p:cNvPr id="3225" name="IMG_3372.png" descr="IMG_3372.png"/>
          <p:cNvPicPr>
            <a:picLocks noChangeAspect="1"/>
          </p:cNvPicPr>
          <p:nvPr/>
        </p:nvPicPr>
        <p:blipFill>
          <a:blip r:embed="rId5">
            <a:extLst/>
          </a:blip>
          <a:srcRect l="43170" t="48794" r="40224" b="48794"/>
          <a:stretch>
            <a:fillRect/>
          </a:stretch>
        </p:blipFill>
        <p:spPr>
          <a:xfrm>
            <a:off x="3493566" y="1385111"/>
            <a:ext cx="3005942" cy="3274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26" name="IMG_3372.png" descr="IMG_3372.png"/>
          <p:cNvPicPr>
            <a:picLocks noChangeAspect="1"/>
          </p:cNvPicPr>
          <p:nvPr/>
        </p:nvPicPr>
        <p:blipFill>
          <a:blip r:embed="rId5">
            <a:extLst/>
          </a:blip>
          <a:srcRect l="28538" t="51538" r="40922" b="37856"/>
          <a:stretch>
            <a:fillRect/>
          </a:stretch>
        </p:blipFill>
        <p:spPr>
          <a:xfrm>
            <a:off x="3436246" y="1734309"/>
            <a:ext cx="3029588" cy="7889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27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934042" y="3924963"/>
            <a:ext cx="1522647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228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1045638" y="3505229"/>
            <a:ext cx="3006913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grpSp>
        <p:nvGrpSpPr>
          <p:cNvPr id="3231" name="تجميع"/>
          <p:cNvGrpSpPr/>
          <p:nvPr/>
        </p:nvGrpSpPr>
        <p:grpSpPr>
          <a:xfrm>
            <a:off x="3521445" y="4183247"/>
            <a:ext cx="1922822" cy="560423"/>
            <a:chOff x="0" y="0"/>
            <a:chExt cx="1922821" cy="560421"/>
          </a:xfrm>
        </p:grpSpPr>
        <p:pic>
          <p:nvPicPr>
            <p:cNvPr id="3229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8238"/>
              <a:ext cx="1922822" cy="51218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230" name="Google Shape;4623;p49"/>
            <p:cNvSpPr/>
            <p:nvPr/>
          </p:nvSpPr>
          <p:spPr>
            <a:xfrm rot="21189298">
              <a:off x="1469625" y="10009"/>
              <a:ext cx="174537" cy="10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232" name="معدل الاعمار"/>
          <p:cNvSpPr txBox="1"/>
          <p:nvPr/>
        </p:nvSpPr>
        <p:spPr>
          <a:xfrm>
            <a:off x="1299215" y="2730398"/>
            <a:ext cx="1212528" cy="308776"/>
          </a:xfrm>
          <a:prstGeom prst="rect">
            <a:avLst/>
          </a:prstGeom>
          <a:solidFill>
            <a:srgbClr val="FFFFFF"/>
          </a:solidFill>
          <a:ln w="12700">
            <a:solidFill>
              <a:srgbClr val="61A19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معدل الاعمار </a:t>
            </a:r>
          </a:p>
        </p:txBody>
      </p:sp>
      <p:sp>
        <p:nvSpPr>
          <p:cNvPr id="3233" name="الساق"/>
          <p:cNvSpPr txBox="1"/>
          <p:nvPr/>
        </p:nvSpPr>
        <p:spPr>
          <a:xfrm>
            <a:off x="1058338" y="3178289"/>
            <a:ext cx="5210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الساق</a:t>
            </a:r>
          </a:p>
        </p:txBody>
      </p:sp>
      <p:sp>
        <p:nvSpPr>
          <p:cNvPr id="3234" name="الورقة"/>
          <p:cNvSpPr txBox="1"/>
          <p:nvPr/>
        </p:nvSpPr>
        <p:spPr>
          <a:xfrm>
            <a:off x="2095044" y="3217990"/>
            <a:ext cx="560687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الورقة</a:t>
            </a:r>
          </a:p>
        </p:txBody>
      </p:sp>
      <p:sp>
        <p:nvSpPr>
          <p:cNvPr id="3235" name="٠"/>
          <p:cNvSpPr txBox="1"/>
          <p:nvPr/>
        </p:nvSpPr>
        <p:spPr>
          <a:xfrm>
            <a:off x="1239260" y="3552649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236" name="١"/>
          <p:cNvSpPr txBox="1"/>
          <p:nvPr/>
        </p:nvSpPr>
        <p:spPr>
          <a:xfrm>
            <a:off x="1239260" y="3787280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37" name="٢"/>
          <p:cNvSpPr txBox="1"/>
          <p:nvPr/>
        </p:nvSpPr>
        <p:spPr>
          <a:xfrm>
            <a:off x="1239260" y="4026949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38" name="٣"/>
          <p:cNvSpPr txBox="1"/>
          <p:nvPr/>
        </p:nvSpPr>
        <p:spPr>
          <a:xfrm>
            <a:off x="1239260" y="423644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239" name="٤"/>
          <p:cNvSpPr txBox="1"/>
          <p:nvPr/>
        </p:nvSpPr>
        <p:spPr>
          <a:xfrm>
            <a:off x="1239260" y="4468521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240" name="٦"/>
          <p:cNvSpPr txBox="1"/>
          <p:nvPr/>
        </p:nvSpPr>
        <p:spPr>
          <a:xfrm>
            <a:off x="1715160" y="3609244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241" name="٧"/>
          <p:cNvSpPr txBox="1"/>
          <p:nvPr/>
        </p:nvSpPr>
        <p:spPr>
          <a:xfrm>
            <a:off x="2098221" y="3609244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242" name="٢"/>
          <p:cNvSpPr txBox="1"/>
          <p:nvPr/>
        </p:nvSpPr>
        <p:spPr>
          <a:xfrm>
            <a:off x="1715160" y="3791968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43" name="٥"/>
          <p:cNvSpPr txBox="1"/>
          <p:nvPr/>
        </p:nvSpPr>
        <p:spPr>
          <a:xfrm>
            <a:off x="2086449" y="3787280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244" name="٥"/>
          <p:cNvSpPr txBox="1"/>
          <p:nvPr/>
        </p:nvSpPr>
        <p:spPr>
          <a:xfrm>
            <a:off x="2494034" y="3791968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245" name="٠"/>
          <p:cNvSpPr txBox="1"/>
          <p:nvPr/>
        </p:nvSpPr>
        <p:spPr>
          <a:xfrm>
            <a:off x="1701957" y="4003585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246" name="٥"/>
          <p:cNvSpPr txBox="1"/>
          <p:nvPr/>
        </p:nvSpPr>
        <p:spPr>
          <a:xfrm>
            <a:off x="1700358" y="422494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247" name="٠"/>
          <p:cNvSpPr txBox="1"/>
          <p:nvPr/>
        </p:nvSpPr>
        <p:spPr>
          <a:xfrm>
            <a:off x="1701957" y="4462148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248" name="١"/>
          <p:cNvSpPr txBox="1"/>
          <p:nvPr/>
        </p:nvSpPr>
        <p:spPr>
          <a:xfrm>
            <a:off x="2086449" y="4485454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49" name="٠|٢ = ٢٠ سنه"/>
          <p:cNvSpPr txBox="1"/>
          <p:nvPr/>
        </p:nvSpPr>
        <p:spPr>
          <a:xfrm>
            <a:off x="3202207" y="4372978"/>
            <a:ext cx="263692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٠|٢ = ٢٠ سنه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2000"/>
                                        <p:tgtEl>
                                          <p:spTgt spid="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20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2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2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2000"/>
                                        <p:tgtEl>
                                          <p:spTgt spid="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20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20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20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000"/>
                            </p:stCondLst>
                            <p:childTnLst>
                              <p:par>
                                <p:cTn id="68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2000"/>
                                        <p:tgtEl>
                                          <p:spTgt spid="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0"/>
                            </p:stCondLst>
                            <p:childTnLst>
                              <p:par>
                                <p:cTn id="72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4" dur="2000"/>
                                        <p:tgtEl>
                                          <p:spTgt spid="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0"/>
                            </p:stCondLst>
                            <p:childTnLst>
                              <p:par>
                                <p:cTn id="76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20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000"/>
                            </p:stCondLst>
                            <p:childTnLst>
                              <p:par>
                                <p:cTn id="80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2" dur="2000"/>
                                        <p:tgtEl>
                                          <p:spTgt spid="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4000"/>
                            </p:stCondLst>
                            <p:childTnLst>
                              <p:par>
                                <p:cTn id="84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6" dur="2000"/>
                                        <p:tgtEl>
                                          <p:spTgt spid="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000"/>
                            </p:stCondLst>
                            <p:childTnLst>
                              <p:par>
                                <p:cTn id="88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0" dur="2000"/>
                                        <p:tgtEl>
                                          <p:spTgt spid="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8000"/>
                            </p:stCondLst>
                            <p:childTnLst>
                              <p:par>
                                <p:cTn id="92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4" dur="2000"/>
                                        <p:tgtEl>
                                          <p:spTgt spid="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0"/>
                            </p:stCondLst>
                            <p:childTnLst>
                              <p:par>
                                <p:cTn id="96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7" grpId="20"/>
      <p:bldP build="whole" bldLvl="1" animBg="1" rev="0" advAuto="0" spid="3234" grpId="7"/>
      <p:bldP build="whole" bldLvl="1" animBg="1" rev="0" advAuto="0" spid="3249" grpId="22"/>
      <p:bldP build="whole" bldLvl="1" animBg="1" rev="0" advAuto="0" spid="3245" grpId="18"/>
      <p:bldP build="whole" bldLvl="1" animBg="1" rev="0" advAuto="0" spid="3248" grpId="21"/>
      <p:bldP build="whole" bldLvl="1" animBg="1" rev="0" advAuto="0" spid="3224" grpId="2"/>
      <p:bldP build="whole" bldLvl="1" animBg="1" rev="0" advAuto="0" spid="3232" grpId="3"/>
      <p:bldP build="whole" bldLvl="1" animBg="1" rev="0" advAuto="0" spid="3243" grpId="16"/>
      <p:bldP build="whole" bldLvl="1" animBg="1" rev="0" advAuto="0" spid="3228" grpId="5"/>
      <p:bldP build="whole" bldLvl="1" animBg="1" rev="0" advAuto="0" spid="3235" grpId="8"/>
      <p:bldP build="whole" bldLvl="1" animBg="1" rev="0" advAuto="0" spid="3244" grpId="17"/>
      <p:bldP build="whole" bldLvl="1" animBg="1" rev="0" advAuto="0" spid="3233" grpId="6"/>
      <p:bldP build="whole" bldLvl="1" animBg="1" rev="0" advAuto="0" spid="3240" grpId="13"/>
      <p:bldP build="whole" bldLvl="1" animBg="1" rev="0" advAuto="0" spid="3239" grpId="12"/>
      <p:bldP build="whole" bldLvl="1" animBg="1" rev="0" advAuto="0" spid="3246" grpId="19"/>
      <p:bldP build="whole" bldLvl="1" animBg="1" rev="0" advAuto="0" spid="3223" grpId="1"/>
      <p:bldP build="whole" bldLvl="1" animBg="1" rev="0" advAuto="0" spid="3238" grpId="11"/>
      <p:bldP build="whole" bldLvl="1" animBg="1" rev="0" advAuto="0" spid="3237" grpId="10"/>
      <p:bldP build="whole" bldLvl="1" animBg="1" rev="0" advAuto="0" spid="3241" grpId="14"/>
      <p:bldP build="whole" bldLvl="1" animBg="1" rev="0" advAuto="0" spid="3227" grpId="4"/>
      <p:bldP build="whole" bldLvl="1" animBg="1" rev="0" advAuto="0" spid="3242" grpId="15"/>
      <p:bldP build="whole" bldLvl="1" animBg="1" rev="0" advAuto="0" spid="3231" grpId="23"/>
      <p:bldP build="whole" bldLvl="1" animBg="1" rev="0" advAuto="0" spid="3236" grpId="9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5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5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5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5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0" name="صفحة"/>
          <p:cNvSpPr txBox="1"/>
          <p:nvPr/>
        </p:nvSpPr>
        <p:spPr>
          <a:xfrm>
            <a:off x="8426274" y="4260696"/>
            <a:ext cx="400213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261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7" y="2540224"/>
            <a:ext cx="1507488" cy="1481241"/>
          </a:xfrm>
          <a:prstGeom prst="rect">
            <a:avLst/>
          </a:prstGeom>
          <a:ln w="12700">
            <a:miter lim="400000"/>
          </a:ln>
        </p:spPr>
      </p:pic>
      <p:sp>
        <p:nvSpPr>
          <p:cNvPr id="3262" name="Google Shape;4622;p49"/>
          <p:cNvSpPr/>
          <p:nvPr/>
        </p:nvSpPr>
        <p:spPr>
          <a:xfrm rot="21451959">
            <a:off x="1913453" y="1172077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265" name="تجميع"/>
          <p:cNvGrpSpPr/>
          <p:nvPr/>
        </p:nvGrpSpPr>
        <p:grpSpPr>
          <a:xfrm>
            <a:off x="1994771" y="1049215"/>
            <a:ext cx="3741396" cy="955010"/>
            <a:chOff x="-1" y="0"/>
            <a:chExt cx="3741394" cy="955008"/>
          </a:xfrm>
        </p:grpSpPr>
        <p:sp>
          <p:nvSpPr>
            <p:cNvPr id="3263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26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66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141" y="4803363"/>
            <a:ext cx="42052" cy="39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7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9252" y="3937468"/>
            <a:ext cx="1239212" cy="820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8" name="IMG_3391.png" descr="IMG_3391.png"/>
          <p:cNvPicPr>
            <a:picLocks noChangeAspect="1"/>
          </p:cNvPicPr>
          <p:nvPr/>
        </p:nvPicPr>
        <p:blipFill>
          <a:blip r:embed="rId6">
            <a:extLst/>
          </a:blip>
          <a:srcRect l="53539" t="30885" r="28608" b="57121"/>
          <a:stretch>
            <a:fillRect/>
          </a:stretch>
        </p:blipFill>
        <p:spPr>
          <a:xfrm>
            <a:off x="2501328" y="2127425"/>
            <a:ext cx="2637239" cy="1328914"/>
          </a:xfrm>
          <a:prstGeom prst="rect">
            <a:avLst/>
          </a:prstGeom>
          <a:ln w="12700">
            <a:miter lim="400000"/>
          </a:ln>
        </p:spPr>
      </p:pic>
      <p:sp>
        <p:nvSpPr>
          <p:cNvPr id="3269" name="وضعت كل من هند وسارة مفتاح 🔑 للتمثيل ادنا اي منهم الصحيح"/>
          <p:cNvSpPr txBox="1"/>
          <p:nvPr/>
        </p:nvSpPr>
        <p:spPr>
          <a:xfrm>
            <a:off x="1261044" y="1778499"/>
            <a:ext cx="49690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وضعت كل من هند وسارة مفتاح 🔑 للتمثيل ادنا اي منهم الصحيح </a:t>
            </a:r>
          </a:p>
        </p:txBody>
      </p:sp>
      <p:pic>
        <p:nvPicPr>
          <p:cNvPr id="3270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04651" y="2839238"/>
            <a:ext cx="1298636" cy="1220514"/>
          </a:xfrm>
          <a:prstGeom prst="rect">
            <a:avLst/>
          </a:prstGeom>
          <a:ln w="12700">
            <a:miter lim="400000"/>
          </a:ln>
        </p:spPr>
      </p:pic>
      <p:sp>
        <p:nvSpPr>
          <p:cNvPr id="3271" name="سارة…"/>
          <p:cNvSpPr txBox="1"/>
          <p:nvPr/>
        </p:nvSpPr>
        <p:spPr>
          <a:xfrm>
            <a:off x="4680639" y="2994861"/>
            <a:ext cx="1146659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800">
                <a:solidFill>
                  <a:srgbClr val="016E8F"/>
                </a:solidFill>
              </a:defRPr>
            </a:pPr>
            <a:r>
              <a:t>سارة </a:t>
            </a:r>
          </a:p>
          <a:p>
            <a:pPr rtl="0">
              <a:defRPr sz="1800">
                <a:solidFill>
                  <a:srgbClr val="016E8F"/>
                </a:solidFill>
              </a:defRPr>
            </a:pPr>
            <a:r>
              <a:t>١|٤=٤١ سنه </a:t>
            </a:r>
          </a:p>
        </p:txBody>
      </p:sp>
      <p:pic>
        <p:nvPicPr>
          <p:cNvPr id="3272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6961" y="2895331"/>
            <a:ext cx="1298635" cy="1220514"/>
          </a:xfrm>
          <a:prstGeom prst="rect">
            <a:avLst/>
          </a:prstGeom>
          <a:ln w="12700">
            <a:miter lim="400000"/>
          </a:ln>
        </p:spPr>
      </p:pic>
      <p:sp>
        <p:nvSpPr>
          <p:cNvPr id="3273" name="هند…"/>
          <p:cNvSpPr txBox="1"/>
          <p:nvPr/>
        </p:nvSpPr>
        <p:spPr>
          <a:xfrm>
            <a:off x="1152948" y="3017883"/>
            <a:ext cx="1146660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800">
                <a:solidFill>
                  <a:srgbClr val="016E8F"/>
                </a:solidFill>
              </a:defRPr>
            </a:pPr>
            <a:r>
              <a:t>هند</a:t>
            </a:r>
          </a:p>
          <a:p>
            <a:pPr rtl="0">
              <a:defRPr sz="1800">
                <a:solidFill>
                  <a:srgbClr val="016E8F"/>
                </a:solidFill>
              </a:defRPr>
            </a:pPr>
            <a:r>
              <a:t>٤|١=١٤ سنه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7" grpId="1"/>
      <p:bldP build="whole" bldLvl="1" animBg="1" rev="0" advAuto="0" spid="3267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7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8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8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8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4" name="صفحة…"/>
          <p:cNvSpPr txBox="1"/>
          <p:nvPr/>
        </p:nvSpPr>
        <p:spPr>
          <a:xfrm>
            <a:off x="8217302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١٢٨</a:t>
            </a:r>
          </a:p>
        </p:txBody>
      </p:sp>
      <p:pic>
        <p:nvPicPr>
          <p:cNvPr id="3285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2" b="64546"/>
          <a:stretch>
            <a:fillRect/>
          </a:stretch>
        </p:blipFill>
        <p:spPr>
          <a:xfrm>
            <a:off x="3909026" y="1122126"/>
            <a:ext cx="2662140" cy="26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86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5106" t="20318" r="37123" b="61318"/>
          <a:stretch>
            <a:fillRect/>
          </a:stretch>
        </p:blipFill>
        <p:spPr>
          <a:xfrm>
            <a:off x="4121372" y="1693901"/>
            <a:ext cx="2373270" cy="18394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87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4893" t="17977" r="37389" b="79475"/>
          <a:stretch>
            <a:fillRect/>
          </a:stretch>
        </p:blipFill>
        <p:spPr>
          <a:xfrm>
            <a:off x="4044974" y="1407449"/>
            <a:ext cx="2525958" cy="2723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88" name="ترتيب البيانات تصاعديًا"/>
          <p:cNvSpPr txBox="1"/>
          <p:nvPr/>
        </p:nvSpPr>
        <p:spPr>
          <a:xfrm>
            <a:off x="1529415" y="1402636"/>
            <a:ext cx="2285462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ترتيب البيانات تصاعديًا </a:t>
            </a:r>
          </a:p>
        </p:txBody>
      </p:sp>
      <p:sp>
        <p:nvSpPr>
          <p:cNvPr id="3289" name="٩، ١٠ ، ١٤، ١٨ ، ٢٠ ،٢٤ ، ٣٠، ٤٥"/>
          <p:cNvSpPr txBox="1"/>
          <p:nvPr/>
        </p:nvSpPr>
        <p:spPr>
          <a:xfrm>
            <a:off x="990220" y="1758162"/>
            <a:ext cx="2972892" cy="2469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700">
                <a:solidFill>
                  <a:srgbClr val="E22400"/>
                </a:solidFill>
              </a:defRPr>
            </a:pPr>
            <a:r>
              <a:t>٩</a:t>
            </a:r>
            <a:r>
              <a:rPr>
                <a:solidFill>
                  <a:srgbClr val="00A1D8"/>
                </a:solidFill>
              </a:rPr>
              <a:t>، ١٠ ، ١٤، ١٨ ، ٢٠ ،٢٤ ، ٣٠، </a:t>
            </a:r>
            <a:r>
              <a:t>٤٥</a:t>
            </a:r>
            <a:r>
              <a:rPr>
                <a:solidFill>
                  <a:srgbClr val="00A1D8"/>
                </a:solidFill>
              </a:rPr>
              <a:t> </a:t>
            </a:r>
          </a:p>
        </p:txBody>
      </p:sp>
      <p:pic>
        <p:nvPicPr>
          <p:cNvPr id="3290" name="خط خط" descr="خط خط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825852" y="2901731"/>
            <a:ext cx="1594170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291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973211" y="2446235"/>
            <a:ext cx="3006912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3292" name="الساق"/>
          <p:cNvSpPr txBox="1"/>
          <p:nvPr/>
        </p:nvSpPr>
        <p:spPr>
          <a:xfrm>
            <a:off x="985910" y="2119296"/>
            <a:ext cx="521097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الساق</a:t>
            </a:r>
          </a:p>
        </p:txBody>
      </p:sp>
      <p:sp>
        <p:nvSpPr>
          <p:cNvPr id="3293" name="الورقة"/>
          <p:cNvSpPr txBox="1"/>
          <p:nvPr/>
        </p:nvSpPr>
        <p:spPr>
          <a:xfrm>
            <a:off x="2022617" y="2158995"/>
            <a:ext cx="5606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الورقة</a:t>
            </a:r>
          </a:p>
        </p:txBody>
      </p:sp>
      <p:sp>
        <p:nvSpPr>
          <p:cNvPr id="3294" name="٠"/>
          <p:cNvSpPr txBox="1"/>
          <p:nvPr/>
        </p:nvSpPr>
        <p:spPr>
          <a:xfrm>
            <a:off x="1104301" y="2521498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295" name="١"/>
          <p:cNvSpPr txBox="1"/>
          <p:nvPr/>
        </p:nvSpPr>
        <p:spPr>
          <a:xfrm>
            <a:off x="1104301" y="2756130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96" name="٢"/>
          <p:cNvSpPr txBox="1"/>
          <p:nvPr/>
        </p:nvSpPr>
        <p:spPr>
          <a:xfrm>
            <a:off x="1104301" y="2995800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297" name="٣"/>
          <p:cNvSpPr txBox="1"/>
          <p:nvPr/>
        </p:nvSpPr>
        <p:spPr>
          <a:xfrm>
            <a:off x="1104301" y="320529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298" name="٤"/>
          <p:cNvSpPr txBox="1"/>
          <p:nvPr/>
        </p:nvSpPr>
        <p:spPr>
          <a:xfrm>
            <a:off x="1104301" y="3437370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CD7BB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299" name="٩"/>
          <p:cNvSpPr txBox="1"/>
          <p:nvPr/>
        </p:nvSpPr>
        <p:spPr>
          <a:xfrm>
            <a:off x="1597536" y="2537427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3300" name="٠"/>
          <p:cNvSpPr txBox="1"/>
          <p:nvPr/>
        </p:nvSpPr>
        <p:spPr>
          <a:xfrm>
            <a:off x="1597536" y="2752768"/>
            <a:ext cx="407043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301" name="٤"/>
          <p:cNvSpPr txBox="1"/>
          <p:nvPr/>
        </p:nvSpPr>
        <p:spPr>
          <a:xfrm>
            <a:off x="1888725" y="2791792"/>
            <a:ext cx="40704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302" name="٨"/>
          <p:cNvSpPr txBox="1"/>
          <p:nvPr/>
        </p:nvSpPr>
        <p:spPr>
          <a:xfrm>
            <a:off x="2169997" y="2800941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303" name="٠"/>
          <p:cNvSpPr txBox="1"/>
          <p:nvPr/>
        </p:nvSpPr>
        <p:spPr>
          <a:xfrm>
            <a:off x="1597536" y="3001280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304" name="٤"/>
          <p:cNvSpPr txBox="1"/>
          <p:nvPr/>
        </p:nvSpPr>
        <p:spPr>
          <a:xfrm>
            <a:off x="1888725" y="3001280"/>
            <a:ext cx="40704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305" name="٠"/>
          <p:cNvSpPr txBox="1"/>
          <p:nvPr/>
        </p:nvSpPr>
        <p:spPr>
          <a:xfrm>
            <a:off x="1597536" y="3208028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3306" name="٥"/>
          <p:cNvSpPr txBox="1"/>
          <p:nvPr/>
        </p:nvSpPr>
        <p:spPr>
          <a:xfrm>
            <a:off x="1597536" y="3470052"/>
            <a:ext cx="40704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307" name="٨|١ = ١٨ مليون كلم ٢"/>
          <p:cNvSpPr txBox="1"/>
          <p:nvPr/>
        </p:nvSpPr>
        <p:spPr>
          <a:xfrm>
            <a:off x="1617821" y="3868053"/>
            <a:ext cx="2636926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rgbClr val="61A19E"/>
                </a:solidFill>
              </a:defRPr>
            </a:lvl1pPr>
          </a:lstStyle>
          <a:p>
            <a:pPr rtl="0">
              <a:defRPr/>
            </a:pPr>
            <a:r>
              <a:t>٨|١ = ١٨ مليون كلم ٢ </a:t>
            </a:r>
          </a:p>
        </p:txBody>
      </p:sp>
      <p:grpSp>
        <p:nvGrpSpPr>
          <p:cNvPr id="3310" name="تجميع"/>
          <p:cNvGrpSpPr/>
          <p:nvPr/>
        </p:nvGrpSpPr>
        <p:grpSpPr>
          <a:xfrm>
            <a:off x="1737260" y="3695553"/>
            <a:ext cx="2442459" cy="688492"/>
            <a:chOff x="0" y="0"/>
            <a:chExt cx="2442457" cy="688491"/>
          </a:xfrm>
        </p:grpSpPr>
        <p:pic>
          <p:nvPicPr>
            <p:cNvPr id="3308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48238"/>
              <a:ext cx="2442458" cy="64025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09" name="Google Shape;4623;p49"/>
            <p:cNvSpPr/>
            <p:nvPr/>
          </p:nvSpPr>
          <p:spPr>
            <a:xfrm rot="21189298">
              <a:off x="1989262" y="10009"/>
              <a:ext cx="174536" cy="10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2000"/>
                                        <p:tgtEl>
                                          <p:spTgt spid="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2000"/>
                                        <p:tgtEl>
                                          <p:spTgt spid="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2000"/>
                                        <p:tgtEl>
                                          <p:spTgt spid="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2000"/>
                                        <p:tgtEl>
                                          <p:spTgt spid="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2000"/>
                                        <p:tgtEl>
                                          <p:spTgt spid="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000"/>
                            </p:stCondLst>
                            <p:childTnLst>
                              <p:par>
                                <p:cTn id="67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9" dur="20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0"/>
                            </p:stCondLst>
                            <p:childTnLst>
                              <p:par>
                                <p:cTn id="71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2000"/>
                                        <p:tgtEl>
                                          <p:spTgt spid="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0"/>
                            </p:stCondLst>
                            <p:childTnLst>
                              <p:par>
                                <p:cTn id="75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2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4000"/>
                            </p:stCondLst>
                            <p:childTnLst>
                              <p:par>
                                <p:cTn id="79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1" dur="2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000"/>
                            </p:stCondLst>
                            <p:childTnLst>
                              <p:par>
                                <p:cTn id="83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5" dur="2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8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7" grpId="20"/>
      <p:bldP build="whole" bldLvl="1" animBg="1" rev="0" advAuto="0" spid="3306" grpId="19"/>
      <p:bldP build="whole" bldLvl="1" animBg="1" rev="0" advAuto="0" spid="3305" grpId="18"/>
      <p:bldP build="whole" bldLvl="1" animBg="1" rev="0" advAuto="0" spid="3304" grpId="17"/>
      <p:bldP build="whole" bldLvl="1" animBg="1" rev="0" advAuto="0" spid="3303" grpId="16"/>
      <p:bldP build="whole" bldLvl="1" animBg="1" rev="0" advAuto="0" spid="3302" grpId="15"/>
      <p:bldP build="whole" bldLvl="1" animBg="1" rev="0" advAuto="0" spid="3301" grpId="14"/>
      <p:bldP build="whole" bldLvl="1" animBg="1" rev="0" advAuto="0" spid="3300" grpId="13"/>
      <p:bldP build="whole" bldLvl="1" animBg="1" rev="0" advAuto="0" spid="3299" grpId="12"/>
      <p:bldP build="whole" bldLvl="1" animBg="1" rev="0" advAuto="0" spid="3298" grpId="11"/>
      <p:bldP build="whole" bldLvl="1" animBg="1" rev="0" advAuto="0" spid="3297" grpId="10"/>
      <p:bldP build="whole" bldLvl="1" animBg="1" rev="0" advAuto="0" spid="3296" grpId="9"/>
      <p:bldP build="whole" bldLvl="1" animBg="1" rev="0" advAuto="0" spid="3295" grpId="8"/>
      <p:bldP build="whole" bldLvl="1" animBg="1" rev="0" advAuto="0" spid="3294" grpId="7"/>
      <p:bldP build="whole" bldLvl="1" animBg="1" rev="0" advAuto="0" spid="3293" grpId="6"/>
      <p:bldP build="whole" bldLvl="1" animBg="1" rev="0" advAuto="0" spid="3292" grpId="5"/>
      <p:bldP build="whole" bldLvl="1" animBg="1" rev="0" advAuto="0" spid="3310" grpId="21"/>
      <p:bldP build="whole" bldLvl="1" animBg="1" rev="0" advAuto="0" spid="3289" grpId="2"/>
      <p:bldP build="whole" bldLvl="1" animBg="1" rev="0" advAuto="0" spid="3290" grpId="3"/>
      <p:bldP build="whole" bldLvl="1" animBg="1" rev="0" advAuto="0" spid="3288" grpId="1"/>
      <p:bldP build="whole" bldLvl="1" animBg="1" rev="0" advAuto="0" spid="3291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1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1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1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2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1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١٢٦</a:t>
            </a:r>
          </a:p>
        </p:txBody>
      </p:sp>
      <p:pic>
        <p:nvPicPr>
          <p:cNvPr id="3322" name="IMG_3379.png" descr="IMG_33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976" y="580826"/>
            <a:ext cx="3017629" cy="12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3" name="IMG_3379.png" descr="IMG_3379.png"/>
          <p:cNvPicPr>
            <a:picLocks noChangeAspect="1"/>
          </p:cNvPicPr>
          <p:nvPr/>
        </p:nvPicPr>
        <p:blipFill>
          <a:blip r:embed="rId4">
            <a:extLst/>
          </a:blip>
          <a:srcRect l="47922" t="34202" r="37752" b="63145"/>
          <a:stretch>
            <a:fillRect/>
          </a:stretch>
        </p:blipFill>
        <p:spPr>
          <a:xfrm>
            <a:off x="4721311" y="1475249"/>
            <a:ext cx="1744821" cy="24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4" name="IMG_3379.png" descr="IMG_3379.png"/>
          <p:cNvPicPr>
            <a:picLocks noChangeAspect="1"/>
          </p:cNvPicPr>
          <p:nvPr/>
        </p:nvPicPr>
        <p:blipFill>
          <a:blip r:embed="rId4">
            <a:extLst/>
          </a:blip>
          <a:srcRect l="30459" t="37168" r="39416" b="47224"/>
          <a:stretch>
            <a:fillRect/>
          </a:stretch>
        </p:blipFill>
        <p:spPr>
          <a:xfrm>
            <a:off x="3240517" y="1790387"/>
            <a:ext cx="3320237" cy="129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5" name="IMG_3379.png" descr="IMG_3379.png"/>
          <p:cNvPicPr>
            <a:picLocks noChangeAspect="1"/>
          </p:cNvPicPr>
          <p:nvPr/>
        </p:nvPicPr>
        <p:blipFill>
          <a:blip r:embed="rId4">
            <a:extLst/>
          </a:blip>
          <a:srcRect l="32391" t="52688" r="38905" b="38207"/>
          <a:stretch>
            <a:fillRect/>
          </a:stretch>
        </p:blipFill>
        <p:spPr>
          <a:xfrm>
            <a:off x="1450469" y="3089268"/>
            <a:ext cx="4854859" cy="1154979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326" name="IMG_3379.png" descr="IMG_337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9726" y="2571749"/>
            <a:ext cx="1786200" cy="19595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327" name="IMG_3379.png" descr="IMG_3379.png"/>
          <p:cNvPicPr>
            <a:picLocks noChangeAspect="1"/>
          </p:cNvPicPr>
          <p:nvPr/>
        </p:nvPicPr>
        <p:blipFill>
          <a:blip r:embed="rId4">
            <a:extLst/>
          </a:blip>
          <a:srcRect l="64077" t="25757" r="26663" b="55979"/>
          <a:stretch>
            <a:fillRect/>
          </a:stretch>
        </p:blipFill>
        <p:spPr>
          <a:xfrm>
            <a:off x="6141768" y="2007075"/>
            <a:ext cx="426610" cy="63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2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3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3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3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38" name="صفحة…"/>
          <p:cNvSpPr txBox="1"/>
          <p:nvPr/>
        </p:nvSpPr>
        <p:spPr>
          <a:xfrm>
            <a:off x="8311449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١٢٦</a:t>
            </a:r>
          </a:p>
        </p:txBody>
      </p:sp>
      <p:grpSp>
        <p:nvGrpSpPr>
          <p:cNvPr id="3342" name="تجميع"/>
          <p:cNvGrpSpPr/>
          <p:nvPr/>
        </p:nvGrpSpPr>
        <p:grpSpPr>
          <a:xfrm>
            <a:off x="1502832" y="1085867"/>
            <a:ext cx="4982127" cy="694126"/>
            <a:chOff x="0" y="0"/>
            <a:chExt cx="4982125" cy="694125"/>
          </a:xfrm>
        </p:grpSpPr>
        <p:sp>
          <p:nvSpPr>
            <p:cNvPr id="3339" name="Google Shape;2631;p60"/>
            <p:cNvSpPr/>
            <p:nvPr/>
          </p:nvSpPr>
          <p:spPr>
            <a:xfrm rot="10800000">
              <a:off x="3540682" y="0"/>
              <a:ext cx="1441444" cy="69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0" name="Google Shape;2632;p60"/>
            <p:cNvSpPr/>
            <p:nvPr/>
          </p:nvSpPr>
          <p:spPr>
            <a:xfrm rot="10800000">
              <a:off x="0" y="0"/>
              <a:ext cx="3964575" cy="6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1" name="تحقق من فهمك"/>
            <p:cNvSpPr txBox="1"/>
            <p:nvPr/>
          </p:nvSpPr>
          <p:spPr>
            <a:xfrm>
              <a:off x="3643247" y="204780"/>
              <a:ext cx="1320989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sz="20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349" name="تجميع"/>
          <p:cNvGrpSpPr/>
          <p:nvPr/>
        </p:nvGrpSpPr>
        <p:grpSpPr>
          <a:xfrm>
            <a:off x="6674380" y="2343356"/>
            <a:ext cx="1230043" cy="1047471"/>
            <a:chOff x="-1" y="-5"/>
            <a:chExt cx="1230042" cy="1047470"/>
          </a:xfrm>
        </p:grpSpPr>
        <p:sp>
          <p:nvSpPr>
            <p:cNvPr id="3343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348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3344" name="فكر…"/>
              <p:cNvSpPr txBox="1"/>
              <p:nvPr/>
            </p:nvSpPr>
            <p:spPr>
              <a:xfrm>
                <a:off x="433891" y="159165"/>
                <a:ext cx="385236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فكر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زاوج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345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46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4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354" name="تجميع"/>
          <p:cNvGrpSpPr/>
          <p:nvPr/>
        </p:nvGrpSpPr>
        <p:grpSpPr>
          <a:xfrm>
            <a:off x="6666947" y="3200497"/>
            <a:ext cx="1726158" cy="416202"/>
            <a:chOff x="0" y="0"/>
            <a:chExt cx="1726157" cy="416201"/>
          </a:xfrm>
        </p:grpSpPr>
        <p:pic>
          <p:nvPicPr>
            <p:cNvPr id="335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845" y="-1"/>
              <a:ext cx="421313" cy="411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53" name="مربع نص 118"/>
            <p:cNvGrpSpPr/>
            <p:nvPr/>
          </p:nvGrpSpPr>
          <p:grpSpPr>
            <a:xfrm>
              <a:off x="0" y="86115"/>
              <a:ext cx="1316884" cy="330087"/>
              <a:chOff x="0" y="0"/>
              <a:chExt cx="1316883" cy="330086"/>
            </a:xfrm>
          </p:grpSpPr>
          <p:sp>
            <p:nvSpPr>
              <p:cNvPr id="3351" name="مستطيل"/>
              <p:cNvSpPr/>
              <p:nvPr/>
            </p:nvSpPr>
            <p:spPr>
              <a:xfrm>
                <a:off x="0" y="-1"/>
                <a:ext cx="1316884" cy="330088"/>
              </a:xfrm>
              <a:prstGeom prst="rect">
                <a:avLst/>
              </a:prstGeom>
              <a:noFill/>
              <a:ln w="12700" cap="flat">
                <a:solidFill>
                  <a:schemeClr val="accent6">
                    <a:satOff val="-19776"/>
                    <a:lumOff val="-12627"/>
                  </a:schemeClr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pPr>
              </a:p>
            </p:txBody>
          </p:sp>
          <p:sp>
            <p:nvSpPr>
              <p:cNvPr id="3352" name="الاختيار العشوائي"/>
              <p:cNvSpPr txBox="1"/>
              <p:nvPr/>
            </p:nvSpPr>
            <p:spPr>
              <a:xfrm>
                <a:off x="6350" y="6349"/>
                <a:ext cx="1304184" cy="313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355" name="IMG_3379.png" descr="IMG_3379.png"/>
          <p:cNvPicPr>
            <a:picLocks noChangeAspect="1"/>
          </p:cNvPicPr>
          <p:nvPr/>
        </p:nvPicPr>
        <p:blipFill>
          <a:blip r:embed="rId7">
            <a:extLst/>
          </a:blip>
          <a:srcRect l="43156" t="65168" r="39188" b="32294"/>
          <a:stretch>
            <a:fillRect/>
          </a:stretch>
        </p:blipFill>
        <p:spPr>
          <a:xfrm>
            <a:off x="1515033" y="1217962"/>
            <a:ext cx="3480887" cy="3752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8" name="تجميع"/>
          <p:cNvGrpSpPr/>
          <p:nvPr/>
        </p:nvGrpSpPr>
        <p:grpSpPr>
          <a:xfrm>
            <a:off x="2256016" y="1945681"/>
            <a:ext cx="4347539" cy="2820772"/>
            <a:chOff x="0" y="0"/>
            <a:chExt cx="4347538" cy="2820770"/>
          </a:xfrm>
        </p:grpSpPr>
        <p:grpSp>
          <p:nvGrpSpPr>
            <p:cNvPr id="3358" name="تجميع"/>
            <p:cNvGrpSpPr/>
            <p:nvPr/>
          </p:nvGrpSpPr>
          <p:grpSpPr>
            <a:xfrm>
              <a:off x="285493" y="256814"/>
              <a:ext cx="3954677" cy="571585"/>
              <a:chOff x="0" y="0"/>
              <a:chExt cx="3954675" cy="571584"/>
            </a:xfrm>
          </p:grpSpPr>
          <p:pic>
            <p:nvPicPr>
              <p:cNvPr id="3356" name="مستطيل مستدير الزوايا مستطيل مستدير الزوايا" descr="مستطيل مستدير الزوايا مستطيل مستدير الزوايا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-1" y="117295"/>
                <a:ext cx="3954677" cy="454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3357" name="Google Shape;4623;p49"/>
              <p:cNvSpPr/>
              <p:nvPr/>
            </p:nvSpPr>
            <p:spPr>
              <a:xfrm rot="21189298">
                <a:off x="3102857" y="43012"/>
                <a:ext cx="734436" cy="211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37" y="21600"/>
                    </a:moveTo>
                    <a:lnTo>
                      <a:pt x="0" y="6787"/>
                    </a:lnTo>
                    <a:cubicBezTo>
                      <a:pt x="0" y="6787"/>
                      <a:pt x="933" y="6787"/>
                      <a:pt x="1287" y="6244"/>
                    </a:cubicBezTo>
                    <a:cubicBezTo>
                      <a:pt x="1609" y="5662"/>
                      <a:pt x="1320" y="4809"/>
                      <a:pt x="1320" y="4809"/>
                    </a:cubicBezTo>
                    <a:cubicBezTo>
                      <a:pt x="1320" y="4809"/>
                      <a:pt x="2253" y="4809"/>
                      <a:pt x="2607" y="4228"/>
                    </a:cubicBezTo>
                    <a:cubicBezTo>
                      <a:pt x="2961" y="3607"/>
                      <a:pt x="2672" y="2249"/>
                      <a:pt x="2672" y="2249"/>
                    </a:cubicBezTo>
                    <a:cubicBezTo>
                      <a:pt x="2672" y="2249"/>
                      <a:pt x="3702" y="2094"/>
                      <a:pt x="3927" y="1707"/>
                    </a:cubicBezTo>
                    <a:cubicBezTo>
                      <a:pt x="4152" y="1319"/>
                      <a:pt x="4024" y="0"/>
                      <a:pt x="4024" y="0"/>
                    </a:cubicBezTo>
                    <a:lnTo>
                      <a:pt x="21600" y="14659"/>
                    </a:lnTo>
                    <a:cubicBezTo>
                      <a:pt x="19958" y="14853"/>
                      <a:pt x="20248" y="16908"/>
                      <a:pt x="20248" y="16908"/>
                    </a:cubicBezTo>
                    <a:cubicBezTo>
                      <a:pt x="20248" y="16908"/>
                      <a:pt x="19507" y="17257"/>
                      <a:pt x="19121" y="17684"/>
                    </a:cubicBezTo>
                    <a:cubicBezTo>
                      <a:pt x="18767" y="18111"/>
                      <a:pt x="19024" y="19390"/>
                      <a:pt x="19024" y="19390"/>
                    </a:cubicBezTo>
                    <a:cubicBezTo>
                      <a:pt x="19024" y="19390"/>
                      <a:pt x="18027" y="19429"/>
                      <a:pt x="17705" y="19933"/>
                    </a:cubicBezTo>
                    <a:cubicBezTo>
                      <a:pt x="17415" y="20437"/>
                      <a:pt x="17737" y="21600"/>
                      <a:pt x="17737" y="21600"/>
                    </a:cubicBezTo>
                    <a:close/>
                  </a:path>
                </a:pathLst>
              </a:custGeom>
              <a:solidFill>
                <a:srgbClr val="F5DCDC"/>
              </a:solidFill>
              <a:ln w="12700" cap="flat">
                <a:solidFill>
                  <a:schemeClr val="accent5"/>
                </a:solidFill>
                <a:prstDash val="solid"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500"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359" name="IMG_3379.png" descr="IMG_3379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0481" t="67568" r="39490" b="30224"/>
            <a:stretch>
              <a:fillRect/>
            </a:stretch>
          </p:blipFill>
          <p:spPr>
            <a:xfrm>
              <a:off x="270108" y="0"/>
              <a:ext cx="3948907" cy="326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0" name="IMG_3379.png" descr="IMG_337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0512" y="869113"/>
              <a:ext cx="3974306" cy="351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63" name="تجميع"/>
            <p:cNvGrpSpPr/>
            <p:nvPr/>
          </p:nvGrpSpPr>
          <p:grpSpPr>
            <a:xfrm>
              <a:off x="181249" y="1145435"/>
              <a:ext cx="4052831" cy="653325"/>
              <a:chOff x="0" y="0"/>
              <a:chExt cx="4052829" cy="653324"/>
            </a:xfrm>
          </p:grpSpPr>
          <p:pic>
            <p:nvPicPr>
              <p:cNvPr id="3361" name="مستطيل مستدير الزوايا مستطيل مستدير الزوايا" descr="مستطيل مستدير الزوايا مستطيل مستدير الزوايا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113590"/>
                <a:ext cx="4052830" cy="5397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3362" name="Google Shape;4623;p49"/>
              <p:cNvSpPr/>
              <p:nvPr/>
            </p:nvSpPr>
            <p:spPr>
              <a:xfrm rot="21189298">
                <a:off x="3253374" y="38467"/>
                <a:ext cx="657995" cy="20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37" y="21600"/>
                    </a:moveTo>
                    <a:lnTo>
                      <a:pt x="0" y="6787"/>
                    </a:lnTo>
                    <a:cubicBezTo>
                      <a:pt x="0" y="6787"/>
                      <a:pt x="933" y="6787"/>
                      <a:pt x="1287" y="6244"/>
                    </a:cubicBezTo>
                    <a:cubicBezTo>
                      <a:pt x="1609" y="5662"/>
                      <a:pt x="1320" y="4809"/>
                      <a:pt x="1320" y="4809"/>
                    </a:cubicBezTo>
                    <a:cubicBezTo>
                      <a:pt x="1320" y="4809"/>
                      <a:pt x="2253" y="4809"/>
                      <a:pt x="2607" y="4228"/>
                    </a:cubicBezTo>
                    <a:cubicBezTo>
                      <a:pt x="2961" y="3607"/>
                      <a:pt x="2672" y="2249"/>
                      <a:pt x="2672" y="2249"/>
                    </a:cubicBezTo>
                    <a:cubicBezTo>
                      <a:pt x="2672" y="2249"/>
                      <a:pt x="3702" y="2094"/>
                      <a:pt x="3927" y="1707"/>
                    </a:cubicBezTo>
                    <a:cubicBezTo>
                      <a:pt x="4152" y="1319"/>
                      <a:pt x="4024" y="0"/>
                      <a:pt x="4024" y="0"/>
                    </a:cubicBezTo>
                    <a:lnTo>
                      <a:pt x="21600" y="14659"/>
                    </a:lnTo>
                    <a:cubicBezTo>
                      <a:pt x="19958" y="14853"/>
                      <a:pt x="20248" y="16908"/>
                      <a:pt x="20248" y="16908"/>
                    </a:cubicBezTo>
                    <a:cubicBezTo>
                      <a:pt x="20248" y="16908"/>
                      <a:pt x="19507" y="17257"/>
                      <a:pt x="19121" y="17684"/>
                    </a:cubicBezTo>
                    <a:cubicBezTo>
                      <a:pt x="18767" y="18111"/>
                      <a:pt x="19024" y="19390"/>
                      <a:pt x="19024" y="19390"/>
                    </a:cubicBezTo>
                    <a:cubicBezTo>
                      <a:pt x="19024" y="19390"/>
                      <a:pt x="18027" y="19429"/>
                      <a:pt x="17705" y="19933"/>
                    </a:cubicBezTo>
                    <a:cubicBezTo>
                      <a:pt x="17415" y="20437"/>
                      <a:pt x="17737" y="21600"/>
                      <a:pt x="17737" y="21600"/>
                    </a:cubicBezTo>
                    <a:close/>
                  </a:path>
                </a:pathLst>
              </a:custGeom>
              <a:solidFill>
                <a:srgbClr val="F5DCDC"/>
              </a:solidFill>
              <a:ln w="12700" cap="flat">
                <a:solidFill>
                  <a:schemeClr val="accent2"/>
                </a:solidFill>
                <a:prstDash val="solid"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500"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364" name="IMG_3379.png" descr="IMG_3379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5493" y="1881705"/>
              <a:ext cx="3974306" cy="351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67" name="تجميع"/>
            <p:cNvGrpSpPr/>
            <p:nvPr/>
          </p:nvGrpSpPr>
          <p:grpSpPr>
            <a:xfrm>
              <a:off x="0" y="2160723"/>
              <a:ext cx="4347539" cy="660048"/>
              <a:chOff x="0" y="0"/>
              <a:chExt cx="4347538" cy="660046"/>
            </a:xfrm>
          </p:grpSpPr>
          <p:pic>
            <p:nvPicPr>
              <p:cNvPr id="3365" name="مستطيل مستدير الزوايا مستطيل مستدير الزوايا" descr="مستطيل مستدير الزوايا مستطيل مستدير الزوايا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105293"/>
                <a:ext cx="4347539" cy="5547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</p:pic>
          <p:sp>
            <p:nvSpPr>
              <p:cNvPr id="3366" name="Google Shape;4623;p49"/>
              <p:cNvSpPr/>
              <p:nvPr/>
            </p:nvSpPr>
            <p:spPr>
              <a:xfrm rot="21189298">
                <a:off x="3562555" y="39479"/>
                <a:ext cx="676304" cy="230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37" y="21600"/>
                    </a:moveTo>
                    <a:lnTo>
                      <a:pt x="0" y="6787"/>
                    </a:lnTo>
                    <a:cubicBezTo>
                      <a:pt x="0" y="6787"/>
                      <a:pt x="933" y="6787"/>
                      <a:pt x="1287" y="6244"/>
                    </a:cubicBezTo>
                    <a:cubicBezTo>
                      <a:pt x="1609" y="5662"/>
                      <a:pt x="1320" y="4809"/>
                      <a:pt x="1320" y="4809"/>
                    </a:cubicBezTo>
                    <a:cubicBezTo>
                      <a:pt x="1320" y="4809"/>
                      <a:pt x="2253" y="4809"/>
                      <a:pt x="2607" y="4228"/>
                    </a:cubicBezTo>
                    <a:cubicBezTo>
                      <a:pt x="2961" y="3607"/>
                      <a:pt x="2672" y="2249"/>
                      <a:pt x="2672" y="2249"/>
                    </a:cubicBezTo>
                    <a:cubicBezTo>
                      <a:pt x="2672" y="2249"/>
                      <a:pt x="3702" y="2094"/>
                      <a:pt x="3927" y="1707"/>
                    </a:cubicBezTo>
                    <a:cubicBezTo>
                      <a:pt x="4152" y="1319"/>
                      <a:pt x="4024" y="0"/>
                      <a:pt x="4024" y="0"/>
                    </a:cubicBezTo>
                    <a:lnTo>
                      <a:pt x="21600" y="14659"/>
                    </a:lnTo>
                    <a:cubicBezTo>
                      <a:pt x="19958" y="14853"/>
                      <a:pt x="20248" y="16908"/>
                      <a:pt x="20248" y="16908"/>
                    </a:cubicBezTo>
                    <a:cubicBezTo>
                      <a:pt x="20248" y="16908"/>
                      <a:pt x="19507" y="17257"/>
                      <a:pt x="19121" y="17684"/>
                    </a:cubicBezTo>
                    <a:cubicBezTo>
                      <a:pt x="18767" y="18111"/>
                      <a:pt x="19024" y="19390"/>
                      <a:pt x="19024" y="19390"/>
                    </a:cubicBezTo>
                    <a:cubicBezTo>
                      <a:pt x="19024" y="19390"/>
                      <a:pt x="18027" y="19429"/>
                      <a:pt x="17705" y="19933"/>
                    </a:cubicBezTo>
                    <a:cubicBezTo>
                      <a:pt x="17415" y="20437"/>
                      <a:pt x="17737" y="21600"/>
                      <a:pt x="17737" y="21600"/>
                    </a:cubicBezTo>
                    <a:close/>
                  </a:path>
                </a:pathLst>
              </a:custGeom>
              <a:solidFill>
                <a:srgbClr val="F5DCDC"/>
              </a:solidFill>
              <a:ln w="12700" cap="flat">
                <a:solidFill>
                  <a:srgbClr val="CAEEDE"/>
                </a:solidFill>
                <a:prstDash val="solid"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5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3369" name="IMG_3370.png" descr="IMG_3370.png"/>
          <p:cNvPicPr>
            <a:picLocks noChangeAspect="1"/>
          </p:cNvPicPr>
          <p:nvPr/>
        </p:nvPicPr>
        <p:blipFill>
          <a:blip r:embed="rId13">
            <a:extLst/>
          </a:blip>
          <a:srcRect l="26824" t="17845" r="63386" b="71487"/>
          <a:stretch>
            <a:fillRect/>
          </a:stretch>
        </p:blipFill>
        <p:spPr>
          <a:xfrm>
            <a:off x="754660" y="1887521"/>
            <a:ext cx="1721280" cy="14069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70" name="Picture 8" descr="Picture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 rot="20605627">
            <a:off x="794294" y="1868419"/>
            <a:ext cx="344204" cy="8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>
            <a:extLst/>
          </a:blip>
          <a:stretch>
            <a:fillRect/>
          </a:stretch>
        </p:blipFill>
        <p:spPr>
          <a:xfrm>
            <a:off x="6979288" y="4243337"/>
            <a:ext cx="982291" cy="552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37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3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7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7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7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8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2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١٢٩</a:t>
            </a:r>
          </a:p>
        </p:txBody>
      </p:sp>
      <p:pic>
        <p:nvPicPr>
          <p:cNvPr id="3383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7" y="2540224"/>
            <a:ext cx="1507488" cy="1481241"/>
          </a:xfrm>
          <a:prstGeom prst="rect">
            <a:avLst/>
          </a:prstGeom>
          <a:ln w="12700">
            <a:miter lim="400000"/>
          </a:ln>
        </p:spPr>
      </p:pic>
      <p:sp>
        <p:nvSpPr>
          <p:cNvPr id="3384" name="Google Shape;4622;p49"/>
          <p:cNvSpPr/>
          <p:nvPr/>
        </p:nvSpPr>
        <p:spPr>
          <a:xfrm rot="21451959">
            <a:off x="1913453" y="1172077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387" name="تجميع"/>
          <p:cNvGrpSpPr/>
          <p:nvPr/>
        </p:nvGrpSpPr>
        <p:grpSpPr>
          <a:xfrm>
            <a:off x="1994771" y="1049215"/>
            <a:ext cx="3741396" cy="955010"/>
            <a:chOff x="-1" y="0"/>
            <a:chExt cx="3741394" cy="955008"/>
          </a:xfrm>
        </p:grpSpPr>
        <p:sp>
          <p:nvSpPr>
            <p:cNvPr id="3385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38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88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141" y="4803363"/>
            <a:ext cx="42052" cy="39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9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9252" y="3937468"/>
            <a:ext cx="1239212" cy="820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0" name="IMG_3373.png" descr="IMG_3373.png"/>
          <p:cNvPicPr>
            <a:picLocks noChangeAspect="1"/>
          </p:cNvPicPr>
          <p:nvPr/>
        </p:nvPicPr>
        <p:blipFill>
          <a:blip r:embed="rId6">
            <a:extLst/>
          </a:blip>
          <a:srcRect l="31471" t="90118" r="37982" b="4479"/>
          <a:stretch>
            <a:fillRect/>
          </a:stretch>
        </p:blipFill>
        <p:spPr>
          <a:xfrm>
            <a:off x="843047" y="2119296"/>
            <a:ext cx="5622822" cy="7457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3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9" grpId="1"/>
      <p:bldP build="whole" bldLvl="1" animBg="1" rev="0" advAuto="0" spid="338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9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9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9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0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01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١٢٦</a:t>
            </a:r>
          </a:p>
        </p:txBody>
      </p:sp>
      <p:grpSp>
        <p:nvGrpSpPr>
          <p:cNvPr id="3404" name="الرسم"/>
          <p:cNvGrpSpPr/>
          <p:nvPr/>
        </p:nvGrpSpPr>
        <p:grpSpPr>
          <a:xfrm>
            <a:off x="1079498" y="4057847"/>
            <a:ext cx="4770971" cy="366954"/>
            <a:chOff x="0" y="0"/>
            <a:chExt cx="4770969" cy="366953"/>
          </a:xfrm>
        </p:grpSpPr>
        <p:sp>
          <p:nvSpPr>
            <p:cNvPr id="3402" name="شكل"/>
            <p:cNvSpPr/>
            <p:nvPr/>
          </p:nvSpPr>
          <p:spPr>
            <a:xfrm>
              <a:off x="0" y="0"/>
              <a:ext cx="14695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0" y="0"/>
                  </a:moveTo>
                  <a:cubicBezTo>
                    <a:pt x="6202" y="13530"/>
                    <a:pt x="15259" y="8490"/>
                    <a:pt x="21551" y="21600"/>
                  </a:cubicBezTo>
                  <a:cubicBezTo>
                    <a:pt x="21503" y="15130"/>
                    <a:pt x="21600" y="6481"/>
                    <a:pt x="215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7EFB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3" name="شكل"/>
            <p:cNvSpPr/>
            <p:nvPr/>
          </p:nvSpPr>
          <p:spPr>
            <a:xfrm>
              <a:off x="4415368" y="354253"/>
              <a:ext cx="3556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01" fill="norm" stroke="1" extrusionOk="0">
                  <a:moveTo>
                    <a:pt x="21600" y="12501"/>
                  </a:moveTo>
                  <a:cubicBezTo>
                    <a:pt x="18600" y="7101"/>
                    <a:pt x="15600" y="1701"/>
                    <a:pt x="12514" y="351"/>
                  </a:cubicBezTo>
                  <a:cubicBezTo>
                    <a:pt x="9429" y="-999"/>
                    <a:pt x="6257" y="1701"/>
                    <a:pt x="4157" y="5751"/>
                  </a:cubicBezTo>
                  <a:cubicBezTo>
                    <a:pt x="2057" y="9801"/>
                    <a:pt x="1029" y="15201"/>
                    <a:pt x="0" y="20601"/>
                  </a:cubicBezTo>
                  <a:close/>
                </a:path>
              </a:pathLst>
            </a:custGeom>
            <a:solidFill>
              <a:srgbClr val="147EFB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405" name="IMG_3379.png" descr="IMG_33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031" y="1329673"/>
            <a:ext cx="5451944" cy="250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07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08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09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0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1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13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14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1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6" name="صفحة…"/>
          <p:cNvSpPr txBox="1"/>
          <p:nvPr/>
        </p:nvSpPr>
        <p:spPr>
          <a:xfrm>
            <a:off x="8399811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١٢٧</a:t>
            </a:r>
          </a:p>
        </p:txBody>
      </p:sp>
      <p:pic>
        <p:nvPicPr>
          <p:cNvPr id="3417" name="IMG_3372.png" descr="IMG_3372.png"/>
          <p:cNvPicPr>
            <a:picLocks noChangeAspect="1"/>
          </p:cNvPicPr>
          <p:nvPr/>
        </p:nvPicPr>
        <p:blipFill>
          <a:blip r:embed="rId3">
            <a:extLst/>
          </a:blip>
          <a:srcRect l="38986" t="12024" r="43262" b="77343"/>
          <a:stretch>
            <a:fillRect/>
          </a:stretch>
        </p:blipFill>
        <p:spPr>
          <a:xfrm>
            <a:off x="3518611" y="1878783"/>
            <a:ext cx="2862852" cy="128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8" name="IMG_3372.png" descr="IMG_337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0478" y="524660"/>
            <a:ext cx="2191649" cy="1232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9" name="IMG_3372.png" descr="IMG_3372.png"/>
          <p:cNvPicPr>
            <a:picLocks noChangeAspect="1"/>
          </p:cNvPicPr>
          <p:nvPr/>
        </p:nvPicPr>
        <p:blipFill>
          <a:blip r:embed="rId3">
            <a:extLst/>
          </a:blip>
          <a:srcRect l="44013" t="9074" r="40923" b="88093"/>
          <a:stretch>
            <a:fillRect/>
          </a:stretch>
        </p:blipFill>
        <p:spPr>
          <a:xfrm>
            <a:off x="4247600" y="1365487"/>
            <a:ext cx="2048872" cy="288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0" name="IMG_3372.png" descr="IMG_3372.png"/>
          <p:cNvPicPr>
            <a:picLocks noChangeAspect="1"/>
          </p:cNvPicPr>
          <p:nvPr/>
        </p:nvPicPr>
        <p:blipFill>
          <a:blip r:embed="rId3">
            <a:extLst/>
          </a:blip>
          <a:srcRect l="24577" t="12024" r="61005" b="75260"/>
          <a:stretch>
            <a:fillRect/>
          </a:stretch>
        </p:blipFill>
        <p:spPr>
          <a:xfrm>
            <a:off x="1022425" y="1751907"/>
            <a:ext cx="2325266" cy="1538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3" name="تجميع"/>
          <p:cNvGrpSpPr/>
          <p:nvPr/>
        </p:nvGrpSpPr>
        <p:grpSpPr>
          <a:xfrm>
            <a:off x="769542" y="3368283"/>
            <a:ext cx="5638748" cy="970383"/>
            <a:chOff x="0" y="0"/>
            <a:chExt cx="5638746" cy="970381"/>
          </a:xfrm>
        </p:grpSpPr>
        <p:pic>
          <p:nvPicPr>
            <p:cNvPr id="3421" name="IMG_3372.png" descr="IMG_337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577" t="22949" r="42534" b="70277"/>
            <a:stretch>
              <a:fillRect/>
            </a:stretch>
          </p:blipFill>
          <p:spPr>
            <a:xfrm>
              <a:off x="0" y="99427"/>
              <a:ext cx="5638747" cy="870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2" name="مستطيل"/>
            <p:cNvSpPr/>
            <p:nvPr/>
          </p:nvSpPr>
          <p:spPr>
            <a:xfrm>
              <a:off x="379874" y="0"/>
              <a:ext cx="2065378" cy="3391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7" name="Google Shape;1046;p38"/>
          <p:cNvGrpSpPr/>
          <p:nvPr/>
        </p:nvGrpSpPr>
        <p:grpSpPr>
          <a:xfrm>
            <a:off x="5327290" y="1604827"/>
            <a:ext cx="2074966" cy="1735005"/>
            <a:chOff x="0" y="-3"/>
            <a:chExt cx="2074965" cy="1735003"/>
          </a:xfrm>
        </p:grpSpPr>
        <p:grpSp>
          <p:nvGrpSpPr>
            <p:cNvPr id="2185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2181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2178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79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80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84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2182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83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86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8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4" y="1686461"/>
            <a:ext cx="2012372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2189" name="Google Shape;1736;p24"/>
          <p:cNvSpPr txBox="1"/>
          <p:nvPr/>
        </p:nvSpPr>
        <p:spPr>
          <a:xfrm>
            <a:off x="1648346" y="1608305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b="0"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b="0"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92" name="مربع"/>
          <p:cNvGrpSpPr/>
          <p:nvPr/>
        </p:nvGrpSpPr>
        <p:grpSpPr>
          <a:xfrm>
            <a:off x="7614395" y="423642"/>
            <a:ext cx="468894" cy="468893"/>
            <a:chOff x="0" y="0"/>
            <a:chExt cx="468892" cy="468892"/>
          </a:xfrm>
        </p:grpSpPr>
        <p:sp>
          <p:nvSpPr>
            <p:cNvPr id="2190" name="مربع"/>
            <p:cNvSpPr/>
            <p:nvPr/>
          </p:nvSpPr>
          <p:spPr>
            <a:xfrm>
              <a:off x="6350" y="6350"/>
              <a:ext cx="456193" cy="4561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191" name="مربع مربع" descr="مربع مربع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68894" cy="468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3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1" y="867133"/>
            <a:ext cx="1862497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4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2" cy="38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5" name="Google Shape;313;p4"/>
          <p:cNvGrpSpPr/>
          <p:nvPr/>
        </p:nvGrpSpPr>
        <p:grpSpPr>
          <a:xfrm>
            <a:off x="7726236" y="532392"/>
            <a:ext cx="209116" cy="201610"/>
            <a:chOff x="0" y="0"/>
            <a:chExt cx="209114" cy="201608"/>
          </a:xfrm>
        </p:grpSpPr>
        <p:sp>
          <p:nvSpPr>
            <p:cNvPr id="2195" name="Google Shape;314;p4"/>
            <p:cNvSpPr/>
            <p:nvPr/>
          </p:nvSpPr>
          <p:spPr>
            <a:xfrm rot="853477">
              <a:off x="28585" y="23177"/>
              <a:ext cx="145370" cy="1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315;p4"/>
            <p:cNvSpPr/>
            <p:nvPr/>
          </p:nvSpPr>
          <p:spPr>
            <a:xfrm rot="853477">
              <a:off x="39474" y="24757"/>
              <a:ext cx="135167" cy="14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316;p4"/>
            <p:cNvSpPr/>
            <p:nvPr/>
          </p:nvSpPr>
          <p:spPr>
            <a:xfrm rot="853477">
              <a:off x="100162" y="3009"/>
              <a:ext cx="12701" cy="19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317;p4"/>
            <p:cNvSpPr/>
            <p:nvPr/>
          </p:nvSpPr>
          <p:spPr>
            <a:xfrm rot="853477">
              <a:off x="-1531" y="85627"/>
              <a:ext cx="20163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318;p4"/>
            <p:cNvSpPr/>
            <p:nvPr/>
          </p:nvSpPr>
          <p:spPr>
            <a:xfrm rot="853477">
              <a:off x="64609" y="6193"/>
              <a:ext cx="74021" cy="18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319;p4"/>
            <p:cNvSpPr/>
            <p:nvPr/>
          </p:nvSpPr>
          <p:spPr>
            <a:xfrm rot="853477">
              <a:off x="13831" y="64104"/>
              <a:ext cx="189683" cy="6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320;p4"/>
            <p:cNvSpPr/>
            <p:nvPr/>
          </p:nvSpPr>
          <p:spPr>
            <a:xfrm rot="853477">
              <a:off x="19956" y="59877"/>
              <a:ext cx="182151" cy="7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321;p4"/>
            <p:cNvSpPr/>
            <p:nvPr/>
          </p:nvSpPr>
          <p:spPr>
            <a:xfrm rot="853477">
              <a:off x="56383" y="9974"/>
              <a:ext cx="85090" cy="1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322;p4"/>
            <p:cNvSpPr/>
            <p:nvPr/>
          </p:nvSpPr>
          <p:spPr>
            <a:xfrm rot="853477">
              <a:off x="62466" y="54124"/>
              <a:ext cx="83620" cy="8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323;p4"/>
            <p:cNvSpPr/>
            <p:nvPr/>
          </p:nvSpPr>
          <p:spPr>
            <a:xfrm rot="853477">
              <a:off x="81756" y="73224"/>
              <a:ext cx="45030" cy="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06" name="خط خط" descr="خط خط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0" y="1743357"/>
            <a:ext cx="2699598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7" name="خط خط" descr="خط خط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8"/>
            <a:ext cx="1517970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8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73784"/>
            <a:ext cx="1116178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209" name="IMG_1531.png" descr="IMG_1531.png"/>
          <p:cNvPicPr>
            <a:picLocks noChangeAspect="1"/>
          </p:cNvPicPr>
          <p:nvPr/>
        </p:nvPicPr>
        <p:blipFill>
          <a:blip r:embed="rId11">
            <a:alphaModFix amt="31278"/>
            <a:extLst/>
          </a:blip>
          <a:srcRect l="30813" t="3020" r="30813" b="47658"/>
          <a:stretch>
            <a:fillRect/>
          </a:stretch>
        </p:blipFill>
        <p:spPr>
          <a:xfrm>
            <a:off x="2286543" y="555317"/>
            <a:ext cx="2101565" cy="2711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2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188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1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88"/>
                  </p:tgtEl>
                </p:cond>
              </p:nextCondLst>
            </p:seq>
          </p:childTnLst>
        </p:cTn>
      </p:par>
    </p:tnLst>
    <p:bldLst>
      <p:bldP build="whole" bldLvl="1" animBg="1" rev="0" advAuto="0" spid="2208" grpId="3"/>
      <p:bldP build="whole" bldLvl="1" animBg="1" rev="0" advAuto="0" spid="2189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2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3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3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3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34" name="صفحة…"/>
          <p:cNvSpPr txBox="1"/>
          <p:nvPr/>
        </p:nvSpPr>
        <p:spPr>
          <a:xfrm>
            <a:off x="8331734" y="4260696"/>
            <a:ext cx="437926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١٢٧</a:t>
            </a:r>
          </a:p>
        </p:txBody>
      </p:sp>
      <p:pic>
        <p:nvPicPr>
          <p:cNvPr id="3435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1" b="75254"/>
          <a:stretch>
            <a:fillRect/>
          </a:stretch>
        </p:blipFill>
        <p:spPr>
          <a:xfrm>
            <a:off x="3436480" y="1182727"/>
            <a:ext cx="3124083" cy="38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379" fill="norm" stroke="1" extrusionOk="0">
                <a:moveTo>
                  <a:pt x="21181" y="46"/>
                </a:moveTo>
                <a:cubicBezTo>
                  <a:pt x="21164" y="-25"/>
                  <a:pt x="21145" y="-11"/>
                  <a:pt x="21124" y="68"/>
                </a:cubicBezTo>
                <a:cubicBezTo>
                  <a:pt x="21082" y="225"/>
                  <a:pt x="21030" y="709"/>
                  <a:pt x="20944" y="1584"/>
                </a:cubicBezTo>
                <a:lnTo>
                  <a:pt x="20735" y="3670"/>
                </a:lnTo>
                <a:lnTo>
                  <a:pt x="10669" y="3802"/>
                </a:lnTo>
                <a:cubicBezTo>
                  <a:pt x="1121" y="3932"/>
                  <a:pt x="591" y="4004"/>
                  <a:pt x="391" y="5164"/>
                </a:cubicBezTo>
                <a:cubicBezTo>
                  <a:pt x="-143" y="8277"/>
                  <a:pt x="-127" y="16184"/>
                  <a:pt x="418" y="18872"/>
                </a:cubicBezTo>
                <a:cubicBezTo>
                  <a:pt x="678" y="20156"/>
                  <a:pt x="911" y="20207"/>
                  <a:pt x="7998" y="20300"/>
                </a:cubicBezTo>
                <a:cubicBezTo>
                  <a:pt x="12019" y="20352"/>
                  <a:pt x="16383" y="20576"/>
                  <a:pt x="17700" y="20805"/>
                </a:cubicBezTo>
                <a:cubicBezTo>
                  <a:pt x="19018" y="21035"/>
                  <a:pt x="20190" y="21279"/>
                  <a:pt x="20306" y="21354"/>
                </a:cubicBezTo>
                <a:cubicBezTo>
                  <a:pt x="20647" y="21575"/>
                  <a:pt x="21037" y="20267"/>
                  <a:pt x="21189" y="18389"/>
                </a:cubicBezTo>
                <a:cubicBezTo>
                  <a:pt x="21395" y="15852"/>
                  <a:pt x="21457" y="9110"/>
                  <a:pt x="21292" y="7075"/>
                </a:cubicBezTo>
                <a:cubicBezTo>
                  <a:pt x="21208" y="6032"/>
                  <a:pt x="21186" y="5130"/>
                  <a:pt x="21235" y="4505"/>
                </a:cubicBezTo>
                <a:cubicBezTo>
                  <a:pt x="21333" y="3250"/>
                  <a:pt x="21334" y="1756"/>
                  <a:pt x="21232" y="485"/>
                </a:cubicBezTo>
                <a:cubicBezTo>
                  <a:pt x="21215" y="273"/>
                  <a:pt x="21197" y="117"/>
                  <a:pt x="21181" y="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3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37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27234" t="71831" r="59261" b="17219"/>
          <a:stretch>
            <a:fillRect/>
          </a:stretch>
        </p:blipFill>
        <p:spPr>
          <a:xfrm>
            <a:off x="846614" y="1686562"/>
            <a:ext cx="1966338" cy="11956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38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41868" t="73821" r="40397" b="23411"/>
          <a:stretch>
            <a:fillRect/>
          </a:stretch>
        </p:blipFill>
        <p:spPr>
          <a:xfrm>
            <a:off x="3206479" y="1676615"/>
            <a:ext cx="3129780" cy="3663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39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42195" t="76122" r="40070" b="21108"/>
          <a:stretch>
            <a:fillRect/>
          </a:stretch>
        </p:blipFill>
        <p:spPr>
          <a:xfrm>
            <a:off x="3194605" y="2646054"/>
            <a:ext cx="3129779" cy="3663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40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42252" t="78935" r="40013" b="18296"/>
          <a:stretch>
            <a:fillRect/>
          </a:stretch>
        </p:blipFill>
        <p:spPr>
          <a:xfrm>
            <a:off x="3194605" y="3679335"/>
            <a:ext cx="3129779" cy="3663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443" name="Google Shape;211;p3"/>
          <p:cNvGrpSpPr/>
          <p:nvPr/>
        </p:nvGrpSpPr>
        <p:grpSpPr>
          <a:xfrm>
            <a:off x="2668899" y="1564809"/>
            <a:ext cx="297898" cy="313806"/>
            <a:chOff x="-14" y="1"/>
            <a:chExt cx="297896" cy="313805"/>
          </a:xfrm>
        </p:grpSpPr>
        <p:sp>
          <p:nvSpPr>
            <p:cNvPr id="3441" name="Google Shape;212;p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2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4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4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5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5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5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54" name="صفحة…"/>
          <p:cNvSpPr txBox="1"/>
          <p:nvPr/>
        </p:nvSpPr>
        <p:spPr>
          <a:xfrm>
            <a:off x="8331734" y="4260696"/>
            <a:ext cx="437926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١٢٨</a:t>
            </a:r>
          </a:p>
        </p:txBody>
      </p:sp>
      <p:pic>
        <p:nvPicPr>
          <p:cNvPr id="3455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1" b="75254"/>
          <a:stretch>
            <a:fillRect/>
          </a:stretch>
        </p:blipFill>
        <p:spPr>
          <a:xfrm>
            <a:off x="3436480" y="1182727"/>
            <a:ext cx="3124083" cy="38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379" fill="norm" stroke="1" extrusionOk="0">
                <a:moveTo>
                  <a:pt x="21181" y="46"/>
                </a:moveTo>
                <a:cubicBezTo>
                  <a:pt x="21164" y="-25"/>
                  <a:pt x="21145" y="-11"/>
                  <a:pt x="21124" y="68"/>
                </a:cubicBezTo>
                <a:cubicBezTo>
                  <a:pt x="21082" y="225"/>
                  <a:pt x="21030" y="709"/>
                  <a:pt x="20944" y="1584"/>
                </a:cubicBezTo>
                <a:lnTo>
                  <a:pt x="20735" y="3670"/>
                </a:lnTo>
                <a:lnTo>
                  <a:pt x="10669" y="3802"/>
                </a:lnTo>
                <a:cubicBezTo>
                  <a:pt x="1121" y="3932"/>
                  <a:pt x="591" y="4004"/>
                  <a:pt x="391" y="5164"/>
                </a:cubicBezTo>
                <a:cubicBezTo>
                  <a:pt x="-143" y="8277"/>
                  <a:pt x="-127" y="16184"/>
                  <a:pt x="418" y="18872"/>
                </a:cubicBezTo>
                <a:cubicBezTo>
                  <a:pt x="678" y="20156"/>
                  <a:pt x="911" y="20207"/>
                  <a:pt x="7998" y="20300"/>
                </a:cubicBezTo>
                <a:cubicBezTo>
                  <a:pt x="12019" y="20352"/>
                  <a:pt x="16383" y="20576"/>
                  <a:pt x="17700" y="20805"/>
                </a:cubicBezTo>
                <a:cubicBezTo>
                  <a:pt x="19018" y="21035"/>
                  <a:pt x="20190" y="21279"/>
                  <a:pt x="20306" y="21354"/>
                </a:cubicBezTo>
                <a:cubicBezTo>
                  <a:pt x="20647" y="21575"/>
                  <a:pt x="21037" y="20267"/>
                  <a:pt x="21189" y="18389"/>
                </a:cubicBezTo>
                <a:cubicBezTo>
                  <a:pt x="21395" y="15852"/>
                  <a:pt x="21457" y="9110"/>
                  <a:pt x="21292" y="7075"/>
                </a:cubicBezTo>
                <a:cubicBezTo>
                  <a:pt x="21208" y="6032"/>
                  <a:pt x="21186" y="5130"/>
                  <a:pt x="21235" y="4505"/>
                </a:cubicBezTo>
                <a:cubicBezTo>
                  <a:pt x="21333" y="3250"/>
                  <a:pt x="21334" y="1756"/>
                  <a:pt x="21232" y="485"/>
                </a:cubicBezTo>
                <a:cubicBezTo>
                  <a:pt x="21215" y="273"/>
                  <a:pt x="21197" y="117"/>
                  <a:pt x="21181" y="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57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26304" t="84744" r="60190" b="4306"/>
          <a:stretch>
            <a:fillRect/>
          </a:stretch>
        </p:blipFill>
        <p:spPr>
          <a:xfrm>
            <a:off x="846614" y="1686561"/>
            <a:ext cx="1966337" cy="11956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58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42263" t="87458" r="40002" b="8196"/>
          <a:stretch>
            <a:fillRect/>
          </a:stretch>
        </p:blipFill>
        <p:spPr>
          <a:xfrm>
            <a:off x="3136796" y="1668202"/>
            <a:ext cx="3269283" cy="600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59" name="IMG_3381.png" descr="IMG_3381.png"/>
          <p:cNvPicPr>
            <a:picLocks noChangeAspect="1"/>
          </p:cNvPicPr>
          <p:nvPr/>
        </p:nvPicPr>
        <p:blipFill>
          <a:blip r:embed="rId5">
            <a:extLst/>
          </a:blip>
          <a:srcRect l="41141" t="92402" r="40070" b="2912"/>
          <a:stretch>
            <a:fillRect/>
          </a:stretch>
        </p:blipFill>
        <p:spPr>
          <a:xfrm>
            <a:off x="3150082" y="3105216"/>
            <a:ext cx="3315941" cy="620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462" name="Google Shape;211;p3"/>
          <p:cNvGrpSpPr/>
          <p:nvPr/>
        </p:nvGrpSpPr>
        <p:grpSpPr>
          <a:xfrm>
            <a:off x="2668899" y="1564809"/>
            <a:ext cx="297898" cy="313806"/>
            <a:chOff x="-14" y="1"/>
            <a:chExt cx="297896" cy="313805"/>
          </a:xfrm>
        </p:grpSpPr>
        <p:sp>
          <p:nvSpPr>
            <p:cNvPr id="3460" name="Google Shape;212;p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1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6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7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7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7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73" name="صفحة…"/>
          <p:cNvSpPr txBox="1"/>
          <p:nvPr/>
        </p:nvSpPr>
        <p:spPr>
          <a:xfrm>
            <a:off x="8399811" y="4306822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١٢٩</a:t>
            </a:r>
          </a:p>
        </p:txBody>
      </p:sp>
      <p:grpSp>
        <p:nvGrpSpPr>
          <p:cNvPr id="3476" name="تجميع"/>
          <p:cNvGrpSpPr/>
          <p:nvPr/>
        </p:nvGrpSpPr>
        <p:grpSpPr>
          <a:xfrm>
            <a:off x="1998039" y="1006745"/>
            <a:ext cx="4187017" cy="1401765"/>
            <a:chOff x="-19" y="0"/>
            <a:chExt cx="4187015" cy="1401764"/>
          </a:xfrm>
        </p:grpSpPr>
        <p:pic>
          <p:nvPicPr>
            <p:cNvPr id="3474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75" name="Google Shape;4625;p49" descr="Google Shape;4625;p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477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478" name="IMG_2240.jpeg" descr="IMG_22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0" y="1233015"/>
            <a:ext cx="1152839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479" name="IMG_3382.png" descr="IMG_3382.png"/>
          <p:cNvPicPr>
            <a:picLocks noChangeAspect="1"/>
          </p:cNvPicPr>
          <p:nvPr/>
        </p:nvPicPr>
        <p:blipFill>
          <a:blip r:embed="rId7">
            <a:extLst/>
          </a:blip>
          <a:srcRect l="26200" t="15301" r="28927" b="52967"/>
          <a:stretch>
            <a:fillRect/>
          </a:stretch>
        </p:blipFill>
        <p:spPr>
          <a:xfrm>
            <a:off x="2135049" y="2324191"/>
            <a:ext cx="3846240" cy="2039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8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8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8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0" name="صفحة…"/>
          <p:cNvSpPr txBox="1"/>
          <p:nvPr/>
        </p:nvSpPr>
        <p:spPr>
          <a:xfrm>
            <a:off x="8217302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١٢٨</a:t>
            </a:r>
          </a:p>
        </p:txBody>
      </p:sp>
      <p:pic>
        <p:nvPicPr>
          <p:cNvPr id="349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2" b="64546"/>
          <a:stretch>
            <a:fillRect/>
          </a:stretch>
        </p:blipFill>
        <p:spPr>
          <a:xfrm>
            <a:off x="3909026" y="1122126"/>
            <a:ext cx="2662140" cy="26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92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28301" t="68657" r="55632" b="20912"/>
          <a:stretch>
            <a:fillRect/>
          </a:stretch>
        </p:blipFill>
        <p:spPr>
          <a:xfrm>
            <a:off x="4029844" y="1446189"/>
            <a:ext cx="2451577" cy="11934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93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5737" t="72214" r="37719" b="25178"/>
          <a:stretch>
            <a:fillRect/>
          </a:stretch>
        </p:blipFill>
        <p:spPr>
          <a:xfrm>
            <a:off x="4029645" y="2813379"/>
            <a:ext cx="2451776" cy="2897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94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8559" t="74598" r="37779" b="22586"/>
          <a:stretch>
            <a:fillRect/>
          </a:stretch>
        </p:blipFill>
        <p:spPr>
          <a:xfrm>
            <a:off x="3996109" y="3254827"/>
            <a:ext cx="2519144" cy="3893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95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8668" t="77265" r="38025" b="20347"/>
          <a:stretch>
            <a:fillRect/>
          </a:stretch>
        </p:blipFill>
        <p:spPr>
          <a:xfrm>
            <a:off x="4018334" y="3793187"/>
            <a:ext cx="2474459" cy="332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96" name="IMG_3374.png" descr="IMG_3374.png"/>
          <p:cNvPicPr>
            <a:picLocks noChangeAspect="1"/>
          </p:cNvPicPr>
          <p:nvPr/>
        </p:nvPicPr>
        <p:blipFill>
          <a:blip r:embed="rId4">
            <a:extLst/>
          </a:blip>
          <a:srcRect l="45456" t="79892" r="38265" b="17680"/>
          <a:stretch>
            <a:fillRect/>
          </a:stretch>
        </p:blipFill>
        <p:spPr>
          <a:xfrm>
            <a:off x="3928144" y="4326835"/>
            <a:ext cx="2623894" cy="2933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0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498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49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1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02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0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0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0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1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11" name="Google Shape;4625;p49"/>
          <p:cNvSpPr txBox="1"/>
          <p:nvPr>
            <p:ph type="title"/>
          </p:nvPr>
        </p:nvSpPr>
        <p:spPr>
          <a:xfrm>
            <a:off x="3203969" y="1752781"/>
            <a:ext cx="1911233" cy="54518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59">
              <a:defRPr sz="2200">
                <a:solidFill>
                  <a:srgbClr val="FEF9D9"/>
                </a:solidFill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512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13" name="صفحة"/>
          <p:cNvSpPr txBox="1"/>
          <p:nvPr/>
        </p:nvSpPr>
        <p:spPr>
          <a:xfrm>
            <a:off x="8216209" y="4265119"/>
            <a:ext cx="400212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514" name="IMG_2367.png" descr="IMG_2367.png"/>
          <p:cNvPicPr>
            <a:picLocks noChangeAspect="1"/>
          </p:cNvPicPr>
          <p:nvPr/>
        </p:nvPicPr>
        <p:blipFill>
          <a:blip r:embed="rId4">
            <a:alphaModFix amt="35159"/>
            <a:extLst/>
          </a:blip>
          <a:stretch>
            <a:fillRect/>
          </a:stretch>
        </p:blipFill>
        <p:spPr>
          <a:xfrm>
            <a:off x="2614139" y="2067425"/>
            <a:ext cx="2704734" cy="2163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8" name="Google Shape;4622;p49"/>
          <p:cNvGrpSpPr/>
          <p:nvPr/>
        </p:nvGrpSpPr>
        <p:grpSpPr>
          <a:xfrm>
            <a:off x="1661038" y="1310491"/>
            <a:ext cx="4997099" cy="1617612"/>
            <a:chOff x="0" y="0"/>
            <a:chExt cx="4997098" cy="1617611"/>
          </a:xfrm>
        </p:grpSpPr>
        <p:sp>
          <p:nvSpPr>
            <p:cNvPr id="3516" name="Google Shape;4622;p49"/>
            <p:cNvSpPr/>
            <p:nvPr/>
          </p:nvSpPr>
          <p:spPr>
            <a:xfrm rot="21451959">
              <a:off x="237864" y="245536"/>
              <a:ext cx="4509342" cy="847397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517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3" cy="1406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19" name="Google Shape;4623;p49"/>
          <p:cNvSpPr/>
          <p:nvPr/>
        </p:nvSpPr>
        <p:spPr>
          <a:xfrm rot="21189298">
            <a:off x="1526026" y="1475416"/>
            <a:ext cx="764396" cy="5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20" name="Google Shape;4624;p49"/>
          <p:cNvSpPr/>
          <p:nvPr/>
        </p:nvSpPr>
        <p:spPr>
          <a:xfrm rot="4554862">
            <a:off x="5782152" y="1373991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2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2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2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2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2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30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50" r="22300" b="20363"/>
          <a:stretch>
            <a:fillRect/>
          </a:stretch>
        </p:blipFill>
        <p:spPr>
          <a:xfrm>
            <a:off x="2132387" y="1542388"/>
            <a:ext cx="1011884" cy="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6"/>
                </a:moveTo>
                <a:cubicBezTo>
                  <a:pt x="10338" y="61"/>
                  <a:pt x="9383" y="440"/>
                  <a:pt x="8531" y="1278"/>
                </a:cubicBezTo>
                <a:cubicBezTo>
                  <a:pt x="8268" y="1537"/>
                  <a:pt x="7930" y="1814"/>
                  <a:pt x="7787" y="1887"/>
                </a:cubicBezTo>
                <a:cubicBezTo>
                  <a:pt x="7491" y="2036"/>
                  <a:pt x="7057" y="2374"/>
                  <a:pt x="6569" y="2841"/>
                </a:cubicBezTo>
                <a:cubicBezTo>
                  <a:pt x="6384" y="3018"/>
                  <a:pt x="6074" y="3302"/>
                  <a:pt x="5876" y="3468"/>
                </a:cubicBezTo>
                <a:cubicBezTo>
                  <a:pt x="4785" y="4390"/>
                  <a:pt x="4300" y="4971"/>
                  <a:pt x="3526" y="6311"/>
                </a:cubicBezTo>
                <a:cubicBezTo>
                  <a:pt x="2621" y="7876"/>
                  <a:pt x="2191" y="9688"/>
                  <a:pt x="2249" y="11662"/>
                </a:cubicBezTo>
                <a:cubicBezTo>
                  <a:pt x="2264" y="12181"/>
                  <a:pt x="2293" y="12680"/>
                  <a:pt x="2308" y="12766"/>
                </a:cubicBezTo>
                <a:cubicBezTo>
                  <a:pt x="2324" y="12853"/>
                  <a:pt x="2370" y="13115"/>
                  <a:pt x="2410" y="13358"/>
                </a:cubicBezTo>
                <a:cubicBezTo>
                  <a:pt x="2449" y="13600"/>
                  <a:pt x="2541" y="13999"/>
                  <a:pt x="2621" y="14241"/>
                </a:cubicBezTo>
                <a:cubicBezTo>
                  <a:pt x="2762" y="14671"/>
                  <a:pt x="2766" y="14682"/>
                  <a:pt x="2655" y="14780"/>
                </a:cubicBezTo>
                <a:cubicBezTo>
                  <a:pt x="2592" y="14836"/>
                  <a:pt x="2393" y="14898"/>
                  <a:pt x="2207" y="14921"/>
                </a:cubicBezTo>
                <a:cubicBezTo>
                  <a:pt x="1395" y="15020"/>
                  <a:pt x="1160" y="15165"/>
                  <a:pt x="1116" y="15601"/>
                </a:cubicBezTo>
                <a:cubicBezTo>
                  <a:pt x="1104" y="15718"/>
                  <a:pt x="1065" y="15901"/>
                  <a:pt x="1023" y="16007"/>
                </a:cubicBezTo>
                <a:cubicBezTo>
                  <a:pt x="929" y="16245"/>
                  <a:pt x="981" y="16488"/>
                  <a:pt x="1167" y="16678"/>
                </a:cubicBezTo>
                <a:cubicBezTo>
                  <a:pt x="1244" y="16757"/>
                  <a:pt x="1366" y="16915"/>
                  <a:pt x="1437" y="17023"/>
                </a:cubicBezTo>
                <a:cubicBezTo>
                  <a:pt x="1525" y="17157"/>
                  <a:pt x="1633" y="17233"/>
                  <a:pt x="1776" y="17261"/>
                </a:cubicBezTo>
                <a:cubicBezTo>
                  <a:pt x="1892" y="17284"/>
                  <a:pt x="2013" y="17347"/>
                  <a:pt x="2046" y="17411"/>
                </a:cubicBezTo>
                <a:cubicBezTo>
                  <a:pt x="2157" y="17626"/>
                  <a:pt x="2397" y="17658"/>
                  <a:pt x="3078" y="17544"/>
                </a:cubicBezTo>
                <a:cubicBezTo>
                  <a:pt x="3985" y="17392"/>
                  <a:pt x="4097" y="17422"/>
                  <a:pt x="4456" y="17853"/>
                </a:cubicBezTo>
                <a:cubicBezTo>
                  <a:pt x="4618" y="18048"/>
                  <a:pt x="4868" y="18334"/>
                  <a:pt x="5005" y="18488"/>
                </a:cubicBezTo>
                <a:cubicBezTo>
                  <a:pt x="5221" y="18731"/>
                  <a:pt x="5498" y="19206"/>
                  <a:pt x="6197" y="20502"/>
                </a:cubicBezTo>
                <a:cubicBezTo>
                  <a:pt x="6412" y="20902"/>
                  <a:pt x="6635" y="21109"/>
                  <a:pt x="6925" y="21191"/>
                </a:cubicBezTo>
                <a:cubicBezTo>
                  <a:pt x="7251" y="21282"/>
                  <a:pt x="7590" y="21193"/>
                  <a:pt x="7871" y="20935"/>
                </a:cubicBezTo>
                <a:lnTo>
                  <a:pt x="8074" y="20740"/>
                </a:lnTo>
                <a:lnTo>
                  <a:pt x="8421" y="20837"/>
                </a:lnTo>
                <a:cubicBezTo>
                  <a:pt x="8866" y="20958"/>
                  <a:pt x="9082" y="21045"/>
                  <a:pt x="9131" y="21129"/>
                </a:cubicBezTo>
                <a:cubicBezTo>
                  <a:pt x="9153" y="21165"/>
                  <a:pt x="9290" y="21191"/>
                  <a:pt x="9436" y="21191"/>
                </a:cubicBezTo>
                <a:cubicBezTo>
                  <a:pt x="9581" y="21191"/>
                  <a:pt x="9713" y="21220"/>
                  <a:pt x="9732" y="21252"/>
                </a:cubicBezTo>
                <a:cubicBezTo>
                  <a:pt x="9751" y="21285"/>
                  <a:pt x="9818" y="21315"/>
                  <a:pt x="9875" y="21314"/>
                </a:cubicBezTo>
                <a:cubicBezTo>
                  <a:pt x="10078" y="21310"/>
                  <a:pt x="10886" y="21437"/>
                  <a:pt x="11034" y="21500"/>
                </a:cubicBezTo>
                <a:cubicBezTo>
                  <a:pt x="11116" y="21535"/>
                  <a:pt x="11238" y="21552"/>
                  <a:pt x="11304" y="21535"/>
                </a:cubicBezTo>
                <a:cubicBezTo>
                  <a:pt x="11371" y="21518"/>
                  <a:pt x="11695" y="21502"/>
                  <a:pt x="12023" y="21500"/>
                </a:cubicBezTo>
                <a:cubicBezTo>
                  <a:pt x="12351" y="21497"/>
                  <a:pt x="12698" y="21475"/>
                  <a:pt x="12792" y="21447"/>
                </a:cubicBezTo>
                <a:cubicBezTo>
                  <a:pt x="12891" y="21417"/>
                  <a:pt x="12975" y="21423"/>
                  <a:pt x="12995" y="21456"/>
                </a:cubicBezTo>
                <a:cubicBezTo>
                  <a:pt x="13048" y="21546"/>
                  <a:pt x="13305" y="21520"/>
                  <a:pt x="13384" y="21420"/>
                </a:cubicBezTo>
                <a:cubicBezTo>
                  <a:pt x="13423" y="21371"/>
                  <a:pt x="13575" y="21322"/>
                  <a:pt x="13731" y="21305"/>
                </a:cubicBezTo>
                <a:cubicBezTo>
                  <a:pt x="14092" y="21266"/>
                  <a:pt x="14588" y="21148"/>
                  <a:pt x="14728" y="21067"/>
                </a:cubicBezTo>
                <a:cubicBezTo>
                  <a:pt x="14817" y="21015"/>
                  <a:pt x="15529" y="20889"/>
                  <a:pt x="15777" y="20882"/>
                </a:cubicBezTo>
                <a:cubicBezTo>
                  <a:pt x="15848" y="20880"/>
                  <a:pt x="17910" y="19341"/>
                  <a:pt x="17967" y="19248"/>
                </a:cubicBezTo>
                <a:cubicBezTo>
                  <a:pt x="17984" y="19219"/>
                  <a:pt x="18181" y="19042"/>
                  <a:pt x="18406" y="18850"/>
                </a:cubicBezTo>
                <a:cubicBezTo>
                  <a:pt x="18802" y="18512"/>
                  <a:pt x="18821" y="18505"/>
                  <a:pt x="19040" y="18568"/>
                </a:cubicBezTo>
                <a:cubicBezTo>
                  <a:pt x="19360" y="18660"/>
                  <a:pt x="19896" y="18593"/>
                  <a:pt x="20173" y="18427"/>
                </a:cubicBezTo>
                <a:cubicBezTo>
                  <a:pt x="20651" y="18139"/>
                  <a:pt x="20981" y="17474"/>
                  <a:pt x="20909" y="16917"/>
                </a:cubicBezTo>
                <a:cubicBezTo>
                  <a:pt x="20892" y="16780"/>
                  <a:pt x="20796" y="16483"/>
                  <a:pt x="20697" y="16263"/>
                </a:cubicBezTo>
                <a:lnTo>
                  <a:pt x="20511" y="15866"/>
                </a:lnTo>
                <a:lnTo>
                  <a:pt x="20816" y="15495"/>
                </a:lnTo>
                <a:cubicBezTo>
                  <a:pt x="21165" y="15068"/>
                  <a:pt x="21237" y="14912"/>
                  <a:pt x="21188" y="14656"/>
                </a:cubicBezTo>
                <a:cubicBezTo>
                  <a:pt x="21157" y="14492"/>
                  <a:pt x="21219" y="14062"/>
                  <a:pt x="21399" y="13331"/>
                </a:cubicBezTo>
                <a:cubicBezTo>
                  <a:pt x="21428" y="13210"/>
                  <a:pt x="21487" y="12704"/>
                  <a:pt x="21526" y="12210"/>
                </a:cubicBezTo>
                <a:cubicBezTo>
                  <a:pt x="21600" y="11291"/>
                  <a:pt x="21533" y="9837"/>
                  <a:pt x="21399" y="9393"/>
                </a:cubicBezTo>
                <a:cubicBezTo>
                  <a:pt x="21367" y="9289"/>
                  <a:pt x="21283" y="8954"/>
                  <a:pt x="21213" y="8642"/>
                </a:cubicBezTo>
                <a:cubicBezTo>
                  <a:pt x="21142" y="8331"/>
                  <a:pt x="21048" y="8023"/>
                  <a:pt x="21002" y="7954"/>
                </a:cubicBezTo>
                <a:cubicBezTo>
                  <a:pt x="20957" y="7886"/>
                  <a:pt x="20926" y="7791"/>
                  <a:pt x="20926" y="7750"/>
                </a:cubicBezTo>
                <a:cubicBezTo>
                  <a:pt x="20926" y="7709"/>
                  <a:pt x="20830" y="7461"/>
                  <a:pt x="20714" y="7203"/>
                </a:cubicBezTo>
                <a:cubicBezTo>
                  <a:pt x="20598" y="6944"/>
                  <a:pt x="20503" y="6715"/>
                  <a:pt x="20503" y="6691"/>
                </a:cubicBezTo>
                <a:cubicBezTo>
                  <a:pt x="20503" y="6626"/>
                  <a:pt x="19941" y="5723"/>
                  <a:pt x="19717" y="5428"/>
                </a:cubicBezTo>
                <a:cubicBezTo>
                  <a:pt x="19612" y="5289"/>
                  <a:pt x="19255" y="4755"/>
                  <a:pt x="18930" y="4236"/>
                </a:cubicBezTo>
                <a:cubicBezTo>
                  <a:pt x="17836" y="2489"/>
                  <a:pt x="16986" y="1645"/>
                  <a:pt x="15582" y="916"/>
                </a:cubicBezTo>
                <a:cubicBezTo>
                  <a:pt x="14284" y="243"/>
                  <a:pt x="13042" y="-48"/>
                  <a:pt x="11710" y="6"/>
                </a:cubicBezTo>
                <a:close/>
                <a:moveTo>
                  <a:pt x="2494" y="2125"/>
                </a:moveTo>
                <a:cubicBezTo>
                  <a:pt x="2273" y="2125"/>
                  <a:pt x="2575" y="3122"/>
                  <a:pt x="2908" y="3494"/>
                </a:cubicBezTo>
                <a:cubicBezTo>
                  <a:pt x="3087" y="3694"/>
                  <a:pt x="3164" y="3638"/>
                  <a:pt x="3154" y="3309"/>
                </a:cubicBezTo>
                <a:cubicBezTo>
                  <a:pt x="3140" y="2887"/>
                  <a:pt x="2717" y="2125"/>
                  <a:pt x="2494" y="2125"/>
                </a:cubicBezTo>
                <a:close/>
                <a:moveTo>
                  <a:pt x="845" y="3317"/>
                </a:moveTo>
                <a:cubicBezTo>
                  <a:pt x="614" y="3283"/>
                  <a:pt x="617" y="3490"/>
                  <a:pt x="854" y="3750"/>
                </a:cubicBezTo>
                <a:cubicBezTo>
                  <a:pt x="965" y="3872"/>
                  <a:pt x="1216" y="4075"/>
                  <a:pt x="1412" y="4209"/>
                </a:cubicBezTo>
                <a:cubicBezTo>
                  <a:pt x="1781" y="4462"/>
                  <a:pt x="2046" y="4526"/>
                  <a:pt x="2046" y="4359"/>
                </a:cubicBezTo>
                <a:cubicBezTo>
                  <a:pt x="2046" y="4122"/>
                  <a:pt x="1175" y="3367"/>
                  <a:pt x="845" y="3317"/>
                </a:cubicBezTo>
                <a:close/>
                <a:moveTo>
                  <a:pt x="228" y="5234"/>
                </a:moveTo>
                <a:cubicBezTo>
                  <a:pt x="84" y="5249"/>
                  <a:pt x="0" y="5304"/>
                  <a:pt x="0" y="5393"/>
                </a:cubicBezTo>
                <a:cubicBezTo>
                  <a:pt x="0" y="5511"/>
                  <a:pt x="227" y="5632"/>
                  <a:pt x="727" y="5772"/>
                </a:cubicBezTo>
                <a:cubicBezTo>
                  <a:pt x="1161" y="5894"/>
                  <a:pt x="1446" y="5844"/>
                  <a:pt x="1446" y="5649"/>
                </a:cubicBezTo>
                <a:cubicBezTo>
                  <a:pt x="1446" y="5502"/>
                  <a:pt x="1341" y="5439"/>
                  <a:pt x="820" y="5304"/>
                </a:cubicBezTo>
                <a:cubicBezTo>
                  <a:pt x="576" y="5241"/>
                  <a:pt x="372" y="5218"/>
                  <a:pt x="228" y="52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31" name="Google Shape;1742;p25" descr="Google Shape;174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8" y="1681569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532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016467" y="2587507"/>
            <a:ext cx="2286446" cy="213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33" name="IMG_2367.png" descr="IMG_2367.png"/>
          <p:cNvPicPr>
            <a:picLocks noChangeAspect="1"/>
          </p:cNvPicPr>
          <p:nvPr/>
        </p:nvPicPr>
        <p:blipFill>
          <a:blip r:embed="rId7">
            <a:alphaModFix amt="13012"/>
            <a:extLst/>
          </a:blip>
          <a:stretch>
            <a:fillRect/>
          </a:stretch>
        </p:blipFill>
        <p:spPr>
          <a:xfrm>
            <a:off x="3120397" y="2724362"/>
            <a:ext cx="2182419" cy="174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4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7" y="2945590"/>
            <a:ext cx="2209506" cy="146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3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4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4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4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4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45" name="مستطيل مستدير الزوايا"/>
          <p:cNvSpPr/>
          <p:nvPr/>
        </p:nvSpPr>
        <p:spPr>
          <a:xfrm>
            <a:off x="681564" y="1289554"/>
            <a:ext cx="568292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46" name="مستطيل مستدير الزوايا"/>
          <p:cNvSpPr/>
          <p:nvPr/>
        </p:nvSpPr>
        <p:spPr>
          <a:xfrm>
            <a:off x="791222" y="2121819"/>
            <a:ext cx="5682928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551" name="تجميع"/>
          <p:cNvGrpSpPr/>
          <p:nvPr/>
        </p:nvGrpSpPr>
        <p:grpSpPr>
          <a:xfrm>
            <a:off x="1029233" y="2193849"/>
            <a:ext cx="4987591" cy="563437"/>
            <a:chOff x="-1" y="0"/>
            <a:chExt cx="4987590" cy="563435"/>
          </a:xfrm>
        </p:grpSpPr>
        <p:grpSp>
          <p:nvGrpSpPr>
            <p:cNvPr id="3549" name="تجميع"/>
            <p:cNvGrpSpPr/>
            <p:nvPr/>
          </p:nvGrpSpPr>
          <p:grpSpPr>
            <a:xfrm>
              <a:off x="-2" y="-1"/>
              <a:ext cx="4987591" cy="563437"/>
              <a:chOff x="0" y="0"/>
              <a:chExt cx="4987590" cy="563435"/>
            </a:xfrm>
          </p:grpSpPr>
          <p:sp>
            <p:nvSpPr>
              <p:cNvPr id="3547" name="Google Shape;2631;p60"/>
              <p:cNvSpPr/>
              <p:nvPr/>
            </p:nvSpPr>
            <p:spPr>
              <a:xfrm rot="10800000">
                <a:off x="3544565" y="0"/>
                <a:ext cx="1443026" cy="56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48" name="Google Shape;2632;p60"/>
              <p:cNvSpPr/>
              <p:nvPr/>
            </p:nvSpPr>
            <p:spPr>
              <a:xfrm rot="10800000">
                <a:off x="0" y="0"/>
                <a:ext cx="3968924" cy="56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50" name="ماذا سنتعلم"/>
            <p:cNvSpPr txBox="1"/>
            <p:nvPr/>
          </p:nvSpPr>
          <p:spPr>
            <a:xfrm>
              <a:off x="3904804" y="94971"/>
              <a:ext cx="107307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556" name="تجميع"/>
          <p:cNvGrpSpPr/>
          <p:nvPr/>
        </p:nvGrpSpPr>
        <p:grpSpPr>
          <a:xfrm>
            <a:off x="954233" y="1329671"/>
            <a:ext cx="4992621" cy="564007"/>
            <a:chOff x="-2" y="-1"/>
            <a:chExt cx="4992619" cy="564005"/>
          </a:xfrm>
        </p:grpSpPr>
        <p:grpSp>
          <p:nvGrpSpPr>
            <p:cNvPr id="3554" name="تجميع"/>
            <p:cNvGrpSpPr/>
            <p:nvPr/>
          </p:nvGrpSpPr>
          <p:grpSpPr>
            <a:xfrm>
              <a:off x="-3" y="-2"/>
              <a:ext cx="4992621" cy="564007"/>
              <a:chOff x="0" y="0"/>
              <a:chExt cx="4992619" cy="564005"/>
            </a:xfrm>
          </p:grpSpPr>
          <p:sp>
            <p:nvSpPr>
              <p:cNvPr id="3552" name="Google Shape;2631;p60"/>
              <p:cNvSpPr/>
              <p:nvPr/>
            </p:nvSpPr>
            <p:spPr>
              <a:xfrm rot="10800000">
                <a:off x="3548139" y="0"/>
                <a:ext cx="1444481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53" name="Google Shape;2632;p60"/>
              <p:cNvSpPr/>
              <p:nvPr/>
            </p:nvSpPr>
            <p:spPr>
              <a:xfrm rot="10800000">
                <a:off x="0" y="0"/>
                <a:ext cx="3972926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55" name="ماذا نعرف"/>
            <p:cNvSpPr txBox="1"/>
            <p:nvPr/>
          </p:nvSpPr>
          <p:spPr>
            <a:xfrm>
              <a:off x="3963580" y="103292"/>
              <a:ext cx="89866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557" name="مستطيل مستدير الزوايا"/>
          <p:cNvSpPr/>
          <p:nvPr/>
        </p:nvSpPr>
        <p:spPr>
          <a:xfrm>
            <a:off x="769140" y="3063494"/>
            <a:ext cx="5639551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562" name="تجميع"/>
          <p:cNvGrpSpPr/>
          <p:nvPr/>
        </p:nvGrpSpPr>
        <p:grpSpPr>
          <a:xfrm>
            <a:off x="1131124" y="3082213"/>
            <a:ext cx="5003124" cy="565193"/>
            <a:chOff x="-1" y="-1"/>
            <a:chExt cx="5003122" cy="565191"/>
          </a:xfrm>
        </p:grpSpPr>
        <p:grpSp>
          <p:nvGrpSpPr>
            <p:cNvPr id="3560" name="تجميع"/>
            <p:cNvGrpSpPr/>
            <p:nvPr/>
          </p:nvGrpSpPr>
          <p:grpSpPr>
            <a:xfrm>
              <a:off x="-2" y="-2"/>
              <a:ext cx="5003124" cy="565193"/>
              <a:chOff x="0" y="0"/>
              <a:chExt cx="5003122" cy="565191"/>
            </a:xfrm>
          </p:grpSpPr>
          <p:sp>
            <p:nvSpPr>
              <p:cNvPr id="3558" name="Google Shape;2631;p60"/>
              <p:cNvSpPr/>
              <p:nvPr/>
            </p:nvSpPr>
            <p:spPr>
              <a:xfrm rot="10800000">
                <a:off x="3555603" y="0"/>
                <a:ext cx="1447520" cy="565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59" name="Google Shape;2632;p60"/>
              <p:cNvSpPr/>
              <p:nvPr/>
            </p:nvSpPr>
            <p:spPr>
              <a:xfrm rot="10800000">
                <a:off x="0" y="-1"/>
                <a:ext cx="3981284" cy="565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61" name="ماذا تعلمنا"/>
            <p:cNvSpPr txBox="1"/>
            <p:nvPr/>
          </p:nvSpPr>
          <p:spPr>
            <a:xfrm>
              <a:off x="3916965" y="95267"/>
              <a:ext cx="1076412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563" name="مستطيل مستدير الزوايا"/>
          <p:cNvSpPr/>
          <p:nvPr/>
        </p:nvSpPr>
        <p:spPr>
          <a:xfrm>
            <a:off x="6127836" y="1333110"/>
            <a:ext cx="365661" cy="2375780"/>
          </a:xfrm>
          <a:prstGeom prst="roundRect">
            <a:avLst>
              <a:gd name="adj" fmla="val 46299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64" name="جدول التعلم"/>
          <p:cNvSpPr txBox="1"/>
          <p:nvPr/>
        </p:nvSpPr>
        <p:spPr>
          <a:xfrm rot="5400000">
            <a:off x="5817111" y="2297525"/>
            <a:ext cx="108694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565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6" t="22192" r="26765" b="28110"/>
          <a:stretch>
            <a:fillRect/>
          </a:stretch>
        </p:blipFill>
        <p:spPr>
          <a:xfrm>
            <a:off x="5570509" y="3403758"/>
            <a:ext cx="1035364" cy="99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2" y="284"/>
                  <a:pt x="10336" y="710"/>
                </a:cubicBezTo>
                <a:cubicBezTo>
                  <a:pt x="9555" y="1094"/>
                  <a:pt x="8513" y="1566"/>
                  <a:pt x="8017" y="1750"/>
                </a:cubicBezTo>
                <a:cubicBezTo>
                  <a:pt x="6783" y="2208"/>
                  <a:pt x="5301" y="3404"/>
                  <a:pt x="4284" y="4769"/>
                </a:cubicBezTo>
                <a:cubicBezTo>
                  <a:pt x="3777" y="5449"/>
                  <a:pt x="3307" y="5887"/>
                  <a:pt x="3117" y="5851"/>
                </a:cubicBezTo>
                <a:cubicBezTo>
                  <a:pt x="2942" y="5817"/>
                  <a:pt x="2640" y="5877"/>
                  <a:pt x="2450" y="5987"/>
                </a:cubicBezTo>
                <a:cubicBezTo>
                  <a:pt x="2176" y="6145"/>
                  <a:pt x="1951" y="6016"/>
                  <a:pt x="1373" y="5369"/>
                </a:cubicBezTo>
                <a:cubicBezTo>
                  <a:pt x="878" y="4818"/>
                  <a:pt x="534" y="4596"/>
                  <a:pt x="312" y="4684"/>
                </a:cubicBezTo>
                <a:cubicBezTo>
                  <a:pt x="106" y="4765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2"/>
                  <a:pt x="1365" y="8912"/>
                </a:cubicBezTo>
                <a:cubicBezTo>
                  <a:pt x="2199" y="8912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8"/>
                  <a:pt x="15336" y="439"/>
                </a:cubicBezTo>
                <a:cubicBezTo>
                  <a:pt x="14474" y="106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66" name="تمثيل البيانات باستخدام…"/>
          <p:cNvSpPr txBox="1"/>
          <p:nvPr/>
        </p:nvSpPr>
        <p:spPr>
          <a:xfrm>
            <a:off x="1061722" y="1396276"/>
            <a:ext cx="3405224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تمثيل البيانات باستخدام </a:t>
            </a:r>
          </a:p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المدرجات التكرارية ، والقطاعات الدائرية ، الصندوق وطرفيه</a:t>
            </a:r>
          </a:p>
        </p:txBody>
      </p:sp>
      <p:sp>
        <p:nvSpPr>
          <p:cNvPr id="3567" name="▪️عرض البيانات وتمثيلها باستخدام الساق والورقة"/>
          <p:cNvSpPr txBox="1"/>
          <p:nvPr/>
        </p:nvSpPr>
        <p:spPr>
          <a:xfrm>
            <a:off x="1019294" y="3189377"/>
            <a:ext cx="394260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▪️عرض البيانات وتمثيلها باستخدام الساق والورقة </a:t>
            </a:r>
          </a:p>
        </p:txBody>
      </p:sp>
      <p:sp>
        <p:nvSpPr>
          <p:cNvPr id="3568" name="▪️عرض البيانات وتمثيلها باستخدام الساق والورقة"/>
          <p:cNvSpPr txBox="1"/>
          <p:nvPr/>
        </p:nvSpPr>
        <p:spPr>
          <a:xfrm>
            <a:off x="909571" y="2292350"/>
            <a:ext cx="3888219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▪️عرض البيانات وتمثيلها باستخدام الساق والورقة </a:t>
            </a:r>
          </a:p>
        </p:txBody>
      </p:sp>
      <p:pic>
        <p:nvPicPr>
          <p:cNvPr id="3569" name="IMG_2367.png" descr="IMG_2367.png"/>
          <p:cNvPicPr>
            <a:picLocks noChangeAspect="1"/>
          </p:cNvPicPr>
          <p:nvPr/>
        </p:nvPicPr>
        <p:blipFill>
          <a:blip r:embed="rId4">
            <a:alphaModFix amt="18036"/>
            <a:extLst/>
          </a:blip>
          <a:srcRect l="94325" t="0" r="0" b="0"/>
          <a:stretch>
            <a:fillRect/>
          </a:stretch>
        </p:blipFill>
        <p:spPr>
          <a:xfrm>
            <a:off x="4903003" y="771501"/>
            <a:ext cx="214442" cy="302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0" name="IMG_2367.png" descr="IMG_2367.png"/>
          <p:cNvPicPr>
            <a:picLocks noChangeAspect="1"/>
          </p:cNvPicPr>
          <p:nvPr/>
        </p:nvPicPr>
        <p:blipFill>
          <a:blip r:embed="rId4">
            <a:alphaModFix amt="35159"/>
            <a:extLst/>
          </a:blip>
          <a:stretch>
            <a:fillRect/>
          </a:stretch>
        </p:blipFill>
        <p:spPr>
          <a:xfrm>
            <a:off x="1301478" y="992300"/>
            <a:ext cx="3227248" cy="258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1" name="IMG_3383.png" descr="IMG_3383.png"/>
          <p:cNvPicPr>
            <a:picLocks noChangeAspect="1"/>
          </p:cNvPicPr>
          <p:nvPr/>
        </p:nvPicPr>
        <p:blipFill>
          <a:blip r:embed="rId5">
            <a:extLst/>
          </a:blip>
          <a:srcRect l="34040" t="50067" r="36092" b="16200"/>
          <a:stretch>
            <a:fillRect/>
          </a:stretch>
        </p:blipFill>
        <p:spPr>
          <a:xfrm>
            <a:off x="1669964" y="3775860"/>
            <a:ext cx="1306787" cy="11068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4" name="تجميع"/>
          <p:cNvGrpSpPr/>
          <p:nvPr/>
        </p:nvGrpSpPr>
        <p:grpSpPr>
          <a:xfrm>
            <a:off x="3775795" y="3805789"/>
            <a:ext cx="1240553" cy="1072578"/>
            <a:chOff x="0" y="0"/>
            <a:chExt cx="1240551" cy="1072577"/>
          </a:xfrm>
        </p:grpSpPr>
        <p:pic>
          <p:nvPicPr>
            <p:cNvPr id="3572" name="IMG_3383.png" descr="IMG_338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6524" t="23193" r="40527" b="51671"/>
            <a:stretch>
              <a:fillRect/>
            </a:stretch>
          </p:blipFill>
          <p:spPr>
            <a:xfrm>
              <a:off x="0" y="362798"/>
              <a:ext cx="1240552" cy="709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3" name="IMG_3383.png" descr="IMG_338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0489" t="25271" r="2420" b="57682"/>
            <a:stretch>
              <a:fillRect/>
            </a:stretch>
          </p:blipFill>
          <p:spPr>
            <a:xfrm>
              <a:off x="0" y="0"/>
              <a:ext cx="1240336" cy="427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75" name="IMG_3077.jpeg" descr="IMG_3077.jpeg"/>
          <p:cNvPicPr>
            <a:picLocks noChangeAspect="1"/>
          </p:cNvPicPr>
          <p:nvPr/>
        </p:nvPicPr>
        <p:blipFill>
          <a:blip r:embed="rId6">
            <a:extLst/>
          </a:blip>
          <a:srcRect l="2115" t="6233" r="5465" b="26"/>
          <a:stretch>
            <a:fillRect/>
          </a:stretch>
        </p:blipFill>
        <p:spPr>
          <a:xfrm>
            <a:off x="808584" y="941942"/>
            <a:ext cx="1226830" cy="592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fill="norm" stroke="1" extrusionOk="0">
                <a:moveTo>
                  <a:pt x="17529" y="1"/>
                </a:moveTo>
                <a:cubicBezTo>
                  <a:pt x="17178" y="13"/>
                  <a:pt x="17092" y="312"/>
                  <a:pt x="17068" y="1606"/>
                </a:cubicBezTo>
                <a:cubicBezTo>
                  <a:pt x="17059" y="2118"/>
                  <a:pt x="17041" y="2573"/>
                  <a:pt x="17027" y="2618"/>
                </a:cubicBezTo>
                <a:cubicBezTo>
                  <a:pt x="17014" y="2664"/>
                  <a:pt x="17022" y="2765"/>
                  <a:pt x="17047" y="2850"/>
                </a:cubicBezTo>
                <a:cubicBezTo>
                  <a:pt x="17083" y="2969"/>
                  <a:pt x="17157" y="3025"/>
                  <a:pt x="17355" y="3066"/>
                </a:cubicBezTo>
                <a:cubicBezTo>
                  <a:pt x="17525" y="3100"/>
                  <a:pt x="17613" y="3150"/>
                  <a:pt x="17627" y="3225"/>
                </a:cubicBezTo>
                <a:cubicBezTo>
                  <a:pt x="17648" y="3336"/>
                  <a:pt x="17531" y="7328"/>
                  <a:pt x="17501" y="7534"/>
                </a:cubicBezTo>
                <a:cubicBezTo>
                  <a:pt x="17489" y="7616"/>
                  <a:pt x="17479" y="7629"/>
                  <a:pt x="17446" y="7563"/>
                </a:cubicBezTo>
                <a:cubicBezTo>
                  <a:pt x="17414" y="7496"/>
                  <a:pt x="17413" y="7074"/>
                  <a:pt x="17446" y="5843"/>
                </a:cubicBezTo>
                <a:cubicBezTo>
                  <a:pt x="17471" y="4945"/>
                  <a:pt x="17504" y="4026"/>
                  <a:pt x="17515" y="3804"/>
                </a:cubicBezTo>
                <a:cubicBezTo>
                  <a:pt x="17535" y="3422"/>
                  <a:pt x="17529" y="3396"/>
                  <a:pt x="17446" y="3385"/>
                </a:cubicBezTo>
                <a:cubicBezTo>
                  <a:pt x="17300" y="3365"/>
                  <a:pt x="17184" y="3356"/>
                  <a:pt x="16866" y="3298"/>
                </a:cubicBezTo>
                <a:cubicBezTo>
                  <a:pt x="16562" y="3243"/>
                  <a:pt x="16566" y="3235"/>
                  <a:pt x="16566" y="3413"/>
                </a:cubicBezTo>
                <a:cubicBezTo>
                  <a:pt x="16566" y="3511"/>
                  <a:pt x="16544" y="4134"/>
                  <a:pt x="16524" y="4787"/>
                </a:cubicBezTo>
                <a:cubicBezTo>
                  <a:pt x="16493" y="5775"/>
                  <a:pt x="16419" y="8278"/>
                  <a:pt x="16398" y="9096"/>
                </a:cubicBezTo>
                <a:cubicBezTo>
                  <a:pt x="16391" y="9347"/>
                  <a:pt x="16308" y="9493"/>
                  <a:pt x="16237" y="9371"/>
                </a:cubicBezTo>
                <a:cubicBezTo>
                  <a:pt x="16201" y="9309"/>
                  <a:pt x="16199" y="9141"/>
                  <a:pt x="16216" y="8706"/>
                </a:cubicBezTo>
                <a:cubicBezTo>
                  <a:pt x="16229" y="8384"/>
                  <a:pt x="16238" y="8023"/>
                  <a:pt x="16237" y="7896"/>
                </a:cubicBezTo>
                <a:cubicBezTo>
                  <a:pt x="16237" y="7769"/>
                  <a:pt x="16252" y="7033"/>
                  <a:pt x="16272" y="6262"/>
                </a:cubicBezTo>
                <a:cubicBezTo>
                  <a:pt x="16316" y="4568"/>
                  <a:pt x="16321" y="4020"/>
                  <a:pt x="16293" y="3963"/>
                </a:cubicBezTo>
                <a:cubicBezTo>
                  <a:pt x="16272" y="3919"/>
                  <a:pt x="15614" y="3762"/>
                  <a:pt x="15448" y="3760"/>
                </a:cubicBezTo>
                <a:cubicBezTo>
                  <a:pt x="15395" y="3759"/>
                  <a:pt x="15304" y="3869"/>
                  <a:pt x="15232" y="4006"/>
                </a:cubicBezTo>
                <a:cubicBezTo>
                  <a:pt x="15109" y="4237"/>
                  <a:pt x="15101" y="4259"/>
                  <a:pt x="15092" y="4874"/>
                </a:cubicBezTo>
                <a:cubicBezTo>
                  <a:pt x="15084" y="5418"/>
                  <a:pt x="15064" y="6319"/>
                  <a:pt x="15029" y="8040"/>
                </a:cubicBezTo>
                <a:lnTo>
                  <a:pt x="15022" y="8431"/>
                </a:lnTo>
                <a:lnTo>
                  <a:pt x="14855" y="8445"/>
                </a:lnTo>
                <a:cubicBezTo>
                  <a:pt x="14728" y="8463"/>
                  <a:pt x="14664" y="8529"/>
                  <a:pt x="14575" y="8706"/>
                </a:cubicBezTo>
                <a:cubicBezTo>
                  <a:pt x="14461" y="8934"/>
                  <a:pt x="14454" y="8945"/>
                  <a:pt x="14415" y="8792"/>
                </a:cubicBezTo>
                <a:cubicBezTo>
                  <a:pt x="14390" y="8695"/>
                  <a:pt x="14382" y="8393"/>
                  <a:pt x="14394" y="8026"/>
                </a:cubicBezTo>
                <a:cubicBezTo>
                  <a:pt x="14423" y="7130"/>
                  <a:pt x="14449" y="5840"/>
                  <a:pt x="14470" y="4209"/>
                </a:cubicBezTo>
                <a:cubicBezTo>
                  <a:pt x="14481" y="3407"/>
                  <a:pt x="14495" y="2387"/>
                  <a:pt x="14505" y="1939"/>
                </a:cubicBezTo>
                <a:lnTo>
                  <a:pt x="14526" y="1114"/>
                </a:lnTo>
                <a:lnTo>
                  <a:pt x="14331" y="1071"/>
                </a:lnTo>
                <a:cubicBezTo>
                  <a:pt x="14222" y="1044"/>
                  <a:pt x="14070" y="1004"/>
                  <a:pt x="13989" y="984"/>
                </a:cubicBezTo>
                <a:cubicBezTo>
                  <a:pt x="13647" y="898"/>
                  <a:pt x="13523" y="936"/>
                  <a:pt x="13395" y="1158"/>
                </a:cubicBezTo>
                <a:cubicBezTo>
                  <a:pt x="13248" y="1413"/>
                  <a:pt x="13215" y="1677"/>
                  <a:pt x="13227" y="2575"/>
                </a:cubicBezTo>
                <a:cubicBezTo>
                  <a:pt x="13236" y="3210"/>
                  <a:pt x="13195" y="4732"/>
                  <a:pt x="13164" y="4932"/>
                </a:cubicBezTo>
                <a:cubicBezTo>
                  <a:pt x="13153" y="5004"/>
                  <a:pt x="13112" y="5020"/>
                  <a:pt x="13039" y="4990"/>
                </a:cubicBezTo>
                <a:cubicBezTo>
                  <a:pt x="12963" y="4959"/>
                  <a:pt x="12908" y="4986"/>
                  <a:pt x="12843" y="5091"/>
                </a:cubicBezTo>
                <a:cubicBezTo>
                  <a:pt x="12645" y="5413"/>
                  <a:pt x="12621" y="5309"/>
                  <a:pt x="12634" y="4107"/>
                </a:cubicBezTo>
                <a:cubicBezTo>
                  <a:pt x="12646" y="2919"/>
                  <a:pt x="12641" y="2466"/>
                  <a:pt x="12606" y="2401"/>
                </a:cubicBezTo>
                <a:cubicBezTo>
                  <a:pt x="12591" y="2373"/>
                  <a:pt x="12371" y="2326"/>
                  <a:pt x="12124" y="2300"/>
                </a:cubicBezTo>
                <a:cubicBezTo>
                  <a:pt x="11676" y="2254"/>
                  <a:pt x="11677" y="2250"/>
                  <a:pt x="11544" y="2459"/>
                </a:cubicBezTo>
                <a:lnTo>
                  <a:pt x="11412" y="2676"/>
                </a:lnTo>
                <a:lnTo>
                  <a:pt x="11412" y="4715"/>
                </a:lnTo>
                <a:cubicBezTo>
                  <a:pt x="11411" y="5842"/>
                  <a:pt x="11392" y="6790"/>
                  <a:pt x="11377" y="6811"/>
                </a:cubicBezTo>
                <a:cubicBezTo>
                  <a:pt x="11361" y="6831"/>
                  <a:pt x="11243" y="6858"/>
                  <a:pt x="11111" y="6869"/>
                </a:cubicBezTo>
                <a:lnTo>
                  <a:pt x="10874" y="6884"/>
                </a:lnTo>
                <a:lnTo>
                  <a:pt x="10853" y="5380"/>
                </a:lnTo>
                <a:cubicBezTo>
                  <a:pt x="10843" y="4552"/>
                  <a:pt x="10828" y="3863"/>
                  <a:pt x="10818" y="3847"/>
                </a:cubicBezTo>
                <a:cubicBezTo>
                  <a:pt x="10753" y="3741"/>
                  <a:pt x="10488" y="3656"/>
                  <a:pt x="10196" y="3659"/>
                </a:cubicBezTo>
                <a:cubicBezTo>
                  <a:pt x="9873" y="3662"/>
                  <a:pt x="9850" y="3677"/>
                  <a:pt x="9714" y="3905"/>
                </a:cubicBezTo>
                <a:lnTo>
                  <a:pt x="9575" y="4151"/>
                </a:lnTo>
                <a:lnTo>
                  <a:pt x="9575" y="5177"/>
                </a:lnTo>
                <a:lnTo>
                  <a:pt x="9575" y="6204"/>
                </a:lnTo>
                <a:lnTo>
                  <a:pt x="9407" y="6204"/>
                </a:lnTo>
                <a:cubicBezTo>
                  <a:pt x="9315" y="6204"/>
                  <a:pt x="9216" y="6228"/>
                  <a:pt x="9191" y="6262"/>
                </a:cubicBezTo>
                <a:cubicBezTo>
                  <a:pt x="9140" y="6330"/>
                  <a:pt x="9122" y="6254"/>
                  <a:pt x="9093" y="5900"/>
                </a:cubicBezTo>
                <a:cubicBezTo>
                  <a:pt x="9066" y="5565"/>
                  <a:pt x="9018" y="5505"/>
                  <a:pt x="8807" y="5496"/>
                </a:cubicBezTo>
                <a:cubicBezTo>
                  <a:pt x="8699" y="5491"/>
                  <a:pt x="8512" y="5466"/>
                  <a:pt x="8395" y="5438"/>
                </a:cubicBezTo>
                <a:cubicBezTo>
                  <a:pt x="8192" y="5390"/>
                  <a:pt x="8174" y="5397"/>
                  <a:pt x="8017" y="5640"/>
                </a:cubicBezTo>
                <a:cubicBezTo>
                  <a:pt x="7836" y="5923"/>
                  <a:pt x="7846" y="5840"/>
                  <a:pt x="7836" y="7274"/>
                </a:cubicBezTo>
                <a:lnTo>
                  <a:pt x="7829" y="7665"/>
                </a:lnTo>
                <a:lnTo>
                  <a:pt x="7675" y="7679"/>
                </a:lnTo>
                <a:cubicBezTo>
                  <a:pt x="7441" y="7715"/>
                  <a:pt x="7434" y="7652"/>
                  <a:pt x="7403" y="6146"/>
                </a:cubicBezTo>
                <a:cubicBezTo>
                  <a:pt x="7388" y="5420"/>
                  <a:pt x="7370" y="4812"/>
                  <a:pt x="7368" y="4802"/>
                </a:cubicBezTo>
                <a:cubicBezTo>
                  <a:pt x="7366" y="4791"/>
                  <a:pt x="7331" y="4787"/>
                  <a:pt x="7291" y="4787"/>
                </a:cubicBezTo>
                <a:cubicBezTo>
                  <a:pt x="7251" y="4787"/>
                  <a:pt x="7210" y="4733"/>
                  <a:pt x="7193" y="4671"/>
                </a:cubicBezTo>
                <a:cubicBezTo>
                  <a:pt x="7170" y="4584"/>
                  <a:pt x="7073" y="4550"/>
                  <a:pt x="6788" y="4541"/>
                </a:cubicBezTo>
                <a:cubicBezTo>
                  <a:pt x="6396" y="4527"/>
                  <a:pt x="6373" y="4535"/>
                  <a:pt x="6181" y="4874"/>
                </a:cubicBezTo>
                <a:lnTo>
                  <a:pt x="6062" y="5091"/>
                </a:lnTo>
                <a:lnTo>
                  <a:pt x="6083" y="6161"/>
                </a:lnTo>
                <a:cubicBezTo>
                  <a:pt x="6106" y="7352"/>
                  <a:pt x="6089" y="7417"/>
                  <a:pt x="5873" y="7375"/>
                </a:cubicBezTo>
                <a:cubicBezTo>
                  <a:pt x="5770" y="7354"/>
                  <a:pt x="5751" y="7323"/>
                  <a:pt x="5741" y="7144"/>
                </a:cubicBezTo>
                <a:cubicBezTo>
                  <a:pt x="5722" y="6810"/>
                  <a:pt x="5605" y="6707"/>
                  <a:pt x="5168" y="6652"/>
                </a:cubicBezTo>
                <a:cubicBezTo>
                  <a:pt x="4740" y="6597"/>
                  <a:pt x="4786" y="6569"/>
                  <a:pt x="4477" y="7101"/>
                </a:cubicBezTo>
                <a:cubicBezTo>
                  <a:pt x="4436" y="7170"/>
                  <a:pt x="4433" y="7362"/>
                  <a:pt x="4449" y="7983"/>
                </a:cubicBezTo>
                <a:lnTo>
                  <a:pt x="4470" y="8778"/>
                </a:lnTo>
                <a:lnTo>
                  <a:pt x="4330" y="8894"/>
                </a:lnTo>
                <a:cubicBezTo>
                  <a:pt x="3987" y="9196"/>
                  <a:pt x="3725" y="9505"/>
                  <a:pt x="3708" y="9617"/>
                </a:cubicBezTo>
                <a:cubicBezTo>
                  <a:pt x="3668" y="9893"/>
                  <a:pt x="3613" y="9996"/>
                  <a:pt x="3164" y="10629"/>
                </a:cubicBezTo>
                <a:cubicBezTo>
                  <a:pt x="2905" y="10993"/>
                  <a:pt x="2663" y="11340"/>
                  <a:pt x="2626" y="11410"/>
                </a:cubicBezTo>
                <a:cubicBezTo>
                  <a:pt x="2589" y="11479"/>
                  <a:pt x="2547" y="11540"/>
                  <a:pt x="2535" y="11540"/>
                </a:cubicBezTo>
                <a:cubicBezTo>
                  <a:pt x="2505" y="11540"/>
                  <a:pt x="1510" y="12909"/>
                  <a:pt x="1390" y="13116"/>
                </a:cubicBezTo>
                <a:cubicBezTo>
                  <a:pt x="1302" y="13268"/>
                  <a:pt x="1298" y="13302"/>
                  <a:pt x="1348" y="13405"/>
                </a:cubicBezTo>
                <a:cubicBezTo>
                  <a:pt x="1398" y="13509"/>
                  <a:pt x="1387" y="13538"/>
                  <a:pt x="1250" y="13766"/>
                </a:cubicBezTo>
                <a:cubicBezTo>
                  <a:pt x="1166" y="13906"/>
                  <a:pt x="1107" y="14074"/>
                  <a:pt x="1117" y="14128"/>
                </a:cubicBezTo>
                <a:cubicBezTo>
                  <a:pt x="1127" y="14182"/>
                  <a:pt x="1106" y="14262"/>
                  <a:pt x="1069" y="14316"/>
                </a:cubicBezTo>
                <a:cubicBezTo>
                  <a:pt x="1032" y="14370"/>
                  <a:pt x="969" y="14552"/>
                  <a:pt x="929" y="14721"/>
                </a:cubicBezTo>
                <a:cubicBezTo>
                  <a:pt x="854" y="15033"/>
                  <a:pt x="840" y="15587"/>
                  <a:pt x="894" y="16340"/>
                </a:cubicBezTo>
                <a:cubicBezTo>
                  <a:pt x="909" y="16552"/>
                  <a:pt x="900" y="16735"/>
                  <a:pt x="859" y="16904"/>
                </a:cubicBezTo>
                <a:cubicBezTo>
                  <a:pt x="822" y="17060"/>
                  <a:pt x="802" y="17286"/>
                  <a:pt x="810" y="17511"/>
                </a:cubicBezTo>
                <a:lnTo>
                  <a:pt x="824" y="17858"/>
                </a:lnTo>
                <a:lnTo>
                  <a:pt x="405" y="18509"/>
                </a:lnTo>
                <a:cubicBezTo>
                  <a:pt x="176" y="18867"/>
                  <a:pt x="-6" y="19176"/>
                  <a:pt x="0" y="19189"/>
                </a:cubicBezTo>
                <a:cubicBezTo>
                  <a:pt x="6" y="19201"/>
                  <a:pt x="146" y="19246"/>
                  <a:pt x="307" y="19290"/>
                </a:cubicBezTo>
                <a:cubicBezTo>
                  <a:pt x="469" y="19334"/>
                  <a:pt x="846" y="19438"/>
                  <a:pt x="1152" y="19521"/>
                </a:cubicBezTo>
                <a:cubicBezTo>
                  <a:pt x="2686" y="19940"/>
                  <a:pt x="4179" y="20327"/>
                  <a:pt x="4658" y="20432"/>
                </a:cubicBezTo>
                <a:cubicBezTo>
                  <a:pt x="5377" y="20591"/>
                  <a:pt x="6136" y="20780"/>
                  <a:pt x="7682" y="21199"/>
                </a:cubicBezTo>
                <a:cubicBezTo>
                  <a:pt x="7968" y="21276"/>
                  <a:pt x="8224" y="21354"/>
                  <a:pt x="8255" y="21358"/>
                </a:cubicBezTo>
                <a:cubicBezTo>
                  <a:pt x="8461" y="21385"/>
                  <a:pt x="8706" y="21475"/>
                  <a:pt x="8723" y="21531"/>
                </a:cubicBezTo>
                <a:cubicBezTo>
                  <a:pt x="8734" y="21568"/>
                  <a:pt x="10617" y="21589"/>
                  <a:pt x="12983" y="21589"/>
                </a:cubicBezTo>
                <a:cubicBezTo>
                  <a:pt x="16594" y="21589"/>
                  <a:pt x="17215" y="21580"/>
                  <a:pt x="17215" y="21488"/>
                </a:cubicBezTo>
                <a:cubicBezTo>
                  <a:pt x="17215" y="21321"/>
                  <a:pt x="17456" y="20585"/>
                  <a:pt x="17494" y="20635"/>
                </a:cubicBezTo>
                <a:cubicBezTo>
                  <a:pt x="17513" y="20659"/>
                  <a:pt x="17521" y="20646"/>
                  <a:pt x="17515" y="20591"/>
                </a:cubicBezTo>
                <a:cubicBezTo>
                  <a:pt x="17504" y="20483"/>
                  <a:pt x="17701" y="20430"/>
                  <a:pt x="17732" y="20533"/>
                </a:cubicBezTo>
                <a:cubicBezTo>
                  <a:pt x="17771" y="20666"/>
                  <a:pt x="17853" y="20587"/>
                  <a:pt x="17865" y="20403"/>
                </a:cubicBezTo>
                <a:cubicBezTo>
                  <a:pt x="17879" y="20162"/>
                  <a:pt x="17937" y="20143"/>
                  <a:pt x="17990" y="20360"/>
                </a:cubicBezTo>
                <a:cubicBezTo>
                  <a:pt x="18029" y="20519"/>
                  <a:pt x="18036" y="20510"/>
                  <a:pt x="18095" y="20374"/>
                </a:cubicBezTo>
                <a:cubicBezTo>
                  <a:pt x="18129" y="20297"/>
                  <a:pt x="18158" y="20215"/>
                  <a:pt x="18158" y="20186"/>
                </a:cubicBezTo>
                <a:cubicBezTo>
                  <a:pt x="18158" y="20076"/>
                  <a:pt x="18573" y="19026"/>
                  <a:pt x="18633" y="18986"/>
                </a:cubicBezTo>
                <a:cubicBezTo>
                  <a:pt x="18667" y="18963"/>
                  <a:pt x="18917" y="18956"/>
                  <a:pt x="19192" y="18986"/>
                </a:cubicBezTo>
                <a:cubicBezTo>
                  <a:pt x="19468" y="19017"/>
                  <a:pt x="20110" y="19056"/>
                  <a:pt x="20616" y="19059"/>
                </a:cubicBezTo>
                <a:cubicBezTo>
                  <a:pt x="21122" y="19062"/>
                  <a:pt x="21554" y="19078"/>
                  <a:pt x="21573" y="19102"/>
                </a:cubicBezTo>
                <a:cubicBezTo>
                  <a:pt x="21594" y="19129"/>
                  <a:pt x="21593" y="19069"/>
                  <a:pt x="21573" y="18957"/>
                </a:cubicBezTo>
                <a:cubicBezTo>
                  <a:pt x="21554" y="18857"/>
                  <a:pt x="21508" y="18467"/>
                  <a:pt x="21475" y="18090"/>
                </a:cubicBezTo>
                <a:cubicBezTo>
                  <a:pt x="21442" y="17713"/>
                  <a:pt x="21393" y="17201"/>
                  <a:pt x="21363" y="16948"/>
                </a:cubicBezTo>
                <a:cubicBezTo>
                  <a:pt x="21334" y="16694"/>
                  <a:pt x="21289" y="16222"/>
                  <a:pt x="21259" y="15906"/>
                </a:cubicBezTo>
                <a:cubicBezTo>
                  <a:pt x="21112" y="14373"/>
                  <a:pt x="21076" y="14036"/>
                  <a:pt x="20958" y="13000"/>
                </a:cubicBezTo>
                <a:cubicBezTo>
                  <a:pt x="20889" y="12388"/>
                  <a:pt x="20817" y="11756"/>
                  <a:pt x="20805" y="11598"/>
                </a:cubicBezTo>
                <a:lnTo>
                  <a:pt x="20784" y="11308"/>
                </a:lnTo>
                <a:lnTo>
                  <a:pt x="20435" y="11294"/>
                </a:lnTo>
                <a:cubicBezTo>
                  <a:pt x="19894" y="11279"/>
                  <a:pt x="19920" y="11321"/>
                  <a:pt x="19953" y="10426"/>
                </a:cubicBezTo>
                <a:cubicBezTo>
                  <a:pt x="19966" y="10042"/>
                  <a:pt x="19986" y="9628"/>
                  <a:pt x="19995" y="9501"/>
                </a:cubicBezTo>
                <a:cubicBezTo>
                  <a:pt x="20036" y="8890"/>
                  <a:pt x="20111" y="7197"/>
                  <a:pt x="20099" y="7158"/>
                </a:cubicBezTo>
                <a:cubicBezTo>
                  <a:pt x="20092" y="7133"/>
                  <a:pt x="20111" y="6798"/>
                  <a:pt x="20141" y="6421"/>
                </a:cubicBezTo>
                <a:cubicBezTo>
                  <a:pt x="20210" y="5578"/>
                  <a:pt x="20246" y="3861"/>
                  <a:pt x="20197" y="3703"/>
                </a:cubicBezTo>
                <a:cubicBezTo>
                  <a:pt x="20149" y="3547"/>
                  <a:pt x="19187" y="3482"/>
                  <a:pt x="19101" y="3630"/>
                </a:cubicBezTo>
                <a:cubicBezTo>
                  <a:pt x="18968" y="3858"/>
                  <a:pt x="18926" y="4201"/>
                  <a:pt x="18891" y="5351"/>
                </a:cubicBezTo>
                <a:cubicBezTo>
                  <a:pt x="18872" y="5985"/>
                  <a:pt x="18856" y="6583"/>
                  <a:pt x="18856" y="6667"/>
                </a:cubicBezTo>
                <a:cubicBezTo>
                  <a:pt x="18856" y="6752"/>
                  <a:pt x="18839" y="7050"/>
                  <a:pt x="18821" y="7346"/>
                </a:cubicBezTo>
                <a:cubicBezTo>
                  <a:pt x="18803" y="7641"/>
                  <a:pt x="18777" y="8283"/>
                  <a:pt x="18766" y="8763"/>
                </a:cubicBezTo>
                <a:cubicBezTo>
                  <a:pt x="18756" y="9242"/>
                  <a:pt x="18741" y="9657"/>
                  <a:pt x="18731" y="9689"/>
                </a:cubicBezTo>
                <a:cubicBezTo>
                  <a:pt x="18703" y="9786"/>
                  <a:pt x="18401" y="9844"/>
                  <a:pt x="18353" y="9761"/>
                </a:cubicBezTo>
                <a:cubicBezTo>
                  <a:pt x="18323" y="9710"/>
                  <a:pt x="18283" y="9708"/>
                  <a:pt x="18235" y="9761"/>
                </a:cubicBezTo>
                <a:cubicBezTo>
                  <a:pt x="18142" y="9864"/>
                  <a:pt x="18026" y="9623"/>
                  <a:pt x="18060" y="9400"/>
                </a:cubicBezTo>
                <a:cubicBezTo>
                  <a:pt x="18082" y="9255"/>
                  <a:pt x="18100" y="8774"/>
                  <a:pt x="18137" y="7202"/>
                </a:cubicBezTo>
                <a:cubicBezTo>
                  <a:pt x="18147" y="6780"/>
                  <a:pt x="18165" y="6195"/>
                  <a:pt x="18179" y="5900"/>
                </a:cubicBezTo>
                <a:cubicBezTo>
                  <a:pt x="18216" y="5102"/>
                  <a:pt x="18223" y="5020"/>
                  <a:pt x="18249" y="4353"/>
                </a:cubicBezTo>
                <a:cubicBezTo>
                  <a:pt x="18262" y="4015"/>
                  <a:pt x="18274" y="3586"/>
                  <a:pt x="18284" y="3385"/>
                </a:cubicBezTo>
                <a:cubicBezTo>
                  <a:pt x="18293" y="3183"/>
                  <a:pt x="18316" y="2711"/>
                  <a:pt x="18326" y="2343"/>
                </a:cubicBezTo>
                <a:cubicBezTo>
                  <a:pt x="18337" y="1974"/>
                  <a:pt x="18349" y="1542"/>
                  <a:pt x="18360" y="1389"/>
                </a:cubicBezTo>
                <a:cubicBezTo>
                  <a:pt x="18400" y="869"/>
                  <a:pt x="18400" y="316"/>
                  <a:pt x="18360" y="203"/>
                </a:cubicBezTo>
                <a:cubicBezTo>
                  <a:pt x="18319" y="86"/>
                  <a:pt x="17917" y="-11"/>
                  <a:pt x="1752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325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7" grpId="1"/>
      <p:bldP build="whole" bldLvl="1" animBg="1" rev="0" advAuto="0" spid="3562" grpId="2"/>
      <p:bldP build="whole" bldLvl="1" animBg="1" rev="0" advAuto="0" spid="3567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9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577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578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0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81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8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8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8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90" name="Google Shape;4625;p49"/>
          <p:cNvSpPr txBox="1"/>
          <p:nvPr>
            <p:ph type="title"/>
          </p:nvPr>
        </p:nvSpPr>
        <p:spPr>
          <a:xfrm>
            <a:off x="2360502" y="1741374"/>
            <a:ext cx="3265483" cy="54518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59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pic>
        <p:nvPicPr>
          <p:cNvPr id="359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2" name="صفحة…"/>
          <p:cNvSpPr txBox="1"/>
          <p:nvPr/>
        </p:nvSpPr>
        <p:spPr>
          <a:xfrm>
            <a:off x="8217302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١٢٨</a:t>
            </a:r>
          </a:p>
        </p:txBody>
      </p:sp>
      <p:grpSp>
        <p:nvGrpSpPr>
          <p:cNvPr id="3595" name="Google Shape;4924;p54"/>
          <p:cNvGrpSpPr/>
          <p:nvPr/>
        </p:nvGrpSpPr>
        <p:grpSpPr>
          <a:xfrm>
            <a:off x="1348277" y="3802167"/>
            <a:ext cx="5497309" cy="563824"/>
            <a:chOff x="0" y="0"/>
            <a:chExt cx="5497307" cy="563822"/>
          </a:xfrm>
        </p:grpSpPr>
        <p:sp>
          <p:nvSpPr>
            <p:cNvPr id="3593" name="مستطيل"/>
            <p:cNvSpPr/>
            <p:nvPr/>
          </p:nvSpPr>
          <p:spPr>
            <a:xfrm>
              <a:off x="-1" y="0"/>
              <a:ext cx="5497309" cy="563823"/>
            </a:xfrm>
            <a:prstGeom prst="rect">
              <a:avLst/>
            </a:prstGeom>
            <a:solidFill>
              <a:srgbClr val="FEF9D9">
                <a:alpha val="57533"/>
              </a:srgbClr>
            </a:solidFill>
            <a:ln w="12700" cap="flat">
              <a:solidFill>
                <a:schemeClr val="accent4">
                  <a:satOff val="-24437"/>
                  <a:lumOff val="-14549"/>
                  <a:alpha val="57533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67512" rtl="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594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5484609" cy="551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defTabSz="667512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596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3" y="2718113"/>
            <a:ext cx="1391256" cy="86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7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19" t="2566" r="2028" b="1656"/>
          <a:stretch>
            <a:fillRect/>
          </a:stretch>
        </p:blipFill>
        <p:spPr>
          <a:xfrm>
            <a:off x="3193829" y="2541922"/>
            <a:ext cx="502147" cy="501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5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9" y="1433"/>
                  <a:pt x="5242" y="1450"/>
                </a:cubicBezTo>
                <a:cubicBezTo>
                  <a:pt x="5091" y="1519"/>
                  <a:pt x="4484" y="1927"/>
                  <a:pt x="4068" y="2252"/>
                </a:cubicBezTo>
                <a:cubicBezTo>
                  <a:pt x="3547" y="2657"/>
                  <a:pt x="2686" y="3536"/>
                  <a:pt x="2299" y="4043"/>
                </a:cubicBezTo>
                <a:cubicBezTo>
                  <a:pt x="2151" y="4237"/>
                  <a:pt x="1995" y="4444"/>
                  <a:pt x="1958" y="4486"/>
                </a:cubicBezTo>
                <a:cubicBezTo>
                  <a:pt x="1921" y="4529"/>
                  <a:pt x="1889" y="4576"/>
                  <a:pt x="1890" y="4589"/>
                </a:cubicBezTo>
                <a:cubicBezTo>
                  <a:pt x="1892" y="4603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5" y="6215"/>
                  <a:pt x="955" y="6260"/>
                </a:cubicBezTo>
                <a:cubicBezTo>
                  <a:pt x="955" y="6272"/>
                  <a:pt x="894" y="6415"/>
                  <a:pt x="819" y="6567"/>
                </a:cubicBezTo>
                <a:cubicBezTo>
                  <a:pt x="533" y="7157"/>
                  <a:pt x="253" y="8173"/>
                  <a:pt x="87" y="9245"/>
                </a:cubicBezTo>
                <a:cubicBezTo>
                  <a:pt x="-62" y="10205"/>
                  <a:pt x="-14" y="11832"/>
                  <a:pt x="189" y="12828"/>
                </a:cubicBezTo>
                <a:cubicBezTo>
                  <a:pt x="242" y="13090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9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9"/>
                  <a:pt x="665" y="14653"/>
                </a:cubicBezTo>
                <a:cubicBezTo>
                  <a:pt x="749" y="14720"/>
                  <a:pt x="958" y="15216"/>
                  <a:pt x="904" y="15216"/>
                </a:cubicBezTo>
                <a:cubicBezTo>
                  <a:pt x="894" y="15216"/>
                  <a:pt x="932" y="15271"/>
                  <a:pt x="989" y="15352"/>
                </a:cubicBezTo>
                <a:cubicBezTo>
                  <a:pt x="1089" y="15492"/>
                  <a:pt x="1098" y="15508"/>
                  <a:pt x="1023" y="15591"/>
                </a:cubicBezTo>
                <a:cubicBezTo>
                  <a:pt x="981" y="15638"/>
                  <a:pt x="956" y="15694"/>
                  <a:pt x="972" y="15710"/>
                </a:cubicBezTo>
                <a:cubicBezTo>
                  <a:pt x="989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8"/>
                  <a:pt x="1737" y="16683"/>
                </a:cubicBezTo>
                <a:cubicBezTo>
                  <a:pt x="1722" y="16699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9"/>
                  <a:pt x="1941" y="16990"/>
                </a:cubicBezTo>
                <a:cubicBezTo>
                  <a:pt x="2057" y="17077"/>
                  <a:pt x="2284" y="17431"/>
                  <a:pt x="2248" y="17467"/>
                </a:cubicBezTo>
                <a:cubicBezTo>
                  <a:pt x="2231" y="17484"/>
                  <a:pt x="2240" y="17492"/>
                  <a:pt x="2265" y="17484"/>
                </a:cubicBezTo>
                <a:cubicBezTo>
                  <a:pt x="2330" y="17464"/>
                  <a:pt x="2577" y="17757"/>
                  <a:pt x="2554" y="17825"/>
                </a:cubicBezTo>
                <a:cubicBezTo>
                  <a:pt x="2543" y="17856"/>
                  <a:pt x="2573" y="17894"/>
                  <a:pt x="2605" y="17894"/>
                </a:cubicBezTo>
                <a:cubicBezTo>
                  <a:pt x="2705" y="17894"/>
                  <a:pt x="3212" y="18416"/>
                  <a:pt x="3183" y="18491"/>
                </a:cubicBezTo>
                <a:cubicBezTo>
                  <a:pt x="3165" y="18540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5" y="19104"/>
                  <a:pt x="3881" y="19156"/>
                </a:cubicBezTo>
                <a:cubicBezTo>
                  <a:pt x="3794" y="19210"/>
                  <a:pt x="3968" y="19357"/>
                  <a:pt x="4085" y="19327"/>
                </a:cubicBezTo>
                <a:cubicBezTo>
                  <a:pt x="4159" y="19309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9" y="19918"/>
                  <a:pt x="5259" y="20026"/>
                </a:cubicBezTo>
                <a:cubicBezTo>
                  <a:pt x="5593" y="20237"/>
                  <a:pt x="5830" y="20365"/>
                  <a:pt x="6449" y="20640"/>
                </a:cubicBezTo>
                <a:cubicBezTo>
                  <a:pt x="6830" y="20809"/>
                  <a:pt x="7899" y="21186"/>
                  <a:pt x="8083" y="21220"/>
                </a:cubicBezTo>
                <a:cubicBezTo>
                  <a:pt x="8132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10"/>
                  <a:pt x="14717" y="20811"/>
                </a:cubicBezTo>
                <a:cubicBezTo>
                  <a:pt x="15237" y="20570"/>
                  <a:pt x="15541" y="20464"/>
                  <a:pt x="15602" y="20487"/>
                </a:cubicBezTo>
                <a:cubicBezTo>
                  <a:pt x="15647" y="20505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1" y="19890"/>
                  <a:pt x="16589" y="19907"/>
                </a:cubicBezTo>
                <a:cubicBezTo>
                  <a:pt x="16619" y="19926"/>
                  <a:pt x="16640" y="19917"/>
                  <a:pt x="16623" y="19889"/>
                </a:cubicBezTo>
                <a:cubicBezTo>
                  <a:pt x="16593" y="19841"/>
                  <a:pt x="16804" y="19678"/>
                  <a:pt x="16844" y="19719"/>
                </a:cubicBezTo>
                <a:cubicBezTo>
                  <a:pt x="16857" y="19731"/>
                  <a:pt x="16921" y="19688"/>
                  <a:pt x="16980" y="19617"/>
                </a:cubicBezTo>
                <a:cubicBezTo>
                  <a:pt x="17051" y="19534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50" y="18832"/>
                </a:cubicBezTo>
                <a:cubicBezTo>
                  <a:pt x="17970" y="18844"/>
                  <a:pt x="18065" y="18771"/>
                  <a:pt x="18154" y="18661"/>
                </a:cubicBezTo>
                <a:cubicBezTo>
                  <a:pt x="18244" y="18551"/>
                  <a:pt x="18336" y="18478"/>
                  <a:pt x="18358" y="18491"/>
                </a:cubicBezTo>
                <a:cubicBezTo>
                  <a:pt x="18381" y="18505"/>
                  <a:pt x="18419" y="18452"/>
                  <a:pt x="18443" y="18388"/>
                </a:cubicBezTo>
                <a:cubicBezTo>
                  <a:pt x="18470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8" y="17189"/>
                  <a:pt x="19600" y="16938"/>
                </a:cubicBezTo>
                <a:cubicBezTo>
                  <a:pt x="19782" y="16688"/>
                  <a:pt x="19941" y="16437"/>
                  <a:pt x="19974" y="16376"/>
                </a:cubicBezTo>
                <a:cubicBezTo>
                  <a:pt x="20006" y="16315"/>
                  <a:pt x="20061" y="16241"/>
                  <a:pt x="20093" y="16205"/>
                </a:cubicBezTo>
                <a:cubicBezTo>
                  <a:pt x="20208" y="16071"/>
                  <a:pt x="20793" y="14764"/>
                  <a:pt x="20961" y="14260"/>
                </a:cubicBezTo>
                <a:cubicBezTo>
                  <a:pt x="21154" y="13681"/>
                  <a:pt x="21367" y="12927"/>
                  <a:pt x="21386" y="12725"/>
                </a:cubicBezTo>
                <a:cubicBezTo>
                  <a:pt x="21422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7" y="9060"/>
                  <a:pt x="21233" y="8102"/>
                </a:cubicBezTo>
                <a:cubicBezTo>
                  <a:pt x="21183" y="7905"/>
                  <a:pt x="21153" y="7731"/>
                  <a:pt x="21165" y="7710"/>
                </a:cubicBezTo>
                <a:cubicBezTo>
                  <a:pt x="21178" y="7690"/>
                  <a:pt x="21148" y="7652"/>
                  <a:pt x="21114" y="7625"/>
                </a:cubicBezTo>
                <a:cubicBezTo>
                  <a:pt x="21081" y="7597"/>
                  <a:pt x="21045" y="7499"/>
                  <a:pt x="21029" y="7420"/>
                </a:cubicBezTo>
                <a:cubicBezTo>
                  <a:pt x="21014" y="7341"/>
                  <a:pt x="20956" y="7142"/>
                  <a:pt x="20893" y="6977"/>
                </a:cubicBezTo>
                <a:cubicBezTo>
                  <a:pt x="20830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1" y="1932"/>
                  <a:pt x="17031" y="1893"/>
                </a:cubicBezTo>
                <a:cubicBezTo>
                  <a:pt x="17031" y="1874"/>
                  <a:pt x="17001" y="1859"/>
                  <a:pt x="16963" y="1859"/>
                </a:cubicBezTo>
                <a:cubicBezTo>
                  <a:pt x="16926" y="1859"/>
                  <a:pt x="16892" y="1827"/>
                  <a:pt x="16878" y="1791"/>
                </a:cubicBezTo>
                <a:cubicBezTo>
                  <a:pt x="16864" y="1755"/>
                  <a:pt x="16830" y="1727"/>
                  <a:pt x="16810" y="1740"/>
                </a:cubicBezTo>
                <a:cubicBezTo>
                  <a:pt x="16790" y="1752"/>
                  <a:pt x="16756" y="1761"/>
                  <a:pt x="16742" y="1740"/>
                </a:cubicBezTo>
                <a:cubicBezTo>
                  <a:pt x="16729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9" y="1101"/>
                  <a:pt x="15500" y="1023"/>
                </a:cubicBezTo>
                <a:cubicBezTo>
                  <a:pt x="15332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70" y="108"/>
                  <a:pt x="12642" y="85"/>
                </a:cubicBezTo>
                <a:cubicBezTo>
                  <a:pt x="12515" y="62"/>
                  <a:pt x="12358" y="30"/>
                  <a:pt x="12285" y="17"/>
                </a:cubicBezTo>
                <a:cubicBezTo>
                  <a:pt x="12267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98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4" b="17941"/>
          <a:stretch>
            <a:fillRect/>
          </a:stretch>
        </p:blipFill>
        <p:spPr>
          <a:xfrm>
            <a:off x="3307367" y="2338304"/>
            <a:ext cx="2070453" cy="1622092"/>
          </a:xfrm>
          <a:prstGeom prst="rect">
            <a:avLst/>
          </a:prstGeom>
          <a:ln w="12700">
            <a:miter lim="400000"/>
          </a:ln>
        </p:spPr>
      </p:pic>
      <p:sp>
        <p:nvSpPr>
          <p:cNvPr id="3599" name="عزيزتي الطالبة…"/>
          <p:cNvSpPr txBox="1"/>
          <p:nvPr/>
        </p:nvSpPr>
        <p:spPr>
          <a:xfrm>
            <a:off x="3743064" y="2785884"/>
            <a:ext cx="1114224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600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4" y="1445561"/>
            <a:ext cx="1161533" cy="116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1" name="IMG_2367.png" descr="IMG_2367.png"/>
          <p:cNvPicPr>
            <a:picLocks noChangeAspect="1"/>
          </p:cNvPicPr>
          <p:nvPr/>
        </p:nvPicPr>
        <p:blipFill>
          <a:blip r:embed="rId8">
            <a:alphaModFix amt="35159"/>
            <a:extLst/>
          </a:blip>
          <a:stretch>
            <a:fillRect/>
          </a:stretch>
        </p:blipFill>
        <p:spPr>
          <a:xfrm>
            <a:off x="3738069" y="2768851"/>
            <a:ext cx="1114294" cy="891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8" name="Google Shape;5277;p5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603" name="Google Shape;5278;p5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4" name="Google Shape;5279;p5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5" name="Google Shape;5280;p5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6" name="Google Shape;5281;p5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7" name="Google Shape;5282;p5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609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7" t="1857" r="7771" b="5946"/>
          <a:stretch>
            <a:fillRect/>
          </a:stretch>
        </p:blipFill>
        <p:spPr>
          <a:xfrm>
            <a:off x="3117068" y="4079264"/>
            <a:ext cx="511719" cy="51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10" name="روابط مجموعة رِفعة التعليمية…"/>
          <p:cNvSpPr txBox="1"/>
          <p:nvPr/>
        </p:nvSpPr>
        <p:spPr>
          <a:xfrm>
            <a:off x="2381372" y="1142223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rtl="0">
              <a:defRPr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rtl="0">
              <a:defRPr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620" name="تجميع"/>
          <p:cNvGrpSpPr/>
          <p:nvPr/>
        </p:nvGrpSpPr>
        <p:grpSpPr>
          <a:xfrm>
            <a:off x="2770410" y="2682477"/>
            <a:ext cx="3949027" cy="2270173"/>
            <a:chOff x="0" y="0"/>
            <a:chExt cx="3949025" cy="2270171"/>
          </a:xfrm>
        </p:grpSpPr>
        <p:grpSp>
          <p:nvGrpSpPr>
            <p:cNvPr id="3613" name="@Maths0120"/>
            <p:cNvGrpSpPr/>
            <p:nvPr/>
          </p:nvGrpSpPr>
          <p:grpSpPr>
            <a:xfrm>
              <a:off x="904648" y="696578"/>
              <a:ext cx="1868588" cy="1270003"/>
              <a:chOff x="0" y="0"/>
              <a:chExt cx="1868586" cy="1270002"/>
            </a:xfrm>
          </p:grpSpPr>
          <p:sp>
            <p:nvSpPr>
              <p:cNvPr id="3611" name="خط"/>
              <p:cNvSpPr/>
              <p:nvPr/>
            </p:nvSpPr>
            <p:spPr>
              <a:xfrm>
                <a:off x="0" y="-1"/>
                <a:ext cx="1270001" cy="1270004"/>
              </a:xfrm>
              <a:prstGeom prst="line">
                <a:avLst/>
              </a:prstGeom>
              <a:solidFill>
                <a:srgbClr val="D3E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</a:p>
            </p:txBody>
          </p:sp>
          <p:sp>
            <p:nvSpPr>
              <p:cNvPr id="3612" name="@Maths0120"/>
              <p:cNvSpPr txBox="1"/>
              <p:nvPr/>
            </p:nvSpPr>
            <p:spPr>
              <a:xfrm>
                <a:off x="0" y="0"/>
                <a:ext cx="1868587" cy="345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rtl="0">
                  <a:defRPr sz="2400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/>
                <a:r>
                  <a:t>@Maths0120</a:t>
                </a:r>
              </a:p>
            </p:txBody>
          </p:sp>
        </p:grpSp>
        <p:sp>
          <p:nvSpPr>
            <p:cNvPr id="3614" name="Google Shape;632;p19"/>
            <p:cNvSpPr/>
            <p:nvPr/>
          </p:nvSpPr>
          <p:spPr>
            <a:xfrm>
              <a:off x="1037568" y="1897783"/>
              <a:ext cx="1817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2" tIns="91422" rIns="91422" bIns="91422" numCol="1" anchor="t">
              <a:spAutoFit/>
            </a:bodyPr>
            <a:lstStyle>
              <a:lvl1pPr algn="l" rtl="0">
                <a:defRPr b="0" sz="1800">
                  <a:solidFill>
                    <a:srgbClr val="ECACA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615" name="Google Shape;1105;p42"/>
            <p:cNvSpPr/>
            <p:nvPr/>
          </p:nvSpPr>
          <p:spPr>
            <a:xfrm>
              <a:off x="575844" y="2000346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400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616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2115871" y="0"/>
              <a:ext cx="1833155" cy="234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rtl="0">
                <a:defRPr b="0" sz="1400"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617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b="0"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618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50"/>
              <a:ext cx="205774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rtl="0">
                <a:defRPr sz="1400">
                  <a:solidFill>
                    <a:srgbClr val="B92D5D"/>
                  </a:solidFill>
                </a:defRPr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619" name="Google Shape;1105;p42"/>
            <p:cNvSpPr/>
            <p:nvPr/>
          </p:nvSpPr>
          <p:spPr>
            <a:xfrm>
              <a:off x="457311" y="781775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400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621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4165024" y="1764332"/>
            <a:ext cx="691875" cy="89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2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13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216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214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19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217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2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220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3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223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44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234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55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45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56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57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258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259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260" name="Google Shape;1743;p25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976930" y="1618366"/>
            <a:ext cx="5936657" cy="24294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63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64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267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265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70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268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73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271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4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274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5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285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6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96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07" name="Google Shape;1765;p26"/>
          <p:cNvSpPr/>
          <p:nvPr/>
        </p:nvSpPr>
        <p:spPr>
          <a:xfrm rot="126755">
            <a:off x="1030119" y="966054"/>
            <a:ext cx="5971507" cy="797508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308" name="Google Shape;1767;p26"/>
          <p:cNvSpPr/>
          <p:nvPr/>
        </p:nvSpPr>
        <p:spPr>
          <a:xfrm rot="4829594">
            <a:off x="6525762" y="924674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309" name="Google Shape;1766;p26"/>
          <p:cNvSpPr/>
          <p:nvPr/>
        </p:nvSpPr>
        <p:spPr>
          <a:xfrm rot="21464125">
            <a:off x="785247" y="797617"/>
            <a:ext cx="964624" cy="389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310" name="Google Shape;1742;p25"/>
          <p:cNvSpPr txBox="1"/>
          <p:nvPr>
            <p:ph type="title"/>
          </p:nvPr>
        </p:nvSpPr>
        <p:spPr>
          <a:xfrm>
            <a:off x="3234888" y="1074646"/>
            <a:ext cx="3030494" cy="821238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311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3341" y="2533630"/>
            <a:ext cx="2811854" cy="202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3" t="15552" r="2069" b="7944"/>
          <a:stretch>
            <a:fillRect/>
          </a:stretch>
        </p:blipFill>
        <p:spPr>
          <a:xfrm>
            <a:off x="6614873" y="1186053"/>
            <a:ext cx="199011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7" name="تجميع"/>
          <p:cNvGrpSpPr/>
          <p:nvPr/>
        </p:nvGrpSpPr>
        <p:grpSpPr>
          <a:xfrm>
            <a:off x="5524468" y="1914105"/>
            <a:ext cx="1116253" cy="937695"/>
            <a:chOff x="0" y="0"/>
            <a:chExt cx="1116252" cy="937693"/>
          </a:xfrm>
        </p:grpSpPr>
        <p:grpSp>
          <p:nvGrpSpPr>
            <p:cNvPr id="231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231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accent6">
                    <a:lumOff val="18431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4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16" name="المدرجات التكرارية"/>
            <p:cNvSpPr txBox="1"/>
            <p:nvPr/>
          </p:nvSpPr>
          <p:spPr>
            <a:xfrm>
              <a:off x="255373" y="281054"/>
              <a:ext cx="606385" cy="372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lnSpc>
                  <a:spcPct val="80000"/>
                </a:lnSpc>
                <a:defRPr sz="12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المدرجات التكرارية </a:t>
              </a:r>
            </a:p>
          </p:txBody>
        </p:sp>
      </p:grpSp>
      <p:grpSp>
        <p:nvGrpSpPr>
          <p:cNvPr id="2321" name="تجميع"/>
          <p:cNvGrpSpPr/>
          <p:nvPr/>
        </p:nvGrpSpPr>
        <p:grpSpPr>
          <a:xfrm>
            <a:off x="3283282" y="1914105"/>
            <a:ext cx="1201587" cy="937694"/>
            <a:chOff x="0" y="0"/>
            <a:chExt cx="1201586" cy="937693"/>
          </a:xfrm>
        </p:grpSpPr>
        <p:sp>
          <p:nvSpPr>
            <p:cNvPr id="2318" name="شريط فيلم"/>
            <p:cNvSpPr/>
            <p:nvPr/>
          </p:nvSpPr>
          <p:spPr>
            <a:xfrm>
              <a:off x="0" y="-1"/>
              <a:ext cx="1116251" cy="93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مستطيل"/>
            <p:cNvSpPr/>
            <p:nvPr/>
          </p:nvSpPr>
          <p:spPr>
            <a:xfrm>
              <a:off x="8885" y="216004"/>
              <a:ext cx="1036099" cy="5091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مقاييس النزعة المركزية"/>
            <p:cNvSpPr/>
            <p:nvPr/>
          </p:nvSpPr>
          <p:spPr>
            <a:xfrm>
              <a:off x="12038" y="271606"/>
              <a:ext cx="11895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مقاييس النزعة المركزية</a:t>
              </a:r>
            </a:p>
          </p:txBody>
        </p:sp>
      </p:grpSp>
      <p:sp>
        <p:nvSpPr>
          <p:cNvPr id="2322" name="دائرة"/>
          <p:cNvSpPr/>
          <p:nvPr/>
        </p:nvSpPr>
        <p:spPr>
          <a:xfrm>
            <a:off x="7162596" y="2066964"/>
            <a:ext cx="449503" cy="4495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327" name="تجميع"/>
          <p:cNvGrpSpPr/>
          <p:nvPr/>
        </p:nvGrpSpPr>
        <p:grpSpPr>
          <a:xfrm>
            <a:off x="4392922" y="1911382"/>
            <a:ext cx="1116253" cy="937695"/>
            <a:chOff x="0" y="0"/>
            <a:chExt cx="1116252" cy="937693"/>
          </a:xfrm>
        </p:grpSpPr>
        <p:grpSp>
          <p:nvGrpSpPr>
            <p:cNvPr id="232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232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accent6">
                    <a:lumOff val="18431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4" name="مستطيل"/>
              <p:cNvSpPr/>
              <p:nvPr/>
            </p:nvSpPr>
            <p:spPr>
              <a:xfrm>
                <a:off x="80283" y="205191"/>
                <a:ext cx="968385" cy="5273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26" name="القطاعات الدائرية"/>
            <p:cNvSpPr txBox="1"/>
            <p:nvPr/>
          </p:nvSpPr>
          <p:spPr>
            <a:xfrm>
              <a:off x="179980" y="281054"/>
              <a:ext cx="606384" cy="372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القطاعات الدائرية </a:t>
              </a:r>
            </a:p>
          </p:txBody>
        </p:sp>
      </p:grpSp>
      <p:grpSp>
        <p:nvGrpSpPr>
          <p:cNvPr id="2331" name="تجميع"/>
          <p:cNvGrpSpPr/>
          <p:nvPr/>
        </p:nvGrpSpPr>
        <p:grpSpPr>
          <a:xfrm>
            <a:off x="2111972" y="1911382"/>
            <a:ext cx="1189549" cy="937694"/>
            <a:chOff x="0" y="0"/>
            <a:chExt cx="1189548" cy="937693"/>
          </a:xfrm>
        </p:grpSpPr>
        <p:sp>
          <p:nvSpPr>
            <p:cNvPr id="2328" name="شريط فيلم"/>
            <p:cNvSpPr/>
            <p:nvPr/>
          </p:nvSpPr>
          <p:spPr>
            <a:xfrm>
              <a:off x="67838" y="-1"/>
              <a:ext cx="1116252" cy="93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مستطيل"/>
            <p:cNvSpPr/>
            <p:nvPr/>
          </p:nvSpPr>
          <p:spPr>
            <a:xfrm>
              <a:off x="76724" y="216004"/>
              <a:ext cx="1036100" cy="5091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مقاييس التشتت"/>
            <p:cNvSpPr/>
            <p:nvPr/>
          </p:nvSpPr>
          <p:spPr>
            <a:xfrm>
              <a:off x="-1" y="282680"/>
              <a:ext cx="11895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مقاييس التشتت </a:t>
              </a:r>
            </a:p>
          </p:txBody>
        </p:sp>
      </p:grpSp>
      <p:grpSp>
        <p:nvGrpSpPr>
          <p:cNvPr id="2335" name="تجميع"/>
          <p:cNvGrpSpPr/>
          <p:nvPr/>
        </p:nvGrpSpPr>
        <p:grpSpPr>
          <a:xfrm>
            <a:off x="1057471" y="1914105"/>
            <a:ext cx="1116251" cy="937694"/>
            <a:chOff x="0" y="0"/>
            <a:chExt cx="1116250" cy="937693"/>
          </a:xfrm>
        </p:grpSpPr>
        <p:sp>
          <p:nvSpPr>
            <p:cNvPr id="2332" name="شريط فيلم"/>
            <p:cNvSpPr/>
            <p:nvPr/>
          </p:nvSpPr>
          <p:spPr>
            <a:xfrm>
              <a:off x="0" y="-1"/>
              <a:ext cx="1116251" cy="93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مستطيل"/>
            <p:cNvSpPr/>
            <p:nvPr/>
          </p:nvSpPr>
          <p:spPr>
            <a:xfrm>
              <a:off x="8885" y="216004"/>
              <a:ext cx="1036099" cy="5091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التمثيل بالصندوق وطرفيه"/>
            <p:cNvSpPr txBox="1"/>
            <p:nvPr/>
          </p:nvSpPr>
          <p:spPr>
            <a:xfrm>
              <a:off x="54629" y="194376"/>
              <a:ext cx="1006992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12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التمثيل بالصندوق وطرفيه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2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7" grpId="3"/>
      <p:bldP build="whole" bldLvl="1" animBg="1" rev="0" advAuto="0" spid="2322" grpId="1"/>
      <p:bldP build="whole" bldLvl="1" animBg="1" rev="0" advAuto="0" spid="2321" grpId="4"/>
      <p:bldP build="whole" bldLvl="1" animBg="1" rev="0" advAuto="0" spid="2331" grpId="5"/>
      <p:bldP build="whole" bldLvl="1" animBg="1" rev="0" advAuto="0" spid="2317" grpId="2"/>
      <p:bldP build="whole" bldLvl="1" animBg="1" rev="0" advAuto="0" spid="2335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3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34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33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44" name="Google Shape;972;p13"/>
          <p:cNvGrpSpPr/>
          <p:nvPr/>
        </p:nvGrpSpPr>
        <p:grpSpPr>
          <a:xfrm>
            <a:off x="7487268" y="2631233"/>
            <a:ext cx="304840" cy="321119"/>
            <a:chOff x="-14" y="1"/>
            <a:chExt cx="304838" cy="321118"/>
          </a:xfrm>
        </p:grpSpPr>
        <p:sp>
          <p:nvSpPr>
            <p:cNvPr id="2342" name="Google Shape;973;p13"/>
            <p:cNvSpPr/>
            <p:nvPr/>
          </p:nvSpPr>
          <p:spPr>
            <a:xfrm>
              <a:off x="-15" y="1"/>
              <a:ext cx="304840" cy="32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974;p13"/>
            <p:cNvSpPr/>
            <p:nvPr/>
          </p:nvSpPr>
          <p:spPr>
            <a:xfrm>
              <a:off x="119634" y="119677"/>
              <a:ext cx="72605" cy="7503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47" name="Google Shape;972;p13"/>
          <p:cNvGrpSpPr/>
          <p:nvPr/>
        </p:nvGrpSpPr>
        <p:grpSpPr>
          <a:xfrm>
            <a:off x="3882696" y="2907711"/>
            <a:ext cx="238358" cy="251086"/>
            <a:chOff x="-11" y="1"/>
            <a:chExt cx="238357" cy="251085"/>
          </a:xfrm>
        </p:grpSpPr>
        <p:sp>
          <p:nvSpPr>
            <p:cNvPr id="2345" name="Google Shape;973;p13"/>
            <p:cNvSpPr/>
            <p:nvPr/>
          </p:nvSpPr>
          <p:spPr>
            <a:xfrm>
              <a:off x="-12" y="1"/>
              <a:ext cx="238358" cy="25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974;p13"/>
            <p:cNvSpPr/>
            <p:nvPr/>
          </p:nvSpPr>
          <p:spPr>
            <a:xfrm>
              <a:off x="93543" y="93576"/>
              <a:ext cx="56771" cy="5867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58" name="Google Shape;975;p13"/>
          <p:cNvGrpSpPr/>
          <p:nvPr/>
        </p:nvGrpSpPr>
        <p:grpSpPr>
          <a:xfrm>
            <a:off x="6046813" y="4016478"/>
            <a:ext cx="286702" cy="276837"/>
            <a:chOff x="0" y="0"/>
            <a:chExt cx="286700" cy="276836"/>
          </a:xfrm>
        </p:grpSpPr>
        <p:sp>
          <p:nvSpPr>
            <p:cNvPr id="234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6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35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8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37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82" name="Google Shape;4238;p45"/>
          <p:cNvSpPr/>
          <p:nvPr/>
        </p:nvSpPr>
        <p:spPr>
          <a:xfrm rot="599">
            <a:off x="2018918" y="983224"/>
            <a:ext cx="5341402" cy="6546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383" name="Google Shape;4324;p45"/>
          <p:cNvSpPr/>
          <p:nvPr/>
        </p:nvSpPr>
        <p:spPr>
          <a:xfrm rot="2153969">
            <a:off x="4303710" y="729911"/>
            <a:ext cx="971437" cy="55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384" name="Google Shape;1742;p25"/>
          <p:cNvSpPr txBox="1"/>
          <p:nvPr>
            <p:ph type="title"/>
          </p:nvPr>
        </p:nvSpPr>
        <p:spPr>
          <a:xfrm>
            <a:off x="2503235" y="982759"/>
            <a:ext cx="4384750" cy="74764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385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1"/>
            <a:ext cx="1478399" cy="104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6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6"/>
            <a:ext cx="1529108" cy="110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7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8" y="1762408"/>
            <a:ext cx="1475415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8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3"/>
            <a:ext cx="595794" cy="581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1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985151" y="4260696"/>
            <a:ext cx="935053" cy="330201"/>
            <a:chOff x="0" y="0"/>
            <a:chExt cx="935052" cy="330200"/>
          </a:xfrm>
        </p:grpSpPr>
        <p:grpSp>
          <p:nvGrpSpPr>
            <p:cNvPr id="2399" name="Google Shape;975;p13"/>
            <p:cNvGrpSpPr/>
            <p:nvPr/>
          </p:nvGrpSpPr>
          <p:grpSpPr>
            <a:xfrm>
              <a:off x="708607" y="36659"/>
              <a:ext cx="226446" cy="218656"/>
              <a:chOff x="0" y="0"/>
              <a:chExt cx="226444" cy="218655"/>
            </a:xfrm>
          </p:grpSpPr>
          <p:sp>
            <p:nvSpPr>
              <p:cNvPr id="2389" name="Google Shape;976;p13"/>
              <p:cNvSpPr/>
              <p:nvPr/>
            </p:nvSpPr>
            <p:spPr>
              <a:xfrm>
                <a:off x="33595" y="23861"/>
                <a:ext cx="159741" cy="155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0" name="Google Shape;977;p13"/>
              <p:cNvSpPr/>
              <p:nvPr/>
            </p:nvSpPr>
            <p:spPr>
              <a:xfrm>
                <a:off x="46750" y="23861"/>
                <a:ext cx="148529" cy="1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1" name="Google Shape;978;p13"/>
              <p:cNvSpPr/>
              <p:nvPr/>
            </p:nvSpPr>
            <p:spPr>
              <a:xfrm>
                <a:off x="114971" y="0"/>
                <a:ext cx="12701" cy="2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2" name="Google Shape;979;p13"/>
              <p:cNvSpPr/>
              <p:nvPr/>
            </p:nvSpPr>
            <p:spPr>
              <a:xfrm>
                <a:off x="-1" y="93718"/>
                <a:ext cx="22156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3" name="Google Shape;980;p13"/>
              <p:cNvSpPr/>
              <p:nvPr/>
            </p:nvSpPr>
            <p:spPr>
              <a:xfrm>
                <a:off x="74982" y="4877"/>
                <a:ext cx="81339" cy="20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4" name="Google Shape;981;p13"/>
              <p:cNvSpPr/>
              <p:nvPr/>
            </p:nvSpPr>
            <p:spPr>
              <a:xfrm>
                <a:off x="18012" y="66724"/>
                <a:ext cx="208433" cy="73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5" name="Google Shape;982;p13"/>
              <p:cNvSpPr/>
              <p:nvPr/>
            </p:nvSpPr>
            <p:spPr>
              <a:xfrm>
                <a:off x="25318" y="61361"/>
                <a:ext cx="200156" cy="87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6" name="Google Shape;983;p13"/>
              <p:cNvSpPr/>
              <p:nvPr/>
            </p:nvSpPr>
            <p:spPr>
              <a:xfrm>
                <a:off x="66219" y="9735"/>
                <a:ext cx="93502" cy="20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7" name="Google Shape;984;p13"/>
              <p:cNvSpPr/>
              <p:nvPr/>
            </p:nvSpPr>
            <p:spPr>
              <a:xfrm>
                <a:off x="71171" y="56999"/>
                <a:ext cx="91886" cy="91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8" name="Google Shape;985;p13"/>
              <p:cNvSpPr/>
              <p:nvPr/>
            </p:nvSpPr>
            <p:spPr>
              <a:xfrm>
                <a:off x="92345" y="77992"/>
                <a:ext cx="49481" cy="49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00" name="النهاية"/>
            <p:cNvSpPr txBox="1"/>
            <p:nvPr/>
          </p:nvSpPr>
          <p:spPr>
            <a:xfrm>
              <a:off x="0" y="0"/>
              <a:ext cx="750981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04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407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405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1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40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2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1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3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42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4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3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44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4" b="20366"/>
          <a:stretch>
            <a:fillRect/>
          </a:stretch>
        </p:blipFill>
        <p:spPr>
          <a:xfrm>
            <a:off x="1461521" y="665979"/>
            <a:ext cx="1475414" cy="106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446" name="Google Shape;4238;p45"/>
          <p:cNvSpPr/>
          <p:nvPr/>
        </p:nvSpPr>
        <p:spPr>
          <a:xfrm rot="599">
            <a:off x="2818366" y="1570797"/>
            <a:ext cx="4577058" cy="1599842"/>
          </a:xfrm>
          <a:prstGeom prst="rect">
            <a:avLst/>
          </a:prstGeom>
          <a:solidFill>
            <a:srgbClr val="CA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447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448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49" name="اجيبي على مايلي"/>
          <p:cNvSpPr txBox="1"/>
          <p:nvPr/>
        </p:nvSpPr>
        <p:spPr>
          <a:xfrm>
            <a:off x="4032055" y="938156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45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45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45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45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46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851793" y="3825901"/>
            <a:ext cx="1055570" cy="786998"/>
            <a:chOff x="29" y="0"/>
            <a:chExt cx="1055569" cy="786996"/>
          </a:xfrm>
        </p:grpSpPr>
        <p:sp>
          <p:nvSpPr>
            <p:cNvPr id="2458" name="Google Shape;196;p31"/>
            <p:cNvSpPr/>
            <p:nvPr/>
          </p:nvSpPr>
          <p:spPr>
            <a:xfrm>
              <a:off x="29" y="-1"/>
              <a:ext cx="1055571" cy="78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✅"/>
            <p:cNvSpPr txBox="1"/>
            <p:nvPr/>
          </p:nvSpPr>
          <p:spPr>
            <a:xfrm>
              <a:off x="356350" y="170983"/>
              <a:ext cx="34290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463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59994" y="3903187"/>
            <a:ext cx="1197477" cy="791323"/>
            <a:chOff x="33" y="-1"/>
            <a:chExt cx="1197475" cy="791322"/>
          </a:xfrm>
        </p:grpSpPr>
        <p:sp>
          <p:nvSpPr>
            <p:cNvPr id="2461" name="Google Shape;196;p31"/>
            <p:cNvSpPr/>
            <p:nvPr/>
          </p:nvSpPr>
          <p:spPr>
            <a:xfrm>
              <a:off x="33" y="-2"/>
              <a:ext cx="1197477" cy="79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❎"/>
            <p:cNvSpPr txBox="1"/>
            <p:nvPr/>
          </p:nvSpPr>
          <p:spPr>
            <a:xfrm>
              <a:off x="403972" y="123504"/>
              <a:ext cx="38956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2464" name="هل يوجد قيمة متطرفة في البيانات التالية"/>
          <p:cNvSpPr txBox="1"/>
          <p:nvPr/>
        </p:nvSpPr>
        <p:spPr>
          <a:xfrm>
            <a:off x="2873836" y="1933990"/>
            <a:ext cx="4184607" cy="3706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هل يوجد قيمة متطرفة في البيانات التالية</a:t>
            </a:r>
          </a:p>
        </p:txBody>
      </p:sp>
      <p:pic>
        <p:nvPicPr>
          <p:cNvPr id="2465" name="IMG_3308.png" descr="IMG_330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8091" y="2370716"/>
            <a:ext cx="871055" cy="1268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6" name="IMG_3310.png" descr="IMG_33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02997" y="2371797"/>
            <a:ext cx="1030746" cy="128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7" name="IMG_3309.png" descr="IMG_330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57108" y="2380013"/>
            <a:ext cx="1018063" cy="127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8" name="IMG_3310.png" descr="IMG_33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76239" y="2370577"/>
            <a:ext cx="1032696" cy="129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9" name="IMG_3311.png" descr="IMG_33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66328" y="2378000"/>
            <a:ext cx="1048410" cy="13105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2" name="Google Shape;972;p13"/>
          <p:cNvGrpSpPr/>
          <p:nvPr/>
        </p:nvGrpSpPr>
        <p:grpSpPr>
          <a:xfrm>
            <a:off x="6898209" y="1707339"/>
            <a:ext cx="323192" cy="340452"/>
            <a:chOff x="-15" y="1"/>
            <a:chExt cx="323191" cy="340450"/>
          </a:xfrm>
        </p:grpSpPr>
        <p:sp>
          <p:nvSpPr>
            <p:cNvPr id="2470" name="Google Shape;973;p13"/>
            <p:cNvSpPr/>
            <p:nvPr/>
          </p:nvSpPr>
          <p:spPr>
            <a:xfrm>
              <a:off x="-16" y="1"/>
              <a:ext cx="323192" cy="34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974;p13"/>
            <p:cNvSpPr/>
            <p:nvPr/>
          </p:nvSpPr>
          <p:spPr>
            <a:xfrm>
              <a:off x="126836" y="126882"/>
              <a:ext cx="76977" cy="7955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75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478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476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81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479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92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82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03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493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4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504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15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16" name="Google Shape;4238;p45"/>
          <p:cNvSpPr/>
          <p:nvPr/>
        </p:nvSpPr>
        <p:spPr>
          <a:xfrm rot="599">
            <a:off x="3088189" y="1609808"/>
            <a:ext cx="3442430" cy="1521596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519" name="Google Shape;4327;p45"/>
          <p:cNvGrpSpPr/>
          <p:nvPr/>
        </p:nvGrpSpPr>
        <p:grpSpPr>
          <a:xfrm>
            <a:off x="4926305" y="3328258"/>
            <a:ext cx="2014562" cy="582179"/>
            <a:chOff x="0" y="0"/>
            <a:chExt cx="2014560" cy="582178"/>
          </a:xfrm>
        </p:grpSpPr>
        <p:sp>
          <p:nvSpPr>
            <p:cNvPr id="2517" name="مستطيل"/>
            <p:cNvSpPr/>
            <p:nvPr/>
          </p:nvSpPr>
          <p:spPr>
            <a:xfrm>
              <a:off x="134479" y="0"/>
              <a:ext cx="1579806" cy="58217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18" name="صح"/>
            <p:cNvSpPr txBox="1"/>
            <p:nvPr/>
          </p:nvSpPr>
          <p:spPr>
            <a:xfrm>
              <a:off x="0" y="39089"/>
              <a:ext cx="2014561" cy="50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0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صح</a:t>
              </a:r>
            </a:p>
          </p:txBody>
        </p:sp>
      </p:grpSp>
      <p:sp>
        <p:nvSpPr>
          <p:cNvPr id="2520" name="Google Shape;196;p31"/>
          <p:cNvSpPr/>
          <p:nvPr/>
        </p:nvSpPr>
        <p:spPr>
          <a:xfrm>
            <a:off x="5972124" y="653231"/>
            <a:ext cx="885684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21" name="ارسل السؤال لغيرك"/>
          <p:cNvSpPr txBox="1"/>
          <p:nvPr/>
        </p:nvSpPr>
        <p:spPr>
          <a:xfrm>
            <a:off x="3317560" y="802080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grpSp>
        <p:nvGrpSpPr>
          <p:cNvPr id="252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52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2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52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2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2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2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2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530" name="الرسم"/>
          <p:cNvSpPr/>
          <p:nvPr/>
        </p:nvSpPr>
        <p:spPr>
          <a:xfrm flipH="1" flipV="1">
            <a:off x="1031207" y="3780819"/>
            <a:ext cx="12701" cy="1278"/>
          </a:xfrm>
          <a:prstGeom prst="line">
            <a:avLst/>
          </a:prstGeom>
          <a:ln w="12700" cap="rnd">
            <a:solidFill>
              <a:srgbClr val="F93343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</p:txBody>
      </p:sp>
      <p:pic>
        <p:nvPicPr>
          <p:cNvPr id="253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1380644" y="654495"/>
            <a:ext cx="1478400" cy="1041075"/>
          </a:xfrm>
          <a:prstGeom prst="rect">
            <a:avLst/>
          </a:prstGeom>
          <a:ln w="12700">
            <a:miter lim="400000"/>
          </a:ln>
        </p:spPr>
      </p:pic>
      <p:sp>
        <p:nvSpPr>
          <p:cNvPr id="2532" name="Google Shape;4324;p45"/>
          <p:cNvSpPr/>
          <p:nvPr/>
        </p:nvSpPr>
        <p:spPr>
          <a:xfrm rot="2153969">
            <a:off x="4160923" y="1207221"/>
            <a:ext cx="1062961" cy="91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33" name="الربيع الادنى للبيانات = ٢٥٠"/>
          <p:cNvSpPr txBox="1"/>
          <p:nvPr/>
        </p:nvSpPr>
        <p:spPr>
          <a:xfrm>
            <a:off x="3087736" y="2606487"/>
            <a:ext cx="3443335" cy="3706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الربيع الادنى للبيانات = ٢٥٠</a:t>
            </a:r>
          </a:p>
        </p:txBody>
      </p:sp>
      <p:grpSp>
        <p:nvGrpSpPr>
          <p:cNvPr id="2536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674325" y="4059131"/>
            <a:ext cx="1055571" cy="786997"/>
            <a:chOff x="29" y="0"/>
            <a:chExt cx="1055569" cy="786996"/>
          </a:xfrm>
        </p:grpSpPr>
        <p:sp>
          <p:nvSpPr>
            <p:cNvPr id="2534" name="Google Shape;196;p31"/>
            <p:cNvSpPr/>
            <p:nvPr/>
          </p:nvSpPr>
          <p:spPr>
            <a:xfrm>
              <a:off x="29" y="-1"/>
              <a:ext cx="1055571" cy="78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✅"/>
            <p:cNvSpPr txBox="1"/>
            <p:nvPr/>
          </p:nvSpPr>
          <p:spPr>
            <a:xfrm>
              <a:off x="356350" y="170983"/>
              <a:ext cx="34290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539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878858" y="4059131"/>
            <a:ext cx="1197477" cy="791323"/>
            <a:chOff x="33" y="-1"/>
            <a:chExt cx="1197475" cy="791322"/>
          </a:xfrm>
        </p:grpSpPr>
        <p:sp>
          <p:nvSpPr>
            <p:cNvPr id="2537" name="Google Shape;196;p31"/>
            <p:cNvSpPr/>
            <p:nvPr/>
          </p:nvSpPr>
          <p:spPr>
            <a:xfrm>
              <a:off x="33" y="-2"/>
              <a:ext cx="1197477" cy="79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❎"/>
            <p:cNvSpPr txBox="1"/>
            <p:nvPr/>
          </p:nvSpPr>
          <p:spPr>
            <a:xfrm>
              <a:off x="403972" y="123504"/>
              <a:ext cx="38956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2542" name="Google Shape;4327;p45"/>
          <p:cNvGrpSpPr/>
          <p:nvPr/>
        </p:nvGrpSpPr>
        <p:grpSpPr>
          <a:xfrm>
            <a:off x="2836896" y="3291588"/>
            <a:ext cx="1855361" cy="605185"/>
            <a:chOff x="0" y="0"/>
            <a:chExt cx="1855360" cy="605183"/>
          </a:xfrm>
        </p:grpSpPr>
        <p:sp>
          <p:nvSpPr>
            <p:cNvPr id="2540" name="مستطيل"/>
            <p:cNvSpPr/>
            <p:nvPr/>
          </p:nvSpPr>
          <p:spPr>
            <a:xfrm>
              <a:off x="139794" y="0"/>
              <a:ext cx="1642239" cy="60518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41" name="خطا"/>
            <p:cNvSpPr txBox="1"/>
            <p:nvPr/>
          </p:nvSpPr>
          <p:spPr>
            <a:xfrm>
              <a:off x="0" y="50593"/>
              <a:ext cx="1855361" cy="50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0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خطا</a:t>
              </a:r>
            </a:p>
          </p:txBody>
        </p:sp>
      </p:grpSp>
      <p:grpSp>
        <p:nvGrpSpPr>
          <p:cNvPr id="2545" name="Google Shape;972;p13"/>
          <p:cNvGrpSpPr/>
          <p:nvPr/>
        </p:nvGrpSpPr>
        <p:grpSpPr>
          <a:xfrm>
            <a:off x="6374171" y="2872845"/>
            <a:ext cx="397725" cy="418966"/>
            <a:chOff x="-18" y="1"/>
            <a:chExt cx="397724" cy="418964"/>
          </a:xfrm>
        </p:grpSpPr>
        <p:sp>
          <p:nvSpPr>
            <p:cNvPr id="2543" name="Google Shape;973;p13"/>
            <p:cNvSpPr/>
            <p:nvPr/>
          </p:nvSpPr>
          <p:spPr>
            <a:xfrm>
              <a:off x="-19" y="1"/>
              <a:ext cx="397725" cy="418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974;p13"/>
            <p:cNvSpPr/>
            <p:nvPr/>
          </p:nvSpPr>
          <p:spPr>
            <a:xfrm>
              <a:off x="156087" y="156143"/>
              <a:ext cx="94729" cy="9789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46" name="IMG_3384.png" descr="IMG_3384.png"/>
          <p:cNvPicPr>
            <a:picLocks noChangeAspect="1"/>
          </p:cNvPicPr>
          <p:nvPr/>
        </p:nvPicPr>
        <p:blipFill>
          <a:blip r:embed="rId6">
            <a:extLst/>
          </a:blip>
          <a:srcRect l="31277" t="43229" r="40399" b="49295"/>
          <a:stretch>
            <a:fillRect/>
          </a:stretch>
        </p:blipFill>
        <p:spPr>
          <a:xfrm>
            <a:off x="3187772" y="1898338"/>
            <a:ext cx="3243246" cy="64200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49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552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50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55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53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58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556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69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559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80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570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91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581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92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93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596" name="تجميع"/>
          <p:cNvGrpSpPr/>
          <p:nvPr/>
        </p:nvGrpSpPr>
        <p:grpSpPr>
          <a:xfrm>
            <a:off x="3145355" y="1573285"/>
            <a:ext cx="3441524" cy="1273801"/>
            <a:chOff x="0" y="0"/>
            <a:chExt cx="3441523" cy="1273800"/>
          </a:xfrm>
        </p:grpSpPr>
        <p:sp>
          <p:nvSpPr>
            <p:cNvPr id="2594" name="Google Shape;4238;p45"/>
            <p:cNvSpPr/>
            <p:nvPr/>
          </p:nvSpPr>
          <p:spPr>
            <a:xfrm rot="599">
              <a:off x="110" y="298"/>
              <a:ext cx="3441303" cy="1273203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تحصل على درجة"/>
            <p:cNvSpPr txBox="1"/>
            <p:nvPr/>
          </p:nvSpPr>
          <p:spPr>
            <a:xfrm>
              <a:off x="890944" y="476369"/>
              <a:ext cx="1659633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تحصل على درجة </a:t>
              </a:r>
            </a:p>
          </p:txBody>
        </p:sp>
      </p:grpSp>
      <p:sp>
        <p:nvSpPr>
          <p:cNvPr id="2597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0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59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0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59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0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0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0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0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616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606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17" name="شريطة"/>
          <p:cNvSpPr/>
          <p:nvPr/>
        </p:nvSpPr>
        <p:spPr>
          <a:xfrm>
            <a:off x="5944697" y="1593470"/>
            <a:ext cx="567330" cy="85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61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2"/>
            <a:ext cx="1529109" cy="110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9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6" b="25068"/>
          <a:stretch>
            <a:fillRect/>
          </a:stretch>
        </p:blipFill>
        <p:spPr>
          <a:xfrm>
            <a:off x="3411577" y="2881104"/>
            <a:ext cx="2320826" cy="124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7" y="0"/>
                </a:moveTo>
                <a:cubicBezTo>
                  <a:pt x="20014" y="0"/>
                  <a:pt x="19905" y="322"/>
                  <a:pt x="19807" y="714"/>
                </a:cubicBezTo>
                <a:cubicBezTo>
                  <a:pt x="19633" y="1407"/>
                  <a:pt x="19559" y="1541"/>
                  <a:pt x="19483" y="1311"/>
                </a:cubicBezTo>
                <a:cubicBezTo>
                  <a:pt x="19462" y="1250"/>
                  <a:pt x="19314" y="1077"/>
                  <a:pt x="19155" y="927"/>
                </a:cubicBezTo>
                <a:lnTo>
                  <a:pt x="18868" y="659"/>
                </a:lnTo>
                <a:lnTo>
                  <a:pt x="18602" y="1640"/>
                </a:lnTo>
                <a:cubicBezTo>
                  <a:pt x="18456" y="2183"/>
                  <a:pt x="18333" y="2646"/>
                  <a:pt x="18333" y="2670"/>
                </a:cubicBezTo>
                <a:cubicBezTo>
                  <a:pt x="18333" y="2694"/>
                  <a:pt x="18410" y="2770"/>
                  <a:pt x="18503" y="2842"/>
                </a:cubicBezTo>
                <a:cubicBezTo>
                  <a:pt x="18596" y="2913"/>
                  <a:pt x="18761" y="3142"/>
                  <a:pt x="18868" y="3349"/>
                </a:cubicBezTo>
                <a:cubicBezTo>
                  <a:pt x="18976" y="3557"/>
                  <a:pt x="19085" y="3727"/>
                  <a:pt x="19111" y="3727"/>
                </a:cubicBezTo>
                <a:cubicBezTo>
                  <a:pt x="19136" y="3727"/>
                  <a:pt x="19251" y="3380"/>
                  <a:pt x="19365" y="2958"/>
                </a:cubicBezTo>
                <a:cubicBezTo>
                  <a:pt x="19479" y="2536"/>
                  <a:pt x="19607" y="2196"/>
                  <a:pt x="19649" y="2196"/>
                </a:cubicBezTo>
                <a:cubicBezTo>
                  <a:pt x="19692" y="2196"/>
                  <a:pt x="19834" y="2363"/>
                  <a:pt x="19966" y="2574"/>
                </a:cubicBezTo>
                <a:cubicBezTo>
                  <a:pt x="20099" y="2785"/>
                  <a:pt x="20231" y="2958"/>
                  <a:pt x="20260" y="2958"/>
                </a:cubicBezTo>
                <a:cubicBezTo>
                  <a:pt x="20289" y="2958"/>
                  <a:pt x="20427" y="2518"/>
                  <a:pt x="20570" y="1977"/>
                </a:cubicBezTo>
                <a:lnTo>
                  <a:pt x="20831" y="988"/>
                </a:lnTo>
                <a:lnTo>
                  <a:pt x="20688" y="707"/>
                </a:lnTo>
                <a:cubicBezTo>
                  <a:pt x="20546" y="423"/>
                  <a:pt x="20163" y="0"/>
                  <a:pt x="20047" y="0"/>
                </a:cubicBezTo>
                <a:close/>
                <a:moveTo>
                  <a:pt x="21454" y="3562"/>
                </a:moveTo>
                <a:cubicBezTo>
                  <a:pt x="21293" y="3467"/>
                  <a:pt x="20948" y="3865"/>
                  <a:pt x="20397" y="4770"/>
                </a:cubicBezTo>
                <a:cubicBezTo>
                  <a:pt x="20027" y="5380"/>
                  <a:pt x="19652" y="6252"/>
                  <a:pt x="19365" y="7179"/>
                </a:cubicBezTo>
                <a:cubicBezTo>
                  <a:pt x="19308" y="7362"/>
                  <a:pt x="19286" y="7352"/>
                  <a:pt x="19074" y="7083"/>
                </a:cubicBezTo>
                <a:cubicBezTo>
                  <a:pt x="18394" y="6224"/>
                  <a:pt x="17879" y="7156"/>
                  <a:pt x="17276" y="10309"/>
                </a:cubicBezTo>
                <a:cubicBezTo>
                  <a:pt x="16846" y="12555"/>
                  <a:pt x="16947" y="12318"/>
                  <a:pt x="16042" y="13151"/>
                </a:cubicBezTo>
                <a:cubicBezTo>
                  <a:pt x="15022" y="14089"/>
                  <a:pt x="14649" y="14363"/>
                  <a:pt x="13581" y="14956"/>
                </a:cubicBezTo>
                <a:cubicBezTo>
                  <a:pt x="12257" y="15692"/>
                  <a:pt x="11397" y="15935"/>
                  <a:pt x="10125" y="15937"/>
                </a:cubicBezTo>
                <a:cubicBezTo>
                  <a:pt x="8017" y="15941"/>
                  <a:pt x="6889" y="15246"/>
                  <a:pt x="6426" y="13652"/>
                </a:cubicBezTo>
                <a:cubicBezTo>
                  <a:pt x="6314" y="13266"/>
                  <a:pt x="6297" y="13038"/>
                  <a:pt x="6297" y="11785"/>
                </a:cubicBezTo>
                <a:cubicBezTo>
                  <a:pt x="6296" y="11001"/>
                  <a:pt x="6319" y="9498"/>
                  <a:pt x="6344" y="8442"/>
                </a:cubicBezTo>
                <a:cubicBezTo>
                  <a:pt x="6396" y="6284"/>
                  <a:pt x="6366" y="6216"/>
                  <a:pt x="6050" y="7722"/>
                </a:cubicBezTo>
                <a:lnTo>
                  <a:pt x="5888" y="8497"/>
                </a:lnTo>
                <a:lnTo>
                  <a:pt x="5888" y="11730"/>
                </a:lnTo>
                <a:cubicBezTo>
                  <a:pt x="5888" y="14849"/>
                  <a:pt x="5892" y="14983"/>
                  <a:pt x="6017" y="15416"/>
                </a:cubicBezTo>
                <a:cubicBezTo>
                  <a:pt x="6165" y="15934"/>
                  <a:pt x="6465" y="16462"/>
                  <a:pt x="6794" y="16775"/>
                </a:cubicBezTo>
                <a:cubicBezTo>
                  <a:pt x="7073" y="17040"/>
                  <a:pt x="7772" y="17401"/>
                  <a:pt x="8246" y="17530"/>
                </a:cubicBezTo>
                <a:cubicBezTo>
                  <a:pt x="8437" y="17582"/>
                  <a:pt x="9077" y="17632"/>
                  <a:pt x="9668" y="17640"/>
                </a:cubicBezTo>
                <a:cubicBezTo>
                  <a:pt x="11092" y="17657"/>
                  <a:pt x="11984" y="17410"/>
                  <a:pt x="13271" y="16644"/>
                </a:cubicBezTo>
                <a:cubicBezTo>
                  <a:pt x="14792" y="15738"/>
                  <a:pt x="16334" y="14399"/>
                  <a:pt x="17202" y="13233"/>
                </a:cubicBezTo>
                <a:cubicBezTo>
                  <a:pt x="17679" y="12593"/>
                  <a:pt x="17800" y="12490"/>
                  <a:pt x="18138" y="12389"/>
                </a:cubicBezTo>
                <a:cubicBezTo>
                  <a:pt x="19227" y="12065"/>
                  <a:pt x="19937" y="11514"/>
                  <a:pt x="20327" y="10687"/>
                </a:cubicBezTo>
                <a:cubicBezTo>
                  <a:pt x="20751" y="9791"/>
                  <a:pt x="20999" y="8157"/>
                  <a:pt x="20776" y="7742"/>
                </a:cubicBezTo>
                <a:cubicBezTo>
                  <a:pt x="20647" y="7502"/>
                  <a:pt x="20206" y="7407"/>
                  <a:pt x="19951" y="7564"/>
                </a:cubicBezTo>
                <a:cubicBezTo>
                  <a:pt x="19591" y="7785"/>
                  <a:pt x="19592" y="7557"/>
                  <a:pt x="19951" y="6925"/>
                </a:cubicBezTo>
                <a:cubicBezTo>
                  <a:pt x="20143" y="6586"/>
                  <a:pt x="20457" y="6188"/>
                  <a:pt x="20724" y="5951"/>
                </a:cubicBezTo>
                <a:cubicBezTo>
                  <a:pt x="21159" y="5566"/>
                  <a:pt x="21183" y="5530"/>
                  <a:pt x="21340" y="4887"/>
                </a:cubicBezTo>
                <a:cubicBezTo>
                  <a:pt x="21577" y="3915"/>
                  <a:pt x="21600" y="3649"/>
                  <a:pt x="21454" y="3562"/>
                </a:cubicBezTo>
                <a:close/>
                <a:moveTo>
                  <a:pt x="18098" y="3597"/>
                </a:moveTo>
                <a:lnTo>
                  <a:pt x="17932" y="3864"/>
                </a:lnTo>
                <a:cubicBezTo>
                  <a:pt x="17839" y="4010"/>
                  <a:pt x="17686" y="4187"/>
                  <a:pt x="17593" y="4255"/>
                </a:cubicBezTo>
                <a:cubicBezTo>
                  <a:pt x="17367" y="4421"/>
                  <a:pt x="15655" y="5541"/>
                  <a:pt x="15098" y="5889"/>
                </a:cubicBezTo>
                <a:cubicBezTo>
                  <a:pt x="14620" y="6188"/>
                  <a:pt x="14391" y="6535"/>
                  <a:pt x="14391" y="6973"/>
                </a:cubicBezTo>
                <a:lnTo>
                  <a:pt x="14391" y="7255"/>
                </a:lnTo>
                <a:lnTo>
                  <a:pt x="14568" y="7015"/>
                </a:lnTo>
                <a:cubicBezTo>
                  <a:pt x="14666" y="6885"/>
                  <a:pt x="14885" y="6689"/>
                  <a:pt x="15054" y="6575"/>
                </a:cubicBezTo>
                <a:cubicBezTo>
                  <a:pt x="15223" y="6462"/>
                  <a:pt x="15612" y="6199"/>
                  <a:pt x="15920" y="5992"/>
                </a:cubicBezTo>
                <a:cubicBezTo>
                  <a:pt x="16228" y="5785"/>
                  <a:pt x="16794" y="5405"/>
                  <a:pt x="17180" y="5148"/>
                </a:cubicBezTo>
                <a:cubicBezTo>
                  <a:pt x="17566" y="4890"/>
                  <a:pt x="17931" y="4586"/>
                  <a:pt x="17991" y="4475"/>
                </a:cubicBezTo>
                <a:cubicBezTo>
                  <a:pt x="18050" y="4364"/>
                  <a:pt x="18098" y="4126"/>
                  <a:pt x="18098" y="3940"/>
                </a:cubicBezTo>
                <a:lnTo>
                  <a:pt x="18098" y="3597"/>
                </a:lnTo>
                <a:close/>
                <a:moveTo>
                  <a:pt x="3202" y="3816"/>
                </a:moveTo>
                <a:cubicBezTo>
                  <a:pt x="3200" y="3739"/>
                  <a:pt x="3149" y="3788"/>
                  <a:pt x="3054" y="3953"/>
                </a:cubicBezTo>
                <a:cubicBezTo>
                  <a:pt x="2708" y="4554"/>
                  <a:pt x="2343" y="6432"/>
                  <a:pt x="2421" y="7200"/>
                </a:cubicBezTo>
                <a:cubicBezTo>
                  <a:pt x="2441" y="7405"/>
                  <a:pt x="2523" y="7670"/>
                  <a:pt x="2605" y="7790"/>
                </a:cubicBezTo>
                <a:cubicBezTo>
                  <a:pt x="2765" y="8025"/>
                  <a:pt x="3087" y="8074"/>
                  <a:pt x="3268" y="7893"/>
                </a:cubicBezTo>
                <a:cubicBezTo>
                  <a:pt x="3438" y="7724"/>
                  <a:pt x="3520" y="7019"/>
                  <a:pt x="3438" y="6418"/>
                </a:cubicBezTo>
                <a:cubicBezTo>
                  <a:pt x="3401" y="6143"/>
                  <a:pt x="3348" y="5923"/>
                  <a:pt x="3320" y="5923"/>
                </a:cubicBezTo>
                <a:cubicBezTo>
                  <a:pt x="3291" y="5923"/>
                  <a:pt x="3272" y="5960"/>
                  <a:pt x="3275" y="6006"/>
                </a:cubicBezTo>
                <a:cubicBezTo>
                  <a:pt x="3303" y="6328"/>
                  <a:pt x="3243" y="6629"/>
                  <a:pt x="3110" y="6877"/>
                </a:cubicBezTo>
                <a:lnTo>
                  <a:pt x="2955" y="7166"/>
                </a:lnTo>
                <a:lnTo>
                  <a:pt x="2848" y="6919"/>
                </a:lnTo>
                <a:cubicBezTo>
                  <a:pt x="2788" y="6780"/>
                  <a:pt x="2737" y="6558"/>
                  <a:pt x="2737" y="6424"/>
                </a:cubicBezTo>
                <a:cubicBezTo>
                  <a:pt x="2737" y="6077"/>
                  <a:pt x="2901" y="5082"/>
                  <a:pt x="3065" y="4448"/>
                </a:cubicBezTo>
                <a:cubicBezTo>
                  <a:pt x="3156" y="4098"/>
                  <a:pt x="3204" y="3894"/>
                  <a:pt x="3202" y="3816"/>
                </a:cubicBezTo>
                <a:close/>
                <a:moveTo>
                  <a:pt x="7619" y="4825"/>
                </a:moveTo>
                <a:cubicBezTo>
                  <a:pt x="7588" y="4825"/>
                  <a:pt x="7564" y="5101"/>
                  <a:pt x="7564" y="5436"/>
                </a:cubicBezTo>
                <a:cubicBezTo>
                  <a:pt x="7564" y="5946"/>
                  <a:pt x="7592" y="6113"/>
                  <a:pt x="7737" y="6452"/>
                </a:cubicBezTo>
                <a:cubicBezTo>
                  <a:pt x="8003" y="7074"/>
                  <a:pt x="8067" y="7737"/>
                  <a:pt x="7980" y="8930"/>
                </a:cubicBezTo>
                <a:cubicBezTo>
                  <a:pt x="7940" y="9476"/>
                  <a:pt x="7894" y="10024"/>
                  <a:pt x="7877" y="10145"/>
                </a:cubicBezTo>
                <a:cubicBezTo>
                  <a:pt x="7819" y="10572"/>
                  <a:pt x="8076" y="9703"/>
                  <a:pt x="8179" y="9122"/>
                </a:cubicBezTo>
                <a:cubicBezTo>
                  <a:pt x="8332" y="8265"/>
                  <a:pt x="8292" y="6596"/>
                  <a:pt x="8102" y="5903"/>
                </a:cubicBezTo>
                <a:cubicBezTo>
                  <a:pt x="7953" y="5359"/>
                  <a:pt x="7712" y="4825"/>
                  <a:pt x="7619" y="4825"/>
                </a:cubicBezTo>
                <a:close/>
                <a:moveTo>
                  <a:pt x="12059" y="5285"/>
                </a:moveTo>
                <a:lnTo>
                  <a:pt x="11377" y="5319"/>
                </a:lnTo>
                <a:lnTo>
                  <a:pt x="11252" y="5724"/>
                </a:lnTo>
                <a:cubicBezTo>
                  <a:pt x="11105" y="6197"/>
                  <a:pt x="11148" y="6355"/>
                  <a:pt x="11355" y="6102"/>
                </a:cubicBezTo>
                <a:cubicBezTo>
                  <a:pt x="11515" y="5906"/>
                  <a:pt x="12122" y="5851"/>
                  <a:pt x="12180" y="6026"/>
                </a:cubicBezTo>
                <a:cubicBezTo>
                  <a:pt x="12226" y="6163"/>
                  <a:pt x="11883" y="6673"/>
                  <a:pt x="11495" y="7042"/>
                </a:cubicBezTo>
                <a:lnTo>
                  <a:pt x="11182" y="7337"/>
                </a:lnTo>
                <a:lnTo>
                  <a:pt x="11433" y="7344"/>
                </a:lnTo>
                <a:cubicBezTo>
                  <a:pt x="12067" y="7356"/>
                  <a:pt x="12744" y="6398"/>
                  <a:pt x="12744" y="5491"/>
                </a:cubicBezTo>
                <a:cubicBezTo>
                  <a:pt x="12744" y="5264"/>
                  <a:pt x="12722" y="5255"/>
                  <a:pt x="12059" y="5285"/>
                </a:cubicBezTo>
                <a:close/>
                <a:moveTo>
                  <a:pt x="416" y="6692"/>
                </a:moveTo>
                <a:cubicBezTo>
                  <a:pt x="369" y="6744"/>
                  <a:pt x="291" y="7075"/>
                  <a:pt x="169" y="7619"/>
                </a:cubicBezTo>
                <a:lnTo>
                  <a:pt x="0" y="8387"/>
                </a:lnTo>
                <a:lnTo>
                  <a:pt x="0" y="12609"/>
                </a:lnTo>
                <a:cubicBezTo>
                  <a:pt x="0" y="16612"/>
                  <a:pt x="6" y="16853"/>
                  <a:pt x="118" y="17269"/>
                </a:cubicBezTo>
                <a:cubicBezTo>
                  <a:pt x="203" y="17585"/>
                  <a:pt x="294" y="17745"/>
                  <a:pt x="442" y="17839"/>
                </a:cubicBezTo>
                <a:cubicBezTo>
                  <a:pt x="555" y="17911"/>
                  <a:pt x="693" y="17973"/>
                  <a:pt x="752" y="17976"/>
                </a:cubicBezTo>
                <a:cubicBezTo>
                  <a:pt x="960" y="17988"/>
                  <a:pt x="1216" y="17632"/>
                  <a:pt x="1418" y="17043"/>
                </a:cubicBezTo>
                <a:cubicBezTo>
                  <a:pt x="1596" y="16525"/>
                  <a:pt x="1639" y="16459"/>
                  <a:pt x="1735" y="16555"/>
                </a:cubicBezTo>
                <a:cubicBezTo>
                  <a:pt x="1797" y="16617"/>
                  <a:pt x="1861" y="16715"/>
                  <a:pt x="1879" y="16768"/>
                </a:cubicBezTo>
                <a:cubicBezTo>
                  <a:pt x="1930" y="16921"/>
                  <a:pt x="2304" y="17013"/>
                  <a:pt x="2535" y="16933"/>
                </a:cubicBezTo>
                <a:cubicBezTo>
                  <a:pt x="2787" y="16845"/>
                  <a:pt x="3103" y="16280"/>
                  <a:pt x="3297" y="15567"/>
                </a:cubicBezTo>
                <a:cubicBezTo>
                  <a:pt x="3499" y="14826"/>
                  <a:pt x="3550" y="14774"/>
                  <a:pt x="3880" y="14983"/>
                </a:cubicBezTo>
                <a:cubicBezTo>
                  <a:pt x="4207" y="15191"/>
                  <a:pt x="4572" y="15132"/>
                  <a:pt x="4782" y="14839"/>
                </a:cubicBezTo>
                <a:cubicBezTo>
                  <a:pt x="5056" y="14458"/>
                  <a:pt x="5328" y="13243"/>
                  <a:pt x="5328" y="12396"/>
                </a:cubicBezTo>
                <a:cubicBezTo>
                  <a:pt x="5328" y="11899"/>
                  <a:pt x="5204" y="11989"/>
                  <a:pt x="5018" y="12615"/>
                </a:cubicBezTo>
                <a:cubicBezTo>
                  <a:pt x="4796" y="13367"/>
                  <a:pt x="4549" y="13586"/>
                  <a:pt x="4163" y="13384"/>
                </a:cubicBezTo>
                <a:cubicBezTo>
                  <a:pt x="3641" y="13111"/>
                  <a:pt x="3652" y="13111"/>
                  <a:pt x="3493" y="13563"/>
                </a:cubicBezTo>
                <a:cubicBezTo>
                  <a:pt x="3411" y="13794"/>
                  <a:pt x="3267" y="14195"/>
                  <a:pt x="3172" y="14462"/>
                </a:cubicBezTo>
                <a:cubicBezTo>
                  <a:pt x="3025" y="14877"/>
                  <a:pt x="2728" y="15353"/>
                  <a:pt x="2612" y="15354"/>
                </a:cubicBezTo>
                <a:cubicBezTo>
                  <a:pt x="2593" y="15354"/>
                  <a:pt x="2460" y="15204"/>
                  <a:pt x="2317" y="15025"/>
                </a:cubicBezTo>
                <a:cubicBezTo>
                  <a:pt x="2175" y="14845"/>
                  <a:pt x="2040" y="14696"/>
                  <a:pt x="2015" y="14695"/>
                </a:cubicBezTo>
                <a:cubicBezTo>
                  <a:pt x="1991" y="14694"/>
                  <a:pt x="1815" y="14959"/>
                  <a:pt x="1625" y="15285"/>
                </a:cubicBezTo>
                <a:cubicBezTo>
                  <a:pt x="1140" y="16116"/>
                  <a:pt x="1064" y="16175"/>
                  <a:pt x="840" y="15931"/>
                </a:cubicBezTo>
                <a:cubicBezTo>
                  <a:pt x="487" y="15546"/>
                  <a:pt x="413" y="15065"/>
                  <a:pt x="413" y="13213"/>
                </a:cubicBezTo>
                <a:cubicBezTo>
                  <a:pt x="413" y="12308"/>
                  <a:pt x="432" y="10433"/>
                  <a:pt x="457" y="9046"/>
                </a:cubicBezTo>
                <a:cubicBezTo>
                  <a:pt x="489" y="7293"/>
                  <a:pt x="495" y="6606"/>
                  <a:pt x="416" y="6692"/>
                </a:cubicBezTo>
                <a:close/>
                <a:moveTo>
                  <a:pt x="4451" y="7598"/>
                </a:moveTo>
                <a:cubicBezTo>
                  <a:pt x="4399" y="7582"/>
                  <a:pt x="4353" y="7586"/>
                  <a:pt x="4325" y="7619"/>
                </a:cubicBezTo>
                <a:cubicBezTo>
                  <a:pt x="4251" y="7704"/>
                  <a:pt x="3844" y="9312"/>
                  <a:pt x="3869" y="9424"/>
                </a:cubicBezTo>
                <a:cubicBezTo>
                  <a:pt x="3878" y="9468"/>
                  <a:pt x="4030" y="9731"/>
                  <a:pt x="4208" y="10007"/>
                </a:cubicBezTo>
                <a:cubicBezTo>
                  <a:pt x="4387" y="10283"/>
                  <a:pt x="4561" y="10518"/>
                  <a:pt x="4594" y="10522"/>
                </a:cubicBezTo>
                <a:cubicBezTo>
                  <a:pt x="4651" y="10529"/>
                  <a:pt x="4875" y="9768"/>
                  <a:pt x="5070" y="8916"/>
                </a:cubicBezTo>
                <a:cubicBezTo>
                  <a:pt x="5146" y="8581"/>
                  <a:pt x="5141" y="8543"/>
                  <a:pt x="4970" y="8182"/>
                </a:cubicBezTo>
                <a:cubicBezTo>
                  <a:pt x="4835" y="7894"/>
                  <a:pt x="4605" y="7647"/>
                  <a:pt x="4451" y="7598"/>
                </a:cubicBezTo>
                <a:close/>
                <a:moveTo>
                  <a:pt x="15419" y="8017"/>
                </a:moveTo>
                <a:cubicBezTo>
                  <a:pt x="15365" y="7916"/>
                  <a:pt x="15056" y="8661"/>
                  <a:pt x="14903" y="9266"/>
                </a:cubicBezTo>
                <a:cubicBezTo>
                  <a:pt x="14571" y="10577"/>
                  <a:pt x="14550" y="11578"/>
                  <a:pt x="14841" y="12046"/>
                </a:cubicBezTo>
                <a:cubicBezTo>
                  <a:pt x="14973" y="12256"/>
                  <a:pt x="15044" y="12293"/>
                  <a:pt x="15238" y="12245"/>
                </a:cubicBezTo>
                <a:cubicBezTo>
                  <a:pt x="15384" y="12208"/>
                  <a:pt x="15518" y="12095"/>
                  <a:pt x="15581" y="11950"/>
                </a:cubicBezTo>
                <a:cubicBezTo>
                  <a:pt x="15701" y="11674"/>
                  <a:pt x="15720" y="10920"/>
                  <a:pt x="15618" y="10453"/>
                </a:cubicBezTo>
                <a:lnTo>
                  <a:pt x="15552" y="10145"/>
                </a:lnTo>
                <a:lnTo>
                  <a:pt x="15507" y="10508"/>
                </a:lnTo>
                <a:cubicBezTo>
                  <a:pt x="15483" y="10708"/>
                  <a:pt x="15405" y="10993"/>
                  <a:pt x="15331" y="11140"/>
                </a:cubicBezTo>
                <a:cubicBezTo>
                  <a:pt x="15203" y="11395"/>
                  <a:pt x="15189" y="11392"/>
                  <a:pt x="15080" y="11208"/>
                </a:cubicBezTo>
                <a:cubicBezTo>
                  <a:pt x="14908" y="10920"/>
                  <a:pt x="14972" y="10009"/>
                  <a:pt x="15238" y="8937"/>
                </a:cubicBezTo>
                <a:cubicBezTo>
                  <a:pt x="15356" y="8464"/>
                  <a:pt x="15438" y="8052"/>
                  <a:pt x="15419" y="8017"/>
                </a:cubicBezTo>
                <a:close/>
                <a:moveTo>
                  <a:pt x="1662" y="9547"/>
                </a:moveTo>
                <a:cubicBezTo>
                  <a:pt x="1621" y="9646"/>
                  <a:pt x="1150" y="11404"/>
                  <a:pt x="1150" y="11455"/>
                </a:cubicBezTo>
                <a:cubicBezTo>
                  <a:pt x="1150" y="11485"/>
                  <a:pt x="1222" y="11582"/>
                  <a:pt x="1312" y="11668"/>
                </a:cubicBezTo>
                <a:cubicBezTo>
                  <a:pt x="1401" y="11755"/>
                  <a:pt x="1579" y="12001"/>
                  <a:pt x="1706" y="12217"/>
                </a:cubicBezTo>
                <a:cubicBezTo>
                  <a:pt x="1967" y="12663"/>
                  <a:pt x="1937" y="12697"/>
                  <a:pt x="2240" y="11600"/>
                </a:cubicBezTo>
                <a:cubicBezTo>
                  <a:pt x="2486" y="10709"/>
                  <a:pt x="2492" y="10437"/>
                  <a:pt x="2281" y="10069"/>
                </a:cubicBezTo>
                <a:cubicBezTo>
                  <a:pt x="2127" y="9801"/>
                  <a:pt x="1704" y="9444"/>
                  <a:pt x="1662" y="9547"/>
                </a:cubicBezTo>
                <a:close/>
                <a:moveTo>
                  <a:pt x="9454" y="9685"/>
                </a:moveTo>
                <a:cubicBezTo>
                  <a:pt x="9354" y="9802"/>
                  <a:pt x="9048" y="10559"/>
                  <a:pt x="8920" y="11078"/>
                </a:cubicBezTo>
                <a:cubicBezTo>
                  <a:pt x="8629" y="12251"/>
                  <a:pt x="8609" y="13237"/>
                  <a:pt x="8861" y="13707"/>
                </a:cubicBezTo>
                <a:cubicBezTo>
                  <a:pt x="9021" y="14006"/>
                  <a:pt x="9448" y="14007"/>
                  <a:pt x="9594" y="13707"/>
                </a:cubicBezTo>
                <a:cubicBezTo>
                  <a:pt x="9742" y="13402"/>
                  <a:pt x="9778" y="12512"/>
                  <a:pt x="9660" y="12108"/>
                </a:cubicBezTo>
                <a:lnTo>
                  <a:pt x="9568" y="11785"/>
                </a:lnTo>
                <a:lnTo>
                  <a:pt x="9568" y="12059"/>
                </a:lnTo>
                <a:cubicBezTo>
                  <a:pt x="9565" y="12399"/>
                  <a:pt x="9360" y="13048"/>
                  <a:pt x="9255" y="13048"/>
                </a:cubicBezTo>
                <a:cubicBezTo>
                  <a:pt x="8991" y="13048"/>
                  <a:pt x="8958" y="12069"/>
                  <a:pt x="9189" y="10982"/>
                </a:cubicBezTo>
                <a:cubicBezTo>
                  <a:pt x="9274" y="10580"/>
                  <a:pt x="9365" y="10205"/>
                  <a:pt x="9388" y="10145"/>
                </a:cubicBezTo>
                <a:cubicBezTo>
                  <a:pt x="9411" y="10084"/>
                  <a:pt x="9449" y="9936"/>
                  <a:pt x="9472" y="9815"/>
                </a:cubicBezTo>
                <a:cubicBezTo>
                  <a:pt x="9498" y="9681"/>
                  <a:pt x="9487" y="9646"/>
                  <a:pt x="9454" y="9685"/>
                </a:cubicBezTo>
                <a:close/>
                <a:moveTo>
                  <a:pt x="12479" y="9870"/>
                </a:moveTo>
                <a:cubicBezTo>
                  <a:pt x="12315" y="9870"/>
                  <a:pt x="12209" y="10224"/>
                  <a:pt x="12052" y="11284"/>
                </a:cubicBezTo>
                <a:cubicBezTo>
                  <a:pt x="11997" y="11661"/>
                  <a:pt x="11923" y="11980"/>
                  <a:pt x="11893" y="11991"/>
                </a:cubicBezTo>
                <a:cubicBezTo>
                  <a:pt x="11863" y="12001"/>
                  <a:pt x="11757" y="11708"/>
                  <a:pt x="11657" y="11346"/>
                </a:cubicBezTo>
                <a:cubicBezTo>
                  <a:pt x="11485" y="10717"/>
                  <a:pt x="11465" y="10691"/>
                  <a:pt x="11234" y="10659"/>
                </a:cubicBezTo>
                <a:cubicBezTo>
                  <a:pt x="10973" y="10624"/>
                  <a:pt x="10922" y="10750"/>
                  <a:pt x="10920" y="11407"/>
                </a:cubicBezTo>
                <a:cubicBezTo>
                  <a:pt x="10919" y="12019"/>
                  <a:pt x="11265" y="12413"/>
                  <a:pt x="11447" y="12005"/>
                </a:cubicBezTo>
                <a:cubicBezTo>
                  <a:pt x="11542" y="11792"/>
                  <a:pt x="11658" y="11957"/>
                  <a:pt x="11702" y="12368"/>
                </a:cubicBezTo>
                <a:cubicBezTo>
                  <a:pt x="11720" y="12533"/>
                  <a:pt x="11763" y="12800"/>
                  <a:pt x="11797" y="12965"/>
                </a:cubicBezTo>
                <a:cubicBezTo>
                  <a:pt x="11831" y="13131"/>
                  <a:pt x="11879" y="13267"/>
                  <a:pt x="11904" y="13267"/>
                </a:cubicBezTo>
                <a:cubicBezTo>
                  <a:pt x="11930" y="13267"/>
                  <a:pt x="12006" y="12818"/>
                  <a:pt x="12077" y="12265"/>
                </a:cubicBezTo>
                <a:cubicBezTo>
                  <a:pt x="12206" y="11264"/>
                  <a:pt x="12319" y="10875"/>
                  <a:pt x="12442" y="11016"/>
                </a:cubicBezTo>
                <a:cubicBezTo>
                  <a:pt x="12477" y="11057"/>
                  <a:pt x="12508" y="11195"/>
                  <a:pt x="12508" y="11325"/>
                </a:cubicBezTo>
                <a:cubicBezTo>
                  <a:pt x="12508" y="11559"/>
                  <a:pt x="12507" y="11562"/>
                  <a:pt x="12604" y="11304"/>
                </a:cubicBezTo>
                <a:cubicBezTo>
                  <a:pt x="12704" y="11040"/>
                  <a:pt x="12738" y="10236"/>
                  <a:pt x="12659" y="10000"/>
                </a:cubicBezTo>
                <a:cubicBezTo>
                  <a:pt x="12636" y="9930"/>
                  <a:pt x="12556" y="9870"/>
                  <a:pt x="12479" y="9870"/>
                </a:cubicBezTo>
                <a:close/>
                <a:moveTo>
                  <a:pt x="20467" y="12588"/>
                </a:moveTo>
                <a:lnTo>
                  <a:pt x="20430" y="12979"/>
                </a:lnTo>
                <a:cubicBezTo>
                  <a:pt x="20409" y="13197"/>
                  <a:pt x="20379" y="13555"/>
                  <a:pt x="20360" y="13769"/>
                </a:cubicBezTo>
                <a:cubicBezTo>
                  <a:pt x="20333" y="14055"/>
                  <a:pt x="20350" y="14209"/>
                  <a:pt x="20426" y="14366"/>
                </a:cubicBezTo>
                <a:cubicBezTo>
                  <a:pt x="20509" y="14537"/>
                  <a:pt x="20515" y="14612"/>
                  <a:pt x="20456" y="14743"/>
                </a:cubicBezTo>
                <a:cubicBezTo>
                  <a:pt x="20358" y="14965"/>
                  <a:pt x="19481" y="15896"/>
                  <a:pt x="19372" y="15896"/>
                </a:cubicBezTo>
                <a:cubicBezTo>
                  <a:pt x="19324" y="15896"/>
                  <a:pt x="19270" y="15937"/>
                  <a:pt x="19254" y="15986"/>
                </a:cubicBezTo>
                <a:cubicBezTo>
                  <a:pt x="19238" y="16034"/>
                  <a:pt x="19017" y="16192"/>
                  <a:pt x="18764" y="16336"/>
                </a:cubicBezTo>
                <a:cubicBezTo>
                  <a:pt x="18511" y="16479"/>
                  <a:pt x="18277" y="16644"/>
                  <a:pt x="18245" y="16699"/>
                </a:cubicBezTo>
                <a:cubicBezTo>
                  <a:pt x="18159" y="16847"/>
                  <a:pt x="18745" y="16684"/>
                  <a:pt x="19343" y="16397"/>
                </a:cubicBezTo>
                <a:cubicBezTo>
                  <a:pt x="19954" y="16104"/>
                  <a:pt x="20320" y="15727"/>
                  <a:pt x="20607" y="15086"/>
                </a:cubicBezTo>
                <a:cubicBezTo>
                  <a:pt x="20807" y="14641"/>
                  <a:pt x="20837" y="14615"/>
                  <a:pt x="21049" y="14668"/>
                </a:cubicBezTo>
                <a:cubicBezTo>
                  <a:pt x="21354" y="14744"/>
                  <a:pt x="21454" y="14570"/>
                  <a:pt x="21454" y="13968"/>
                </a:cubicBezTo>
                <a:cubicBezTo>
                  <a:pt x="21454" y="13267"/>
                  <a:pt x="21185" y="12753"/>
                  <a:pt x="20769" y="12657"/>
                </a:cubicBezTo>
                <a:lnTo>
                  <a:pt x="20467" y="12588"/>
                </a:lnTo>
                <a:close/>
                <a:moveTo>
                  <a:pt x="16764" y="14983"/>
                </a:moveTo>
                <a:cubicBezTo>
                  <a:pt x="16725" y="14955"/>
                  <a:pt x="16581" y="15196"/>
                  <a:pt x="16440" y="15560"/>
                </a:cubicBezTo>
                <a:cubicBezTo>
                  <a:pt x="16175" y="16248"/>
                  <a:pt x="16023" y="17081"/>
                  <a:pt x="16016" y="17907"/>
                </a:cubicBezTo>
                <a:cubicBezTo>
                  <a:pt x="16009" y="18607"/>
                  <a:pt x="16020" y="18678"/>
                  <a:pt x="16182" y="18937"/>
                </a:cubicBezTo>
                <a:cubicBezTo>
                  <a:pt x="16324" y="19166"/>
                  <a:pt x="16396" y="19199"/>
                  <a:pt x="16594" y="19150"/>
                </a:cubicBezTo>
                <a:cubicBezTo>
                  <a:pt x="16740" y="19113"/>
                  <a:pt x="16874" y="19000"/>
                  <a:pt x="16937" y="18855"/>
                </a:cubicBezTo>
                <a:cubicBezTo>
                  <a:pt x="17057" y="18579"/>
                  <a:pt x="17075" y="17825"/>
                  <a:pt x="16974" y="17358"/>
                </a:cubicBezTo>
                <a:lnTo>
                  <a:pt x="16904" y="17049"/>
                </a:lnTo>
                <a:lnTo>
                  <a:pt x="16867" y="17379"/>
                </a:lnTo>
                <a:cubicBezTo>
                  <a:pt x="16739" y="18420"/>
                  <a:pt x="16333" y="18524"/>
                  <a:pt x="16333" y="17516"/>
                </a:cubicBezTo>
                <a:cubicBezTo>
                  <a:pt x="16333" y="17083"/>
                  <a:pt x="16520" y="15907"/>
                  <a:pt x="16650" y="15519"/>
                </a:cubicBezTo>
                <a:cubicBezTo>
                  <a:pt x="16691" y="15398"/>
                  <a:pt x="16743" y="15212"/>
                  <a:pt x="16764" y="15107"/>
                </a:cubicBezTo>
                <a:cubicBezTo>
                  <a:pt x="16779" y="15030"/>
                  <a:pt x="16777" y="14993"/>
                  <a:pt x="16764" y="14983"/>
                </a:cubicBezTo>
                <a:close/>
                <a:moveTo>
                  <a:pt x="5530" y="16123"/>
                </a:moveTo>
                <a:cubicBezTo>
                  <a:pt x="5534" y="16027"/>
                  <a:pt x="5479" y="16144"/>
                  <a:pt x="5364" y="16377"/>
                </a:cubicBezTo>
                <a:cubicBezTo>
                  <a:pt x="5118" y="16879"/>
                  <a:pt x="4943" y="17542"/>
                  <a:pt x="4819" y="18443"/>
                </a:cubicBezTo>
                <a:cubicBezTo>
                  <a:pt x="4708" y="19253"/>
                  <a:pt x="4751" y="19763"/>
                  <a:pt x="4955" y="20063"/>
                </a:cubicBezTo>
                <a:cubicBezTo>
                  <a:pt x="5129" y="20318"/>
                  <a:pt x="5483" y="20359"/>
                  <a:pt x="5641" y="20145"/>
                </a:cubicBezTo>
                <a:cubicBezTo>
                  <a:pt x="5786" y="19946"/>
                  <a:pt x="5852" y="19286"/>
                  <a:pt x="5784" y="18697"/>
                </a:cubicBezTo>
                <a:cubicBezTo>
                  <a:pt x="5720" y="18137"/>
                  <a:pt x="5622" y="18033"/>
                  <a:pt x="5622" y="18525"/>
                </a:cubicBezTo>
                <a:cubicBezTo>
                  <a:pt x="5622" y="18714"/>
                  <a:pt x="5561" y="18976"/>
                  <a:pt x="5475" y="19157"/>
                </a:cubicBezTo>
                <a:lnTo>
                  <a:pt x="5328" y="19465"/>
                </a:lnTo>
                <a:lnTo>
                  <a:pt x="5202" y="19191"/>
                </a:lnTo>
                <a:cubicBezTo>
                  <a:pt x="5044" y="18841"/>
                  <a:pt x="5077" y="18294"/>
                  <a:pt x="5331" y="17125"/>
                </a:cubicBezTo>
                <a:cubicBezTo>
                  <a:pt x="5462" y="16524"/>
                  <a:pt x="5526" y="16219"/>
                  <a:pt x="5530" y="16123"/>
                </a:cubicBezTo>
                <a:close/>
                <a:moveTo>
                  <a:pt x="3537" y="17873"/>
                </a:moveTo>
                <a:cubicBezTo>
                  <a:pt x="3498" y="17873"/>
                  <a:pt x="3388" y="18172"/>
                  <a:pt x="3294" y="18539"/>
                </a:cubicBezTo>
                <a:cubicBezTo>
                  <a:pt x="3200" y="18905"/>
                  <a:pt x="3103" y="19226"/>
                  <a:pt x="3080" y="19253"/>
                </a:cubicBezTo>
                <a:cubicBezTo>
                  <a:pt x="3057" y="19279"/>
                  <a:pt x="2914" y="19153"/>
                  <a:pt x="2760" y="18971"/>
                </a:cubicBezTo>
                <a:cubicBezTo>
                  <a:pt x="2605" y="18789"/>
                  <a:pt x="2438" y="18641"/>
                  <a:pt x="2387" y="18642"/>
                </a:cubicBezTo>
                <a:cubicBezTo>
                  <a:pt x="2295" y="18643"/>
                  <a:pt x="2272" y="18706"/>
                  <a:pt x="1971" y="19925"/>
                </a:cubicBezTo>
                <a:lnTo>
                  <a:pt x="1802" y="20612"/>
                </a:lnTo>
                <a:lnTo>
                  <a:pt x="1997" y="20783"/>
                </a:lnTo>
                <a:cubicBezTo>
                  <a:pt x="2103" y="20877"/>
                  <a:pt x="2266" y="21099"/>
                  <a:pt x="2358" y="21277"/>
                </a:cubicBezTo>
                <a:cubicBezTo>
                  <a:pt x="2450" y="21456"/>
                  <a:pt x="2554" y="21600"/>
                  <a:pt x="2590" y="21600"/>
                </a:cubicBezTo>
                <a:cubicBezTo>
                  <a:pt x="2626" y="21600"/>
                  <a:pt x="2702" y="21414"/>
                  <a:pt x="2756" y="21188"/>
                </a:cubicBezTo>
                <a:cubicBezTo>
                  <a:pt x="2810" y="20962"/>
                  <a:pt x="2907" y="20614"/>
                  <a:pt x="2973" y="20413"/>
                </a:cubicBezTo>
                <a:cubicBezTo>
                  <a:pt x="3094" y="20048"/>
                  <a:pt x="3095" y="20047"/>
                  <a:pt x="3253" y="20234"/>
                </a:cubicBezTo>
                <a:cubicBezTo>
                  <a:pt x="3341" y="20338"/>
                  <a:pt x="3480" y="20537"/>
                  <a:pt x="3563" y="20680"/>
                </a:cubicBezTo>
                <a:cubicBezTo>
                  <a:pt x="3645" y="20823"/>
                  <a:pt x="3727" y="20941"/>
                  <a:pt x="3743" y="20941"/>
                </a:cubicBezTo>
                <a:cubicBezTo>
                  <a:pt x="3759" y="20941"/>
                  <a:pt x="3891" y="20498"/>
                  <a:pt x="4034" y="19953"/>
                </a:cubicBezTo>
                <a:cubicBezTo>
                  <a:pt x="4238" y="19179"/>
                  <a:pt x="4281" y="18919"/>
                  <a:pt x="4233" y="18772"/>
                </a:cubicBezTo>
                <a:cubicBezTo>
                  <a:pt x="4159" y="18547"/>
                  <a:pt x="3637" y="17873"/>
                  <a:pt x="3537" y="178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0" grpId="1"/>
      <p:bldP build="whole" bldLvl="1" animBg="1" rev="0" advAuto="0" spid="256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D4E7C7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satOff val="-19776"/>
            <a:lumOff val="-12627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satOff val="-19776"/>
            <a:lumOff val="-12627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