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4.png"/><Relationship Id="rId7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3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vic-Fkg0GV8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١ الاشكال الثلاثية الأبعاد"/>
          <p:cNvSpPr txBox="1"/>
          <p:nvPr/>
        </p:nvSpPr>
        <p:spPr>
          <a:xfrm>
            <a:off x="8599020" y="4445000"/>
            <a:ext cx="7674976" cy="482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صفحة ١١٢ صفحة ١١٢" descr="صفحة ١١٢ صفحة ١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31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3684" y="4649427"/>
            <a:ext cx="13538747" cy="6262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8" name="صفحة ١١٢ صفحة ١١٢" descr="صفحة ١١٢ صفحة ١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39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0" t="0" r="1" b="1538"/>
          <a:stretch>
            <a:fillRect/>
          </a:stretch>
        </p:blipFill>
        <p:spPr>
          <a:xfrm>
            <a:off x="8154850" y="3633023"/>
            <a:ext cx="8796338" cy="693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9" fill="norm" stroke="1" extrusionOk="0">
                <a:moveTo>
                  <a:pt x="21462" y="0"/>
                </a:moveTo>
                <a:cubicBezTo>
                  <a:pt x="21385" y="0"/>
                  <a:pt x="21360" y="75"/>
                  <a:pt x="21405" y="166"/>
                </a:cubicBezTo>
                <a:cubicBezTo>
                  <a:pt x="21450" y="257"/>
                  <a:pt x="21306" y="460"/>
                  <a:pt x="21085" y="618"/>
                </a:cubicBezTo>
                <a:cubicBezTo>
                  <a:pt x="20865" y="775"/>
                  <a:pt x="20685" y="996"/>
                  <a:pt x="20685" y="1109"/>
                </a:cubicBezTo>
                <a:cubicBezTo>
                  <a:pt x="20684" y="1334"/>
                  <a:pt x="20855" y="1363"/>
                  <a:pt x="21306" y="1211"/>
                </a:cubicBezTo>
                <a:cubicBezTo>
                  <a:pt x="21538" y="1133"/>
                  <a:pt x="21600" y="994"/>
                  <a:pt x="21600" y="556"/>
                </a:cubicBezTo>
                <a:cubicBezTo>
                  <a:pt x="21600" y="250"/>
                  <a:pt x="21538" y="0"/>
                  <a:pt x="21462" y="0"/>
                </a:cubicBezTo>
                <a:close/>
                <a:moveTo>
                  <a:pt x="2292" y="1232"/>
                </a:moveTo>
                <a:cubicBezTo>
                  <a:pt x="2209" y="1239"/>
                  <a:pt x="2160" y="1346"/>
                  <a:pt x="2085" y="1594"/>
                </a:cubicBezTo>
                <a:lnTo>
                  <a:pt x="1946" y="2050"/>
                </a:lnTo>
                <a:lnTo>
                  <a:pt x="1705" y="1649"/>
                </a:lnTo>
                <a:cubicBezTo>
                  <a:pt x="1500" y="1307"/>
                  <a:pt x="1434" y="1280"/>
                  <a:pt x="1256" y="1466"/>
                </a:cubicBezTo>
                <a:cubicBezTo>
                  <a:pt x="986" y="1747"/>
                  <a:pt x="992" y="1967"/>
                  <a:pt x="1277" y="2229"/>
                </a:cubicBezTo>
                <a:cubicBezTo>
                  <a:pt x="1487" y="2423"/>
                  <a:pt x="1476" y="2454"/>
                  <a:pt x="1145" y="2613"/>
                </a:cubicBezTo>
                <a:cubicBezTo>
                  <a:pt x="737" y="2808"/>
                  <a:pt x="709" y="2929"/>
                  <a:pt x="968" y="3372"/>
                </a:cubicBezTo>
                <a:cubicBezTo>
                  <a:pt x="1114" y="3623"/>
                  <a:pt x="1188" y="3646"/>
                  <a:pt x="1340" y="3488"/>
                </a:cubicBezTo>
                <a:cubicBezTo>
                  <a:pt x="1558" y="3261"/>
                  <a:pt x="1702" y="3380"/>
                  <a:pt x="1702" y="3788"/>
                </a:cubicBezTo>
                <a:cubicBezTo>
                  <a:pt x="1702" y="3943"/>
                  <a:pt x="1820" y="4109"/>
                  <a:pt x="1964" y="4156"/>
                </a:cubicBezTo>
                <a:cubicBezTo>
                  <a:pt x="2221" y="4240"/>
                  <a:pt x="2226" y="4381"/>
                  <a:pt x="2226" y="11871"/>
                </a:cubicBezTo>
                <a:lnTo>
                  <a:pt x="2226" y="19499"/>
                </a:lnTo>
                <a:lnTo>
                  <a:pt x="2520" y="19693"/>
                </a:lnTo>
                <a:cubicBezTo>
                  <a:pt x="2735" y="19835"/>
                  <a:pt x="4926" y="19897"/>
                  <a:pt x="10599" y="19926"/>
                </a:cubicBezTo>
                <a:lnTo>
                  <a:pt x="18383" y="19965"/>
                </a:lnTo>
                <a:lnTo>
                  <a:pt x="18388" y="20441"/>
                </a:lnTo>
                <a:cubicBezTo>
                  <a:pt x="18391" y="20714"/>
                  <a:pt x="18493" y="20992"/>
                  <a:pt x="18628" y="21098"/>
                </a:cubicBezTo>
                <a:cubicBezTo>
                  <a:pt x="18820" y="21248"/>
                  <a:pt x="18906" y="21207"/>
                  <a:pt x="19110" y="20871"/>
                </a:cubicBezTo>
                <a:cubicBezTo>
                  <a:pt x="19374" y="20436"/>
                  <a:pt x="19352" y="20415"/>
                  <a:pt x="19567" y="21281"/>
                </a:cubicBezTo>
                <a:cubicBezTo>
                  <a:pt x="19645" y="21594"/>
                  <a:pt x="20080" y="21600"/>
                  <a:pt x="20284" y="21291"/>
                </a:cubicBezTo>
                <a:cubicBezTo>
                  <a:pt x="20401" y="21115"/>
                  <a:pt x="20403" y="20968"/>
                  <a:pt x="20294" y="20714"/>
                </a:cubicBezTo>
                <a:cubicBezTo>
                  <a:pt x="20182" y="20452"/>
                  <a:pt x="20189" y="20357"/>
                  <a:pt x="20318" y="20308"/>
                </a:cubicBezTo>
                <a:cubicBezTo>
                  <a:pt x="20933" y="20075"/>
                  <a:pt x="20962" y="20041"/>
                  <a:pt x="20922" y="19597"/>
                </a:cubicBezTo>
                <a:cubicBezTo>
                  <a:pt x="20890" y="19256"/>
                  <a:pt x="20816" y="19153"/>
                  <a:pt x="20619" y="19180"/>
                </a:cubicBezTo>
                <a:cubicBezTo>
                  <a:pt x="20167" y="19242"/>
                  <a:pt x="20003" y="19100"/>
                  <a:pt x="20145" y="18768"/>
                </a:cubicBezTo>
                <a:cubicBezTo>
                  <a:pt x="20289" y="18431"/>
                  <a:pt x="20214" y="18242"/>
                  <a:pt x="19833" y="17977"/>
                </a:cubicBezTo>
                <a:cubicBezTo>
                  <a:pt x="19579" y="17800"/>
                  <a:pt x="19569" y="17576"/>
                  <a:pt x="19501" y="10088"/>
                </a:cubicBezTo>
                <a:cubicBezTo>
                  <a:pt x="19462" y="5850"/>
                  <a:pt x="19419" y="2365"/>
                  <a:pt x="19403" y="2342"/>
                </a:cubicBezTo>
                <a:cubicBezTo>
                  <a:pt x="19330" y="2236"/>
                  <a:pt x="15054" y="2317"/>
                  <a:pt x="15044" y="2424"/>
                </a:cubicBezTo>
                <a:cubicBezTo>
                  <a:pt x="15038" y="2492"/>
                  <a:pt x="15023" y="2843"/>
                  <a:pt x="15011" y="3205"/>
                </a:cubicBezTo>
                <a:lnTo>
                  <a:pt x="14990" y="3862"/>
                </a:lnTo>
                <a:lnTo>
                  <a:pt x="12894" y="3847"/>
                </a:lnTo>
                <a:cubicBezTo>
                  <a:pt x="9128" y="3822"/>
                  <a:pt x="7536" y="3768"/>
                  <a:pt x="7004" y="3647"/>
                </a:cubicBezTo>
                <a:cubicBezTo>
                  <a:pt x="6512" y="3535"/>
                  <a:pt x="6480" y="3493"/>
                  <a:pt x="6480" y="2955"/>
                </a:cubicBezTo>
                <a:lnTo>
                  <a:pt x="6480" y="2383"/>
                </a:lnTo>
                <a:lnTo>
                  <a:pt x="4582" y="2300"/>
                </a:lnTo>
                <a:cubicBezTo>
                  <a:pt x="2722" y="2220"/>
                  <a:pt x="2684" y="2212"/>
                  <a:pt x="2723" y="1860"/>
                </a:cubicBezTo>
                <a:cubicBezTo>
                  <a:pt x="2748" y="1630"/>
                  <a:pt x="2665" y="1434"/>
                  <a:pt x="2493" y="1318"/>
                </a:cubicBezTo>
                <a:cubicBezTo>
                  <a:pt x="2405" y="1259"/>
                  <a:pt x="2342" y="1228"/>
                  <a:pt x="2292" y="1232"/>
                </a:cubicBezTo>
                <a:close/>
                <a:moveTo>
                  <a:pt x="367" y="19281"/>
                </a:moveTo>
                <a:cubicBezTo>
                  <a:pt x="32" y="19281"/>
                  <a:pt x="0" y="19334"/>
                  <a:pt x="0" y="19884"/>
                </a:cubicBezTo>
                <a:cubicBezTo>
                  <a:pt x="0" y="20216"/>
                  <a:pt x="40" y="20535"/>
                  <a:pt x="88" y="20596"/>
                </a:cubicBezTo>
                <a:cubicBezTo>
                  <a:pt x="242" y="20789"/>
                  <a:pt x="493" y="20712"/>
                  <a:pt x="574" y="20448"/>
                </a:cubicBezTo>
                <a:cubicBezTo>
                  <a:pt x="617" y="20307"/>
                  <a:pt x="708" y="20234"/>
                  <a:pt x="776" y="20287"/>
                </a:cubicBezTo>
                <a:cubicBezTo>
                  <a:pt x="985" y="20449"/>
                  <a:pt x="1047" y="20114"/>
                  <a:pt x="887" y="19687"/>
                </a:cubicBezTo>
                <a:cubicBezTo>
                  <a:pt x="778" y="19397"/>
                  <a:pt x="630" y="19281"/>
                  <a:pt x="367" y="1928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2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8154849" y="9167250"/>
            <a:ext cx="1798242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3" name="يمكن تحديد الاشكال ثنائية الأبعاد التي تشكل المنظر الأمامي والمنظر الجانبي والمنظر العلوي في الشكل ثلاثي الأبعاد"/>
          <p:cNvSpPr txBox="1"/>
          <p:nvPr/>
        </p:nvSpPr>
        <p:spPr>
          <a:xfrm>
            <a:off x="9382723" y="5246135"/>
            <a:ext cx="6340592" cy="4864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chemeClr val="accent1">
                    <a:hueOff val="114395"/>
                    <a:lumOff val="-24975"/>
                  </a:schemeClr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يمكن تحديد الاشكال ثنائية الأبعاد التي تشكل المنظر الأمامي والمنظر الجانبي والمنظر العلوي في الشكل ثلاثي الأبعاد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8" name="صفحة ١١٢ صفحة ١١٢" descr="صفحة ١١٢ صفحة ١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49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7311" y="3300125"/>
            <a:ext cx="13093537" cy="7895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7"/>
          <a:stretch>
            <a:fillRect/>
          </a:stretch>
        </p:blipFill>
        <p:spPr>
          <a:xfrm>
            <a:off x="18578663" y="10799191"/>
            <a:ext cx="1602186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صفحة ١١٣ صفحة ١١٣" descr="صفحة ١١٣ صفحة ١١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3291" y="4624786"/>
            <a:ext cx="16707745" cy="4466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4" name="صفحة ١١٣ صفحة ١١٣" descr="صفحة ١١٣ صفحة ١١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تجميع"/>
          <p:cNvGrpSpPr/>
          <p:nvPr/>
        </p:nvGrpSpPr>
        <p:grpSpPr>
          <a:xfrm>
            <a:off x="1923010" y="6401493"/>
            <a:ext cx="3171292" cy="5269336"/>
            <a:chOff x="0" y="0"/>
            <a:chExt cx="3171291" cy="5269334"/>
          </a:xfrm>
        </p:grpSpPr>
        <p:pic>
          <p:nvPicPr>
            <p:cNvPr id="26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20293" y="4672991"/>
            <a:ext cx="16588595" cy="4550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6" name="صفحة ١١٣ صفحة ١١٣" descr="صفحة ١١٣ صفحة ١١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تجميع"/>
          <p:cNvGrpSpPr/>
          <p:nvPr/>
        </p:nvGrpSpPr>
        <p:grpSpPr>
          <a:xfrm>
            <a:off x="1923010" y="6401493"/>
            <a:ext cx="3171292" cy="5269336"/>
            <a:chOff x="0" y="0"/>
            <a:chExt cx="3171291" cy="5269334"/>
          </a:xfrm>
        </p:grpSpPr>
        <p:pic>
          <p:nvPicPr>
            <p:cNvPr id="2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03522" y="3715589"/>
            <a:ext cx="10875851" cy="115001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53857" y="6327528"/>
            <a:ext cx="15709046" cy="3643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40299" y="2584592"/>
            <a:ext cx="8756759" cy="1431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صفحة ١١٤ صفحة ١١٤" descr="صفحة ١١٤ صفحة ١١٤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9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39265" y="4729300"/>
            <a:ext cx="12289939" cy="2221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278501" y="8698096"/>
            <a:ext cx="12218557" cy="3279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2380.jpeg" descr="IMG_2380.jpeg"/>
          <p:cNvPicPr>
            <a:picLocks noChangeAspect="1"/>
          </p:cNvPicPr>
          <p:nvPr/>
        </p:nvPicPr>
        <p:blipFill>
          <a:blip r:embed="rId10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0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0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82747" y="6356350"/>
            <a:ext cx="16939753" cy="3855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فحة ١١٥ صفحة ١١٥" descr="صفحة ١١٥ صفحة ١١٥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0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1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9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9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2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4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3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9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3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4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4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9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45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7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4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5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7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56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55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03353" y="3826550"/>
            <a:ext cx="16527185" cy="7396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20629445" y="4437928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8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6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8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8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3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5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0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1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صفحة ١١١ صفحة ١١١" descr="صفحة ١١١ صفحة ١١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187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12310" y="3570677"/>
            <a:ext cx="10793958" cy="5696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1934" t="38" r="6732" b="12727"/>
          <a:stretch>
            <a:fillRect/>
          </a:stretch>
        </p:blipFill>
        <p:spPr>
          <a:xfrm>
            <a:off x="4338193" y="6419081"/>
            <a:ext cx="3798888" cy="383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fill="norm" stroke="1" extrusionOk="0">
                <a:moveTo>
                  <a:pt x="11867" y="0"/>
                </a:moveTo>
                <a:cubicBezTo>
                  <a:pt x="11650" y="5"/>
                  <a:pt x="11487" y="72"/>
                  <a:pt x="11357" y="192"/>
                </a:cubicBezTo>
                <a:cubicBezTo>
                  <a:pt x="11238" y="303"/>
                  <a:pt x="8633" y="933"/>
                  <a:pt x="5569" y="1591"/>
                </a:cubicBezTo>
                <a:lnTo>
                  <a:pt x="0" y="2787"/>
                </a:lnTo>
                <a:lnTo>
                  <a:pt x="117" y="4032"/>
                </a:lnTo>
                <a:cubicBezTo>
                  <a:pt x="181" y="4716"/>
                  <a:pt x="375" y="7561"/>
                  <a:pt x="548" y="10352"/>
                </a:cubicBezTo>
                <a:lnTo>
                  <a:pt x="864" y="15428"/>
                </a:lnTo>
                <a:lnTo>
                  <a:pt x="3254" y="17693"/>
                </a:lnTo>
                <a:cubicBezTo>
                  <a:pt x="4569" y="18938"/>
                  <a:pt x="6092" y="20322"/>
                  <a:pt x="6639" y="20770"/>
                </a:cubicBezTo>
                <a:cubicBezTo>
                  <a:pt x="7186" y="21217"/>
                  <a:pt x="7818" y="21584"/>
                  <a:pt x="8042" y="21584"/>
                </a:cubicBezTo>
                <a:cubicBezTo>
                  <a:pt x="8603" y="21584"/>
                  <a:pt x="11968" y="20544"/>
                  <a:pt x="16748" y="18895"/>
                </a:cubicBezTo>
                <a:cubicBezTo>
                  <a:pt x="18952" y="18135"/>
                  <a:pt x="20896" y="17467"/>
                  <a:pt x="21067" y="17410"/>
                </a:cubicBezTo>
                <a:cubicBezTo>
                  <a:pt x="21303" y="17331"/>
                  <a:pt x="21316" y="17230"/>
                  <a:pt x="21122" y="16999"/>
                </a:cubicBezTo>
                <a:cubicBezTo>
                  <a:pt x="20876" y="16708"/>
                  <a:pt x="21039" y="11624"/>
                  <a:pt x="21460" y="6513"/>
                </a:cubicBezTo>
                <a:lnTo>
                  <a:pt x="21600" y="4826"/>
                </a:lnTo>
                <a:lnTo>
                  <a:pt x="20262" y="4219"/>
                </a:lnTo>
                <a:cubicBezTo>
                  <a:pt x="19526" y="3885"/>
                  <a:pt x="17537" y="2797"/>
                  <a:pt x="15841" y="1800"/>
                </a:cubicBezTo>
                <a:cubicBezTo>
                  <a:pt x="13658" y="517"/>
                  <a:pt x="12519" y="-16"/>
                  <a:pt x="11867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صفحة ١١١ صفحة ١١١" descr="صفحة ١١١ صفحة ١١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196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50404" y="3888780"/>
            <a:ext cx="9340515" cy="4260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5621" t="15790" r="12687" b="8534"/>
          <a:stretch>
            <a:fillRect/>
          </a:stretch>
        </p:blipFill>
        <p:spPr>
          <a:xfrm>
            <a:off x="4245559" y="6702810"/>
            <a:ext cx="6004748" cy="3845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fill="norm" stroke="1" extrusionOk="0">
                <a:moveTo>
                  <a:pt x="3837" y="0"/>
                </a:moveTo>
                <a:cubicBezTo>
                  <a:pt x="2267" y="0"/>
                  <a:pt x="697" y="144"/>
                  <a:pt x="510" y="435"/>
                </a:cubicBezTo>
                <a:cubicBezTo>
                  <a:pt x="231" y="866"/>
                  <a:pt x="136" y="4411"/>
                  <a:pt x="377" y="5384"/>
                </a:cubicBezTo>
                <a:cubicBezTo>
                  <a:pt x="582" y="6209"/>
                  <a:pt x="7092" y="6209"/>
                  <a:pt x="7297" y="5384"/>
                </a:cubicBezTo>
                <a:cubicBezTo>
                  <a:pt x="7538" y="4411"/>
                  <a:pt x="7443" y="866"/>
                  <a:pt x="7164" y="435"/>
                </a:cubicBezTo>
                <a:cubicBezTo>
                  <a:pt x="6977" y="144"/>
                  <a:pt x="5407" y="0"/>
                  <a:pt x="3837" y="0"/>
                </a:cubicBezTo>
                <a:close/>
                <a:moveTo>
                  <a:pt x="17508" y="71"/>
                </a:moveTo>
                <a:cubicBezTo>
                  <a:pt x="17142" y="68"/>
                  <a:pt x="16704" y="75"/>
                  <a:pt x="16184" y="94"/>
                </a:cubicBezTo>
                <a:lnTo>
                  <a:pt x="13392" y="192"/>
                </a:lnTo>
                <a:lnTo>
                  <a:pt x="13322" y="2267"/>
                </a:lnTo>
                <a:cubicBezTo>
                  <a:pt x="13207" y="5714"/>
                  <a:pt x="13282" y="5886"/>
                  <a:pt x="14910" y="6006"/>
                </a:cubicBezTo>
                <a:cubicBezTo>
                  <a:pt x="16882" y="6151"/>
                  <a:pt x="18736" y="5931"/>
                  <a:pt x="19067" y="5511"/>
                </a:cubicBezTo>
                <a:cubicBezTo>
                  <a:pt x="19382" y="5111"/>
                  <a:pt x="19453" y="1162"/>
                  <a:pt x="19158" y="441"/>
                </a:cubicBezTo>
                <a:cubicBezTo>
                  <a:pt x="19056" y="192"/>
                  <a:pt x="18606" y="81"/>
                  <a:pt x="17508" y="71"/>
                </a:cubicBezTo>
                <a:close/>
                <a:moveTo>
                  <a:pt x="16590" y="7564"/>
                </a:moveTo>
                <a:cubicBezTo>
                  <a:pt x="15803" y="7563"/>
                  <a:pt x="15081" y="7574"/>
                  <a:pt x="14613" y="7602"/>
                </a:cubicBezTo>
                <a:lnTo>
                  <a:pt x="12912" y="7702"/>
                </a:lnTo>
                <a:lnTo>
                  <a:pt x="11528" y="9691"/>
                </a:lnTo>
                <a:lnTo>
                  <a:pt x="10142" y="11679"/>
                </a:lnTo>
                <a:lnTo>
                  <a:pt x="10116" y="14986"/>
                </a:lnTo>
                <a:cubicBezTo>
                  <a:pt x="10101" y="16804"/>
                  <a:pt x="10099" y="19036"/>
                  <a:pt x="10110" y="19946"/>
                </a:cubicBezTo>
                <a:lnTo>
                  <a:pt x="10132" y="21600"/>
                </a:lnTo>
                <a:lnTo>
                  <a:pt x="18928" y="21600"/>
                </a:lnTo>
                <a:lnTo>
                  <a:pt x="20263" y="19781"/>
                </a:lnTo>
                <a:lnTo>
                  <a:pt x="21596" y="17964"/>
                </a:lnTo>
                <a:lnTo>
                  <a:pt x="21596" y="12841"/>
                </a:lnTo>
                <a:lnTo>
                  <a:pt x="21596" y="7718"/>
                </a:lnTo>
                <a:lnTo>
                  <a:pt x="18955" y="7609"/>
                </a:lnTo>
                <a:cubicBezTo>
                  <a:pt x="18229" y="7579"/>
                  <a:pt x="17377" y="7565"/>
                  <a:pt x="16590" y="7564"/>
                </a:cubicBezTo>
                <a:close/>
                <a:moveTo>
                  <a:pt x="9308" y="9961"/>
                </a:moveTo>
                <a:cubicBezTo>
                  <a:pt x="9250" y="9969"/>
                  <a:pt x="9177" y="10037"/>
                  <a:pt x="9081" y="10161"/>
                </a:cubicBezTo>
                <a:cubicBezTo>
                  <a:pt x="8822" y="10494"/>
                  <a:pt x="8817" y="10628"/>
                  <a:pt x="9053" y="10859"/>
                </a:cubicBezTo>
                <a:cubicBezTo>
                  <a:pt x="9519" y="11317"/>
                  <a:pt x="9648" y="11206"/>
                  <a:pt x="9521" y="10453"/>
                </a:cubicBezTo>
                <a:cubicBezTo>
                  <a:pt x="9461" y="10101"/>
                  <a:pt x="9405" y="9947"/>
                  <a:pt x="9308" y="9961"/>
                </a:cubicBezTo>
                <a:close/>
                <a:moveTo>
                  <a:pt x="2123" y="15044"/>
                </a:moveTo>
                <a:cubicBezTo>
                  <a:pt x="1084" y="15057"/>
                  <a:pt x="485" y="15164"/>
                  <a:pt x="329" y="15365"/>
                </a:cubicBezTo>
                <a:cubicBezTo>
                  <a:pt x="126" y="15625"/>
                  <a:pt x="-4" y="17454"/>
                  <a:pt x="0" y="18900"/>
                </a:cubicBezTo>
                <a:cubicBezTo>
                  <a:pt x="3" y="19768"/>
                  <a:pt x="54" y="20497"/>
                  <a:pt x="166" y="20670"/>
                </a:cubicBezTo>
                <a:cubicBezTo>
                  <a:pt x="248" y="20798"/>
                  <a:pt x="1602" y="20902"/>
                  <a:pt x="3176" y="20902"/>
                </a:cubicBezTo>
                <a:lnTo>
                  <a:pt x="6038" y="20902"/>
                </a:lnTo>
                <a:lnTo>
                  <a:pt x="6128" y="19449"/>
                </a:lnTo>
                <a:cubicBezTo>
                  <a:pt x="6177" y="18649"/>
                  <a:pt x="6162" y="17357"/>
                  <a:pt x="6095" y="16577"/>
                </a:cubicBezTo>
                <a:lnTo>
                  <a:pt x="5972" y="15159"/>
                </a:lnTo>
                <a:lnTo>
                  <a:pt x="3307" y="15061"/>
                </a:lnTo>
                <a:cubicBezTo>
                  <a:pt x="2864" y="15045"/>
                  <a:pt x="2469" y="15039"/>
                  <a:pt x="2123" y="15044"/>
                </a:cubicBezTo>
                <a:close/>
                <a:moveTo>
                  <a:pt x="8937" y="17645"/>
                </a:moveTo>
                <a:cubicBezTo>
                  <a:pt x="8636" y="17619"/>
                  <a:pt x="8473" y="17973"/>
                  <a:pt x="8670" y="18466"/>
                </a:cubicBezTo>
                <a:cubicBezTo>
                  <a:pt x="8839" y="18890"/>
                  <a:pt x="9023" y="18899"/>
                  <a:pt x="9431" y="18499"/>
                </a:cubicBezTo>
                <a:cubicBezTo>
                  <a:pt x="9680" y="18254"/>
                  <a:pt x="9651" y="18118"/>
                  <a:pt x="9277" y="17808"/>
                </a:cubicBezTo>
                <a:cubicBezTo>
                  <a:pt x="9154" y="17706"/>
                  <a:pt x="9037" y="17654"/>
                  <a:pt x="8937" y="1764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877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صفحة ١١١ صفحة ١١١" descr="صفحة ١١١ صفحة ١١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05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6239" y="3300125"/>
            <a:ext cx="11670936" cy="7954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صفحة ١١١ صفحة ١١١" descr="صفحة ١١١ صفحة ١١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sp>
        <p:nvSpPr>
          <p:cNvPr id="213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35047" y="4235211"/>
            <a:ext cx="13475417" cy="5398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220" name="الفصل ٨ - ١ الاشكال الثلاثية الأبعاد"/>
          <p:cNvSpPr txBox="1"/>
          <p:nvPr/>
        </p:nvSpPr>
        <p:spPr>
          <a:xfrm>
            <a:off x="7745014" y="1312178"/>
            <a:ext cx="14026644" cy="130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١ الاشكال الثلاثية الأبعاد </a:t>
            </a:r>
          </a:p>
        </p:txBody>
      </p: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rcRect l="6707" t="0" r="6" b="712"/>
          <a:stretch>
            <a:fillRect/>
          </a:stretch>
        </p:blipFill>
        <p:spPr>
          <a:xfrm>
            <a:off x="20180847" y="1966228"/>
            <a:ext cx="1915320" cy="6957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" y="0"/>
                </a:moveTo>
                <a:lnTo>
                  <a:pt x="2529" y="230"/>
                </a:lnTo>
                <a:cubicBezTo>
                  <a:pt x="3622" y="544"/>
                  <a:pt x="5520" y="774"/>
                  <a:pt x="7895" y="883"/>
                </a:cubicBezTo>
                <a:cubicBezTo>
                  <a:pt x="9882" y="975"/>
                  <a:pt x="9884" y="976"/>
                  <a:pt x="10290" y="1297"/>
                </a:cubicBezTo>
                <a:cubicBezTo>
                  <a:pt x="10642" y="1576"/>
                  <a:pt x="10643" y="1636"/>
                  <a:pt x="10294" y="1752"/>
                </a:cubicBezTo>
                <a:cubicBezTo>
                  <a:pt x="10073" y="1825"/>
                  <a:pt x="9889" y="1942"/>
                  <a:pt x="9887" y="2011"/>
                </a:cubicBezTo>
                <a:cubicBezTo>
                  <a:pt x="9883" y="2120"/>
                  <a:pt x="9241" y="2142"/>
                  <a:pt x="4941" y="2176"/>
                </a:cubicBezTo>
                <a:lnTo>
                  <a:pt x="0" y="2214"/>
                </a:lnTo>
                <a:lnTo>
                  <a:pt x="0" y="11779"/>
                </a:lnTo>
                <a:cubicBezTo>
                  <a:pt x="0" y="19771"/>
                  <a:pt x="66" y="21363"/>
                  <a:pt x="389" y="21471"/>
                </a:cubicBezTo>
                <a:cubicBezTo>
                  <a:pt x="736" y="21585"/>
                  <a:pt x="1775" y="21600"/>
                  <a:pt x="10182" y="21600"/>
                </a:cubicBezTo>
                <a:cubicBezTo>
                  <a:pt x="19585" y="21600"/>
                  <a:pt x="19594" y="21600"/>
                  <a:pt x="20033" y="21427"/>
                </a:cubicBezTo>
                <a:cubicBezTo>
                  <a:pt x="20426" y="21273"/>
                  <a:pt x="20471" y="20234"/>
                  <a:pt x="20468" y="11812"/>
                </a:cubicBezTo>
                <a:cubicBezTo>
                  <a:pt x="20465" y="6619"/>
                  <a:pt x="20364" y="2328"/>
                  <a:pt x="20244" y="2276"/>
                </a:cubicBezTo>
                <a:cubicBezTo>
                  <a:pt x="20099" y="2213"/>
                  <a:pt x="18951" y="2173"/>
                  <a:pt x="16815" y="2159"/>
                </a:cubicBezTo>
                <a:lnTo>
                  <a:pt x="13602" y="2136"/>
                </a:lnTo>
                <a:lnTo>
                  <a:pt x="13069" y="1874"/>
                </a:lnTo>
                <a:cubicBezTo>
                  <a:pt x="12594" y="1640"/>
                  <a:pt x="12576" y="1576"/>
                  <a:pt x="12904" y="1291"/>
                </a:cubicBezTo>
                <a:lnTo>
                  <a:pt x="13271" y="971"/>
                </a:lnTo>
                <a:lnTo>
                  <a:pt x="17438" y="950"/>
                </a:lnTo>
                <a:lnTo>
                  <a:pt x="21600" y="928"/>
                </a:lnTo>
                <a:lnTo>
                  <a:pt x="21600" y="465"/>
                </a:lnTo>
                <a:lnTo>
                  <a:pt x="21600" y="0"/>
                </a:lnTo>
                <a:lnTo>
                  <a:pt x="11664" y="0"/>
                </a:lnTo>
                <a:lnTo>
                  <a:pt x="172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0373" y="3300125"/>
            <a:ext cx="14490475" cy="306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فحة ١١٢ صفحة ١١٢" descr="صفحة ١١٢ صفحة ١١٢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049131" y="3038283"/>
            <a:ext cx="9282486" cy="2108201"/>
          </a:xfrm>
          <a:prstGeom prst="rect">
            <a:avLst/>
          </a:prstGeom>
        </p:spPr>
      </p:pic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85123" y="7294005"/>
            <a:ext cx="7736825" cy="3259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6521" t="3061" r="7244" b="6118"/>
          <a:stretch>
            <a:fillRect/>
          </a:stretch>
        </p:blipFill>
        <p:spPr>
          <a:xfrm>
            <a:off x="6343010" y="7294005"/>
            <a:ext cx="5383214" cy="3996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63" y="0"/>
                </a:moveTo>
                <a:lnTo>
                  <a:pt x="5263" y="3348"/>
                </a:lnTo>
                <a:cubicBezTo>
                  <a:pt x="5263" y="5630"/>
                  <a:pt x="5195" y="6790"/>
                  <a:pt x="5046" y="6988"/>
                </a:cubicBezTo>
                <a:cubicBezTo>
                  <a:pt x="4899" y="7186"/>
                  <a:pt x="4050" y="7280"/>
                  <a:pt x="2414" y="7280"/>
                </a:cubicBezTo>
                <a:lnTo>
                  <a:pt x="0" y="7280"/>
                </a:lnTo>
                <a:lnTo>
                  <a:pt x="0" y="10914"/>
                </a:lnTo>
                <a:lnTo>
                  <a:pt x="0" y="14547"/>
                </a:lnTo>
                <a:lnTo>
                  <a:pt x="2586" y="14616"/>
                </a:lnTo>
                <a:lnTo>
                  <a:pt x="5172" y="14682"/>
                </a:lnTo>
                <a:lnTo>
                  <a:pt x="5223" y="18140"/>
                </a:lnTo>
                <a:lnTo>
                  <a:pt x="5274" y="21600"/>
                </a:lnTo>
                <a:lnTo>
                  <a:pt x="10700" y="21600"/>
                </a:lnTo>
                <a:lnTo>
                  <a:pt x="10749" y="18140"/>
                </a:lnTo>
                <a:lnTo>
                  <a:pt x="10800" y="14682"/>
                </a:lnTo>
                <a:lnTo>
                  <a:pt x="16200" y="14618"/>
                </a:lnTo>
                <a:lnTo>
                  <a:pt x="21600" y="14554"/>
                </a:lnTo>
                <a:lnTo>
                  <a:pt x="21600" y="10952"/>
                </a:lnTo>
                <a:lnTo>
                  <a:pt x="21600" y="7351"/>
                </a:lnTo>
                <a:lnTo>
                  <a:pt x="18191" y="7179"/>
                </a:lnTo>
                <a:cubicBezTo>
                  <a:pt x="16316" y="7085"/>
                  <a:pt x="13888" y="7030"/>
                  <a:pt x="12792" y="7055"/>
                </a:cubicBezTo>
                <a:lnTo>
                  <a:pt x="10800" y="7102"/>
                </a:lnTo>
                <a:lnTo>
                  <a:pt x="10749" y="3550"/>
                </a:lnTo>
                <a:lnTo>
                  <a:pt x="10700" y="0"/>
                </a:lnTo>
                <a:lnTo>
                  <a:pt x="7981" y="0"/>
                </a:lnTo>
                <a:lnTo>
                  <a:pt x="5263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