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4.jpeg"/><Relationship Id="rId7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4.jpeg"/><Relationship Id="rId8" Type="http://schemas.openxmlformats.org/officeDocument/2006/relationships/image" Target="../media/image3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28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4.jpeg"/><Relationship Id="rId6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hyperlink" Target="https://youtu.be/0RKCkT0r9_0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.jpeg"/><Relationship Id="rId7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4.jpeg"/><Relationship Id="rId7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4.jpeg"/><Relationship Id="rId7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376.jpeg" descr="IMG_237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699"/>
            <a:ext cx="24384000" cy="1362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296637" y="967902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541700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الفصل ٨ - ٢ الاشكال الثنائية الأبعاد"/>
          <p:cNvSpPr txBox="1"/>
          <p:nvPr/>
        </p:nvSpPr>
        <p:spPr>
          <a:xfrm>
            <a:off x="8599020" y="4445000"/>
            <a:ext cx="7674976" cy="4826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٢ الاشكال الثنائية الأبعاد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0" name="صفحة ١١٧ صفحة ١١٧" descr="صفحة ١١٧ صفحة ١١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43" name="تجميع"/>
          <p:cNvGrpSpPr/>
          <p:nvPr/>
        </p:nvGrpSpPr>
        <p:grpSpPr>
          <a:xfrm>
            <a:off x="7745014" y="1312178"/>
            <a:ext cx="14739782" cy="7488552"/>
            <a:chOff x="0" y="0"/>
            <a:chExt cx="14739780" cy="7488551"/>
          </a:xfrm>
        </p:grpSpPr>
        <p:sp>
          <p:nvSpPr>
            <p:cNvPr id="241" name="الفصل ٨ - ٢ الاشكال الثنائية الأبعاد"/>
            <p:cNvSpPr txBox="1"/>
            <p:nvPr/>
          </p:nvSpPr>
          <p:spPr>
            <a:xfrm>
              <a:off x="0" y="0"/>
              <a:ext cx="14026644" cy="130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5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٢ الاشكال الثنائية الأبعاد </a:t>
              </a:r>
            </a:p>
          </p:txBody>
        </p:sp>
        <p:pic>
          <p:nvPicPr>
            <p:cNvPr id="24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212" t="0" r="0" b="3001"/>
            <a:stretch>
              <a:fillRect/>
            </a:stretch>
          </p:blipFill>
          <p:spPr>
            <a:xfrm>
              <a:off x="12411564" y="654050"/>
              <a:ext cx="2328217" cy="683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91" fill="norm" stroke="1" extrusionOk="0">
                  <a:moveTo>
                    <a:pt x="11479" y="0"/>
                  </a:moveTo>
                  <a:cubicBezTo>
                    <a:pt x="11374" y="0"/>
                    <a:pt x="11303" y="1"/>
                    <a:pt x="11200" y="1"/>
                  </a:cubicBezTo>
                  <a:cubicBezTo>
                    <a:pt x="6784" y="2"/>
                    <a:pt x="3888" y="25"/>
                    <a:pt x="2540" y="65"/>
                  </a:cubicBezTo>
                  <a:cubicBezTo>
                    <a:pt x="2075" y="95"/>
                    <a:pt x="2039" y="139"/>
                    <a:pt x="2194" y="203"/>
                  </a:cubicBezTo>
                  <a:cubicBezTo>
                    <a:pt x="3030" y="551"/>
                    <a:pt x="5470" y="908"/>
                    <a:pt x="7655" y="1003"/>
                  </a:cubicBezTo>
                  <a:cubicBezTo>
                    <a:pt x="8246" y="1029"/>
                    <a:pt x="8662" y="1050"/>
                    <a:pt x="8982" y="1078"/>
                  </a:cubicBezTo>
                  <a:cubicBezTo>
                    <a:pt x="9432" y="1112"/>
                    <a:pt x="9668" y="1161"/>
                    <a:pt x="9817" y="1250"/>
                  </a:cubicBezTo>
                  <a:cubicBezTo>
                    <a:pt x="9961" y="1320"/>
                    <a:pt x="10073" y="1411"/>
                    <a:pt x="10207" y="1545"/>
                  </a:cubicBezTo>
                  <a:cubicBezTo>
                    <a:pt x="10569" y="1905"/>
                    <a:pt x="10563" y="2033"/>
                    <a:pt x="10174" y="2188"/>
                  </a:cubicBezTo>
                  <a:cubicBezTo>
                    <a:pt x="9906" y="2294"/>
                    <a:pt x="9718" y="2438"/>
                    <a:pt x="9754" y="2509"/>
                  </a:cubicBezTo>
                  <a:cubicBezTo>
                    <a:pt x="9766" y="2531"/>
                    <a:pt x="9575" y="2553"/>
                    <a:pt x="9287" y="2574"/>
                  </a:cubicBezTo>
                  <a:cubicBezTo>
                    <a:pt x="8807" y="2689"/>
                    <a:pt x="7832" y="2700"/>
                    <a:pt x="5022" y="2701"/>
                  </a:cubicBezTo>
                  <a:cubicBezTo>
                    <a:pt x="5003" y="2701"/>
                    <a:pt x="4990" y="2702"/>
                    <a:pt x="4970" y="2702"/>
                  </a:cubicBezTo>
                  <a:lnTo>
                    <a:pt x="120" y="2767"/>
                  </a:lnTo>
                  <a:lnTo>
                    <a:pt x="24" y="12030"/>
                  </a:lnTo>
                  <a:cubicBezTo>
                    <a:pt x="-27" y="16969"/>
                    <a:pt x="5" y="21030"/>
                    <a:pt x="98" y="21361"/>
                  </a:cubicBezTo>
                  <a:cubicBezTo>
                    <a:pt x="111" y="21415"/>
                    <a:pt x="124" y="21445"/>
                    <a:pt x="138" y="21466"/>
                  </a:cubicBezTo>
                  <a:cubicBezTo>
                    <a:pt x="212" y="21501"/>
                    <a:pt x="489" y="21529"/>
                    <a:pt x="1006" y="21549"/>
                  </a:cubicBezTo>
                  <a:cubicBezTo>
                    <a:pt x="2554" y="21584"/>
                    <a:pt x="6045" y="21600"/>
                    <a:pt x="10034" y="21586"/>
                  </a:cubicBezTo>
                  <a:cubicBezTo>
                    <a:pt x="10057" y="21586"/>
                    <a:pt x="10070" y="21587"/>
                    <a:pt x="10093" y="21586"/>
                  </a:cubicBezTo>
                  <a:lnTo>
                    <a:pt x="19893" y="21551"/>
                  </a:lnTo>
                  <a:lnTo>
                    <a:pt x="19893" y="12159"/>
                  </a:lnTo>
                  <a:lnTo>
                    <a:pt x="19893" y="2767"/>
                  </a:lnTo>
                  <a:lnTo>
                    <a:pt x="16616" y="2729"/>
                  </a:lnTo>
                  <a:cubicBezTo>
                    <a:pt x="13501" y="2694"/>
                    <a:pt x="13328" y="2680"/>
                    <a:pt x="12943" y="2360"/>
                  </a:cubicBezTo>
                  <a:cubicBezTo>
                    <a:pt x="12913" y="2342"/>
                    <a:pt x="12885" y="2326"/>
                    <a:pt x="12854" y="2306"/>
                  </a:cubicBezTo>
                  <a:cubicBezTo>
                    <a:pt x="12555" y="2106"/>
                    <a:pt x="12479" y="1953"/>
                    <a:pt x="12608" y="1736"/>
                  </a:cubicBezTo>
                  <a:cubicBezTo>
                    <a:pt x="12624" y="1515"/>
                    <a:pt x="12782" y="1313"/>
                    <a:pt x="13075" y="1190"/>
                  </a:cubicBezTo>
                  <a:cubicBezTo>
                    <a:pt x="13079" y="1188"/>
                    <a:pt x="13089" y="1188"/>
                    <a:pt x="13093" y="1186"/>
                  </a:cubicBezTo>
                  <a:lnTo>
                    <a:pt x="13178" y="1093"/>
                  </a:lnTo>
                  <a:lnTo>
                    <a:pt x="14035" y="1087"/>
                  </a:lnTo>
                  <a:cubicBezTo>
                    <a:pt x="14761" y="1050"/>
                    <a:pt x="15864" y="1029"/>
                    <a:pt x="17513" y="1029"/>
                  </a:cubicBezTo>
                  <a:lnTo>
                    <a:pt x="20650" y="1029"/>
                  </a:lnTo>
                  <a:lnTo>
                    <a:pt x="21573" y="1022"/>
                  </a:lnTo>
                  <a:lnTo>
                    <a:pt x="21573" y="515"/>
                  </a:lnTo>
                  <a:lnTo>
                    <a:pt x="21573" y="510"/>
                  </a:lnTo>
                  <a:lnTo>
                    <a:pt x="21573" y="0"/>
                  </a:lnTo>
                  <a:lnTo>
                    <a:pt x="1147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44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4"/>
          <a:stretch>
            <a:fillRect/>
          </a:stretch>
        </p:blipFill>
        <p:spPr>
          <a:xfrm>
            <a:off x="8217180" y="8800565"/>
            <a:ext cx="1798241" cy="1885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93291" y="4478057"/>
            <a:ext cx="13599526" cy="6208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0" name="صفحة ١١٧ صفحة ١١٧" descr="صفحة ١١٧ صفحة ١١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51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8822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94414" y="3721939"/>
            <a:ext cx="14511328" cy="78338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5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41572" y="6861676"/>
            <a:ext cx="16570520" cy="2575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6877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7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8" name="صفحة ١١٧ صفحة ١١٧" descr="صفحة ١١٧ صفحة ١١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8822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192000" y="3657962"/>
            <a:ext cx="9590539" cy="124113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6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61065" y="5889290"/>
            <a:ext cx="16661870" cy="4520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6877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6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6" name="صفحة ١١٧ صفحة ١١٧" descr="صفحة ١١٧ صفحة ١١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6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58822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4752" t="2757" r="5059" b="6183"/>
          <a:stretch>
            <a:fillRect/>
          </a:stretch>
        </p:blipFill>
        <p:spPr>
          <a:xfrm>
            <a:off x="16725747" y="3715589"/>
            <a:ext cx="5332574" cy="2692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91" h="21346" fill="norm" stroke="1" extrusionOk="0">
                <a:moveTo>
                  <a:pt x="18394" y="4"/>
                </a:moveTo>
                <a:cubicBezTo>
                  <a:pt x="17024" y="120"/>
                  <a:pt x="15825" y="2817"/>
                  <a:pt x="16220" y="6011"/>
                </a:cubicBezTo>
                <a:cubicBezTo>
                  <a:pt x="16407" y="7523"/>
                  <a:pt x="17087" y="8957"/>
                  <a:pt x="17795" y="9337"/>
                </a:cubicBezTo>
                <a:cubicBezTo>
                  <a:pt x="18811" y="9883"/>
                  <a:pt x="19777" y="9217"/>
                  <a:pt x="20407" y="7537"/>
                </a:cubicBezTo>
                <a:cubicBezTo>
                  <a:pt x="20734" y="6667"/>
                  <a:pt x="20791" y="6250"/>
                  <a:pt x="20791" y="4768"/>
                </a:cubicBezTo>
                <a:cubicBezTo>
                  <a:pt x="20791" y="2819"/>
                  <a:pt x="20557" y="1917"/>
                  <a:pt x="19768" y="825"/>
                </a:cubicBezTo>
                <a:cubicBezTo>
                  <a:pt x="19326" y="213"/>
                  <a:pt x="18851" y="-35"/>
                  <a:pt x="18394" y="4"/>
                </a:cubicBezTo>
                <a:close/>
                <a:moveTo>
                  <a:pt x="6939" y="2043"/>
                </a:moveTo>
                <a:cubicBezTo>
                  <a:pt x="4030" y="2202"/>
                  <a:pt x="1239" y="4174"/>
                  <a:pt x="356" y="7238"/>
                </a:cubicBezTo>
                <a:cubicBezTo>
                  <a:pt x="-809" y="11282"/>
                  <a:pt x="971" y="15672"/>
                  <a:pt x="4393" y="17198"/>
                </a:cubicBezTo>
                <a:cubicBezTo>
                  <a:pt x="5573" y="17724"/>
                  <a:pt x="5527" y="17660"/>
                  <a:pt x="5302" y="18536"/>
                </a:cubicBezTo>
                <a:cubicBezTo>
                  <a:pt x="5193" y="18960"/>
                  <a:pt x="4915" y="19670"/>
                  <a:pt x="4684" y="20115"/>
                </a:cubicBezTo>
                <a:cubicBezTo>
                  <a:pt x="4454" y="20561"/>
                  <a:pt x="4302" y="21048"/>
                  <a:pt x="4347" y="21195"/>
                </a:cubicBezTo>
                <a:cubicBezTo>
                  <a:pt x="4459" y="21565"/>
                  <a:pt x="5413" y="21213"/>
                  <a:pt x="6027" y="20575"/>
                </a:cubicBezTo>
                <a:cubicBezTo>
                  <a:pt x="6309" y="20283"/>
                  <a:pt x="6844" y="19554"/>
                  <a:pt x="7217" y="18954"/>
                </a:cubicBezTo>
                <a:cubicBezTo>
                  <a:pt x="7812" y="17998"/>
                  <a:pt x="8014" y="17842"/>
                  <a:pt x="8854" y="17683"/>
                </a:cubicBezTo>
                <a:cubicBezTo>
                  <a:pt x="10954" y="17284"/>
                  <a:pt x="13080" y="15526"/>
                  <a:pt x="13941" y="13482"/>
                </a:cubicBezTo>
                <a:cubicBezTo>
                  <a:pt x="15550" y="9659"/>
                  <a:pt x="14188" y="5111"/>
                  <a:pt x="10810" y="3018"/>
                </a:cubicBezTo>
                <a:cubicBezTo>
                  <a:pt x="9607" y="2273"/>
                  <a:pt x="8261" y="1970"/>
                  <a:pt x="6939" y="204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9" name="اذا قصت   ورقة رباعية الشكل إلى  قطعتين فما اسم كل من الشكلين  الناتجين"/>
          <p:cNvSpPr txBox="1"/>
          <p:nvPr/>
        </p:nvSpPr>
        <p:spPr>
          <a:xfrm>
            <a:off x="6224094" y="6595095"/>
            <a:ext cx="1275738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اذا ‏قصت   ورقة رباعية الشكل إلى  قطعتين فما اسم كل من الشكلين  الناتجين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73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4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1193" y="1035723"/>
            <a:ext cx="9056487" cy="11783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9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7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0" name="صفحة ١١٨ صفحة ١١٨" descr="صفحة ١١٨ صفحة ١١٨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  <p:pic>
        <p:nvPicPr>
          <p:cNvPr id="281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4"/>
          <a:stretch>
            <a:fillRect/>
          </a:stretch>
        </p:blipFill>
        <p:spPr>
          <a:xfrm>
            <a:off x="18597937" y="10796747"/>
            <a:ext cx="1798241" cy="1885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2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12946" y="4604286"/>
            <a:ext cx="14896495" cy="3545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29906"/>
            <a:ext cx="24597754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86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7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98110" y="2214076"/>
            <a:ext cx="9280855" cy="2255914"/>
          </a:xfrm>
          <a:prstGeom prst="rect">
            <a:avLst/>
          </a:prstGeom>
        </p:spPr>
      </p:pic>
      <p:pic>
        <p:nvPicPr>
          <p:cNvPr id="28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65005" y="1291949"/>
            <a:ext cx="3326995" cy="29579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3" name="تجميع"/>
          <p:cNvGrpSpPr/>
          <p:nvPr/>
        </p:nvGrpSpPr>
        <p:grpSpPr>
          <a:xfrm>
            <a:off x="1923010" y="5835287"/>
            <a:ext cx="3171292" cy="5269335"/>
            <a:chOff x="0" y="0"/>
            <a:chExt cx="3171291" cy="5269334"/>
          </a:xfrm>
        </p:grpSpPr>
        <p:pic>
          <p:nvPicPr>
            <p:cNvPr id="28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4" name="صفحة ١١٩ صفحة ١١٩" descr="صفحة ١١٩ صفحة ١١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72997" y="3112030"/>
            <a:ext cx="8843870" cy="2222501"/>
          </a:xfrm>
          <a:prstGeom prst="rect">
            <a:avLst/>
          </a:prstGeom>
        </p:spPr>
      </p:pic>
      <p:pic>
        <p:nvPicPr>
          <p:cNvPr id="29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08247" y="6788150"/>
            <a:ext cx="14816357" cy="17733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9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3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30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02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07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2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08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0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1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17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13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5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6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22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318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0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1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27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23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5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6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2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328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0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1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7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333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5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6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40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339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38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129906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4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60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45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49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46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47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48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50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5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55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52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53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54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59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56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57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58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61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03063" y="848451"/>
            <a:ext cx="9709678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6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69" name="تجميع"/>
          <p:cNvGrpSpPr/>
          <p:nvPr/>
        </p:nvGrpSpPr>
        <p:grpSpPr>
          <a:xfrm>
            <a:off x="8092929" y="4626443"/>
            <a:ext cx="10106779" cy="3248045"/>
            <a:chOff x="0" y="-177800"/>
            <a:chExt cx="10106778" cy="3248044"/>
          </a:xfrm>
        </p:grpSpPr>
        <p:pic>
          <p:nvPicPr>
            <p:cNvPr id="366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68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181403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9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4193" y="1987875"/>
            <a:ext cx="12945505" cy="1851376"/>
          </a:xfrm>
          <a:prstGeom prst="rect">
            <a:avLst/>
          </a:prstGeom>
        </p:spPr>
      </p:pic>
      <p:pic>
        <p:nvPicPr>
          <p:cNvPr id="160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6" b="20307"/>
          <a:stretch>
            <a:fillRect/>
          </a:stretch>
        </p:blipFill>
        <p:spPr>
          <a:xfrm>
            <a:off x="20629445" y="4437928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4739" y="3826550"/>
            <a:ext cx="14885645" cy="7828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6" b="20307"/>
          <a:stretch>
            <a:fillRect/>
          </a:stretch>
        </p:blipFill>
        <p:spPr>
          <a:xfrm>
            <a:off x="18581696" y="11137677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76385" y="1021277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6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3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6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6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6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0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1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2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4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88885" y="1008577"/>
            <a:ext cx="7788165" cy="1851376"/>
          </a:xfrm>
          <a:prstGeom prst="rect">
            <a:avLst/>
          </a:prstGeom>
        </p:spPr>
      </p:pic>
      <p:pic>
        <p:nvPicPr>
          <p:cNvPr id="175" name="IMG_2380.jpeg" descr="IMG_2380.jpeg"/>
          <p:cNvPicPr>
            <a:picLocks noChangeAspect="1"/>
          </p:cNvPicPr>
          <p:nvPr/>
        </p:nvPicPr>
        <p:blipFill>
          <a:blip r:embed="rId11">
            <a:extLst/>
          </a:blip>
          <a:srcRect l="47204" t="39130" r="36336" b="20307"/>
          <a:stretch>
            <a:fillRect/>
          </a:stretch>
        </p:blipFill>
        <p:spPr>
          <a:xfrm>
            <a:off x="18625625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074653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9" name="أ/ فاطمة جبران"/>
          <p:cNvSpPr txBox="1"/>
          <p:nvPr/>
        </p:nvSpPr>
        <p:spPr>
          <a:xfrm>
            <a:off x="0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0" name="IMG_1451.jpeg" descr="IMG_1451.jpeg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276536">
            <a:off x="7862041" y="4976948"/>
            <a:ext cx="10170434" cy="56388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81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7"/>
          <a:stretch>
            <a:fillRect/>
          </a:stretch>
        </p:blipFill>
        <p:spPr>
          <a:xfrm>
            <a:off x="10978003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4" name="تجميع"/>
          <p:cNvGrpSpPr/>
          <p:nvPr/>
        </p:nvGrpSpPr>
        <p:grpSpPr>
          <a:xfrm>
            <a:off x="7745014" y="1312178"/>
            <a:ext cx="14739782" cy="7488552"/>
            <a:chOff x="0" y="0"/>
            <a:chExt cx="14739780" cy="7488551"/>
          </a:xfrm>
        </p:grpSpPr>
        <p:sp>
          <p:nvSpPr>
            <p:cNvPr id="182" name="الفصل ٨ - ٢ الاشكال الثنائية الأبعاد"/>
            <p:cNvSpPr txBox="1"/>
            <p:nvPr/>
          </p:nvSpPr>
          <p:spPr>
            <a:xfrm>
              <a:off x="0" y="0"/>
              <a:ext cx="14026644" cy="130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5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٢ الاشكال الثنائية الأبعاد </a:t>
              </a:r>
            </a:p>
          </p:txBody>
        </p:sp>
        <p:pic>
          <p:nvPicPr>
            <p:cNvPr id="18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5212" t="0" r="0" b="3001"/>
            <a:stretch>
              <a:fillRect/>
            </a:stretch>
          </p:blipFill>
          <p:spPr>
            <a:xfrm>
              <a:off x="12411564" y="654050"/>
              <a:ext cx="2328217" cy="683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91" fill="norm" stroke="1" extrusionOk="0">
                  <a:moveTo>
                    <a:pt x="11479" y="0"/>
                  </a:moveTo>
                  <a:cubicBezTo>
                    <a:pt x="11374" y="0"/>
                    <a:pt x="11303" y="1"/>
                    <a:pt x="11200" y="1"/>
                  </a:cubicBezTo>
                  <a:cubicBezTo>
                    <a:pt x="6784" y="2"/>
                    <a:pt x="3888" y="25"/>
                    <a:pt x="2540" y="65"/>
                  </a:cubicBezTo>
                  <a:cubicBezTo>
                    <a:pt x="2075" y="95"/>
                    <a:pt x="2039" y="139"/>
                    <a:pt x="2194" y="203"/>
                  </a:cubicBezTo>
                  <a:cubicBezTo>
                    <a:pt x="3030" y="551"/>
                    <a:pt x="5470" y="908"/>
                    <a:pt x="7655" y="1003"/>
                  </a:cubicBezTo>
                  <a:cubicBezTo>
                    <a:pt x="8246" y="1029"/>
                    <a:pt x="8662" y="1050"/>
                    <a:pt x="8982" y="1078"/>
                  </a:cubicBezTo>
                  <a:cubicBezTo>
                    <a:pt x="9432" y="1112"/>
                    <a:pt x="9668" y="1161"/>
                    <a:pt x="9817" y="1250"/>
                  </a:cubicBezTo>
                  <a:cubicBezTo>
                    <a:pt x="9961" y="1320"/>
                    <a:pt x="10073" y="1411"/>
                    <a:pt x="10207" y="1545"/>
                  </a:cubicBezTo>
                  <a:cubicBezTo>
                    <a:pt x="10569" y="1905"/>
                    <a:pt x="10563" y="2033"/>
                    <a:pt x="10174" y="2188"/>
                  </a:cubicBezTo>
                  <a:cubicBezTo>
                    <a:pt x="9906" y="2294"/>
                    <a:pt x="9718" y="2438"/>
                    <a:pt x="9754" y="2509"/>
                  </a:cubicBezTo>
                  <a:cubicBezTo>
                    <a:pt x="9766" y="2531"/>
                    <a:pt x="9575" y="2553"/>
                    <a:pt x="9287" y="2574"/>
                  </a:cubicBezTo>
                  <a:cubicBezTo>
                    <a:pt x="8807" y="2689"/>
                    <a:pt x="7832" y="2700"/>
                    <a:pt x="5022" y="2701"/>
                  </a:cubicBezTo>
                  <a:cubicBezTo>
                    <a:pt x="5003" y="2701"/>
                    <a:pt x="4990" y="2702"/>
                    <a:pt x="4970" y="2702"/>
                  </a:cubicBezTo>
                  <a:lnTo>
                    <a:pt x="120" y="2767"/>
                  </a:lnTo>
                  <a:lnTo>
                    <a:pt x="24" y="12030"/>
                  </a:lnTo>
                  <a:cubicBezTo>
                    <a:pt x="-27" y="16969"/>
                    <a:pt x="5" y="21030"/>
                    <a:pt x="98" y="21361"/>
                  </a:cubicBezTo>
                  <a:cubicBezTo>
                    <a:pt x="111" y="21415"/>
                    <a:pt x="124" y="21445"/>
                    <a:pt x="138" y="21466"/>
                  </a:cubicBezTo>
                  <a:cubicBezTo>
                    <a:pt x="212" y="21501"/>
                    <a:pt x="489" y="21529"/>
                    <a:pt x="1006" y="21549"/>
                  </a:cubicBezTo>
                  <a:cubicBezTo>
                    <a:pt x="2554" y="21584"/>
                    <a:pt x="6045" y="21600"/>
                    <a:pt x="10034" y="21586"/>
                  </a:cubicBezTo>
                  <a:cubicBezTo>
                    <a:pt x="10057" y="21586"/>
                    <a:pt x="10070" y="21587"/>
                    <a:pt x="10093" y="21586"/>
                  </a:cubicBezTo>
                  <a:lnTo>
                    <a:pt x="19893" y="21551"/>
                  </a:lnTo>
                  <a:lnTo>
                    <a:pt x="19893" y="12159"/>
                  </a:lnTo>
                  <a:lnTo>
                    <a:pt x="19893" y="2767"/>
                  </a:lnTo>
                  <a:lnTo>
                    <a:pt x="16616" y="2729"/>
                  </a:lnTo>
                  <a:cubicBezTo>
                    <a:pt x="13501" y="2694"/>
                    <a:pt x="13328" y="2680"/>
                    <a:pt x="12943" y="2360"/>
                  </a:cubicBezTo>
                  <a:cubicBezTo>
                    <a:pt x="12913" y="2342"/>
                    <a:pt x="12885" y="2326"/>
                    <a:pt x="12854" y="2306"/>
                  </a:cubicBezTo>
                  <a:cubicBezTo>
                    <a:pt x="12555" y="2106"/>
                    <a:pt x="12479" y="1953"/>
                    <a:pt x="12608" y="1736"/>
                  </a:cubicBezTo>
                  <a:cubicBezTo>
                    <a:pt x="12624" y="1515"/>
                    <a:pt x="12782" y="1313"/>
                    <a:pt x="13075" y="1190"/>
                  </a:cubicBezTo>
                  <a:cubicBezTo>
                    <a:pt x="13079" y="1188"/>
                    <a:pt x="13089" y="1188"/>
                    <a:pt x="13093" y="1186"/>
                  </a:cubicBezTo>
                  <a:lnTo>
                    <a:pt x="13178" y="1093"/>
                  </a:lnTo>
                  <a:lnTo>
                    <a:pt x="14035" y="1087"/>
                  </a:lnTo>
                  <a:cubicBezTo>
                    <a:pt x="14761" y="1050"/>
                    <a:pt x="15864" y="1029"/>
                    <a:pt x="17513" y="1029"/>
                  </a:cubicBezTo>
                  <a:lnTo>
                    <a:pt x="20650" y="1029"/>
                  </a:lnTo>
                  <a:lnTo>
                    <a:pt x="21573" y="1022"/>
                  </a:lnTo>
                  <a:lnTo>
                    <a:pt x="21573" y="515"/>
                  </a:lnTo>
                  <a:lnTo>
                    <a:pt x="21573" y="510"/>
                  </a:lnTo>
                  <a:lnTo>
                    <a:pt x="21573" y="0"/>
                  </a:lnTo>
                  <a:lnTo>
                    <a:pt x="1147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9" name="صفحة ١١٦ صفحة ١١٦" descr="صفحة ١١٦ صفحة ١١٦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192" name="تجميع"/>
          <p:cNvGrpSpPr/>
          <p:nvPr/>
        </p:nvGrpSpPr>
        <p:grpSpPr>
          <a:xfrm>
            <a:off x="7745014" y="1312178"/>
            <a:ext cx="14739782" cy="7488552"/>
            <a:chOff x="0" y="0"/>
            <a:chExt cx="14739780" cy="7488551"/>
          </a:xfrm>
        </p:grpSpPr>
        <p:sp>
          <p:nvSpPr>
            <p:cNvPr id="190" name="الفصل ٨ - ٢ الاشكال الثنائية الأبعاد"/>
            <p:cNvSpPr txBox="1"/>
            <p:nvPr/>
          </p:nvSpPr>
          <p:spPr>
            <a:xfrm>
              <a:off x="0" y="0"/>
              <a:ext cx="14026644" cy="130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5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٢ الاشكال الثنائية الأبعاد </a:t>
              </a:r>
            </a:p>
          </p:txBody>
        </p:sp>
        <p:pic>
          <p:nvPicPr>
            <p:cNvPr id="19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212" t="0" r="0" b="3001"/>
            <a:stretch>
              <a:fillRect/>
            </a:stretch>
          </p:blipFill>
          <p:spPr>
            <a:xfrm>
              <a:off x="12411564" y="654050"/>
              <a:ext cx="2328217" cy="683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91" fill="norm" stroke="1" extrusionOk="0">
                  <a:moveTo>
                    <a:pt x="11479" y="0"/>
                  </a:moveTo>
                  <a:cubicBezTo>
                    <a:pt x="11374" y="0"/>
                    <a:pt x="11303" y="1"/>
                    <a:pt x="11200" y="1"/>
                  </a:cubicBezTo>
                  <a:cubicBezTo>
                    <a:pt x="6784" y="2"/>
                    <a:pt x="3888" y="25"/>
                    <a:pt x="2540" y="65"/>
                  </a:cubicBezTo>
                  <a:cubicBezTo>
                    <a:pt x="2075" y="95"/>
                    <a:pt x="2039" y="139"/>
                    <a:pt x="2194" y="203"/>
                  </a:cubicBezTo>
                  <a:cubicBezTo>
                    <a:pt x="3030" y="551"/>
                    <a:pt x="5470" y="908"/>
                    <a:pt x="7655" y="1003"/>
                  </a:cubicBezTo>
                  <a:cubicBezTo>
                    <a:pt x="8246" y="1029"/>
                    <a:pt x="8662" y="1050"/>
                    <a:pt x="8982" y="1078"/>
                  </a:cubicBezTo>
                  <a:cubicBezTo>
                    <a:pt x="9432" y="1112"/>
                    <a:pt x="9668" y="1161"/>
                    <a:pt x="9817" y="1250"/>
                  </a:cubicBezTo>
                  <a:cubicBezTo>
                    <a:pt x="9961" y="1320"/>
                    <a:pt x="10073" y="1411"/>
                    <a:pt x="10207" y="1545"/>
                  </a:cubicBezTo>
                  <a:cubicBezTo>
                    <a:pt x="10569" y="1905"/>
                    <a:pt x="10563" y="2033"/>
                    <a:pt x="10174" y="2188"/>
                  </a:cubicBezTo>
                  <a:cubicBezTo>
                    <a:pt x="9906" y="2294"/>
                    <a:pt x="9718" y="2438"/>
                    <a:pt x="9754" y="2509"/>
                  </a:cubicBezTo>
                  <a:cubicBezTo>
                    <a:pt x="9766" y="2531"/>
                    <a:pt x="9575" y="2553"/>
                    <a:pt x="9287" y="2574"/>
                  </a:cubicBezTo>
                  <a:cubicBezTo>
                    <a:pt x="8807" y="2689"/>
                    <a:pt x="7832" y="2700"/>
                    <a:pt x="5022" y="2701"/>
                  </a:cubicBezTo>
                  <a:cubicBezTo>
                    <a:pt x="5003" y="2701"/>
                    <a:pt x="4990" y="2702"/>
                    <a:pt x="4970" y="2702"/>
                  </a:cubicBezTo>
                  <a:lnTo>
                    <a:pt x="120" y="2767"/>
                  </a:lnTo>
                  <a:lnTo>
                    <a:pt x="24" y="12030"/>
                  </a:lnTo>
                  <a:cubicBezTo>
                    <a:pt x="-27" y="16969"/>
                    <a:pt x="5" y="21030"/>
                    <a:pt x="98" y="21361"/>
                  </a:cubicBezTo>
                  <a:cubicBezTo>
                    <a:pt x="111" y="21415"/>
                    <a:pt x="124" y="21445"/>
                    <a:pt x="138" y="21466"/>
                  </a:cubicBezTo>
                  <a:cubicBezTo>
                    <a:pt x="212" y="21501"/>
                    <a:pt x="489" y="21529"/>
                    <a:pt x="1006" y="21549"/>
                  </a:cubicBezTo>
                  <a:cubicBezTo>
                    <a:pt x="2554" y="21584"/>
                    <a:pt x="6045" y="21600"/>
                    <a:pt x="10034" y="21586"/>
                  </a:cubicBezTo>
                  <a:cubicBezTo>
                    <a:pt x="10057" y="21586"/>
                    <a:pt x="10070" y="21587"/>
                    <a:pt x="10093" y="21586"/>
                  </a:cubicBezTo>
                  <a:lnTo>
                    <a:pt x="19893" y="21551"/>
                  </a:lnTo>
                  <a:lnTo>
                    <a:pt x="19893" y="12159"/>
                  </a:lnTo>
                  <a:lnTo>
                    <a:pt x="19893" y="2767"/>
                  </a:lnTo>
                  <a:lnTo>
                    <a:pt x="16616" y="2729"/>
                  </a:lnTo>
                  <a:cubicBezTo>
                    <a:pt x="13501" y="2694"/>
                    <a:pt x="13328" y="2680"/>
                    <a:pt x="12943" y="2360"/>
                  </a:cubicBezTo>
                  <a:cubicBezTo>
                    <a:pt x="12913" y="2342"/>
                    <a:pt x="12885" y="2326"/>
                    <a:pt x="12854" y="2306"/>
                  </a:cubicBezTo>
                  <a:cubicBezTo>
                    <a:pt x="12555" y="2106"/>
                    <a:pt x="12479" y="1953"/>
                    <a:pt x="12608" y="1736"/>
                  </a:cubicBezTo>
                  <a:cubicBezTo>
                    <a:pt x="12624" y="1515"/>
                    <a:pt x="12782" y="1313"/>
                    <a:pt x="13075" y="1190"/>
                  </a:cubicBezTo>
                  <a:cubicBezTo>
                    <a:pt x="13079" y="1188"/>
                    <a:pt x="13089" y="1188"/>
                    <a:pt x="13093" y="1186"/>
                  </a:cubicBezTo>
                  <a:lnTo>
                    <a:pt x="13178" y="1093"/>
                  </a:lnTo>
                  <a:lnTo>
                    <a:pt x="14035" y="1087"/>
                  </a:lnTo>
                  <a:cubicBezTo>
                    <a:pt x="14761" y="1050"/>
                    <a:pt x="15864" y="1029"/>
                    <a:pt x="17513" y="1029"/>
                  </a:cubicBezTo>
                  <a:lnTo>
                    <a:pt x="20650" y="1029"/>
                  </a:lnTo>
                  <a:lnTo>
                    <a:pt x="21573" y="1022"/>
                  </a:lnTo>
                  <a:lnTo>
                    <a:pt x="21573" y="515"/>
                  </a:lnTo>
                  <a:lnTo>
                    <a:pt x="21573" y="510"/>
                  </a:lnTo>
                  <a:lnTo>
                    <a:pt x="21573" y="0"/>
                  </a:lnTo>
                  <a:lnTo>
                    <a:pt x="1147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9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82627" y="4335318"/>
            <a:ext cx="8479602" cy="5045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32587" y="5056371"/>
            <a:ext cx="6024856" cy="5535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9" name="صفحة ١١٦ صفحة ١١٦" descr="صفحة ١١٦ صفحة ١١٦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02" name="تجميع"/>
          <p:cNvGrpSpPr/>
          <p:nvPr/>
        </p:nvGrpSpPr>
        <p:grpSpPr>
          <a:xfrm>
            <a:off x="7745014" y="1312178"/>
            <a:ext cx="14739782" cy="7488552"/>
            <a:chOff x="0" y="0"/>
            <a:chExt cx="14739780" cy="7488551"/>
          </a:xfrm>
        </p:grpSpPr>
        <p:sp>
          <p:nvSpPr>
            <p:cNvPr id="200" name="الفصل ٨ - ٢ الاشكال الثنائية الأبعاد"/>
            <p:cNvSpPr txBox="1"/>
            <p:nvPr/>
          </p:nvSpPr>
          <p:spPr>
            <a:xfrm>
              <a:off x="0" y="0"/>
              <a:ext cx="14026644" cy="130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5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٢ الاشكال الثنائية الأبعاد </a:t>
              </a:r>
            </a:p>
          </p:txBody>
        </p:sp>
        <p:pic>
          <p:nvPicPr>
            <p:cNvPr id="20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212" t="0" r="0" b="3001"/>
            <a:stretch>
              <a:fillRect/>
            </a:stretch>
          </p:blipFill>
          <p:spPr>
            <a:xfrm>
              <a:off x="12411564" y="654050"/>
              <a:ext cx="2328217" cy="683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91" fill="norm" stroke="1" extrusionOk="0">
                  <a:moveTo>
                    <a:pt x="11479" y="0"/>
                  </a:moveTo>
                  <a:cubicBezTo>
                    <a:pt x="11374" y="0"/>
                    <a:pt x="11303" y="1"/>
                    <a:pt x="11200" y="1"/>
                  </a:cubicBezTo>
                  <a:cubicBezTo>
                    <a:pt x="6784" y="2"/>
                    <a:pt x="3888" y="25"/>
                    <a:pt x="2540" y="65"/>
                  </a:cubicBezTo>
                  <a:cubicBezTo>
                    <a:pt x="2075" y="95"/>
                    <a:pt x="2039" y="139"/>
                    <a:pt x="2194" y="203"/>
                  </a:cubicBezTo>
                  <a:cubicBezTo>
                    <a:pt x="3030" y="551"/>
                    <a:pt x="5470" y="908"/>
                    <a:pt x="7655" y="1003"/>
                  </a:cubicBezTo>
                  <a:cubicBezTo>
                    <a:pt x="8246" y="1029"/>
                    <a:pt x="8662" y="1050"/>
                    <a:pt x="8982" y="1078"/>
                  </a:cubicBezTo>
                  <a:cubicBezTo>
                    <a:pt x="9432" y="1112"/>
                    <a:pt x="9668" y="1161"/>
                    <a:pt x="9817" y="1250"/>
                  </a:cubicBezTo>
                  <a:cubicBezTo>
                    <a:pt x="9961" y="1320"/>
                    <a:pt x="10073" y="1411"/>
                    <a:pt x="10207" y="1545"/>
                  </a:cubicBezTo>
                  <a:cubicBezTo>
                    <a:pt x="10569" y="1905"/>
                    <a:pt x="10563" y="2033"/>
                    <a:pt x="10174" y="2188"/>
                  </a:cubicBezTo>
                  <a:cubicBezTo>
                    <a:pt x="9906" y="2294"/>
                    <a:pt x="9718" y="2438"/>
                    <a:pt x="9754" y="2509"/>
                  </a:cubicBezTo>
                  <a:cubicBezTo>
                    <a:pt x="9766" y="2531"/>
                    <a:pt x="9575" y="2553"/>
                    <a:pt x="9287" y="2574"/>
                  </a:cubicBezTo>
                  <a:cubicBezTo>
                    <a:pt x="8807" y="2689"/>
                    <a:pt x="7832" y="2700"/>
                    <a:pt x="5022" y="2701"/>
                  </a:cubicBezTo>
                  <a:cubicBezTo>
                    <a:pt x="5003" y="2701"/>
                    <a:pt x="4990" y="2702"/>
                    <a:pt x="4970" y="2702"/>
                  </a:cubicBezTo>
                  <a:lnTo>
                    <a:pt x="120" y="2767"/>
                  </a:lnTo>
                  <a:lnTo>
                    <a:pt x="24" y="12030"/>
                  </a:lnTo>
                  <a:cubicBezTo>
                    <a:pt x="-27" y="16969"/>
                    <a:pt x="5" y="21030"/>
                    <a:pt x="98" y="21361"/>
                  </a:cubicBezTo>
                  <a:cubicBezTo>
                    <a:pt x="111" y="21415"/>
                    <a:pt x="124" y="21445"/>
                    <a:pt x="138" y="21466"/>
                  </a:cubicBezTo>
                  <a:cubicBezTo>
                    <a:pt x="212" y="21501"/>
                    <a:pt x="489" y="21529"/>
                    <a:pt x="1006" y="21549"/>
                  </a:cubicBezTo>
                  <a:cubicBezTo>
                    <a:pt x="2554" y="21584"/>
                    <a:pt x="6045" y="21600"/>
                    <a:pt x="10034" y="21586"/>
                  </a:cubicBezTo>
                  <a:cubicBezTo>
                    <a:pt x="10057" y="21586"/>
                    <a:pt x="10070" y="21587"/>
                    <a:pt x="10093" y="21586"/>
                  </a:cubicBezTo>
                  <a:lnTo>
                    <a:pt x="19893" y="21551"/>
                  </a:lnTo>
                  <a:lnTo>
                    <a:pt x="19893" y="12159"/>
                  </a:lnTo>
                  <a:lnTo>
                    <a:pt x="19893" y="2767"/>
                  </a:lnTo>
                  <a:lnTo>
                    <a:pt x="16616" y="2729"/>
                  </a:lnTo>
                  <a:cubicBezTo>
                    <a:pt x="13501" y="2694"/>
                    <a:pt x="13328" y="2680"/>
                    <a:pt x="12943" y="2360"/>
                  </a:cubicBezTo>
                  <a:cubicBezTo>
                    <a:pt x="12913" y="2342"/>
                    <a:pt x="12885" y="2326"/>
                    <a:pt x="12854" y="2306"/>
                  </a:cubicBezTo>
                  <a:cubicBezTo>
                    <a:pt x="12555" y="2106"/>
                    <a:pt x="12479" y="1953"/>
                    <a:pt x="12608" y="1736"/>
                  </a:cubicBezTo>
                  <a:cubicBezTo>
                    <a:pt x="12624" y="1515"/>
                    <a:pt x="12782" y="1313"/>
                    <a:pt x="13075" y="1190"/>
                  </a:cubicBezTo>
                  <a:cubicBezTo>
                    <a:pt x="13079" y="1188"/>
                    <a:pt x="13089" y="1188"/>
                    <a:pt x="13093" y="1186"/>
                  </a:cubicBezTo>
                  <a:lnTo>
                    <a:pt x="13178" y="1093"/>
                  </a:lnTo>
                  <a:lnTo>
                    <a:pt x="14035" y="1087"/>
                  </a:lnTo>
                  <a:cubicBezTo>
                    <a:pt x="14761" y="1050"/>
                    <a:pt x="15864" y="1029"/>
                    <a:pt x="17513" y="1029"/>
                  </a:cubicBezTo>
                  <a:lnTo>
                    <a:pt x="20650" y="1029"/>
                  </a:lnTo>
                  <a:lnTo>
                    <a:pt x="21573" y="1022"/>
                  </a:lnTo>
                  <a:lnTo>
                    <a:pt x="21573" y="515"/>
                  </a:lnTo>
                  <a:lnTo>
                    <a:pt x="21573" y="510"/>
                  </a:lnTo>
                  <a:lnTo>
                    <a:pt x="21573" y="0"/>
                  </a:lnTo>
                  <a:lnTo>
                    <a:pt x="1147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0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62172" y="5202182"/>
            <a:ext cx="13816408" cy="4186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4"/>
          <a:stretch>
            <a:fillRect/>
          </a:stretch>
        </p:blipFill>
        <p:spPr>
          <a:xfrm>
            <a:off x="8217180" y="8800565"/>
            <a:ext cx="1798241" cy="1885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0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9" name="صفحة ١١٦ صفحة ١١٦" descr="صفحة ١١٦ صفحة ١١٦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12" name="تجميع"/>
          <p:cNvGrpSpPr/>
          <p:nvPr/>
        </p:nvGrpSpPr>
        <p:grpSpPr>
          <a:xfrm>
            <a:off x="7745014" y="1312178"/>
            <a:ext cx="14739782" cy="7488552"/>
            <a:chOff x="0" y="0"/>
            <a:chExt cx="14739780" cy="7488551"/>
          </a:xfrm>
        </p:grpSpPr>
        <p:sp>
          <p:nvSpPr>
            <p:cNvPr id="210" name="الفصل ٨ - ٢ الاشكال الثنائية الأبعاد"/>
            <p:cNvSpPr txBox="1"/>
            <p:nvPr/>
          </p:nvSpPr>
          <p:spPr>
            <a:xfrm>
              <a:off x="0" y="0"/>
              <a:ext cx="14026644" cy="130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5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٢ الاشكال الثنائية الأبعاد </a:t>
              </a:r>
            </a:p>
          </p:txBody>
        </p:sp>
        <p:pic>
          <p:nvPicPr>
            <p:cNvPr id="21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212" t="0" r="0" b="3001"/>
            <a:stretch>
              <a:fillRect/>
            </a:stretch>
          </p:blipFill>
          <p:spPr>
            <a:xfrm>
              <a:off x="12411564" y="654050"/>
              <a:ext cx="2328217" cy="683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91" fill="norm" stroke="1" extrusionOk="0">
                  <a:moveTo>
                    <a:pt x="11479" y="0"/>
                  </a:moveTo>
                  <a:cubicBezTo>
                    <a:pt x="11374" y="0"/>
                    <a:pt x="11303" y="1"/>
                    <a:pt x="11200" y="1"/>
                  </a:cubicBezTo>
                  <a:cubicBezTo>
                    <a:pt x="6784" y="2"/>
                    <a:pt x="3888" y="25"/>
                    <a:pt x="2540" y="65"/>
                  </a:cubicBezTo>
                  <a:cubicBezTo>
                    <a:pt x="2075" y="95"/>
                    <a:pt x="2039" y="139"/>
                    <a:pt x="2194" y="203"/>
                  </a:cubicBezTo>
                  <a:cubicBezTo>
                    <a:pt x="3030" y="551"/>
                    <a:pt x="5470" y="908"/>
                    <a:pt x="7655" y="1003"/>
                  </a:cubicBezTo>
                  <a:cubicBezTo>
                    <a:pt x="8246" y="1029"/>
                    <a:pt x="8662" y="1050"/>
                    <a:pt x="8982" y="1078"/>
                  </a:cubicBezTo>
                  <a:cubicBezTo>
                    <a:pt x="9432" y="1112"/>
                    <a:pt x="9668" y="1161"/>
                    <a:pt x="9817" y="1250"/>
                  </a:cubicBezTo>
                  <a:cubicBezTo>
                    <a:pt x="9961" y="1320"/>
                    <a:pt x="10073" y="1411"/>
                    <a:pt x="10207" y="1545"/>
                  </a:cubicBezTo>
                  <a:cubicBezTo>
                    <a:pt x="10569" y="1905"/>
                    <a:pt x="10563" y="2033"/>
                    <a:pt x="10174" y="2188"/>
                  </a:cubicBezTo>
                  <a:cubicBezTo>
                    <a:pt x="9906" y="2294"/>
                    <a:pt x="9718" y="2438"/>
                    <a:pt x="9754" y="2509"/>
                  </a:cubicBezTo>
                  <a:cubicBezTo>
                    <a:pt x="9766" y="2531"/>
                    <a:pt x="9575" y="2553"/>
                    <a:pt x="9287" y="2574"/>
                  </a:cubicBezTo>
                  <a:cubicBezTo>
                    <a:pt x="8807" y="2689"/>
                    <a:pt x="7832" y="2700"/>
                    <a:pt x="5022" y="2701"/>
                  </a:cubicBezTo>
                  <a:cubicBezTo>
                    <a:pt x="5003" y="2701"/>
                    <a:pt x="4990" y="2702"/>
                    <a:pt x="4970" y="2702"/>
                  </a:cubicBezTo>
                  <a:lnTo>
                    <a:pt x="120" y="2767"/>
                  </a:lnTo>
                  <a:lnTo>
                    <a:pt x="24" y="12030"/>
                  </a:lnTo>
                  <a:cubicBezTo>
                    <a:pt x="-27" y="16969"/>
                    <a:pt x="5" y="21030"/>
                    <a:pt x="98" y="21361"/>
                  </a:cubicBezTo>
                  <a:cubicBezTo>
                    <a:pt x="111" y="21415"/>
                    <a:pt x="124" y="21445"/>
                    <a:pt x="138" y="21466"/>
                  </a:cubicBezTo>
                  <a:cubicBezTo>
                    <a:pt x="212" y="21501"/>
                    <a:pt x="489" y="21529"/>
                    <a:pt x="1006" y="21549"/>
                  </a:cubicBezTo>
                  <a:cubicBezTo>
                    <a:pt x="2554" y="21584"/>
                    <a:pt x="6045" y="21600"/>
                    <a:pt x="10034" y="21586"/>
                  </a:cubicBezTo>
                  <a:cubicBezTo>
                    <a:pt x="10057" y="21586"/>
                    <a:pt x="10070" y="21587"/>
                    <a:pt x="10093" y="21586"/>
                  </a:cubicBezTo>
                  <a:lnTo>
                    <a:pt x="19893" y="21551"/>
                  </a:lnTo>
                  <a:lnTo>
                    <a:pt x="19893" y="12159"/>
                  </a:lnTo>
                  <a:lnTo>
                    <a:pt x="19893" y="2767"/>
                  </a:lnTo>
                  <a:lnTo>
                    <a:pt x="16616" y="2729"/>
                  </a:lnTo>
                  <a:cubicBezTo>
                    <a:pt x="13501" y="2694"/>
                    <a:pt x="13328" y="2680"/>
                    <a:pt x="12943" y="2360"/>
                  </a:cubicBezTo>
                  <a:cubicBezTo>
                    <a:pt x="12913" y="2342"/>
                    <a:pt x="12885" y="2326"/>
                    <a:pt x="12854" y="2306"/>
                  </a:cubicBezTo>
                  <a:cubicBezTo>
                    <a:pt x="12555" y="2106"/>
                    <a:pt x="12479" y="1953"/>
                    <a:pt x="12608" y="1736"/>
                  </a:cubicBezTo>
                  <a:cubicBezTo>
                    <a:pt x="12624" y="1515"/>
                    <a:pt x="12782" y="1313"/>
                    <a:pt x="13075" y="1190"/>
                  </a:cubicBezTo>
                  <a:cubicBezTo>
                    <a:pt x="13079" y="1188"/>
                    <a:pt x="13089" y="1188"/>
                    <a:pt x="13093" y="1186"/>
                  </a:cubicBezTo>
                  <a:lnTo>
                    <a:pt x="13178" y="1093"/>
                  </a:lnTo>
                  <a:lnTo>
                    <a:pt x="14035" y="1087"/>
                  </a:lnTo>
                  <a:cubicBezTo>
                    <a:pt x="14761" y="1050"/>
                    <a:pt x="15864" y="1029"/>
                    <a:pt x="17513" y="1029"/>
                  </a:cubicBezTo>
                  <a:lnTo>
                    <a:pt x="20650" y="1029"/>
                  </a:lnTo>
                  <a:lnTo>
                    <a:pt x="21573" y="1022"/>
                  </a:lnTo>
                  <a:lnTo>
                    <a:pt x="21573" y="515"/>
                  </a:lnTo>
                  <a:lnTo>
                    <a:pt x="21573" y="510"/>
                  </a:lnTo>
                  <a:lnTo>
                    <a:pt x="21573" y="0"/>
                  </a:lnTo>
                  <a:lnTo>
                    <a:pt x="1147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85919" y="3300125"/>
            <a:ext cx="13296986" cy="8925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4"/>
          <a:stretch>
            <a:fillRect/>
          </a:stretch>
        </p:blipFill>
        <p:spPr>
          <a:xfrm>
            <a:off x="6785918" y="8548421"/>
            <a:ext cx="1798242" cy="1885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صفحة ١١٦ صفحة ١١٦" descr="صفحة ١١٦ صفحة ١١٦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22" name="تجميع"/>
          <p:cNvGrpSpPr/>
          <p:nvPr/>
        </p:nvGrpSpPr>
        <p:grpSpPr>
          <a:xfrm>
            <a:off x="7745014" y="1312178"/>
            <a:ext cx="14739782" cy="7488552"/>
            <a:chOff x="0" y="0"/>
            <a:chExt cx="14739780" cy="7488551"/>
          </a:xfrm>
        </p:grpSpPr>
        <p:sp>
          <p:nvSpPr>
            <p:cNvPr id="220" name="الفصل ٨ - ٢ الاشكال الثنائية الأبعاد"/>
            <p:cNvSpPr txBox="1"/>
            <p:nvPr/>
          </p:nvSpPr>
          <p:spPr>
            <a:xfrm>
              <a:off x="0" y="0"/>
              <a:ext cx="14026644" cy="130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5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٢ الاشكال الثنائية الأبعاد </a:t>
              </a:r>
            </a:p>
          </p:txBody>
        </p:sp>
        <p:pic>
          <p:nvPicPr>
            <p:cNvPr id="22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212" t="0" r="0" b="3001"/>
            <a:stretch>
              <a:fillRect/>
            </a:stretch>
          </p:blipFill>
          <p:spPr>
            <a:xfrm>
              <a:off x="12411564" y="654050"/>
              <a:ext cx="2328217" cy="683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91" fill="norm" stroke="1" extrusionOk="0">
                  <a:moveTo>
                    <a:pt x="11479" y="0"/>
                  </a:moveTo>
                  <a:cubicBezTo>
                    <a:pt x="11374" y="0"/>
                    <a:pt x="11303" y="1"/>
                    <a:pt x="11200" y="1"/>
                  </a:cubicBezTo>
                  <a:cubicBezTo>
                    <a:pt x="6784" y="2"/>
                    <a:pt x="3888" y="25"/>
                    <a:pt x="2540" y="65"/>
                  </a:cubicBezTo>
                  <a:cubicBezTo>
                    <a:pt x="2075" y="95"/>
                    <a:pt x="2039" y="139"/>
                    <a:pt x="2194" y="203"/>
                  </a:cubicBezTo>
                  <a:cubicBezTo>
                    <a:pt x="3030" y="551"/>
                    <a:pt x="5470" y="908"/>
                    <a:pt x="7655" y="1003"/>
                  </a:cubicBezTo>
                  <a:cubicBezTo>
                    <a:pt x="8246" y="1029"/>
                    <a:pt x="8662" y="1050"/>
                    <a:pt x="8982" y="1078"/>
                  </a:cubicBezTo>
                  <a:cubicBezTo>
                    <a:pt x="9432" y="1112"/>
                    <a:pt x="9668" y="1161"/>
                    <a:pt x="9817" y="1250"/>
                  </a:cubicBezTo>
                  <a:cubicBezTo>
                    <a:pt x="9961" y="1320"/>
                    <a:pt x="10073" y="1411"/>
                    <a:pt x="10207" y="1545"/>
                  </a:cubicBezTo>
                  <a:cubicBezTo>
                    <a:pt x="10569" y="1905"/>
                    <a:pt x="10563" y="2033"/>
                    <a:pt x="10174" y="2188"/>
                  </a:cubicBezTo>
                  <a:cubicBezTo>
                    <a:pt x="9906" y="2294"/>
                    <a:pt x="9718" y="2438"/>
                    <a:pt x="9754" y="2509"/>
                  </a:cubicBezTo>
                  <a:cubicBezTo>
                    <a:pt x="9766" y="2531"/>
                    <a:pt x="9575" y="2553"/>
                    <a:pt x="9287" y="2574"/>
                  </a:cubicBezTo>
                  <a:cubicBezTo>
                    <a:pt x="8807" y="2689"/>
                    <a:pt x="7832" y="2700"/>
                    <a:pt x="5022" y="2701"/>
                  </a:cubicBezTo>
                  <a:cubicBezTo>
                    <a:pt x="5003" y="2701"/>
                    <a:pt x="4990" y="2702"/>
                    <a:pt x="4970" y="2702"/>
                  </a:cubicBezTo>
                  <a:lnTo>
                    <a:pt x="120" y="2767"/>
                  </a:lnTo>
                  <a:lnTo>
                    <a:pt x="24" y="12030"/>
                  </a:lnTo>
                  <a:cubicBezTo>
                    <a:pt x="-27" y="16969"/>
                    <a:pt x="5" y="21030"/>
                    <a:pt x="98" y="21361"/>
                  </a:cubicBezTo>
                  <a:cubicBezTo>
                    <a:pt x="111" y="21415"/>
                    <a:pt x="124" y="21445"/>
                    <a:pt x="138" y="21466"/>
                  </a:cubicBezTo>
                  <a:cubicBezTo>
                    <a:pt x="212" y="21501"/>
                    <a:pt x="489" y="21529"/>
                    <a:pt x="1006" y="21549"/>
                  </a:cubicBezTo>
                  <a:cubicBezTo>
                    <a:pt x="2554" y="21584"/>
                    <a:pt x="6045" y="21600"/>
                    <a:pt x="10034" y="21586"/>
                  </a:cubicBezTo>
                  <a:cubicBezTo>
                    <a:pt x="10057" y="21586"/>
                    <a:pt x="10070" y="21587"/>
                    <a:pt x="10093" y="21586"/>
                  </a:cubicBezTo>
                  <a:lnTo>
                    <a:pt x="19893" y="21551"/>
                  </a:lnTo>
                  <a:lnTo>
                    <a:pt x="19893" y="12159"/>
                  </a:lnTo>
                  <a:lnTo>
                    <a:pt x="19893" y="2767"/>
                  </a:lnTo>
                  <a:lnTo>
                    <a:pt x="16616" y="2729"/>
                  </a:lnTo>
                  <a:cubicBezTo>
                    <a:pt x="13501" y="2694"/>
                    <a:pt x="13328" y="2680"/>
                    <a:pt x="12943" y="2360"/>
                  </a:cubicBezTo>
                  <a:cubicBezTo>
                    <a:pt x="12913" y="2342"/>
                    <a:pt x="12885" y="2326"/>
                    <a:pt x="12854" y="2306"/>
                  </a:cubicBezTo>
                  <a:cubicBezTo>
                    <a:pt x="12555" y="2106"/>
                    <a:pt x="12479" y="1953"/>
                    <a:pt x="12608" y="1736"/>
                  </a:cubicBezTo>
                  <a:cubicBezTo>
                    <a:pt x="12624" y="1515"/>
                    <a:pt x="12782" y="1313"/>
                    <a:pt x="13075" y="1190"/>
                  </a:cubicBezTo>
                  <a:cubicBezTo>
                    <a:pt x="13079" y="1188"/>
                    <a:pt x="13089" y="1188"/>
                    <a:pt x="13093" y="1186"/>
                  </a:cubicBezTo>
                  <a:lnTo>
                    <a:pt x="13178" y="1093"/>
                  </a:lnTo>
                  <a:lnTo>
                    <a:pt x="14035" y="1087"/>
                  </a:lnTo>
                  <a:cubicBezTo>
                    <a:pt x="14761" y="1050"/>
                    <a:pt x="15864" y="1029"/>
                    <a:pt x="17513" y="1029"/>
                  </a:cubicBezTo>
                  <a:lnTo>
                    <a:pt x="20650" y="1029"/>
                  </a:lnTo>
                  <a:lnTo>
                    <a:pt x="21573" y="1022"/>
                  </a:lnTo>
                  <a:lnTo>
                    <a:pt x="21573" y="515"/>
                  </a:lnTo>
                  <a:lnTo>
                    <a:pt x="21573" y="510"/>
                  </a:lnTo>
                  <a:lnTo>
                    <a:pt x="21573" y="0"/>
                  </a:lnTo>
                  <a:lnTo>
                    <a:pt x="1147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23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4"/>
          <a:stretch>
            <a:fillRect/>
          </a:stretch>
        </p:blipFill>
        <p:spPr>
          <a:xfrm>
            <a:off x="10393759" y="9120806"/>
            <a:ext cx="1798241" cy="1885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28464" y="4095174"/>
            <a:ext cx="12998630" cy="5025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2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9" name="صفحة ١١٧ صفحة ١١٧" descr="صفحة ١١٧ صفحة ١١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32" name="تجميع"/>
          <p:cNvGrpSpPr/>
          <p:nvPr/>
        </p:nvGrpSpPr>
        <p:grpSpPr>
          <a:xfrm>
            <a:off x="7745014" y="1312178"/>
            <a:ext cx="14739782" cy="7488552"/>
            <a:chOff x="0" y="0"/>
            <a:chExt cx="14739780" cy="7488551"/>
          </a:xfrm>
        </p:grpSpPr>
        <p:sp>
          <p:nvSpPr>
            <p:cNvPr id="230" name="الفصل ٨ - ٢ الاشكال الثنائية الأبعاد"/>
            <p:cNvSpPr txBox="1"/>
            <p:nvPr/>
          </p:nvSpPr>
          <p:spPr>
            <a:xfrm>
              <a:off x="0" y="0"/>
              <a:ext cx="14026644" cy="130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5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٢ الاشكال الثنائية الأبعاد </a:t>
              </a:r>
            </a:p>
          </p:txBody>
        </p:sp>
        <p:pic>
          <p:nvPicPr>
            <p:cNvPr id="23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212" t="0" r="0" b="3001"/>
            <a:stretch>
              <a:fillRect/>
            </a:stretch>
          </p:blipFill>
          <p:spPr>
            <a:xfrm>
              <a:off x="12411564" y="654050"/>
              <a:ext cx="2328217" cy="683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91" fill="norm" stroke="1" extrusionOk="0">
                  <a:moveTo>
                    <a:pt x="11479" y="0"/>
                  </a:moveTo>
                  <a:cubicBezTo>
                    <a:pt x="11374" y="0"/>
                    <a:pt x="11303" y="1"/>
                    <a:pt x="11200" y="1"/>
                  </a:cubicBezTo>
                  <a:cubicBezTo>
                    <a:pt x="6784" y="2"/>
                    <a:pt x="3888" y="25"/>
                    <a:pt x="2540" y="65"/>
                  </a:cubicBezTo>
                  <a:cubicBezTo>
                    <a:pt x="2075" y="95"/>
                    <a:pt x="2039" y="139"/>
                    <a:pt x="2194" y="203"/>
                  </a:cubicBezTo>
                  <a:cubicBezTo>
                    <a:pt x="3030" y="551"/>
                    <a:pt x="5470" y="908"/>
                    <a:pt x="7655" y="1003"/>
                  </a:cubicBezTo>
                  <a:cubicBezTo>
                    <a:pt x="8246" y="1029"/>
                    <a:pt x="8662" y="1050"/>
                    <a:pt x="8982" y="1078"/>
                  </a:cubicBezTo>
                  <a:cubicBezTo>
                    <a:pt x="9432" y="1112"/>
                    <a:pt x="9668" y="1161"/>
                    <a:pt x="9817" y="1250"/>
                  </a:cubicBezTo>
                  <a:cubicBezTo>
                    <a:pt x="9961" y="1320"/>
                    <a:pt x="10073" y="1411"/>
                    <a:pt x="10207" y="1545"/>
                  </a:cubicBezTo>
                  <a:cubicBezTo>
                    <a:pt x="10569" y="1905"/>
                    <a:pt x="10563" y="2033"/>
                    <a:pt x="10174" y="2188"/>
                  </a:cubicBezTo>
                  <a:cubicBezTo>
                    <a:pt x="9906" y="2294"/>
                    <a:pt x="9718" y="2438"/>
                    <a:pt x="9754" y="2509"/>
                  </a:cubicBezTo>
                  <a:cubicBezTo>
                    <a:pt x="9766" y="2531"/>
                    <a:pt x="9575" y="2553"/>
                    <a:pt x="9287" y="2574"/>
                  </a:cubicBezTo>
                  <a:cubicBezTo>
                    <a:pt x="8807" y="2689"/>
                    <a:pt x="7832" y="2700"/>
                    <a:pt x="5022" y="2701"/>
                  </a:cubicBezTo>
                  <a:cubicBezTo>
                    <a:pt x="5003" y="2701"/>
                    <a:pt x="4990" y="2702"/>
                    <a:pt x="4970" y="2702"/>
                  </a:cubicBezTo>
                  <a:lnTo>
                    <a:pt x="120" y="2767"/>
                  </a:lnTo>
                  <a:lnTo>
                    <a:pt x="24" y="12030"/>
                  </a:lnTo>
                  <a:cubicBezTo>
                    <a:pt x="-27" y="16969"/>
                    <a:pt x="5" y="21030"/>
                    <a:pt x="98" y="21361"/>
                  </a:cubicBezTo>
                  <a:cubicBezTo>
                    <a:pt x="111" y="21415"/>
                    <a:pt x="124" y="21445"/>
                    <a:pt x="138" y="21466"/>
                  </a:cubicBezTo>
                  <a:cubicBezTo>
                    <a:pt x="212" y="21501"/>
                    <a:pt x="489" y="21529"/>
                    <a:pt x="1006" y="21549"/>
                  </a:cubicBezTo>
                  <a:cubicBezTo>
                    <a:pt x="2554" y="21584"/>
                    <a:pt x="6045" y="21600"/>
                    <a:pt x="10034" y="21586"/>
                  </a:cubicBezTo>
                  <a:cubicBezTo>
                    <a:pt x="10057" y="21586"/>
                    <a:pt x="10070" y="21587"/>
                    <a:pt x="10093" y="21586"/>
                  </a:cubicBezTo>
                  <a:lnTo>
                    <a:pt x="19893" y="21551"/>
                  </a:lnTo>
                  <a:lnTo>
                    <a:pt x="19893" y="12159"/>
                  </a:lnTo>
                  <a:lnTo>
                    <a:pt x="19893" y="2767"/>
                  </a:lnTo>
                  <a:lnTo>
                    <a:pt x="16616" y="2729"/>
                  </a:lnTo>
                  <a:cubicBezTo>
                    <a:pt x="13501" y="2694"/>
                    <a:pt x="13328" y="2680"/>
                    <a:pt x="12943" y="2360"/>
                  </a:cubicBezTo>
                  <a:cubicBezTo>
                    <a:pt x="12913" y="2342"/>
                    <a:pt x="12885" y="2326"/>
                    <a:pt x="12854" y="2306"/>
                  </a:cubicBezTo>
                  <a:cubicBezTo>
                    <a:pt x="12555" y="2106"/>
                    <a:pt x="12479" y="1953"/>
                    <a:pt x="12608" y="1736"/>
                  </a:cubicBezTo>
                  <a:cubicBezTo>
                    <a:pt x="12624" y="1515"/>
                    <a:pt x="12782" y="1313"/>
                    <a:pt x="13075" y="1190"/>
                  </a:cubicBezTo>
                  <a:cubicBezTo>
                    <a:pt x="13079" y="1188"/>
                    <a:pt x="13089" y="1188"/>
                    <a:pt x="13093" y="1186"/>
                  </a:cubicBezTo>
                  <a:lnTo>
                    <a:pt x="13178" y="1093"/>
                  </a:lnTo>
                  <a:lnTo>
                    <a:pt x="14035" y="1087"/>
                  </a:lnTo>
                  <a:cubicBezTo>
                    <a:pt x="14761" y="1050"/>
                    <a:pt x="15864" y="1029"/>
                    <a:pt x="17513" y="1029"/>
                  </a:cubicBezTo>
                  <a:lnTo>
                    <a:pt x="20650" y="1029"/>
                  </a:lnTo>
                  <a:lnTo>
                    <a:pt x="21573" y="1022"/>
                  </a:lnTo>
                  <a:lnTo>
                    <a:pt x="21573" y="515"/>
                  </a:lnTo>
                  <a:lnTo>
                    <a:pt x="21573" y="510"/>
                  </a:lnTo>
                  <a:lnTo>
                    <a:pt x="21573" y="0"/>
                  </a:lnTo>
                  <a:lnTo>
                    <a:pt x="1147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33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4"/>
          <a:stretch>
            <a:fillRect/>
          </a:stretch>
        </p:blipFill>
        <p:spPr>
          <a:xfrm>
            <a:off x="8217180" y="8800565"/>
            <a:ext cx="1798241" cy="1885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79327" y="4164505"/>
            <a:ext cx="14195564" cy="7542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4"/>
          <a:stretch>
            <a:fillRect/>
          </a:stretch>
        </p:blipFill>
        <p:spPr>
          <a:xfrm>
            <a:off x="18773690" y="10764237"/>
            <a:ext cx="1798242" cy="1885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