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3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3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31.png"/><Relationship Id="rId6" Type="http://schemas.openxmlformats.org/officeDocument/2006/relationships/image" Target="../media/image40.png"/><Relationship Id="rId7" Type="http://schemas.openxmlformats.org/officeDocument/2006/relationships/image" Target="../media/image4.jpe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31.png"/><Relationship Id="rId6" Type="http://schemas.openxmlformats.org/officeDocument/2006/relationships/image" Target="../media/image40.png"/><Relationship Id="rId7" Type="http://schemas.openxmlformats.org/officeDocument/2006/relationships/image" Target="../media/image4.jpe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31.png"/><Relationship Id="rId6" Type="http://schemas.openxmlformats.org/officeDocument/2006/relationships/image" Target="../media/image40.png"/><Relationship Id="rId7" Type="http://schemas.openxmlformats.org/officeDocument/2006/relationships/image" Target="../media/image4.jpe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31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5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5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5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uGAoCR7IYJE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٤ المستقيمات"/>
          <p:cNvSpPr txBox="1"/>
          <p:nvPr/>
        </p:nvSpPr>
        <p:spPr>
          <a:xfrm>
            <a:off x="8599020" y="5232400"/>
            <a:ext cx="767497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٤ المستقيمات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5" name="صفحة ١٢٣ صفحة ١٢٣" descr="صفحة ١٢٣ صفحة ١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38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36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61375" y="5629872"/>
            <a:ext cx="14559542" cy="509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50596" y="2555489"/>
            <a:ext cx="2801923" cy="255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صفحة ١٢٣ صفحة ١٢٣" descr="صفحة ١٢٣ صفحة ١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48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46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47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5726" y="5315536"/>
            <a:ext cx="12468575" cy="5142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صفحة ١٢٤ صفحة ١٢٤" descr="صفحة ١٢٤ صفحة ١٢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57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55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78321" y="3088775"/>
            <a:ext cx="10668896" cy="133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88604" y="5280985"/>
            <a:ext cx="12234408" cy="5579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4" name="صفحة ١٢٤ صفحة ١٢٤" descr="صفحة ١٢٤ صفحة ١٢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67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65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78321" y="3088775"/>
            <a:ext cx="10668896" cy="133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69543" y="4426368"/>
            <a:ext cx="11677674" cy="8007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30601" y="6257065"/>
            <a:ext cx="2679701" cy="378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5" name="صفحة ١٢٤ صفحة ١٢٤" descr="صفحة ١٢٤ صفحة ١٢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93401" y="3715589"/>
            <a:ext cx="11423881" cy="85441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45450" y="6477000"/>
            <a:ext cx="18566083" cy="33679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8" name="صفحة ١٢٥ صفحة ١٢٥" descr="صفحة ١٢٥ صفحة ١٢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60602" y="3715589"/>
            <a:ext cx="9416385" cy="126199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02212" y="5329518"/>
            <a:ext cx="9413545" cy="63384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9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1" name="صفحة ١٢٥ صفحة ١٢٥" descr="صفحة ١٢٥ صفحة ١٢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60602" y="3715589"/>
            <a:ext cx="9416385" cy="126199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34579" y="5531702"/>
            <a:ext cx="10293733" cy="74494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0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4" name="صفحة ١٢٥ صفحة ١٢٥" descr="صفحة ١٢٥ صفحة ١٢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60602" y="3715589"/>
            <a:ext cx="9416385" cy="126199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1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59977" y="5316318"/>
            <a:ext cx="9409219" cy="71631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7" name="صفحة ١٢٥ صفحة ١٢٥" descr="صفحة ١٢٥ صفحة ١٢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58822" y="4167683"/>
            <a:ext cx="9554987" cy="146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9859" t="0" r="10328" b="9166"/>
          <a:stretch>
            <a:fillRect/>
          </a:stretch>
        </p:blipFill>
        <p:spPr>
          <a:xfrm>
            <a:off x="6698163" y="5630498"/>
            <a:ext cx="10746186" cy="684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18" y="0"/>
                </a:moveTo>
                <a:cubicBezTo>
                  <a:pt x="10562" y="0"/>
                  <a:pt x="10551" y="229"/>
                  <a:pt x="11086" y="645"/>
                </a:cubicBezTo>
                <a:cubicBezTo>
                  <a:pt x="11617" y="1057"/>
                  <a:pt x="11735" y="1064"/>
                  <a:pt x="11640" y="677"/>
                </a:cubicBezTo>
                <a:cubicBezTo>
                  <a:pt x="11597" y="505"/>
                  <a:pt x="11562" y="282"/>
                  <a:pt x="11562" y="181"/>
                </a:cubicBezTo>
                <a:cubicBezTo>
                  <a:pt x="11562" y="81"/>
                  <a:pt x="11362" y="0"/>
                  <a:pt x="11118" y="0"/>
                </a:cubicBezTo>
                <a:close/>
                <a:moveTo>
                  <a:pt x="10038" y="4120"/>
                </a:moveTo>
                <a:cubicBezTo>
                  <a:pt x="5845" y="4120"/>
                  <a:pt x="1871" y="4129"/>
                  <a:pt x="1207" y="4141"/>
                </a:cubicBezTo>
                <a:lnTo>
                  <a:pt x="0" y="4162"/>
                </a:lnTo>
                <a:lnTo>
                  <a:pt x="0" y="1288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2881"/>
                </a:lnTo>
                <a:lnTo>
                  <a:pt x="21600" y="4162"/>
                </a:lnTo>
                <a:lnTo>
                  <a:pt x="19630" y="4141"/>
                </a:lnTo>
                <a:cubicBezTo>
                  <a:pt x="18547" y="4129"/>
                  <a:pt x="14231" y="4120"/>
                  <a:pt x="10038" y="412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3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3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6" name="صفحة ١٢٥ صفحة ١٢٥" descr="صفحة ١٢٥ صفحة ١٢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347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0" y="2559467"/>
            <a:ext cx="9416937" cy="14813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10917" t="2973" r="9480" b="7377"/>
          <a:stretch>
            <a:fillRect/>
          </a:stretch>
        </p:blipFill>
        <p:spPr>
          <a:xfrm>
            <a:off x="6066284" y="5501983"/>
            <a:ext cx="6894910" cy="553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97" y="0"/>
                </a:moveTo>
                <a:lnTo>
                  <a:pt x="10408" y="550"/>
                </a:lnTo>
                <a:cubicBezTo>
                  <a:pt x="10265" y="1432"/>
                  <a:pt x="10298" y="1585"/>
                  <a:pt x="10617" y="1540"/>
                </a:cubicBezTo>
                <a:cubicBezTo>
                  <a:pt x="10870" y="1504"/>
                  <a:pt x="11058" y="1891"/>
                  <a:pt x="11890" y="4156"/>
                </a:cubicBezTo>
                <a:cubicBezTo>
                  <a:pt x="12427" y="5618"/>
                  <a:pt x="12819" y="6874"/>
                  <a:pt x="12761" y="6949"/>
                </a:cubicBezTo>
                <a:cubicBezTo>
                  <a:pt x="12704" y="7023"/>
                  <a:pt x="10958" y="7063"/>
                  <a:pt x="8882" y="7037"/>
                </a:cubicBezTo>
                <a:lnTo>
                  <a:pt x="5106" y="6991"/>
                </a:lnTo>
                <a:lnTo>
                  <a:pt x="5066" y="4539"/>
                </a:lnTo>
                <a:cubicBezTo>
                  <a:pt x="5029" y="2217"/>
                  <a:pt x="5042" y="2083"/>
                  <a:pt x="5311" y="1995"/>
                </a:cubicBezTo>
                <a:cubicBezTo>
                  <a:pt x="5595" y="1903"/>
                  <a:pt x="5596" y="1899"/>
                  <a:pt x="5300" y="1181"/>
                </a:cubicBezTo>
                <a:lnTo>
                  <a:pt x="5003" y="458"/>
                </a:lnTo>
                <a:lnTo>
                  <a:pt x="4665" y="1153"/>
                </a:lnTo>
                <a:cubicBezTo>
                  <a:pt x="4332" y="1838"/>
                  <a:pt x="4331" y="1849"/>
                  <a:pt x="4614" y="1978"/>
                </a:cubicBezTo>
                <a:cubicBezTo>
                  <a:pt x="4885" y="2103"/>
                  <a:pt x="4899" y="2246"/>
                  <a:pt x="4861" y="4551"/>
                </a:cubicBezTo>
                <a:lnTo>
                  <a:pt x="4822" y="6991"/>
                </a:lnTo>
                <a:lnTo>
                  <a:pt x="3060" y="7040"/>
                </a:lnTo>
                <a:cubicBezTo>
                  <a:pt x="1392" y="7087"/>
                  <a:pt x="1294" y="7071"/>
                  <a:pt x="1222" y="6730"/>
                </a:cubicBezTo>
                <a:cubicBezTo>
                  <a:pt x="1129" y="6290"/>
                  <a:pt x="1164" y="6289"/>
                  <a:pt x="537" y="6747"/>
                </a:cubicBezTo>
                <a:lnTo>
                  <a:pt x="21" y="7125"/>
                </a:lnTo>
                <a:lnTo>
                  <a:pt x="564" y="7532"/>
                </a:lnTo>
                <a:cubicBezTo>
                  <a:pt x="1096" y="7930"/>
                  <a:pt x="1110" y="7932"/>
                  <a:pt x="1212" y="7593"/>
                </a:cubicBezTo>
                <a:cubicBezTo>
                  <a:pt x="1309" y="7270"/>
                  <a:pt x="1439" y="7248"/>
                  <a:pt x="3068" y="7294"/>
                </a:cubicBezTo>
                <a:lnTo>
                  <a:pt x="4822" y="7345"/>
                </a:lnTo>
                <a:lnTo>
                  <a:pt x="4822" y="11419"/>
                </a:lnTo>
                <a:lnTo>
                  <a:pt x="4822" y="15493"/>
                </a:lnTo>
                <a:lnTo>
                  <a:pt x="3060" y="15544"/>
                </a:lnTo>
                <a:cubicBezTo>
                  <a:pt x="1402" y="15591"/>
                  <a:pt x="1294" y="15572"/>
                  <a:pt x="1223" y="15240"/>
                </a:cubicBezTo>
                <a:cubicBezTo>
                  <a:pt x="1149" y="14887"/>
                  <a:pt x="1147" y="14887"/>
                  <a:pt x="574" y="15249"/>
                </a:cubicBezTo>
                <a:lnTo>
                  <a:pt x="0" y="15613"/>
                </a:lnTo>
                <a:lnTo>
                  <a:pt x="553" y="16027"/>
                </a:lnTo>
                <a:cubicBezTo>
                  <a:pt x="1094" y="16432"/>
                  <a:pt x="1111" y="16434"/>
                  <a:pt x="1212" y="16096"/>
                </a:cubicBezTo>
                <a:cubicBezTo>
                  <a:pt x="1309" y="15773"/>
                  <a:pt x="1439" y="15752"/>
                  <a:pt x="3068" y="15798"/>
                </a:cubicBezTo>
                <a:lnTo>
                  <a:pt x="4822" y="15848"/>
                </a:lnTo>
                <a:lnTo>
                  <a:pt x="4861" y="17856"/>
                </a:lnTo>
                <a:cubicBezTo>
                  <a:pt x="4900" y="19760"/>
                  <a:pt x="4886" y="19870"/>
                  <a:pt x="4605" y="19961"/>
                </a:cubicBezTo>
                <a:cubicBezTo>
                  <a:pt x="4442" y="20014"/>
                  <a:pt x="4330" y="20106"/>
                  <a:pt x="4355" y="20167"/>
                </a:cubicBezTo>
                <a:cubicBezTo>
                  <a:pt x="4380" y="20227"/>
                  <a:pt x="4522" y="20575"/>
                  <a:pt x="4671" y="20939"/>
                </a:cubicBezTo>
                <a:lnTo>
                  <a:pt x="4943" y="21600"/>
                </a:lnTo>
                <a:lnTo>
                  <a:pt x="5275" y="20877"/>
                </a:lnTo>
                <a:cubicBezTo>
                  <a:pt x="5675" y="20005"/>
                  <a:pt x="5672" y="20074"/>
                  <a:pt x="5316" y="19959"/>
                </a:cubicBezTo>
                <a:cubicBezTo>
                  <a:pt x="5043" y="19870"/>
                  <a:pt x="5028" y="19747"/>
                  <a:pt x="5066" y="17856"/>
                </a:cubicBezTo>
                <a:lnTo>
                  <a:pt x="5106" y="15848"/>
                </a:lnTo>
                <a:lnTo>
                  <a:pt x="10551" y="15801"/>
                </a:lnTo>
                <a:cubicBezTo>
                  <a:pt x="14798" y="15765"/>
                  <a:pt x="16025" y="15805"/>
                  <a:pt x="16137" y="15979"/>
                </a:cubicBezTo>
                <a:cubicBezTo>
                  <a:pt x="16215" y="16102"/>
                  <a:pt x="16551" y="16957"/>
                  <a:pt x="16883" y="17877"/>
                </a:cubicBezTo>
                <a:cubicBezTo>
                  <a:pt x="17427" y="19388"/>
                  <a:pt x="17463" y="19572"/>
                  <a:pt x="17252" y="19763"/>
                </a:cubicBezTo>
                <a:cubicBezTo>
                  <a:pt x="17045" y="19951"/>
                  <a:pt x="17071" y="20024"/>
                  <a:pt x="17486" y="20427"/>
                </a:cubicBezTo>
                <a:cubicBezTo>
                  <a:pt x="18016" y="20941"/>
                  <a:pt x="18169" y="20817"/>
                  <a:pt x="18172" y="19871"/>
                </a:cubicBezTo>
                <a:cubicBezTo>
                  <a:pt x="18174" y="19413"/>
                  <a:pt x="18121" y="19299"/>
                  <a:pt x="17925" y="19340"/>
                </a:cubicBezTo>
                <a:cubicBezTo>
                  <a:pt x="17736" y="19379"/>
                  <a:pt x="17512" y="18980"/>
                  <a:pt x="17011" y="17708"/>
                </a:cubicBezTo>
                <a:cubicBezTo>
                  <a:pt x="16646" y="16783"/>
                  <a:pt x="16377" y="15966"/>
                  <a:pt x="16413" y="15893"/>
                </a:cubicBezTo>
                <a:cubicBezTo>
                  <a:pt x="16448" y="15820"/>
                  <a:pt x="17344" y="15760"/>
                  <a:pt x="18402" y="15760"/>
                </a:cubicBezTo>
                <a:cubicBezTo>
                  <a:pt x="20123" y="15760"/>
                  <a:pt x="20337" y="15793"/>
                  <a:pt x="20429" y="16078"/>
                </a:cubicBezTo>
                <a:cubicBezTo>
                  <a:pt x="20526" y="16381"/>
                  <a:pt x="20558" y="16379"/>
                  <a:pt x="21065" y="16023"/>
                </a:cubicBezTo>
                <a:lnTo>
                  <a:pt x="21600" y="15647"/>
                </a:lnTo>
                <a:lnTo>
                  <a:pt x="21047" y="15261"/>
                </a:lnTo>
                <a:cubicBezTo>
                  <a:pt x="20498" y="14879"/>
                  <a:pt x="20491" y="14878"/>
                  <a:pt x="20418" y="15229"/>
                </a:cubicBezTo>
                <a:cubicBezTo>
                  <a:pt x="20347" y="15562"/>
                  <a:pt x="20223" y="15583"/>
                  <a:pt x="18334" y="15583"/>
                </a:cubicBezTo>
                <a:cubicBezTo>
                  <a:pt x="16406" y="15583"/>
                  <a:pt x="16316" y="15566"/>
                  <a:pt x="16119" y="15184"/>
                </a:cubicBezTo>
                <a:cubicBezTo>
                  <a:pt x="15669" y="14306"/>
                  <a:pt x="13307" y="7599"/>
                  <a:pt x="13389" y="7433"/>
                </a:cubicBezTo>
                <a:cubicBezTo>
                  <a:pt x="13444" y="7322"/>
                  <a:pt x="14768" y="7255"/>
                  <a:pt x="16910" y="7255"/>
                </a:cubicBezTo>
                <a:cubicBezTo>
                  <a:pt x="20169" y="7255"/>
                  <a:pt x="20347" y="7273"/>
                  <a:pt x="20415" y="7594"/>
                </a:cubicBezTo>
                <a:cubicBezTo>
                  <a:pt x="20485" y="7925"/>
                  <a:pt x="20496" y="7925"/>
                  <a:pt x="20972" y="7577"/>
                </a:cubicBezTo>
                <a:cubicBezTo>
                  <a:pt x="21240" y="7381"/>
                  <a:pt x="21459" y="7169"/>
                  <a:pt x="21458" y="7105"/>
                </a:cubicBezTo>
                <a:cubicBezTo>
                  <a:pt x="21458" y="7042"/>
                  <a:pt x="21259" y="6850"/>
                  <a:pt x="21017" y="6679"/>
                </a:cubicBezTo>
                <a:cubicBezTo>
                  <a:pt x="20591" y="6379"/>
                  <a:pt x="20569" y="6381"/>
                  <a:pt x="20339" y="6729"/>
                </a:cubicBezTo>
                <a:cubicBezTo>
                  <a:pt x="20111" y="7075"/>
                  <a:pt x="19973" y="7087"/>
                  <a:pt x="16609" y="7040"/>
                </a:cubicBezTo>
                <a:lnTo>
                  <a:pt x="13116" y="6991"/>
                </a:lnTo>
                <a:lnTo>
                  <a:pt x="12930" y="6548"/>
                </a:lnTo>
                <a:cubicBezTo>
                  <a:pt x="12829" y="6304"/>
                  <a:pt x="12366" y="5068"/>
                  <a:pt x="11901" y="3802"/>
                </a:cubicBezTo>
                <a:cubicBezTo>
                  <a:pt x="11101" y="1621"/>
                  <a:pt x="11069" y="1483"/>
                  <a:pt x="11309" y="1224"/>
                </a:cubicBezTo>
                <a:cubicBezTo>
                  <a:pt x="11548" y="967"/>
                  <a:pt x="11533" y="923"/>
                  <a:pt x="11031" y="475"/>
                </a:cubicBezTo>
                <a:lnTo>
                  <a:pt x="104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571295" y="4503680"/>
            <a:ext cx="6351189" cy="235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20629445" y="4437928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32518" y="3747473"/>
            <a:ext cx="12318964" cy="912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5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1" name="صفحة ١٢٥ صفحة ١٢٥" descr="صفحة ١٢٥ صفحة ١٢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362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0" y="2559467"/>
            <a:ext cx="9416937" cy="14813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6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10917" t="2973" r="9480" b="7377"/>
          <a:stretch>
            <a:fillRect/>
          </a:stretch>
        </p:blipFill>
        <p:spPr>
          <a:xfrm>
            <a:off x="6066284" y="5501983"/>
            <a:ext cx="6894910" cy="553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97" y="0"/>
                </a:moveTo>
                <a:lnTo>
                  <a:pt x="10408" y="550"/>
                </a:lnTo>
                <a:cubicBezTo>
                  <a:pt x="10265" y="1432"/>
                  <a:pt x="10298" y="1585"/>
                  <a:pt x="10617" y="1540"/>
                </a:cubicBezTo>
                <a:cubicBezTo>
                  <a:pt x="10870" y="1504"/>
                  <a:pt x="11058" y="1891"/>
                  <a:pt x="11890" y="4156"/>
                </a:cubicBezTo>
                <a:cubicBezTo>
                  <a:pt x="12427" y="5618"/>
                  <a:pt x="12819" y="6874"/>
                  <a:pt x="12761" y="6949"/>
                </a:cubicBezTo>
                <a:cubicBezTo>
                  <a:pt x="12704" y="7023"/>
                  <a:pt x="10958" y="7063"/>
                  <a:pt x="8882" y="7037"/>
                </a:cubicBezTo>
                <a:lnTo>
                  <a:pt x="5106" y="6991"/>
                </a:lnTo>
                <a:lnTo>
                  <a:pt x="5066" y="4539"/>
                </a:lnTo>
                <a:cubicBezTo>
                  <a:pt x="5029" y="2217"/>
                  <a:pt x="5042" y="2083"/>
                  <a:pt x="5311" y="1995"/>
                </a:cubicBezTo>
                <a:cubicBezTo>
                  <a:pt x="5595" y="1903"/>
                  <a:pt x="5596" y="1899"/>
                  <a:pt x="5300" y="1181"/>
                </a:cubicBezTo>
                <a:lnTo>
                  <a:pt x="5003" y="458"/>
                </a:lnTo>
                <a:lnTo>
                  <a:pt x="4665" y="1153"/>
                </a:lnTo>
                <a:cubicBezTo>
                  <a:pt x="4332" y="1838"/>
                  <a:pt x="4331" y="1849"/>
                  <a:pt x="4614" y="1978"/>
                </a:cubicBezTo>
                <a:cubicBezTo>
                  <a:pt x="4885" y="2103"/>
                  <a:pt x="4899" y="2246"/>
                  <a:pt x="4861" y="4551"/>
                </a:cubicBezTo>
                <a:lnTo>
                  <a:pt x="4822" y="6991"/>
                </a:lnTo>
                <a:lnTo>
                  <a:pt x="3060" y="7040"/>
                </a:lnTo>
                <a:cubicBezTo>
                  <a:pt x="1392" y="7087"/>
                  <a:pt x="1294" y="7071"/>
                  <a:pt x="1222" y="6730"/>
                </a:cubicBezTo>
                <a:cubicBezTo>
                  <a:pt x="1129" y="6290"/>
                  <a:pt x="1164" y="6289"/>
                  <a:pt x="537" y="6747"/>
                </a:cubicBezTo>
                <a:lnTo>
                  <a:pt x="21" y="7125"/>
                </a:lnTo>
                <a:lnTo>
                  <a:pt x="564" y="7532"/>
                </a:lnTo>
                <a:cubicBezTo>
                  <a:pt x="1096" y="7930"/>
                  <a:pt x="1110" y="7932"/>
                  <a:pt x="1212" y="7593"/>
                </a:cubicBezTo>
                <a:cubicBezTo>
                  <a:pt x="1309" y="7270"/>
                  <a:pt x="1439" y="7248"/>
                  <a:pt x="3068" y="7294"/>
                </a:cubicBezTo>
                <a:lnTo>
                  <a:pt x="4822" y="7345"/>
                </a:lnTo>
                <a:lnTo>
                  <a:pt x="4822" y="11419"/>
                </a:lnTo>
                <a:lnTo>
                  <a:pt x="4822" y="15493"/>
                </a:lnTo>
                <a:lnTo>
                  <a:pt x="3060" y="15544"/>
                </a:lnTo>
                <a:cubicBezTo>
                  <a:pt x="1402" y="15591"/>
                  <a:pt x="1294" y="15572"/>
                  <a:pt x="1223" y="15240"/>
                </a:cubicBezTo>
                <a:cubicBezTo>
                  <a:pt x="1149" y="14887"/>
                  <a:pt x="1147" y="14887"/>
                  <a:pt x="574" y="15249"/>
                </a:cubicBezTo>
                <a:lnTo>
                  <a:pt x="0" y="15613"/>
                </a:lnTo>
                <a:lnTo>
                  <a:pt x="553" y="16027"/>
                </a:lnTo>
                <a:cubicBezTo>
                  <a:pt x="1094" y="16432"/>
                  <a:pt x="1111" y="16434"/>
                  <a:pt x="1212" y="16096"/>
                </a:cubicBezTo>
                <a:cubicBezTo>
                  <a:pt x="1309" y="15773"/>
                  <a:pt x="1439" y="15752"/>
                  <a:pt x="3068" y="15798"/>
                </a:cubicBezTo>
                <a:lnTo>
                  <a:pt x="4822" y="15848"/>
                </a:lnTo>
                <a:lnTo>
                  <a:pt x="4861" y="17856"/>
                </a:lnTo>
                <a:cubicBezTo>
                  <a:pt x="4900" y="19760"/>
                  <a:pt x="4886" y="19870"/>
                  <a:pt x="4605" y="19961"/>
                </a:cubicBezTo>
                <a:cubicBezTo>
                  <a:pt x="4442" y="20014"/>
                  <a:pt x="4330" y="20106"/>
                  <a:pt x="4355" y="20167"/>
                </a:cubicBezTo>
                <a:cubicBezTo>
                  <a:pt x="4380" y="20227"/>
                  <a:pt x="4522" y="20575"/>
                  <a:pt x="4671" y="20939"/>
                </a:cubicBezTo>
                <a:lnTo>
                  <a:pt x="4943" y="21600"/>
                </a:lnTo>
                <a:lnTo>
                  <a:pt x="5275" y="20877"/>
                </a:lnTo>
                <a:cubicBezTo>
                  <a:pt x="5675" y="20005"/>
                  <a:pt x="5672" y="20074"/>
                  <a:pt x="5316" y="19959"/>
                </a:cubicBezTo>
                <a:cubicBezTo>
                  <a:pt x="5043" y="19870"/>
                  <a:pt x="5028" y="19747"/>
                  <a:pt x="5066" y="17856"/>
                </a:cubicBezTo>
                <a:lnTo>
                  <a:pt x="5106" y="15848"/>
                </a:lnTo>
                <a:lnTo>
                  <a:pt x="10551" y="15801"/>
                </a:lnTo>
                <a:cubicBezTo>
                  <a:pt x="14798" y="15765"/>
                  <a:pt x="16025" y="15805"/>
                  <a:pt x="16137" y="15979"/>
                </a:cubicBezTo>
                <a:cubicBezTo>
                  <a:pt x="16215" y="16102"/>
                  <a:pt x="16551" y="16957"/>
                  <a:pt x="16883" y="17877"/>
                </a:cubicBezTo>
                <a:cubicBezTo>
                  <a:pt x="17427" y="19388"/>
                  <a:pt x="17463" y="19572"/>
                  <a:pt x="17252" y="19763"/>
                </a:cubicBezTo>
                <a:cubicBezTo>
                  <a:pt x="17045" y="19951"/>
                  <a:pt x="17071" y="20024"/>
                  <a:pt x="17486" y="20427"/>
                </a:cubicBezTo>
                <a:cubicBezTo>
                  <a:pt x="18016" y="20941"/>
                  <a:pt x="18169" y="20817"/>
                  <a:pt x="18172" y="19871"/>
                </a:cubicBezTo>
                <a:cubicBezTo>
                  <a:pt x="18174" y="19413"/>
                  <a:pt x="18121" y="19299"/>
                  <a:pt x="17925" y="19340"/>
                </a:cubicBezTo>
                <a:cubicBezTo>
                  <a:pt x="17736" y="19379"/>
                  <a:pt x="17512" y="18980"/>
                  <a:pt x="17011" y="17708"/>
                </a:cubicBezTo>
                <a:cubicBezTo>
                  <a:pt x="16646" y="16783"/>
                  <a:pt x="16377" y="15966"/>
                  <a:pt x="16413" y="15893"/>
                </a:cubicBezTo>
                <a:cubicBezTo>
                  <a:pt x="16448" y="15820"/>
                  <a:pt x="17344" y="15760"/>
                  <a:pt x="18402" y="15760"/>
                </a:cubicBezTo>
                <a:cubicBezTo>
                  <a:pt x="20123" y="15760"/>
                  <a:pt x="20337" y="15793"/>
                  <a:pt x="20429" y="16078"/>
                </a:cubicBezTo>
                <a:cubicBezTo>
                  <a:pt x="20526" y="16381"/>
                  <a:pt x="20558" y="16379"/>
                  <a:pt x="21065" y="16023"/>
                </a:cubicBezTo>
                <a:lnTo>
                  <a:pt x="21600" y="15647"/>
                </a:lnTo>
                <a:lnTo>
                  <a:pt x="21047" y="15261"/>
                </a:lnTo>
                <a:cubicBezTo>
                  <a:pt x="20498" y="14879"/>
                  <a:pt x="20491" y="14878"/>
                  <a:pt x="20418" y="15229"/>
                </a:cubicBezTo>
                <a:cubicBezTo>
                  <a:pt x="20347" y="15562"/>
                  <a:pt x="20223" y="15583"/>
                  <a:pt x="18334" y="15583"/>
                </a:cubicBezTo>
                <a:cubicBezTo>
                  <a:pt x="16406" y="15583"/>
                  <a:pt x="16316" y="15566"/>
                  <a:pt x="16119" y="15184"/>
                </a:cubicBezTo>
                <a:cubicBezTo>
                  <a:pt x="15669" y="14306"/>
                  <a:pt x="13307" y="7599"/>
                  <a:pt x="13389" y="7433"/>
                </a:cubicBezTo>
                <a:cubicBezTo>
                  <a:pt x="13444" y="7322"/>
                  <a:pt x="14768" y="7255"/>
                  <a:pt x="16910" y="7255"/>
                </a:cubicBezTo>
                <a:cubicBezTo>
                  <a:pt x="20169" y="7255"/>
                  <a:pt x="20347" y="7273"/>
                  <a:pt x="20415" y="7594"/>
                </a:cubicBezTo>
                <a:cubicBezTo>
                  <a:pt x="20485" y="7925"/>
                  <a:pt x="20496" y="7925"/>
                  <a:pt x="20972" y="7577"/>
                </a:cubicBezTo>
                <a:cubicBezTo>
                  <a:pt x="21240" y="7381"/>
                  <a:pt x="21459" y="7169"/>
                  <a:pt x="21458" y="7105"/>
                </a:cubicBezTo>
                <a:cubicBezTo>
                  <a:pt x="21458" y="7042"/>
                  <a:pt x="21259" y="6850"/>
                  <a:pt x="21017" y="6679"/>
                </a:cubicBezTo>
                <a:cubicBezTo>
                  <a:pt x="20591" y="6379"/>
                  <a:pt x="20569" y="6381"/>
                  <a:pt x="20339" y="6729"/>
                </a:cubicBezTo>
                <a:cubicBezTo>
                  <a:pt x="20111" y="7075"/>
                  <a:pt x="19973" y="7087"/>
                  <a:pt x="16609" y="7040"/>
                </a:cubicBezTo>
                <a:lnTo>
                  <a:pt x="13116" y="6991"/>
                </a:lnTo>
                <a:lnTo>
                  <a:pt x="12930" y="6548"/>
                </a:lnTo>
                <a:cubicBezTo>
                  <a:pt x="12829" y="6304"/>
                  <a:pt x="12366" y="5068"/>
                  <a:pt x="11901" y="3802"/>
                </a:cubicBezTo>
                <a:cubicBezTo>
                  <a:pt x="11101" y="1621"/>
                  <a:pt x="11069" y="1483"/>
                  <a:pt x="11309" y="1224"/>
                </a:cubicBezTo>
                <a:cubicBezTo>
                  <a:pt x="11548" y="967"/>
                  <a:pt x="11533" y="923"/>
                  <a:pt x="11031" y="475"/>
                </a:cubicBezTo>
                <a:lnTo>
                  <a:pt x="104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374680" y="5501983"/>
            <a:ext cx="6021498" cy="2647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7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7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76" name="صفحة ١٢٥ صفحة ١٢٥" descr="صفحة ١٢٥ صفحة ١٢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377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0" y="2559467"/>
            <a:ext cx="9416937" cy="14813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7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10917" t="2973" r="9480" b="7377"/>
          <a:stretch>
            <a:fillRect/>
          </a:stretch>
        </p:blipFill>
        <p:spPr>
          <a:xfrm>
            <a:off x="6066284" y="5501983"/>
            <a:ext cx="6894910" cy="553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97" y="0"/>
                </a:moveTo>
                <a:lnTo>
                  <a:pt x="10408" y="550"/>
                </a:lnTo>
                <a:cubicBezTo>
                  <a:pt x="10265" y="1432"/>
                  <a:pt x="10298" y="1585"/>
                  <a:pt x="10617" y="1540"/>
                </a:cubicBezTo>
                <a:cubicBezTo>
                  <a:pt x="10870" y="1504"/>
                  <a:pt x="11058" y="1891"/>
                  <a:pt x="11890" y="4156"/>
                </a:cubicBezTo>
                <a:cubicBezTo>
                  <a:pt x="12427" y="5618"/>
                  <a:pt x="12819" y="6874"/>
                  <a:pt x="12761" y="6949"/>
                </a:cubicBezTo>
                <a:cubicBezTo>
                  <a:pt x="12704" y="7023"/>
                  <a:pt x="10958" y="7063"/>
                  <a:pt x="8882" y="7037"/>
                </a:cubicBezTo>
                <a:lnTo>
                  <a:pt x="5106" y="6991"/>
                </a:lnTo>
                <a:lnTo>
                  <a:pt x="5066" y="4539"/>
                </a:lnTo>
                <a:cubicBezTo>
                  <a:pt x="5029" y="2217"/>
                  <a:pt x="5042" y="2083"/>
                  <a:pt x="5311" y="1995"/>
                </a:cubicBezTo>
                <a:cubicBezTo>
                  <a:pt x="5595" y="1903"/>
                  <a:pt x="5596" y="1899"/>
                  <a:pt x="5300" y="1181"/>
                </a:cubicBezTo>
                <a:lnTo>
                  <a:pt x="5003" y="458"/>
                </a:lnTo>
                <a:lnTo>
                  <a:pt x="4665" y="1153"/>
                </a:lnTo>
                <a:cubicBezTo>
                  <a:pt x="4332" y="1838"/>
                  <a:pt x="4331" y="1849"/>
                  <a:pt x="4614" y="1978"/>
                </a:cubicBezTo>
                <a:cubicBezTo>
                  <a:pt x="4885" y="2103"/>
                  <a:pt x="4899" y="2246"/>
                  <a:pt x="4861" y="4551"/>
                </a:cubicBezTo>
                <a:lnTo>
                  <a:pt x="4822" y="6991"/>
                </a:lnTo>
                <a:lnTo>
                  <a:pt x="3060" y="7040"/>
                </a:lnTo>
                <a:cubicBezTo>
                  <a:pt x="1392" y="7087"/>
                  <a:pt x="1294" y="7071"/>
                  <a:pt x="1222" y="6730"/>
                </a:cubicBezTo>
                <a:cubicBezTo>
                  <a:pt x="1129" y="6290"/>
                  <a:pt x="1164" y="6289"/>
                  <a:pt x="537" y="6747"/>
                </a:cubicBezTo>
                <a:lnTo>
                  <a:pt x="21" y="7125"/>
                </a:lnTo>
                <a:lnTo>
                  <a:pt x="564" y="7532"/>
                </a:lnTo>
                <a:cubicBezTo>
                  <a:pt x="1096" y="7930"/>
                  <a:pt x="1110" y="7932"/>
                  <a:pt x="1212" y="7593"/>
                </a:cubicBezTo>
                <a:cubicBezTo>
                  <a:pt x="1309" y="7270"/>
                  <a:pt x="1439" y="7248"/>
                  <a:pt x="3068" y="7294"/>
                </a:cubicBezTo>
                <a:lnTo>
                  <a:pt x="4822" y="7345"/>
                </a:lnTo>
                <a:lnTo>
                  <a:pt x="4822" y="11419"/>
                </a:lnTo>
                <a:lnTo>
                  <a:pt x="4822" y="15493"/>
                </a:lnTo>
                <a:lnTo>
                  <a:pt x="3060" y="15544"/>
                </a:lnTo>
                <a:cubicBezTo>
                  <a:pt x="1402" y="15591"/>
                  <a:pt x="1294" y="15572"/>
                  <a:pt x="1223" y="15240"/>
                </a:cubicBezTo>
                <a:cubicBezTo>
                  <a:pt x="1149" y="14887"/>
                  <a:pt x="1147" y="14887"/>
                  <a:pt x="574" y="15249"/>
                </a:cubicBezTo>
                <a:lnTo>
                  <a:pt x="0" y="15613"/>
                </a:lnTo>
                <a:lnTo>
                  <a:pt x="553" y="16027"/>
                </a:lnTo>
                <a:cubicBezTo>
                  <a:pt x="1094" y="16432"/>
                  <a:pt x="1111" y="16434"/>
                  <a:pt x="1212" y="16096"/>
                </a:cubicBezTo>
                <a:cubicBezTo>
                  <a:pt x="1309" y="15773"/>
                  <a:pt x="1439" y="15752"/>
                  <a:pt x="3068" y="15798"/>
                </a:cubicBezTo>
                <a:lnTo>
                  <a:pt x="4822" y="15848"/>
                </a:lnTo>
                <a:lnTo>
                  <a:pt x="4861" y="17856"/>
                </a:lnTo>
                <a:cubicBezTo>
                  <a:pt x="4900" y="19760"/>
                  <a:pt x="4886" y="19870"/>
                  <a:pt x="4605" y="19961"/>
                </a:cubicBezTo>
                <a:cubicBezTo>
                  <a:pt x="4442" y="20014"/>
                  <a:pt x="4330" y="20106"/>
                  <a:pt x="4355" y="20167"/>
                </a:cubicBezTo>
                <a:cubicBezTo>
                  <a:pt x="4380" y="20227"/>
                  <a:pt x="4522" y="20575"/>
                  <a:pt x="4671" y="20939"/>
                </a:cubicBezTo>
                <a:lnTo>
                  <a:pt x="4943" y="21600"/>
                </a:lnTo>
                <a:lnTo>
                  <a:pt x="5275" y="20877"/>
                </a:lnTo>
                <a:cubicBezTo>
                  <a:pt x="5675" y="20005"/>
                  <a:pt x="5672" y="20074"/>
                  <a:pt x="5316" y="19959"/>
                </a:cubicBezTo>
                <a:cubicBezTo>
                  <a:pt x="5043" y="19870"/>
                  <a:pt x="5028" y="19747"/>
                  <a:pt x="5066" y="17856"/>
                </a:cubicBezTo>
                <a:lnTo>
                  <a:pt x="5106" y="15848"/>
                </a:lnTo>
                <a:lnTo>
                  <a:pt x="10551" y="15801"/>
                </a:lnTo>
                <a:cubicBezTo>
                  <a:pt x="14798" y="15765"/>
                  <a:pt x="16025" y="15805"/>
                  <a:pt x="16137" y="15979"/>
                </a:cubicBezTo>
                <a:cubicBezTo>
                  <a:pt x="16215" y="16102"/>
                  <a:pt x="16551" y="16957"/>
                  <a:pt x="16883" y="17877"/>
                </a:cubicBezTo>
                <a:cubicBezTo>
                  <a:pt x="17427" y="19388"/>
                  <a:pt x="17463" y="19572"/>
                  <a:pt x="17252" y="19763"/>
                </a:cubicBezTo>
                <a:cubicBezTo>
                  <a:pt x="17045" y="19951"/>
                  <a:pt x="17071" y="20024"/>
                  <a:pt x="17486" y="20427"/>
                </a:cubicBezTo>
                <a:cubicBezTo>
                  <a:pt x="18016" y="20941"/>
                  <a:pt x="18169" y="20817"/>
                  <a:pt x="18172" y="19871"/>
                </a:cubicBezTo>
                <a:cubicBezTo>
                  <a:pt x="18174" y="19413"/>
                  <a:pt x="18121" y="19299"/>
                  <a:pt x="17925" y="19340"/>
                </a:cubicBezTo>
                <a:cubicBezTo>
                  <a:pt x="17736" y="19379"/>
                  <a:pt x="17512" y="18980"/>
                  <a:pt x="17011" y="17708"/>
                </a:cubicBezTo>
                <a:cubicBezTo>
                  <a:pt x="16646" y="16783"/>
                  <a:pt x="16377" y="15966"/>
                  <a:pt x="16413" y="15893"/>
                </a:cubicBezTo>
                <a:cubicBezTo>
                  <a:pt x="16448" y="15820"/>
                  <a:pt x="17344" y="15760"/>
                  <a:pt x="18402" y="15760"/>
                </a:cubicBezTo>
                <a:cubicBezTo>
                  <a:pt x="20123" y="15760"/>
                  <a:pt x="20337" y="15793"/>
                  <a:pt x="20429" y="16078"/>
                </a:cubicBezTo>
                <a:cubicBezTo>
                  <a:pt x="20526" y="16381"/>
                  <a:pt x="20558" y="16379"/>
                  <a:pt x="21065" y="16023"/>
                </a:cubicBezTo>
                <a:lnTo>
                  <a:pt x="21600" y="15647"/>
                </a:lnTo>
                <a:lnTo>
                  <a:pt x="21047" y="15261"/>
                </a:lnTo>
                <a:cubicBezTo>
                  <a:pt x="20498" y="14879"/>
                  <a:pt x="20491" y="14878"/>
                  <a:pt x="20418" y="15229"/>
                </a:cubicBezTo>
                <a:cubicBezTo>
                  <a:pt x="20347" y="15562"/>
                  <a:pt x="20223" y="15583"/>
                  <a:pt x="18334" y="15583"/>
                </a:cubicBezTo>
                <a:cubicBezTo>
                  <a:pt x="16406" y="15583"/>
                  <a:pt x="16316" y="15566"/>
                  <a:pt x="16119" y="15184"/>
                </a:cubicBezTo>
                <a:cubicBezTo>
                  <a:pt x="15669" y="14306"/>
                  <a:pt x="13307" y="7599"/>
                  <a:pt x="13389" y="7433"/>
                </a:cubicBezTo>
                <a:cubicBezTo>
                  <a:pt x="13444" y="7322"/>
                  <a:pt x="14768" y="7255"/>
                  <a:pt x="16910" y="7255"/>
                </a:cubicBezTo>
                <a:cubicBezTo>
                  <a:pt x="20169" y="7255"/>
                  <a:pt x="20347" y="7273"/>
                  <a:pt x="20415" y="7594"/>
                </a:cubicBezTo>
                <a:cubicBezTo>
                  <a:pt x="20485" y="7925"/>
                  <a:pt x="20496" y="7925"/>
                  <a:pt x="20972" y="7577"/>
                </a:cubicBezTo>
                <a:cubicBezTo>
                  <a:pt x="21240" y="7381"/>
                  <a:pt x="21459" y="7169"/>
                  <a:pt x="21458" y="7105"/>
                </a:cubicBezTo>
                <a:cubicBezTo>
                  <a:pt x="21458" y="7042"/>
                  <a:pt x="21259" y="6850"/>
                  <a:pt x="21017" y="6679"/>
                </a:cubicBezTo>
                <a:cubicBezTo>
                  <a:pt x="20591" y="6379"/>
                  <a:pt x="20569" y="6381"/>
                  <a:pt x="20339" y="6729"/>
                </a:cubicBezTo>
                <a:cubicBezTo>
                  <a:pt x="20111" y="7075"/>
                  <a:pt x="19973" y="7087"/>
                  <a:pt x="16609" y="7040"/>
                </a:cubicBezTo>
                <a:lnTo>
                  <a:pt x="13116" y="6991"/>
                </a:lnTo>
                <a:lnTo>
                  <a:pt x="12930" y="6548"/>
                </a:lnTo>
                <a:cubicBezTo>
                  <a:pt x="12829" y="6304"/>
                  <a:pt x="12366" y="5068"/>
                  <a:pt x="11901" y="3802"/>
                </a:cubicBezTo>
                <a:cubicBezTo>
                  <a:pt x="11101" y="1621"/>
                  <a:pt x="11069" y="1483"/>
                  <a:pt x="11309" y="1224"/>
                </a:cubicBezTo>
                <a:cubicBezTo>
                  <a:pt x="11548" y="967"/>
                  <a:pt x="11533" y="923"/>
                  <a:pt x="11031" y="475"/>
                </a:cubicBezTo>
                <a:lnTo>
                  <a:pt x="104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8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696875" y="4899091"/>
            <a:ext cx="6407185" cy="2907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8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8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1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8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92" name="صفحة ١٢٦ صفحة ١٢٦" descr="صفحة ١٢٦ صفحة ١٢٦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39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77207" y="5289268"/>
            <a:ext cx="13988585" cy="6868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9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1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9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00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0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0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15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1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0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41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5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2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0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26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8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9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5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3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8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437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36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4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5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4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4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44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4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4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4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4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5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5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5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5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5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5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5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59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6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7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6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66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3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5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0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1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9986780" y="801801"/>
            <a:ext cx="13547368" cy="9656073"/>
            <a:chOff x="0" y="0"/>
            <a:chExt cx="13547366" cy="9656071"/>
          </a:xfrm>
        </p:grpSpPr>
        <p:sp>
          <p:nvSpPr>
            <p:cNvPr id="182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18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صفحة ١٢٢ صفحة ١٢٢" descr="صفحة ١٢٢ صفحة ١٢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192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190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19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29229" y="4028291"/>
            <a:ext cx="7758445" cy="4888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12423" y="6472425"/>
            <a:ext cx="4160226" cy="321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9" name="صفحة ١٢٢ صفحة ١٢٢" descr="صفحة ١٢٢ صفحة ١٢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02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00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87565" y="2845019"/>
            <a:ext cx="10756042" cy="1013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8" name="صفحة ١٢٣ صفحة ١٢٣" descr="صفحة ١٢٣ صفحة ١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11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09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1687" y="6509391"/>
            <a:ext cx="14458612" cy="225915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صفحة ١٢٣ صفحة ١٢٣" descr="صفحة ١٢٣ صفحة ١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0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18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1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5432" y="4498382"/>
            <a:ext cx="11933136" cy="6813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6" name="صفحة ١٢٣ صفحة ١٢٣" descr="صفحة ١٢٣ صفحة ١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9" name="تجميع"/>
          <p:cNvGrpSpPr/>
          <p:nvPr/>
        </p:nvGrpSpPr>
        <p:grpSpPr>
          <a:xfrm>
            <a:off x="8972648" y="801801"/>
            <a:ext cx="13547368" cy="9656073"/>
            <a:chOff x="0" y="0"/>
            <a:chExt cx="13547366" cy="9656071"/>
          </a:xfrm>
        </p:grpSpPr>
        <p:sp>
          <p:nvSpPr>
            <p:cNvPr id="227" name="الفصل ٨ - ٤ المستقيمات"/>
            <p:cNvSpPr txBox="1"/>
            <p:nvPr/>
          </p:nvSpPr>
          <p:spPr>
            <a:xfrm>
              <a:off x="0" y="0"/>
              <a:ext cx="12612197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٤ المستقيمات </a:t>
              </a:r>
            </a:p>
          </p:txBody>
        </p:sp>
        <p:pic>
          <p:nvPicPr>
            <p:cNvPr id="228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64" t="0" r="0" b="1175"/>
            <a:stretch>
              <a:fillRect/>
            </a:stretch>
          </p:blipFill>
          <p:spPr>
            <a:xfrm>
              <a:off x="9519085" y="1067696"/>
              <a:ext cx="4028282" cy="85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" y="0"/>
                  </a:moveTo>
                  <a:lnTo>
                    <a:pt x="2554" y="468"/>
                  </a:lnTo>
                  <a:cubicBezTo>
                    <a:pt x="3659" y="1006"/>
                    <a:pt x="5259" y="1329"/>
                    <a:pt x="7431" y="1454"/>
                  </a:cubicBezTo>
                  <a:cubicBezTo>
                    <a:pt x="8923" y="1540"/>
                    <a:pt x="8961" y="1553"/>
                    <a:pt x="9338" y="2115"/>
                  </a:cubicBezTo>
                  <a:cubicBezTo>
                    <a:pt x="9675" y="2618"/>
                    <a:pt x="9664" y="2746"/>
                    <a:pt x="9253" y="3154"/>
                  </a:cubicBezTo>
                  <a:lnTo>
                    <a:pt x="8785" y="3620"/>
                  </a:lnTo>
                  <a:lnTo>
                    <a:pt x="4841" y="3620"/>
                  </a:lnTo>
                  <a:cubicBezTo>
                    <a:pt x="2673" y="3620"/>
                    <a:pt x="696" y="3657"/>
                    <a:pt x="449" y="3702"/>
                  </a:cubicBezTo>
                  <a:cubicBezTo>
                    <a:pt x="45" y="3775"/>
                    <a:pt x="0" y="4677"/>
                    <a:pt x="0" y="12525"/>
                  </a:cubicBezTo>
                  <a:cubicBezTo>
                    <a:pt x="0" y="19145"/>
                    <a:pt x="82" y="21305"/>
                    <a:pt x="340" y="21427"/>
                  </a:cubicBezTo>
                  <a:cubicBezTo>
                    <a:pt x="584" y="21542"/>
                    <a:pt x="4910" y="21600"/>
                    <a:pt x="9236" y="21600"/>
                  </a:cubicBezTo>
                  <a:cubicBezTo>
                    <a:pt x="13562" y="21600"/>
                    <a:pt x="17890" y="21542"/>
                    <a:pt x="18133" y="21427"/>
                  </a:cubicBezTo>
                  <a:cubicBezTo>
                    <a:pt x="18392" y="21305"/>
                    <a:pt x="18474" y="19145"/>
                    <a:pt x="18474" y="12525"/>
                  </a:cubicBezTo>
                  <a:cubicBezTo>
                    <a:pt x="18474" y="4677"/>
                    <a:pt x="18428" y="3775"/>
                    <a:pt x="18025" y="3702"/>
                  </a:cubicBezTo>
                  <a:cubicBezTo>
                    <a:pt x="17778" y="3657"/>
                    <a:pt x="16376" y="3620"/>
                    <a:pt x="14911" y="3620"/>
                  </a:cubicBezTo>
                  <a:lnTo>
                    <a:pt x="12247" y="3620"/>
                  </a:lnTo>
                  <a:lnTo>
                    <a:pt x="11807" y="3182"/>
                  </a:lnTo>
                  <a:cubicBezTo>
                    <a:pt x="11429" y="2807"/>
                    <a:pt x="11419" y="2658"/>
                    <a:pt x="11734" y="2143"/>
                  </a:cubicBezTo>
                  <a:lnTo>
                    <a:pt x="12105" y="1542"/>
                  </a:lnTo>
                  <a:lnTo>
                    <a:pt x="16852" y="1505"/>
                  </a:lnTo>
                  <a:lnTo>
                    <a:pt x="21600" y="1468"/>
                  </a:lnTo>
                  <a:lnTo>
                    <a:pt x="21600" y="735"/>
                  </a:lnTo>
                  <a:lnTo>
                    <a:pt x="21600" y="0"/>
                  </a:lnTo>
                  <a:lnTo>
                    <a:pt x="11596" y="0"/>
                  </a:lnTo>
                  <a:lnTo>
                    <a:pt x="15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98800" y="5416892"/>
            <a:ext cx="13784715" cy="5464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