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51BDD-13B9-4003-A9D8-743B3A152CB0}" type="datetimeFigureOut">
              <a:rPr lang="ar-SA" smtClean="0"/>
              <a:pPr/>
              <a:t>1/22/1433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1F3E6-BD32-4F28-9D0E-D3D70951EE0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jpeg"/><Relationship Id="rId7" Type="http://schemas.openxmlformats.org/officeDocument/2006/relationships/image" Target="../media/image20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5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.jpeg"/><Relationship Id="rId7" Type="http://schemas.openxmlformats.org/officeDocument/2006/relationships/image" Target="../media/image32.pn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981200" y="1905000"/>
            <a:ext cx="526939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بسم الله الرحمن الرحيم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33600" y="3048000"/>
            <a:ext cx="504978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اختبار الفصل الخامس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362200" y="4191000"/>
            <a:ext cx="4839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تصميم:ابوهشام111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8600"/>
            <a:ext cx="8675687" cy="14668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2209800"/>
            <a:ext cx="3810000" cy="1828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00200" y="3962400"/>
            <a:ext cx="17335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2133600" y="3962400"/>
            <a:ext cx="8435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الحل</a:t>
            </a:r>
            <a:endParaRPr lang="ar-SA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09600" y="4724400"/>
            <a:ext cx="339067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س=119-77</a:t>
            </a:r>
          </a:p>
          <a:p>
            <a:pPr algn="ctr"/>
            <a:r>
              <a:rPr lang="ar-S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=42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447800" y="5410200"/>
            <a:ext cx="4154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572000" y="4419600"/>
            <a:ext cx="424988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 زاويتين متقابلتين</a:t>
            </a:r>
          </a:p>
          <a:p>
            <a:pPr algn="ctr"/>
            <a:r>
              <a:rPr lang="ar-S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بالرأس متساويتان في القياس</a:t>
            </a:r>
            <a:endParaRPr lang="ar-SA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رابط كسهم مستقيم 10"/>
          <p:cNvCxnSpPr/>
          <p:nvPr/>
        </p:nvCxnSpPr>
        <p:spPr>
          <a:xfrm rot="16200000" flipV="1">
            <a:off x="5562600" y="3733800"/>
            <a:ext cx="7620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00200" y="2057400"/>
            <a:ext cx="2667000" cy="1828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52400"/>
            <a:ext cx="3419475" cy="1143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228600"/>
            <a:ext cx="12954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ستطيل 3"/>
          <p:cNvSpPr/>
          <p:nvPr/>
        </p:nvSpPr>
        <p:spPr>
          <a:xfrm>
            <a:off x="4038600" y="228600"/>
            <a:ext cx="120898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ملاحظة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838200" y="0"/>
            <a:ext cx="3004348" cy="156966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الزاويتان المتكاملتان </a:t>
            </a:r>
          </a:p>
          <a:p>
            <a:pPr algn="ctr"/>
            <a:r>
              <a:rPr lang="ar-SA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مجموعهما</a:t>
            </a:r>
          </a:p>
          <a:p>
            <a:pPr algn="ctr"/>
            <a:r>
              <a:rPr lang="ar-S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يساوي 180 درجة</a:t>
            </a:r>
            <a:endParaRPr lang="ar-SA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4800" y="1752600"/>
            <a:ext cx="571500" cy="609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مستطيل 6"/>
          <p:cNvSpPr/>
          <p:nvPr/>
        </p:nvSpPr>
        <p:spPr>
          <a:xfrm>
            <a:off x="5867400" y="1676400"/>
            <a:ext cx="199766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=180-135</a:t>
            </a:r>
          </a:p>
          <a:p>
            <a:pPr algn="ctr"/>
            <a:r>
              <a:rPr lang="ar-S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45</a:t>
            </a:r>
            <a:endParaRPr lang="ar-SA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324600" y="2133600"/>
            <a:ext cx="3642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ar-SA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9400" y="2895600"/>
            <a:ext cx="3600450" cy="1295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2" name="رابط كسهم مستقيم 11"/>
          <p:cNvCxnSpPr/>
          <p:nvPr/>
        </p:nvCxnSpPr>
        <p:spPr>
          <a:xfrm rot="10800000" flipV="1">
            <a:off x="0" y="2668588"/>
            <a:ext cx="9144000" cy="746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>
            <a:stCxn id="2053" idx="2"/>
          </p:cNvCxnSpPr>
          <p:nvPr/>
        </p:nvCxnSpPr>
        <p:spPr>
          <a:xfrm rot="16200000" flipH="1">
            <a:off x="3300411" y="5510213"/>
            <a:ext cx="2667002" cy="285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20000" y="3276600"/>
            <a:ext cx="1009650" cy="609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38200" y="3352800"/>
            <a:ext cx="1466850" cy="685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3" name="مستطيل 22"/>
          <p:cNvSpPr/>
          <p:nvPr/>
        </p:nvSpPr>
        <p:spPr>
          <a:xfrm>
            <a:off x="2362200" y="4267200"/>
            <a:ext cx="46746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مجموع زوايا أي مضلع=(ن-2)×180</a:t>
            </a:r>
            <a:endParaRPr lang="ar-SA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4800600" y="5029200"/>
            <a:ext cx="403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مجموع زوايا </a:t>
            </a:r>
            <a:r>
              <a:rPr lang="ar-SA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الثماني=(8-2</a:t>
            </a:r>
            <a:r>
              <a:rPr lang="ar-SA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)×180</a:t>
            </a:r>
          </a:p>
        </p:txBody>
      </p:sp>
      <p:sp>
        <p:nvSpPr>
          <p:cNvPr id="25" name="مستطيل 24"/>
          <p:cNvSpPr/>
          <p:nvPr/>
        </p:nvSpPr>
        <p:spPr>
          <a:xfrm>
            <a:off x="304800" y="4800600"/>
            <a:ext cx="426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مجموع زوايا </a:t>
            </a:r>
            <a:r>
              <a:rPr lang="ar-SA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المضلع ذي 15 ضلع</a:t>
            </a:r>
          </a:p>
          <a:p>
            <a:pPr lvl="0" algn="ctr"/>
            <a:r>
              <a:rPr lang="ar-SA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=(15-2)×180</a:t>
            </a:r>
            <a:endParaRPr lang="ar-SA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5410200" y="5562600"/>
            <a:ext cx="19287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6×180=1080</a:t>
            </a:r>
            <a:endParaRPr lang="ar-SA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1295400" y="5715000"/>
            <a:ext cx="21018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SA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13×180=2340</a:t>
            </a:r>
            <a:endParaRPr lang="ar-SA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5181600" y="5410200"/>
            <a:ext cx="3577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1066800" y="548640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SA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ar-SA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7077409" y="6096000"/>
            <a:ext cx="206659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قياس الزاوية </a:t>
            </a:r>
            <a:r>
              <a:rPr lang="ar-SA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الواحده</a:t>
            </a:r>
            <a:endParaRPr lang="ar-SA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2438400" y="6248400"/>
            <a:ext cx="2066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SA" sz="20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قياس الزاوية </a:t>
            </a:r>
            <a:r>
              <a:rPr lang="ar-SA" sz="2000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الواحده</a:t>
            </a:r>
            <a:endParaRPr lang="ar-SA" sz="20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4953000" y="6096000"/>
            <a:ext cx="21675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=1080÷8=135</a:t>
            </a:r>
            <a:endParaRPr lang="ar-SA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152400" y="6248400"/>
            <a:ext cx="2347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=2340÷15=156</a:t>
            </a:r>
            <a:endParaRPr lang="ar-SA" dirty="0"/>
          </a:p>
        </p:txBody>
      </p:sp>
      <p:sp>
        <p:nvSpPr>
          <p:cNvPr id="32" name="مستطيل 31"/>
          <p:cNvSpPr/>
          <p:nvPr/>
        </p:nvSpPr>
        <p:spPr>
          <a:xfrm>
            <a:off x="4800600" y="5943600"/>
            <a:ext cx="3064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ar-SA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0" y="6096000"/>
            <a:ext cx="3064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SA" sz="16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ar-SA" sz="16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21" grpId="0"/>
      <p:bldP spid="22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228600"/>
            <a:ext cx="4648200" cy="2667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2800" y="3124200"/>
            <a:ext cx="3467100" cy="3581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5" name="رابط مستقيم 4"/>
          <p:cNvCxnSpPr/>
          <p:nvPr/>
        </p:nvCxnSpPr>
        <p:spPr>
          <a:xfrm rot="10800000">
            <a:off x="3048000" y="685800"/>
            <a:ext cx="7620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10800000">
            <a:off x="6172200" y="1143000"/>
            <a:ext cx="685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29400" y="5029200"/>
            <a:ext cx="3048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228600"/>
            <a:ext cx="3543300" cy="1143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71600" y="228600"/>
            <a:ext cx="3371850" cy="11715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200" y="3505200"/>
            <a:ext cx="5486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6400800" y="762000"/>
            <a:ext cx="57740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يطابق</a:t>
            </a:r>
            <a:endParaRPr lang="ar-SA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91000" y="1981200"/>
            <a:ext cx="3048000" cy="1219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9" name="مستطيل 18"/>
          <p:cNvSpPr/>
          <p:nvPr/>
        </p:nvSpPr>
        <p:spPr>
          <a:xfrm>
            <a:off x="6477000" y="4191000"/>
            <a:ext cx="10005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=6.3</a:t>
            </a:r>
            <a:endParaRPr lang="ar-SA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2971800" y="4191000"/>
            <a:ext cx="100059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=117</a:t>
            </a:r>
            <a:endParaRPr lang="ar-SA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5029200" y="4191000"/>
            <a:ext cx="7986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SA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=28</a:t>
            </a:r>
            <a:endParaRPr lang="ar-SA" sz="28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304800" y="1981200"/>
            <a:ext cx="295144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م=180- (28+35)</a:t>
            </a:r>
          </a:p>
          <a:p>
            <a:pPr algn="ctr"/>
            <a:r>
              <a:rPr lang="ar-S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=117</a:t>
            </a:r>
            <a:endParaRPr lang="ar-SA" sz="3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00400" y="1981200"/>
            <a:ext cx="8763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مستطيل 23"/>
          <p:cNvSpPr/>
          <p:nvPr/>
        </p:nvSpPr>
        <p:spPr>
          <a:xfrm>
            <a:off x="1066800" y="2438400"/>
            <a:ext cx="31451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ar-SA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819400" y="403860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SA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ar-SA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4876800" y="403860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SA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ar-SA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04800"/>
            <a:ext cx="6248400" cy="3124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2" name="رابط كسهم مستقيم 11"/>
          <p:cNvCxnSpPr/>
          <p:nvPr/>
        </p:nvCxnSpPr>
        <p:spPr>
          <a:xfrm rot="16200000" flipH="1">
            <a:off x="5410994" y="2362994"/>
            <a:ext cx="1447006" cy="754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 rot="5400000">
            <a:off x="1486694" y="2551906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 rot="10800000">
            <a:off x="1524000" y="25146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 rot="5400000">
            <a:off x="1714500" y="2171700"/>
            <a:ext cx="12192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/>
          <p:nvPr/>
        </p:nvCxnSpPr>
        <p:spPr>
          <a:xfrm rot="16200000" flipH="1">
            <a:off x="1562100" y="2019300"/>
            <a:ext cx="15240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مستطيل 30"/>
          <p:cNvSpPr/>
          <p:nvPr/>
        </p:nvSpPr>
        <p:spPr>
          <a:xfrm>
            <a:off x="5181600" y="3200400"/>
            <a:ext cx="20858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محور تماثل رأسي</a:t>
            </a:r>
            <a:endParaRPr lang="ar-SA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3657600" y="3048000"/>
            <a:ext cx="9621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لايوجد</a:t>
            </a:r>
            <a:endParaRPr lang="ar-SA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34" name="رابط كسهم مستقيم 33"/>
          <p:cNvCxnSpPr/>
          <p:nvPr/>
        </p:nvCxnSpPr>
        <p:spPr>
          <a:xfrm>
            <a:off x="1600200" y="2133600"/>
            <a:ext cx="16002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 rot="10800000" flipV="1">
            <a:off x="1600200" y="2209800"/>
            <a:ext cx="13716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مستطيل 39"/>
          <p:cNvSpPr/>
          <p:nvPr/>
        </p:nvSpPr>
        <p:spPr>
          <a:xfrm>
            <a:off x="1524000" y="3505200"/>
            <a:ext cx="175240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 محاور تماثل</a:t>
            </a:r>
            <a:endParaRPr lang="ar-SA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4038600"/>
            <a:ext cx="3714750" cy="2057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29200" y="3962400"/>
            <a:ext cx="35814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3" name="مستطيل 42"/>
          <p:cNvSpPr/>
          <p:nvPr/>
        </p:nvSpPr>
        <p:spPr>
          <a:xfrm>
            <a:off x="2819400" y="5638800"/>
            <a:ext cx="7489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لايوجد</a:t>
            </a:r>
            <a:endParaRPr lang="ar-SA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1524000" y="5715000"/>
            <a:ext cx="85632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لايوجد</a:t>
            </a:r>
            <a:endParaRPr lang="ar-SA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533400" y="5715000"/>
            <a:ext cx="57580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يوجد</a:t>
            </a:r>
            <a:endParaRPr lang="ar-SA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6172200"/>
            <a:ext cx="4181475" cy="685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7" name="مستطيل 46"/>
          <p:cNvSpPr/>
          <p:nvPr/>
        </p:nvSpPr>
        <p:spPr>
          <a:xfrm>
            <a:off x="4419600" y="6334780"/>
            <a:ext cx="35317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زوايا الدوران في سؤال 11</a:t>
            </a:r>
            <a:endParaRPr lang="ar-SA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5638800" y="5943600"/>
            <a:ext cx="18020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360÷12=30</a:t>
            </a:r>
            <a:endParaRPr lang="ar-SA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40" grpId="0"/>
      <p:bldP spid="43" grpId="0"/>
      <p:bldP spid="44" grpId="0"/>
      <p:bldP spid="45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228600"/>
            <a:ext cx="4038600" cy="2362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3200400"/>
            <a:ext cx="3305175" cy="3352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3810000"/>
            <a:ext cx="3238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ndAc>
      <p:stSnd>
        <p:snd r:embed="rId2" name="voltag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52400"/>
            <a:ext cx="4276725" cy="1219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1524000"/>
            <a:ext cx="2524125" cy="762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685800"/>
            <a:ext cx="3438525" cy="7048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00600" y="2438400"/>
            <a:ext cx="3781425" cy="3505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43400" y="6172200"/>
            <a:ext cx="4210050" cy="5143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4800" y="1828799"/>
            <a:ext cx="4048125" cy="40386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2400" y="6096000"/>
            <a:ext cx="3810000" cy="523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104</Words>
  <Application>Microsoft Office PowerPoint</Application>
  <PresentationFormat>عرض على الشاشة (3:4)‏</PresentationFormat>
  <Paragraphs>47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Company>SiCo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ScOrPiOnE</dc:creator>
  <cp:lastModifiedBy>ScOrPiOnE</cp:lastModifiedBy>
  <cp:revision>12</cp:revision>
  <dcterms:created xsi:type="dcterms:W3CDTF">2011-12-17T09:00:09Z</dcterms:created>
  <dcterms:modified xsi:type="dcterms:W3CDTF">2011-12-17T14:23:43Z</dcterms:modified>
</cp:coreProperties>
</file>