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media1.mp4" ContentType="video/unknown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E6D3"/>
          </a:solidFill>
        </a:fill>
      </a:tcStyle>
    </a:wholeTbl>
    <a:band2H>
      <a:tcTxStyle b="def" i="def"/>
      <a:tcStyle>
        <a:tcBdr/>
        <a:fill>
          <a:solidFill>
            <a:srgbClr val="EAF3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EFAE5"/>
          </a:solidFill>
        </a:fill>
      </a:tcStyle>
    </a:wholeTbl>
    <a:band2H>
      <a:tcTxStyle b="def" i="def"/>
      <a:tcStyle>
        <a:tcBdr/>
        <a:fill>
          <a:solidFill>
            <a:srgbClr val="FFFD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D4D4"/>
          </a:solidFill>
        </a:fill>
      </a:tcStyle>
    </a:wholeTbl>
    <a:band2H>
      <a:tcTxStyle b="def" i="def"/>
      <a:tcStyle>
        <a:tcBdr/>
        <a:fill>
          <a:solidFill>
            <a:srgbClr val="F6EB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Shape 20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5" name="Shape 20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;p2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8" name="Google Shape;10;p2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01" name="Google Shape;11;p2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99" name="Google Shape;12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0" name="Google Shape;13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4" name="Google Shape;14;p2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102" name="Google Shape;15;p2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" name="Google Shape;16;p2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7" name="Google Shape;17;p2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105" name="Google Shape;18;p2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6" name="Google Shape;19;p2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0" name="Google Shape;20;p2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108" name="Google Shape;21;p2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" name="Google Shape;22;p2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3" name="Google Shape;23;p2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111" name="Google Shape;24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" name="Google Shape;25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6" name="Google Shape;26;p2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114" name="Google Shape;27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28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7" name="Google Shape;29;p2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8" name="Google Shape;30;p2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9" name="Google Shape;31;p2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0" name="Google Shape;32;p2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" name="Google Shape;33;p2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" name="Google Shape;34;p2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" name="Google Shape;36;p2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" name="Google Shape;37;p2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" name="Google Shape;38;p2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" name="Google Shape;40;p2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" name="Google Shape;41;p2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8" name="Google Shape;42;p2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9" name="Google Shape;43;p2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" name="Google Shape;45;p2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" name="Google Shape;46;p2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" name="Google Shape;47;p2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" name="Google Shape;48;p2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4" name="Google Shape;49;p2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5" name="Google Shape;50;p2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6" name="Google Shape;51;p2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7" name="Google Shape;52;p2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8" name="Google Shape;53;p2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" name="Google Shape;55;p2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" name="Google Shape;56;p2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" name="Google Shape;57;p2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" name="Google Shape;58;p2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" name="Google Shape;59;p2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4" name="Google Shape;60;p2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5" name="Google Shape;61;p2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6" name="Google Shape;62;p2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7" name="Google Shape;63;p2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8" name="Google Shape;65;p2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" name="Google Shape;66;p2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" name="Google Shape;67;p2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" name="Google Shape;68;p2"/>
          <p:cNvSpPr/>
          <p:nvPr/>
        </p:nvSpPr>
        <p:spPr>
          <a:xfrm>
            <a:off x="304738" y="3594180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" name="Google Shape;70;p2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3" name="Google Shape;71;p2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4" name="Google Shape;72;p2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" name="Google Shape;73;p2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6" name="Google Shape;75;p2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7" name="Google Shape;76;p2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8" name="Google Shape;77;p2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9" name="Google Shape;78;p2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0" name="Google Shape;80;p2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1" name="Google Shape;81;p2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" name="Google Shape;82;p2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" name="نص العنوان"/>
          <p:cNvSpPr txBox="1"/>
          <p:nvPr>
            <p:ph type="title"/>
          </p:nvPr>
        </p:nvSpPr>
        <p:spPr>
          <a:xfrm>
            <a:off x="967700" y="1345750"/>
            <a:ext cx="7208701" cy="1918800"/>
          </a:xfrm>
          <a:prstGeom prst="rect">
            <a:avLst/>
          </a:prstGeom>
        </p:spPr>
        <p:txBody>
          <a:bodyPr anchor="b"/>
          <a:lstStyle>
            <a:lvl1pPr>
              <a:defRPr sz="7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1138724" y="3114175"/>
            <a:ext cx="6866702" cy="594901"/>
          </a:xfrm>
          <a:prstGeom prst="rect">
            <a:avLst/>
          </a:prstGeom>
        </p:spPr>
        <p:txBody>
          <a:bodyPr anchor="ctr"/>
          <a:lstStyle>
            <a:lvl1pPr>
              <a:defRPr sz="2200">
                <a:solidFill>
                  <a:schemeClr val="accent1"/>
                </a:solidFill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</a:defRPr>
            </a:lvl3pPr>
            <a:lvl4pPr>
              <a:defRPr sz="2200">
                <a:solidFill>
                  <a:schemeClr val="accent1"/>
                </a:solidFill>
              </a:defRPr>
            </a:lvl4pPr>
            <a:lvl5pPr>
              <a:defRPr sz="22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67" name="Google Shape;85;p2"/>
          <p:cNvGrpSpPr/>
          <p:nvPr/>
        </p:nvGrpSpPr>
        <p:grpSpPr>
          <a:xfrm>
            <a:off x="7535946" y="1496248"/>
            <a:ext cx="297885" cy="313811"/>
            <a:chOff x="0" y="0"/>
            <a:chExt cx="297884" cy="313810"/>
          </a:xfrm>
        </p:grpSpPr>
        <p:sp>
          <p:nvSpPr>
            <p:cNvPr id="165" name="Google Shape;86;p2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87;p2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8" name="Google Shape;88;p2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68" name="Google Shape;89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90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91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92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93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94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95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96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97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" name="Google Shape;98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1" name="Google Shape;99;p2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79" name="Google Shape;100;p2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" name="Google Shape;101;p2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82" name="Google Shape;102;p2"/>
          <p:cNvSpPr/>
          <p:nvPr/>
        </p:nvSpPr>
        <p:spPr>
          <a:xfrm>
            <a:off x="7587437" y="991012"/>
            <a:ext cx="84653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3" name="Google Shape;103;p2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4" name="Google Shape;104;p2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5" name="Google Shape;105;p2"/>
          <p:cNvSpPr/>
          <p:nvPr/>
        </p:nvSpPr>
        <p:spPr>
          <a:xfrm rot="9553842">
            <a:off x="2131719" y="4191371"/>
            <a:ext cx="46108" cy="43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23" h="21600" fill="norm" stroke="1" extrusionOk="0">
                <a:moveTo>
                  <a:pt x="10241" y="0"/>
                </a:moveTo>
                <a:cubicBezTo>
                  <a:pt x="9543" y="0"/>
                  <a:pt x="8799" y="138"/>
                  <a:pt x="8002" y="414"/>
                </a:cubicBezTo>
                <a:cubicBezTo>
                  <a:pt x="7796" y="402"/>
                  <a:pt x="7590" y="389"/>
                  <a:pt x="7383" y="389"/>
                </a:cubicBezTo>
                <a:cubicBezTo>
                  <a:pt x="-2382" y="389"/>
                  <a:pt x="-2552" y="21600"/>
                  <a:pt x="7419" y="21600"/>
                </a:cubicBezTo>
                <a:cubicBezTo>
                  <a:pt x="7822" y="21600"/>
                  <a:pt x="8244" y="21562"/>
                  <a:pt x="8674" y="21500"/>
                </a:cubicBezTo>
                <a:cubicBezTo>
                  <a:pt x="19048" y="19755"/>
                  <a:pt x="18690" y="0"/>
                  <a:pt x="1024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6" name="Google Shape;106;p2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7" name="Google Shape;107;p2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98" name="Google Shape;108;p2"/>
          <p:cNvGrpSpPr/>
          <p:nvPr/>
        </p:nvGrpSpPr>
        <p:grpSpPr>
          <a:xfrm>
            <a:off x="6355075" y="709674"/>
            <a:ext cx="291351" cy="281326"/>
            <a:chOff x="24" y="24"/>
            <a:chExt cx="291350" cy="281325"/>
          </a:xfrm>
        </p:grpSpPr>
        <p:sp>
          <p:nvSpPr>
            <p:cNvPr id="188" name="Google Shape;109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" name="Google Shape;110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" name="Google Shape;111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112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" name="Google Shape;113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3" name="Google Shape;114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115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" name="Google Shape;116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" name="Google Shape;117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" name="Google Shape;118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1" name="Google Shape;119;p2"/>
          <p:cNvGrpSpPr/>
          <p:nvPr/>
        </p:nvGrpSpPr>
        <p:grpSpPr>
          <a:xfrm>
            <a:off x="1160471" y="4196998"/>
            <a:ext cx="297886" cy="313811"/>
            <a:chOff x="0" y="0"/>
            <a:chExt cx="297884" cy="313810"/>
          </a:xfrm>
        </p:grpSpPr>
        <p:sp>
          <p:nvSpPr>
            <p:cNvPr id="199" name="Google Shape;120;p2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" name="Google Shape;121;p2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2" name="Google Shape;122;p2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202" name="Google Shape;123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" name="Google Shape;124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125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" name="Google Shape;126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" name="Google Shape;127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7" name="Google Shape;128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8" name="Google Shape;129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" name="Google Shape;130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" name="Google Shape;131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" name="Google Shape;132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13" name="Google Shape;632;p19"/>
          <p:cNvSpPr txBox="1"/>
          <p:nvPr/>
        </p:nvSpPr>
        <p:spPr>
          <a:xfrm rot="5400000">
            <a:off x="-323085" y="3763688"/>
            <a:ext cx="1052294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214" name="Google Shape;1105;p42"/>
          <p:cNvSpPr/>
          <p:nvPr/>
        </p:nvSpPr>
        <p:spPr>
          <a:xfrm>
            <a:off x="81025" y="3246603"/>
            <a:ext cx="244074" cy="218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chemeClr val="accent3">
              <a:lumOff val="7549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215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605933" y="3930239"/>
            <a:ext cx="656493" cy="847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1532.jpeg" descr="IMG_1532.jpeg"/>
          <p:cNvPicPr>
            <a:picLocks noChangeAspect="1"/>
          </p:cNvPicPr>
          <p:nvPr/>
        </p:nvPicPr>
        <p:blipFill>
          <a:blip r:embed="rId3">
            <a:alphaModFix amt="57762"/>
            <a:extLst/>
          </a:blip>
          <a:srcRect l="5250" t="641" r="6789" b="5011"/>
          <a:stretch>
            <a:fillRect/>
          </a:stretch>
        </p:blipFill>
        <p:spPr>
          <a:xfrm>
            <a:off x="457743" y="4685560"/>
            <a:ext cx="256495" cy="257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9" h="21271" fill="norm" stroke="1" extrusionOk="0">
                <a:moveTo>
                  <a:pt x="8644" y="189"/>
                </a:moveTo>
                <a:cubicBezTo>
                  <a:pt x="5367" y="833"/>
                  <a:pt x="2605" y="2899"/>
                  <a:pt x="1101" y="5836"/>
                </a:cubicBezTo>
                <a:cubicBezTo>
                  <a:pt x="582" y="6850"/>
                  <a:pt x="303" y="7664"/>
                  <a:pt x="67" y="8922"/>
                </a:cubicBezTo>
                <a:cubicBezTo>
                  <a:pt x="-2" y="9288"/>
                  <a:pt x="-1" y="9587"/>
                  <a:pt x="0" y="10629"/>
                </a:cubicBezTo>
                <a:cubicBezTo>
                  <a:pt x="1" y="12017"/>
                  <a:pt x="39" y="12445"/>
                  <a:pt x="334" y="13486"/>
                </a:cubicBezTo>
                <a:cubicBezTo>
                  <a:pt x="1551" y="17783"/>
                  <a:pt x="5351" y="20869"/>
                  <a:pt x="9845" y="21234"/>
                </a:cubicBezTo>
                <a:cubicBezTo>
                  <a:pt x="13033" y="21493"/>
                  <a:pt x="16165" y="20364"/>
                  <a:pt x="18423" y="18148"/>
                </a:cubicBezTo>
                <a:cubicBezTo>
                  <a:pt x="20095" y="16506"/>
                  <a:pt x="21186" y="14352"/>
                  <a:pt x="21493" y="12041"/>
                </a:cubicBezTo>
                <a:cubicBezTo>
                  <a:pt x="21575" y="11425"/>
                  <a:pt x="21598" y="9985"/>
                  <a:pt x="21527" y="9382"/>
                </a:cubicBezTo>
                <a:cubicBezTo>
                  <a:pt x="21160" y="6285"/>
                  <a:pt x="19398" y="3488"/>
                  <a:pt x="16754" y="1765"/>
                </a:cubicBezTo>
                <a:cubicBezTo>
                  <a:pt x="15807" y="1147"/>
                  <a:pt x="14528" y="589"/>
                  <a:pt x="13450" y="320"/>
                </a:cubicBezTo>
                <a:cubicBezTo>
                  <a:pt x="11971" y="-49"/>
                  <a:pt x="10150" y="-107"/>
                  <a:pt x="8644" y="18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4" name="Google Shape;802;p11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972" name="Google Shape;803;p11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75" name="Google Shape;804;p11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973" name="Google Shape;805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4" name="Google Shape;806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76" name="Google Shape;807;p11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79" name="Google Shape;808;p11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977" name="Google Shape;809;p11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8" name="Google Shape;810;p11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82" name="Google Shape;811;p11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980" name="Google Shape;812;p11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1" name="Google Shape;813;p11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85" name="Google Shape;814;p11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983" name="Google Shape;815;p11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4" name="Google Shape;816;p11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88" name="Google Shape;817;p11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986" name="Google Shape;818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7" name="Google Shape;819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91" name="Google Shape;820;p11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989" name="Google Shape;821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0" name="Google Shape;822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92" name="Google Shape;823;p11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3" name="Google Shape;824;p11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995" name="xx%"/>
          <p:cNvSpPr txBox="1"/>
          <p:nvPr>
            <p:ph type="title" hasCustomPrompt="1"/>
          </p:nvPr>
        </p:nvSpPr>
        <p:spPr>
          <a:xfrm>
            <a:off x="1816862" y="1707588"/>
            <a:ext cx="5511601" cy="1401301"/>
          </a:xfrm>
          <a:prstGeom prst="rect">
            <a:avLst/>
          </a:prstGeom>
        </p:spPr>
        <p:txBody>
          <a:bodyPr anchor="b"/>
          <a:lstStyle>
            <a:lvl1pPr>
              <a:defRPr sz="9000">
                <a:solidFill>
                  <a:schemeClr val="accent1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996" name="مستوى النص الأول…"/>
          <p:cNvSpPr txBox="1"/>
          <p:nvPr>
            <p:ph type="body" sz="quarter" idx="1"/>
          </p:nvPr>
        </p:nvSpPr>
        <p:spPr>
          <a:xfrm>
            <a:off x="1815538" y="2971812"/>
            <a:ext cx="5511601" cy="4641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97" name="Google Shape;827;p11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98" name="Google Shape;828;p11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99" name="Google Shape;829;p11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00" name="Google Shape;831;p11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01" name="Google Shape;832;p11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02" name="Google Shape;833;p11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03" name="Google Shape;835;p11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04" name="Google Shape;836;p11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05" name="Google Shape;837;p11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06" name="Google Shape;838;p11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07" name="Google Shape;840;p11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08" name="Google Shape;841;p11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09" name="Google Shape;842;p11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10" name="Google Shape;843;p11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11" name="Google Shape;844;p11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12" name="Google Shape;845;p11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13" name="Google Shape;846;p11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14" name="Google Shape;847;p11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15" name="Google Shape;848;p11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16" name="Google Shape;850;p11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17" name="Google Shape;851;p11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18" name="Google Shape;852;p11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19" name="Google Shape;853;p11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20" name="Google Shape;854;p11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21" name="Google Shape;855;p11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22" name="Google Shape;856;p11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23" name="Google Shape;857;p11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24" name="Google Shape;858;p11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25" name="Google Shape;860;p11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26" name="Google Shape;861;p11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27" name="Google Shape;862;p11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28" name="Google Shape;863;p11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29" name="Google Shape;865;p11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0" name="Google Shape;866;p11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1" name="Google Shape;867;p11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2" name="Google Shape;868;p11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3" name="Google Shape;870;p11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4" name="Google Shape;871;p11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5" name="Google Shape;872;p11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6" name="Google Shape;873;p11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7" name="Google Shape;875;p11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8" name="Google Shape;876;p11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9" name="Google Shape;632;p19"/>
          <p:cNvSpPr txBox="1"/>
          <p:nvPr/>
        </p:nvSpPr>
        <p:spPr>
          <a:xfrm rot="5400000">
            <a:off x="-323085" y="3763688"/>
            <a:ext cx="1052294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040" name="Google Shape;1105;p42"/>
          <p:cNvSpPr/>
          <p:nvPr/>
        </p:nvSpPr>
        <p:spPr>
          <a:xfrm>
            <a:off x="81025" y="3246603"/>
            <a:ext cx="244074" cy="218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chemeClr val="accent3">
              <a:lumOff val="7549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041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2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7"/>
          <a:stretch>
            <a:fillRect/>
          </a:stretch>
        </p:blipFill>
        <p:spPr>
          <a:xfrm>
            <a:off x="3375008" y="290890"/>
            <a:ext cx="2195651" cy="3992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47" name="تجميع"/>
          <p:cNvGrpSpPr/>
          <p:nvPr/>
        </p:nvGrpSpPr>
        <p:grpSpPr>
          <a:xfrm>
            <a:off x="6432847" y="275053"/>
            <a:ext cx="1893432" cy="297766"/>
            <a:chOff x="0" y="0"/>
            <a:chExt cx="1893431" cy="297764"/>
          </a:xfrm>
        </p:grpSpPr>
        <p:grpSp>
          <p:nvGrpSpPr>
            <p:cNvPr id="1045" name="تجميع"/>
            <p:cNvGrpSpPr/>
            <p:nvPr/>
          </p:nvGrpSpPr>
          <p:grpSpPr>
            <a:xfrm rot="5400000">
              <a:off x="797833" y="-797834"/>
              <a:ext cx="297765" cy="1893432"/>
              <a:chOff x="0" y="0"/>
              <a:chExt cx="297764" cy="1893431"/>
            </a:xfrm>
          </p:grpSpPr>
          <p:sp>
            <p:nvSpPr>
              <p:cNvPr id="1043" name="Google Shape;2631;p60"/>
              <p:cNvSpPr/>
              <p:nvPr/>
            </p:nvSpPr>
            <p:spPr>
              <a:xfrm rot="5400000">
                <a:off x="-125025" y="125024"/>
                <a:ext cx="547814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4" name="Google Shape;2632;p60"/>
              <p:cNvSpPr/>
              <p:nvPr/>
            </p:nvSpPr>
            <p:spPr>
              <a:xfrm rot="5400000">
                <a:off x="-604476" y="991191"/>
                <a:ext cx="1506717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46" name="التاريخ"/>
            <p:cNvSpPr txBox="1"/>
            <p:nvPr/>
          </p:nvSpPr>
          <p:spPr>
            <a:xfrm>
              <a:off x="1482376" y="50190"/>
              <a:ext cx="407368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1063" name="Google Shape;1848;p53"/>
          <p:cNvGrpSpPr/>
          <p:nvPr/>
        </p:nvGrpSpPr>
        <p:grpSpPr>
          <a:xfrm>
            <a:off x="6293505" y="229461"/>
            <a:ext cx="411526" cy="388951"/>
            <a:chOff x="24" y="0"/>
            <a:chExt cx="411525" cy="388949"/>
          </a:xfrm>
        </p:grpSpPr>
        <p:sp>
          <p:nvSpPr>
            <p:cNvPr id="1048" name="Google Shape;1849;p53"/>
            <p:cNvSpPr/>
            <p:nvPr/>
          </p:nvSpPr>
          <p:spPr>
            <a:xfrm>
              <a:off x="6475" y="88374"/>
              <a:ext cx="308326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9" name="Google Shape;1850;p53"/>
            <p:cNvSpPr/>
            <p:nvPr/>
          </p:nvSpPr>
          <p:spPr>
            <a:xfrm>
              <a:off x="289650" y="88374"/>
              <a:ext cx="71601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50" name="Google Shape;1851;p53"/>
            <p:cNvSpPr/>
            <p:nvPr/>
          </p:nvSpPr>
          <p:spPr>
            <a:xfrm>
              <a:off x="6475" y="34849"/>
              <a:ext cx="30832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51" name="Google Shape;1852;p53"/>
            <p:cNvSpPr/>
            <p:nvPr/>
          </p:nvSpPr>
          <p:spPr>
            <a:xfrm>
              <a:off x="310275" y="34849"/>
              <a:ext cx="5097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52" name="Google Shape;1853;p53"/>
            <p:cNvSpPr/>
            <p:nvPr/>
          </p:nvSpPr>
          <p:spPr>
            <a:xfrm>
              <a:off x="49050" y="6449"/>
              <a:ext cx="37401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53" name="Google Shape;1854;p53"/>
            <p:cNvSpPr/>
            <p:nvPr/>
          </p:nvSpPr>
          <p:spPr>
            <a:xfrm>
              <a:off x="281250" y="6449"/>
              <a:ext cx="37426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54" name="Google Shape;1855;p53"/>
            <p:cNvSpPr/>
            <p:nvPr/>
          </p:nvSpPr>
          <p:spPr>
            <a:xfrm>
              <a:off x="45825" y="136749"/>
              <a:ext cx="276076" cy="16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55" name="Google Shape;1856;p53"/>
            <p:cNvSpPr/>
            <p:nvPr/>
          </p:nvSpPr>
          <p:spPr>
            <a:xfrm>
              <a:off x="194825" y="172874"/>
              <a:ext cx="210276" cy="210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56" name="Google Shape;1857;p53"/>
            <p:cNvSpPr/>
            <p:nvPr/>
          </p:nvSpPr>
          <p:spPr>
            <a:xfrm>
              <a:off x="219325" y="196749"/>
              <a:ext cx="161901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57" name="Google Shape;1858;p53"/>
            <p:cNvSpPr/>
            <p:nvPr/>
          </p:nvSpPr>
          <p:spPr>
            <a:xfrm>
              <a:off x="274800" y="196749"/>
              <a:ext cx="106426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58" name="Google Shape;1859;p53"/>
            <p:cNvSpPr/>
            <p:nvPr/>
          </p:nvSpPr>
          <p:spPr>
            <a:xfrm>
              <a:off x="287050" y="264474"/>
              <a:ext cx="26451" cy="2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59" name="Google Shape;1860;p53"/>
            <p:cNvSpPr/>
            <p:nvPr/>
          </p:nvSpPr>
          <p:spPr>
            <a:xfrm>
              <a:off x="24" y="-1"/>
              <a:ext cx="367677" cy="3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410" y="4048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090" y="4048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60" name="Google Shape;1861;p53"/>
            <p:cNvSpPr/>
            <p:nvPr/>
          </p:nvSpPr>
          <p:spPr>
            <a:xfrm>
              <a:off x="40000" y="130950"/>
              <a:ext cx="371551" cy="2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613" y="5670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61" name="Google Shape;1862;p53"/>
            <p:cNvSpPr/>
            <p:nvPr/>
          </p:nvSpPr>
          <p:spPr>
            <a:xfrm>
              <a:off x="212875" y="190924"/>
              <a:ext cx="174176" cy="17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62" name="Google Shape;1863;p53"/>
            <p:cNvSpPr/>
            <p:nvPr/>
          </p:nvSpPr>
          <p:spPr>
            <a:xfrm>
              <a:off x="279325" y="225124"/>
              <a:ext cx="39976" cy="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879;p13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9" name="Google Shape;880;p13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80" name="Google Shape;881;p13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083" name="Google Shape;882;p13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1081" name="Google Shape;883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2" name="Google Shape;884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86" name="Google Shape;885;p13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1084" name="Google Shape;886;p13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5" name="Google Shape;887;p13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89" name="Google Shape;888;p13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1087" name="Google Shape;889;p13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8" name="Google Shape;890;p13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92" name="Google Shape;891;p13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1090" name="Google Shape;892;p13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1" name="Google Shape;893;p13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95" name="Google Shape;894;p13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1093" name="Google Shape;895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4" name="Google Shape;896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98" name="Google Shape;897;p13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1096" name="Google Shape;898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7" name="Google Shape;899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99" name="Google Shape;900;p13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00" name="Google Shape;901;p13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01" name="Google Shape;902;p13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02" name="Google Shape;903;p13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03" name="Google Shape;904;p13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04" name="Google Shape;906;p13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05" name="Google Shape;907;p13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06" name="Google Shape;908;p13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07" name="Google Shape;910;p13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08" name="Google Shape;911;p13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09" name="Google Shape;912;p13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10" name="Google Shape;913;p13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11" name="Google Shape;915;p13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12" name="Google Shape;916;p13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13" name="Google Shape;917;p13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14" name="Google Shape;918;p13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15" name="Google Shape;919;p13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16" name="Google Shape;920;p13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17" name="Google Shape;921;p13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18" name="Google Shape;922;p13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19" name="Google Shape;923;p13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20" name="Google Shape;925;p13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21" name="Google Shape;926;p13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22" name="Google Shape;927;p13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23" name="Google Shape;928;p13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24" name="Google Shape;929;p13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25" name="Google Shape;930;p13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26" name="Google Shape;931;p13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27" name="Google Shape;932;p13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28" name="Google Shape;933;p13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29" name="Google Shape;935;p13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0" name="Google Shape;936;p13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1" name="Google Shape;937;p13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2" name="Google Shape;938;p13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3" name="Google Shape;940;p13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4" name="Google Shape;941;p13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5" name="Google Shape;942;p13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6" name="Google Shape;943;p13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7" name="Google Shape;945;p13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8" name="Google Shape;946;p13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9" name="Google Shape;947;p13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0" name="Google Shape;948;p13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1" name="Google Shape;950;p13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2" name="Google Shape;951;p13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3" name="Google Shape;952;p13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4" name="نص العنوان"/>
          <p:cNvSpPr txBox="1"/>
          <p:nvPr>
            <p:ph type="title"/>
          </p:nvPr>
        </p:nvSpPr>
        <p:spPr>
          <a:xfrm>
            <a:off x="718750" y="438312"/>
            <a:ext cx="7706401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145" name="مستوى النص الأول…"/>
          <p:cNvSpPr txBox="1"/>
          <p:nvPr>
            <p:ph type="body" sz="quarter" idx="1"/>
          </p:nvPr>
        </p:nvSpPr>
        <p:spPr>
          <a:xfrm>
            <a:off x="1796843" y="1229700"/>
            <a:ext cx="2728800" cy="396901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solidFill>
                  <a:schemeClr val="accent1"/>
                </a:solidFill>
              </a:defRPr>
            </a:lvl1pPr>
            <a:lvl2pPr algn="l">
              <a:defRPr b="1" sz="1800">
                <a:solidFill>
                  <a:schemeClr val="accent1"/>
                </a:solidFill>
              </a:defRPr>
            </a:lvl2pPr>
            <a:lvl3pPr algn="l">
              <a:defRPr b="1" sz="1800">
                <a:solidFill>
                  <a:schemeClr val="accent1"/>
                </a:solidFill>
              </a:defRPr>
            </a:lvl3pPr>
            <a:lvl4pPr algn="l">
              <a:defRPr b="1" sz="1800">
                <a:solidFill>
                  <a:schemeClr val="accent1"/>
                </a:solidFill>
              </a:defRPr>
            </a:lvl4pPr>
            <a:lvl5pPr algn="l">
              <a:defRPr b="1" sz="1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148" name="Google Shape;972;p13"/>
          <p:cNvGrpSpPr/>
          <p:nvPr/>
        </p:nvGrpSpPr>
        <p:grpSpPr>
          <a:xfrm>
            <a:off x="1118671" y="879023"/>
            <a:ext cx="297886" cy="313811"/>
            <a:chOff x="0" y="0"/>
            <a:chExt cx="297884" cy="313810"/>
          </a:xfrm>
        </p:grpSpPr>
        <p:sp>
          <p:nvSpPr>
            <p:cNvPr id="1146" name="Google Shape;973;p13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47" name="Google Shape;974;p13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59" name="Google Shape;975;p13"/>
          <p:cNvGrpSpPr/>
          <p:nvPr/>
        </p:nvGrpSpPr>
        <p:grpSpPr>
          <a:xfrm>
            <a:off x="7814275" y="4463775"/>
            <a:ext cx="291351" cy="281326"/>
            <a:chOff x="24" y="24"/>
            <a:chExt cx="291350" cy="281325"/>
          </a:xfrm>
        </p:grpSpPr>
        <p:sp>
          <p:nvSpPr>
            <p:cNvPr id="1149" name="Google Shape;976;p13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50" name="Google Shape;977;p13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51" name="Google Shape;978;p13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52" name="Google Shape;979;p13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53" name="Google Shape;980;p13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54" name="Google Shape;981;p13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55" name="Google Shape;982;p13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56" name="Google Shape;983;p13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57" name="Google Shape;984;p13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58" name="Google Shape;985;p13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62" name="Google Shape;986;p13"/>
          <p:cNvGrpSpPr/>
          <p:nvPr/>
        </p:nvGrpSpPr>
        <p:grpSpPr>
          <a:xfrm>
            <a:off x="7578550" y="722616"/>
            <a:ext cx="122294" cy="132661"/>
            <a:chOff x="0" y="0"/>
            <a:chExt cx="122292" cy="132660"/>
          </a:xfrm>
        </p:grpSpPr>
        <p:sp>
          <p:nvSpPr>
            <p:cNvPr id="1160" name="Google Shape;987;p1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61" name="Google Shape;988;p1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63" name="Google Shape;989;p13"/>
          <p:cNvSpPr/>
          <p:nvPr/>
        </p:nvSpPr>
        <p:spPr>
          <a:xfrm>
            <a:off x="1893116" y="539074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4" name="Google Shape;990;p13"/>
          <p:cNvSpPr/>
          <p:nvPr/>
        </p:nvSpPr>
        <p:spPr>
          <a:xfrm>
            <a:off x="8228954" y="4065025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5" name="Google Shape;632;p19"/>
          <p:cNvSpPr txBox="1"/>
          <p:nvPr/>
        </p:nvSpPr>
        <p:spPr>
          <a:xfrm rot="5400000">
            <a:off x="-323085" y="3763688"/>
            <a:ext cx="1052294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166" name="Google Shape;1105;p42"/>
          <p:cNvSpPr/>
          <p:nvPr/>
        </p:nvSpPr>
        <p:spPr>
          <a:xfrm>
            <a:off x="81025" y="3246603"/>
            <a:ext cx="244074" cy="218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chemeClr val="accent3">
              <a:lumOff val="7549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167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8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7"/>
          <a:stretch>
            <a:fillRect/>
          </a:stretch>
        </p:blipFill>
        <p:spPr>
          <a:xfrm>
            <a:off x="3375008" y="290890"/>
            <a:ext cx="2195651" cy="3992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73" name="تجميع"/>
          <p:cNvGrpSpPr/>
          <p:nvPr/>
        </p:nvGrpSpPr>
        <p:grpSpPr>
          <a:xfrm>
            <a:off x="6432847" y="275053"/>
            <a:ext cx="1893432" cy="297766"/>
            <a:chOff x="0" y="0"/>
            <a:chExt cx="1893431" cy="297764"/>
          </a:xfrm>
        </p:grpSpPr>
        <p:grpSp>
          <p:nvGrpSpPr>
            <p:cNvPr id="1171" name="تجميع"/>
            <p:cNvGrpSpPr/>
            <p:nvPr/>
          </p:nvGrpSpPr>
          <p:grpSpPr>
            <a:xfrm rot="5400000">
              <a:off x="797833" y="-797834"/>
              <a:ext cx="297765" cy="1893432"/>
              <a:chOff x="0" y="0"/>
              <a:chExt cx="297764" cy="1893431"/>
            </a:xfrm>
          </p:grpSpPr>
          <p:sp>
            <p:nvSpPr>
              <p:cNvPr id="1169" name="Google Shape;2631;p60"/>
              <p:cNvSpPr/>
              <p:nvPr/>
            </p:nvSpPr>
            <p:spPr>
              <a:xfrm rot="5400000">
                <a:off x="-125025" y="125024"/>
                <a:ext cx="547814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0" name="Google Shape;2632;p60"/>
              <p:cNvSpPr/>
              <p:nvPr/>
            </p:nvSpPr>
            <p:spPr>
              <a:xfrm rot="5400000">
                <a:off x="-604476" y="991191"/>
                <a:ext cx="1506717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72" name="التاريخ"/>
            <p:cNvSpPr txBox="1"/>
            <p:nvPr/>
          </p:nvSpPr>
          <p:spPr>
            <a:xfrm>
              <a:off x="1482376" y="50190"/>
              <a:ext cx="407368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1189" name="Google Shape;1848;p53"/>
          <p:cNvGrpSpPr/>
          <p:nvPr/>
        </p:nvGrpSpPr>
        <p:grpSpPr>
          <a:xfrm>
            <a:off x="6293505" y="229461"/>
            <a:ext cx="411526" cy="388951"/>
            <a:chOff x="24" y="0"/>
            <a:chExt cx="411525" cy="388949"/>
          </a:xfrm>
        </p:grpSpPr>
        <p:sp>
          <p:nvSpPr>
            <p:cNvPr id="1174" name="Google Shape;1849;p53"/>
            <p:cNvSpPr/>
            <p:nvPr/>
          </p:nvSpPr>
          <p:spPr>
            <a:xfrm>
              <a:off x="6475" y="88374"/>
              <a:ext cx="308326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75" name="Google Shape;1850;p53"/>
            <p:cNvSpPr/>
            <p:nvPr/>
          </p:nvSpPr>
          <p:spPr>
            <a:xfrm>
              <a:off x="289650" y="88374"/>
              <a:ext cx="71601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76" name="Google Shape;1851;p53"/>
            <p:cNvSpPr/>
            <p:nvPr/>
          </p:nvSpPr>
          <p:spPr>
            <a:xfrm>
              <a:off x="6475" y="34849"/>
              <a:ext cx="30832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77" name="Google Shape;1852;p53"/>
            <p:cNvSpPr/>
            <p:nvPr/>
          </p:nvSpPr>
          <p:spPr>
            <a:xfrm>
              <a:off x="310275" y="34849"/>
              <a:ext cx="5097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78" name="Google Shape;1853;p53"/>
            <p:cNvSpPr/>
            <p:nvPr/>
          </p:nvSpPr>
          <p:spPr>
            <a:xfrm>
              <a:off x="49050" y="6449"/>
              <a:ext cx="37401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79" name="Google Shape;1854;p53"/>
            <p:cNvSpPr/>
            <p:nvPr/>
          </p:nvSpPr>
          <p:spPr>
            <a:xfrm>
              <a:off x="281250" y="6449"/>
              <a:ext cx="37426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0" name="Google Shape;1855;p53"/>
            <p:cNvSpPr/>
            <p:nvPr/>
          </p:nvSpPr>
          <p:spPr>
            <a:xfrm>
              <a:off x="45825" y="136749"/>
              <a:ext cx="276076" cy="16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1" name="Google Shape;1856;p53"/>
            <p:cNvSpPr/>
            <p:nvPr/>
          </p:nvSpPr>
          <p:spPr>
            <a:xfrm>
              <a:off x="194825" y="172874"/>
              <a:ext cx="210276" cy="210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2" name="Google Shape;1857;p53"/>
            <p:cNvSpPr/>
            <p:nvPr/>
          </p:nvSpPr>
          <p:spPr>
            <a:xfrm>
              <a:off x="219325" y="196749"/>
              <a:ext cx="161901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3" name="Google Shape;1858;p53"/>
            <p:cNvSpPr/>
            <p:nvPr/>
          </p:nvSpPr>
          <p:spPr>
            <a:xfrm>
              <a:off x="274800" y="196749"/>
              <a:ext cx="106426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4" name="Google Shape;1859;p53"/>
            <p:cNvSpPr/>
            <p:nvPr/>
          </p:nvSpPr>
          <p:spPr>
            <a:xfrm>
              <a:off x="287050" y="264474"/>
              <a:ext cx="26451" cy="2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5" name="Google Shape;1860;p53"/>
            <p:cNvSpPr/>
            <p:nvPr/>
          </p:nvSpPr>
          <p:spPr>
            <a:xfrm>
              <a:off x="24" y="-1"/>
              <a:ext cx="367677" cy="3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410" y="4048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090" y="4048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6" name="Google Shape;1861;p53"/>
            <p:cNvSpPr/>
            <p:nvPr/>
          </p:nvSpPr>
          <p:spPr>
            <a:xfrm>
              <a:off x="40000" y="130950"/>
              <a:ext cx="371551" cy="2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613" y="5670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7" name="Google Shape;1862;p53"/>
            <p:cNvSpPr/>
            <p:nvPr/>
          </p:nvSpPr>
          <p:spPr>
            <a:xfrm>
              <a:off x="212875" y="190924"/>
              <a:ext cx="174176" cy="17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8" name="Google Shape;1863;p53"/>
            <p:cNvSpPr/>
            <p:nvPr/>
          </p:nvSpPr>
          <p:spPr>
            <a:xfrm>
              <a:off x="279325" y="225124"/>
              <a:ext cx="39976" cy="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9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992;p14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197" name="Google Shape;993;p14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00" name="Google Shape;994;p14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198" name="Google Shape;995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9" name="Google Shape;996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01" name="Google Shape;997;p14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04" name="Google Shape;998;p14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202" name="Google Shape;999;p14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3" name="Google Shape;1000;p14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07" name="Google Shape;1001;p14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205" name="Google Shape;1002;p14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6" name="Google Shape;1003;p14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10" name="Google Shape;1004;p14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208" name="Google Shape;1005;p14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9" name="Google Shape;1006;p14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13" name="Google Shape;1007;p14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211" name="Google Shape;1008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2" name="Google Shape;1009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16" name="Google Shape;1010;p14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214" name="Google Shape;1011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5" name="Google Shape;1012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17" name="Google Shape;1013;p14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18" name="Google Shape;1014;p14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223" name="Google Shape;1016;p14"/>
          <p:cNvGrpSpPr/>
          <p:nvPr/>
        </p:nvGrpSpPr>
        <p:grpSpPr>
          <a:xfrm>
            <a:off x="830471" y="4584498"/>
            <a:ext cx="297886" cy="313811"/>
            <a:chOff x="0" y="0"/>
            <a:chExt cx="297884" cy="313810"/>
          </a:xfrm>
        </p:grpSpPr>
        <p:sp>
          <p:nvSpPr>
            <p:cNvPr id="1221" name="Google Shape;1017;p14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1018;p14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34" name="Google Shape;1019;p14"/>
          <p:cNvGrpSpPr/>
          <p:nvPr/>
        </p:nvGrpSpPr>
        <p:grpSpPr>
          <a:xfrm>
            <a:off x="7240775" y="398375"/>
            <a:ext cx="291351" cy="281326"/>
            <a:chOff x="24" y="24"/>
            <a:chExt cx="291350" cy="281325"/>
          </a:xfrm>
        </p:grpSpPr>
        <p:sp>
          <p:nvSpPr>
            <p:cNvPr id="1224" name="Google Shape;1020;p14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1021;p14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1022;p14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1023;p14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1024;p14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1025;p14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1026;p14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31" name="Google Shape;1027;p14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32" name="Google Shape;1028;p14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1029;p14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37" name="Google Shape;1030;p14"/>
          <p:cNvGrpSpPr/>
          <p:nvPr/>
        </p:nvGrpSpPr>
        <p:grpSpPr>
          <a:xfrm>
            <a:off x="8092000" y="1035804"/>
            <a:ext cx="122294" cy="132661"/>
            <a:chOff x="0" y="0"/>
            <a:chExt cx="122292" cy="132660"/>
          </a:xfrm>
        </p:grpSpPr>
        <p:sp>
          <p:nvSpPr>
            <p:cNvPr id="1235" name="Google Shape;1031;p14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36" name="Google Shape;1032;p14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38" name="Google Shape;1033;p14"/>
          <p:cNvSpPr/>
          <p:nvPr/>
        </p:nvSpPr>
        <p:spPr>
          <a:xfrm>
            <a:off x="1563741" y="477375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9" name="Google Shape;1034;p14"/>
          <p:cNvSpPr/>
          <p:nvPr/>
        </p:nvSpPr>
        <p:spPr>
          <a:xfrm>
            <a:off x="7970629" y="44018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242" name="Google Shape;1035;p14"/>
          <p:cNvGrpSpPr/>
          <p:nvPr/>
        </p:nvGrpSpPr>
        <p:grpSpPr>
          <a:xfrm>
            <a:off x="800050" y="4255016"/>
            <a:ext cx="122294" cy="132661"/>
            <a:chOff x="0" y="0"/>
            <a:chExt cx="122292" cy="132660"/>
          </a:xfrm>
        </p:grpSpPr>
        <p:sp>
          <p:nvSpPr>
            <p:cNvPr id="1240" name="Google Shape;1036;p14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41" name="Google Shape;1037;p14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43" name="Google Shape;1038;p14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4" name="Google Shape;1039;p14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5" name="Google Shape;1040;p14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6" name="Google Shape;1042;p14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7" name="Google Shape;1043;p14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8" name="Google Shape;1044;p14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9" name="Google Shape;1046;p14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0" name="Google Shape;1047;p14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1" name="Google Shape;1048;p14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2" name="Google Shape;1049;p14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3" name="Google Shape;1051;p14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4" name="Google Shape;1052;p14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5" name="Google Shape;1053;p14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6" name="Google Shape;1054;p14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7" name="Google Shape;1055;p14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8" name="Google Shape;1056;p14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9" name="Google Shape;1057;p14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0" name="Google Shape;1058;p14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1" name="Google Shape;1059;p14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2" name="Google Shape;1061;p14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3" name="Google Shape;1062;p14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4" name="Google Shape;1063;p14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5" name="Google Shape;1064;p14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6" name="Google Shape;1065;p14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7" name="Google Shape;1066;p14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8" name="Google Shape;1067;p14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9" name="Google Shape;1068;p14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0" name="Google Shape;1069;p14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1" name="Google Shape;1071;p14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2" name="Google Shape;1072;p14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3" name="Google Shape;1073;p14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4" name="Google Shape;1074;p14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5" name="Google Shape;1076;p14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6" name="Google Shape;1077;p14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7" name="Google Shape;1078;p14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8" name="Google Shape;1079;p14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9" name="Google Shape;1081;p14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80" name="Google Shape;1082;p14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81" name="Google Shape;1083;p14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82" name="Google Shape;1084;p14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83" name="Google Shape;1086;p14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84" name="Google Shape;1087;p14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85" name="Google Shape;632;p19"/>
          <p:cNvSpPr txBox="1"/>
          <p:nvPr/>
        </p:nvSpPr>
        <p:spPr>
          <a:xfrm rot="5400000">
            <a:off x="-323085" y="3763688"/>
            <a:ext cx="1052294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286" name="Google Shape;1105;p42"/>
          <p:cNvSpPr/>
          <p:nvPr/>
        </p:nvSpPr>
        <p:spPr>
          <a:xfrm>
            <a:off x="81025" y="3246603"/>
            <a:ext cx="244074" cy="218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chemeClr val="accent3">
              <a:lumOff val="7549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287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8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7"/>
          <a:stretch>
            <a:fillRect/>
          </a:stretch>
        </p:blipFill>
        <p:spPr>
          <a:xfrm>
            <a:off x="3375008" y="290890"/>
            <a:ext cx="2195651" cy="3992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93" name="تجميع"/>
          <p:cNvGrpSpPr/>
          <p:nvPr/>
        </p:nvGrpSpPr>
        <p:grpSpPr>
          <a:xfrm>
            <a:off x="6432847" y="275053"/>
            <a:ext cx="1893432" cy="297766"/>
            <a:chOff x="0" y="0"/>
            <a:chExt cx="1893431" cy="297764"/>
          </a:xfrm>
        </p:grpSpPr>
        <p:grpSp>
          <p:nvGrpSpPr>
            <p:cNvPr id="1291" name="تجميع"/>
            <p:cNvGrpSpPr/>
            <p:nvPr/>
          </p:nvGrpSpPr>
          <p:grpSpPr>
            <a:xfrm rot="5400000">
              <a:off x="797833" y="-797834"/>
              <a:ext cx="297765" cy="1893432"/>
              <a:chOff x="0" y="0"/>
              <a:chExt cx="297764" cy="1893431"/>
            </a:xfrm>
          </p:grpSpPr>
          <p:sp>
            <p:nvSpPr>
              <p:cNvPr id="1289" name="Google Shape;2631;p60"/>
              <p:cNvSpPr/>
              <p:nvPr/>
            </p:nvSpPr>
            <p:spPr>
              <a:xfrm rot="5400000">
                <a:off x="-125025" y="125024"/>
                <a:ext cx="547814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0" name="Google Shape;2632;p60"/>
              <p:cNvSpPr/>
              <p:nvPr/>
            </p:nvSpPr>
            <p:spPr>
              <a:xfrm rot="5400000">
                <a:off x="-604476" y="991191"/>
                <a:ext cx="1506717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92" name="التاريخ"/>
            <p:cNvSpPr txBox="1"/>
            <p:nvPr/>
          </p:nvSpPr>
          <p:spPr>
            <a:xfrm>
              <a:off x="1482376" y="50190"/>
              <a:ext cx="407368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1309" name="Google Shape;1848;p53"/>
          <p:cNvGrpSpPr/>
          <p:nvPr/>
        </p:nvGrpSpPr>
        <p:grpSpPr>
          <a:xfrm>
            <a:off x="6293505" y="229461"/>
            <a:ext cx="411526" cy="388951"/>
            <a:chOff x="24" y="0"/>
            <a:chExt cx="411525" cy="388949"/>
          </a:xfrm>
        </p:grpSpPr>
        <p:sp>
          <p:nvSpPr>
            <p:cNvPr id="1294" name="Google Shape;1849;p53"/>
            <p:cNvSpPr/>
            <p:nvPr/>
          </p:nvSpPr>
          <p:spPr>
            <a:xfrm>
              <a:off x="6475" y="88374"/>
              <a:ext cx="308326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95" name="Google Shape;1850;p53"/>
            <p:cNvSpPr/>
            <p:nvPr/>
          </p:nvSpPr>
          <p:spPr>
            <a:xfrm>
              <a:off x="289650" y="88374"/>
              <a:ext cx="71601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96" name="Google Shape;1851;p53"/>
            <p:cNvSpPr/>
            <p:nvPr/>
          </p:nvSpPr>
          <p:spPr>
            <a:xfrm>
              <a:off x="6475" y="34849"/>
              <a:ext cx="30832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97" name="Google Shape;1852;p53"/>
            <p:cNvSpPr/>
            <p:nvPr/>
          </p:nvSpPr>
          <p:spPr>
            <a:xfrm>
              <a:off x="310275" y="34849"/>
              <a:ext cx="5097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98" name="Google Shape;1853;p53"/>
            <p:cNvSpPr/>
            <p:nvPr/>
          </p:nvSpPr>
          <p:spPr>
            <a:xfrm>
              <a:off x="49050" y="6449"/>
              <a:ext cx="37401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99" name="Google Shape;1854;p53"/>
            <p:cNvSpPr/>
            <p:nvPr/>
          </p:nvSpPr>
          <p:spPr>
            <a:xfrm>
              <a:off x="281250" y="6449"/>
              <a:ext cx="37426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00" name="Google Shape;1855;p53"/>
            <p:cNvSpPr/>
            <p:nvPr/>
          </p:nvSpPr>
          <p:spPr>
            <a:xfrm>
              <a:off x="45825" y="136749"/>
              <a:ext cx="276076" cy="16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01" name="Google Shape;1856;p53"/>
            <p:cNvSpPr/>
            <p:nvPr/>
          </p:nvSpPr>
          <p:spPr>
            <a:xfrm>
              <a:off x="194825" y="172874"/>
              <a:ext cx="210276" cy="210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02" name="Google Shape;1857;p53"/>
            <p:cNvSpPr/>
            <p:nvPr/>
          </p:nvSpPr>
          <p:spPr>
            <a:xfrm>
              <a:off x="219325" y="196749"/>
              <a:ext cx="161901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03" name="Google Shape;1858;p53"/>
            <p:cNvSpPr/>
            <p:nvPr/>
          </p:nvSpPr>
          <p:spPr>
            <a:xfrm>
              <a:off x="274800" y="196749"/>
              <a:ext cx="106426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04" name="Google Shape;1859;p53"/>
            <p:cNvSpPr/>
            <p:nvPr/>
          </p:nvSpPr>
          <p:spPr>
            <a:xfrm>
              <a:off x="287050" y="264474"/>
              <a:ext cx="26451" cy="2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05" name="Google Shape;1860;p53"/>
            <p:cNvSpPr/>
            <p:nvPr/>
          </p:nvSpPr>
          <p:spPr>
            <a:xfrm>
              <a:off x="24" y="-1"/>
              <a:ext cx="367677" cy="3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410" y="4048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090" y="4048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06" name="Google Shape;1861;p53"/>
            <p:cNvSpPr/>
            <p:nvPr/>
          </p:nvSpPr>
          <p:spPr>
            <a:xfrm>
              <a:off x="40000" y="130950"/>
              <a:ext cx="371551" cy="2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613" y="5670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07" name="Google Shape;1862;p53"/>
            <p:cNvSpPr/>
            <p:nvPr/>
          </p:nvSpPr>
          <p:spPr>
            <a:xfrm>
              <a:off x="212875" y="190924"/>
              <a:ext cx="174176" cy="17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08" name="Google Shape;1863;p53"/>
            <p:cNvSpPr/>
            <p:nvPr/>
          </p:nvSpPr>
          <p:spPr>
            <a:xfrm>
              <a:off x="279325" y="225124"/>
              <a:ext cx="39976" cy="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3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" name="Google Shape;1089;p15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317" name="Google Shape;1090;p15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320" name="Google Shape;1091;p15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318" name="Google Shape;1092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9" name="Google Shape;1093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21" name="Google Shape;1094;p15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324" name="Google Shape;1095;p15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322" name="Google Shape;1096;p15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3" name="Google Shape;1097;p15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27" name="Google Shape;1098;p15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325" name="Google Shape;1099;p15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6" name="Google Shape;1100;p15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30" name="Google Shape;1101;p15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328" name="Google Shape;1102;p15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9" name="Google Shape;1103;p15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33" name="Google Shape;1104;p15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331" name="Google Shape;1105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2" name="Google Shape;1106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36" name="Google Shape;1107;p15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334" name="Google Shape;1108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5" name="Google Shape;1109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37" name="Google Shape;1110;p15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8" name="Google Shape;1111;p15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3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343" name="Google Shape;1113;p15"/>
          <p:cNvGrpSpPr/>
          <p:nvPr/>
        </p:nvGrpSpPr>
        <p:grpSpPr>
          <a:xfrm>
            <a:off x="559509" y="366923"/>
            <a:ext cx="297885" cy="313811"/>
            <a:chOff x="0" y="0"/>
            <a:chExt cx="297884" cy="313810"/>
          </a:xfrm>
        </p:grpSpPr>
        <p:sp>
          <p:nvSpPr>
            <p:cNvPr id="1341" name="Google Shape;1114;p15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2" name="Google Shape;1115;p15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54" name="Google Shape;1116;p15"/>
          <p:cNvGrpSpPr/>
          <p:nvPr/>
        </p:nvGrpSpPr>
        <p:grpSpPr>
          <a:xfrm>
            <a:off x="7942313" y="4463787"/>
            <a:ext cx="291351" cy="281326"/>
            <a:chOff x="24" y="24"/>
            <a:chExt cx="291350" cy="281325"/>
          </a:xfrm>
        </p:grpSpPr>
        <p:sp>
          <p:nvSpPr>
            <p:cNvPr id="1344" name="Google Shape;1117;p15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5" name="Google Shape;1118;p15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6" name="Google Shape;1119;p15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7" name="Google Shape;1120;p15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8" name="Google Shape;1121;p15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9" name="Google Shape;1122;p15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0" name="Google Shape;1123;p15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1" name="Google Shape;1124;p15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2" name="Google Shape;1125;p15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3" name="Google Shape;1126;p15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57" name="Google Shape;1127;p15"/>
          <p:cNvGrpSpPr/>
          <p:nvPr/>
        </p:nvGrpSpPr>
        <p:grpSpPr>
          <a:xfrm>
            <a:off x="1261250" y="340829"/>
            <a:ext cx="122294" cy="132661"/>
            <a:chOff x="0" y="0"/>
            <a:chExt cx="122292" cy="132660"/>
          </a:xfrm>
        </p:grpSpPr>
        <p:sp>
          <p:nvSpPr>
            <p:cNvPr id="1355" name="Google Shape;1128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6" name="Google Shape;1129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358" name="Google Shape;1130;p15"/>
          <p:cNvSpPr/>
          <p:nvPr/>
        </p:nvSpPr>
        <p:spPr>
          <a:xfrm>
            <a:off x="8043991" y="362788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59" name="Google Shape;1131;p15"/>
          <p:cNvSpPr/>
          <p:nvPr/>
        </p:nvSpPr>
        <p:spPr>
          <a:xfrm>
            <a:off x="8159817" y="4194000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362" name="Google Shape;1132;p15"/>
          <p:cNvGrpSpPr/>
          <p:nvPr/>
        </p:nvGrpSpPr>
        <p:grpSpPr>
          <a:xfrm>
            <a:off x="7467275" y="4673391"/>
            <a:ext cx="122294" cy="132661"/>
            <a:chOff x="0" y="0"/>
            <a:chExt cx="122292" cy="132660"/>
          </a:xfrm>
        </p:grpSpPr>
        <p:sp>
          <p:nvSpPr>
            <p:cNvPr id="1360" name="Google Shape;1133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1" name="Google Shape;1134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363" name="Google Shape;1135;p15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64" name="Google Shape;1136;p15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65" name="Google Shape;1137;p15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66" name="Google Shape;1139;p15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67" name="Google Shape;1140;p15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68" name="Google Shape;1141;p15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69" name="Google Shape;1143;p15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70" name="Google Shape;1144;p15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71" name="Google Shape;1145;p15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72" name="Google Shape;1146;p15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73" name="Google Shape;1148;p15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74" name="Google Shape;1149;p15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75" name="Google Shape;1150;p15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76" name="Google Shape;1151;p15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77" name="Google Shape;1152;p15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78" name="Google Shape;1153;p15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79" name="Google Shape;1154;p15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80" name="Google Shape;1155;p15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81" name="Google Shape;1156;p15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82" name="Google Shape;1158;p15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83" name="Google Shape;1159;p15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84" name="Google Shape;1160;p15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85" name="Google Shape;1161;p15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86" name="Google Shape;1162;p15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87" name="Google Shape;1163;p15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88" name="Google Shape;1164;p15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89" name="Google Shape;1165;p15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0" name="Google Shape;1166;p15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1" name="Google Shape;1168;p15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2" name="Google Shape;1169;p15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3" name="Google Shape;1170;p15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4" name="Google Shape;1171;p15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5" name="Google Shape;1173;p15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6" name="Google Shape;1174;p15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7" name="Google Shape;1175;p15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8" name="Google Shape;1176;p15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9" name="Google Shape;1178;p15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0" name="Google Shape;1179;p15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1" name="Google Shape;1180;p15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2" name="Google Shape;1181;p15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3" name="Google Shape;1183;p15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4" name="Google Shape;1184;p15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5" name="Google Shape;632;p19"/>
          <p:cNvSpPr txBox="1"/>
          <p:nvPr/>
        </p:nvSpPr>
        <p:spPr>
          <a:xfrm rot="5400000">
            <a:off x="-323085" y="3763688"/>
            <a:ext cx="1052294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406" name="Google Shape;1105;p42"/>
          <p:cNvSpPr/>
          <p:nvPr/>
        </p:nvSpPr>
        <p:spPr>
          <a:xfrm>
            <a:off x="81025" y="3246603"/>
            <a:ext cx="244074" cy="218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chemeClr val="accent3">
              <a:lumOff val="7549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407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8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7"/>
          <a:stretch>
            <a:fillRect/>
          </a:stretch>
        </p:blipFill>
        <p:spPr>
          <a:xfrm>
            <a:off x="3375008" y="290890"/>
            <a:ext cx="2195651" cy="3992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13" name="تجميع"/>
          <p:cNvGrpSpPr/>
          <p:nvPr/>
        </p:nvGrpSpPr>
        <p:grpSpPr>
          <a:xfrm>
            <a:off x="6432847" y="275053"/>
            <a:ext cx="1893432" cy="297766"/>
            <a:chOff x="0" y="0"/>
            <a:chExt cx="1893431" cy="297764"/>
          </a:xfrm>
        </p:grpSpPr>
        <p:grpSp>
          <p:nvGrpSpPr>
            <p:cNvPr id="1411" name="تجميع"/>
            <p:cNvGrpSpPr/>
            <p:nvPr/>
          </p:nvGrpSpPr>
          <p:grpSpPr>
            <a:xfrm rot="5400000">
              <a:off x="797833" y="-797834"/>
              <a:ext cx="297765" cy="1893432"/>
              <a:chOff x="0" y="0"/>
              <a:chExt cx="297764" cy="1893431"/>
            </a:xfrm>
          </p:grpSpPr>
          <p:sp>
            <p:nvSpPr>
              <p:cNvPr id="1409" name="Google Shape;2631;p60"/>
              <p:cNvSpPr/>
              <p:nvPr/>
            </p:nvSpPr>
            <p:spPr>
              <a:xfrm rot="5400000">
                <a:off x="-125025" y="125024"/>
                <a:ext cx="547814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0" name="Google Shape;2632;p60"/>
              <p:cNvSpPr/>
              <p:nvPr/>
            </p:nvSpPr>
            <p:spPr>
              <a:xfrm rot="5400000">
                <a:off x="-604476" y="991191"/>
                <a:ext cx="1506717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12" name="التاريخ"/>
            <p:cNvSpPr txBox="1"/>
            <p:nvPr/>
          </p:nvSpPr>
          <p:spPr>
            <a:xfrm>
              <a:off x="1482376" y="50190"/>
              <a:ext cx="407368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1429" name="Google Shape;1848;p53"/>
          <p:cNvGrpSpPr/>
          <p:nvPr/>
        </p:nvGrpSpPr>
        <p:grpSpPr>
          <a:xfrm>
            <a:off x="6293505" y="229461"/>
            <a:ext cx="411526" cy="388951"/>
            <a:chOff x="24" y="0"/>
            <a:chExt cx="411525" cy="388949"/>
          </a:xfrm>
        </p:grpSpPr>
        <p:sp>
          <p:nvSpPr>
            <p:cNvPr id="1414" name="Google Shape;1849;p53"/>
            <p:cNvSpPr/>
            <p:nvPr/>
          </p:nvSpPr>
          <p:spPr>
            <a:xfrm>
              <a:off x="6475" y="88374"/>
              <a:ext cx="308326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5" name="Google Shape;1850;p53"/>
            <p:cNvSpPr/>
            <p:nvPr/>
          </p:nvSpPr>
          <p:spPr>
            <a:xfrm>
              <a:off x="289650" y="88374"/>
              <a:ext cx="71601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6" name="Google Shape;1851;p53"/>
            <p:cNvSpPr/>
            <p:nvPr/>
          </p:nvSpPr>
          <p:spPr>
            <a:xfrm>
              <a:off x="6475" y="34849"/>
              <a:ext cx="30832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7" name="Google Shape;1852;p53"/>
            <p:cNvSpPr/>
            <p:nvPr/>
          </p:nvSpPr>
          <p:spPr>
            <a:xfrm>
              <a:off x="310275" y="34849"/>
              <a:ext cx="5097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8" name="Google Shape;1853;p53"/>
            <p:cNvSpPr/>
            <p:nvPr/>
          </p:nvSpPr>
          <p:spPr>
            <a:xfrm>
              <a:off x="49050" y="6449"/>
              <a:ext cx="37401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1854;p53"/>
            <p:cNvSpPr/>
            <p:nvPr/>
          </p:nvSpPr>
          <p:spPr>
            <a:xfrm>
              <a:off x="281250" y="6449"/>
              <a:ext cx="37426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0" name="Google Shape;1855;p53"/>
            <p:cNvSpPr/>
            <p:nvPr/>
          </p:nvSpPr>
          <p:spPr>
            <a:xfrm>
              <a:off x="45825" y="136749"/>
              <a:ext cx="276076" cy="16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1" name="Google Shape;1856;p53"/>
            <p:cNvSpPr/>
            <p:nvPr/>
          </p:nvSpPr>
          <p:spPr>
            <a:xfrm>
              <a:off x="194825" y="172874"/>
              <a:ext cx="210276" cy="210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2" name="Google Shape;1857;p53"/>
            <p:cNvSpPr/>
            <p:nvPr/>
          </p:nvSpPr>
          <p:spPr>
            <a:xfrm>
              <a:off x="219325" y="196749"/>
              <a:ext cx="161901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3" name="Google Shape;1858;p53"/>
            <p:cNvSpPr/>
            <p:nvPr/>
          </p:nvSpPr>
          <p:spPr>
            <a:xfrm>
              <a:off x="274800" y="196749"/>
              <a:ext cx="106426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4" name="Google Shape;1859;p53"/>
            <p:cNvSpPr/>
            <p:nvPr/>
          </p:nvSpPr>
          <p:spPr>
            <a:xfrm>
              <a:off x="287050" y="264474"/>
              <a:ext cx="26451" cy="2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5" name="Google Shape;1860;p53"/>
            <p:cNvSpPr/>
            <p:nvPr/>
          </p:nvSpPr>
          <p:spPr>
            <a:xfrm>
              <a:off x="24" y="-1"/>
              <a:ext cx="367677" cy="3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410" y="4048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090" y="4048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6" name="Google Shape;1861;p53"/>
            <p:cNvSpPr/>
            <p:nvPr/>
          </p:nvSpPr>
          <p:spPr>
            <a:xfrm>
              <a:off x="40000" y="130950"/>
              <a:ext cx="371551" cy="2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613" y="5670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7" name="Google Shape;1862;p53"/>
            <p:cNvSpPr/>
            <p:nvPr/>
          </p:nvSpPr>
          <p:spPr>
            <a:xfrm>
              <a:off x="212875" y="190924"/>
              <a:ext cx="174176" cy="17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1863;p53"/>
            <p:cNvSpPr/>
            <p:nvPr/>
          </p:nvSpPr>
          <p:spPr>
            <a:xfrm>
              <a:off x="279325" y="225124"/>
              <a:ext cx="39976" cy="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43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186;p16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437" name="Google Shape;1187;p16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440" name="Google Shape;1188;p16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438" name="Google Shape;1189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9" name="Google Shape;1190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41" name="Google Shape;1191;p16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444" name="Google Shape;1192;p16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442" name="Google Shape;1193;p16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3" name="Google Shape;1194;p16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47" name="Google Shape;1195;p16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445" name="Google Shape;1196;p16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6" name="Google Shape;1197;p16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50" name="Google Shape;1198;p16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448" name="Google Shape;1199;p16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9" name="Google Shape;1200;p16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53" name="Google Shape;1201;p16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451" name="Google Shape;1202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2" name="Google Shape;1203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56" name="Google Shape;1204;p16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454" name="Google Shape;1205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5" name="Google Shape;1206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57" name="Google Shape;1207;p16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1208;p16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460" name="Google Shape;1209;p16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61" name="Google Shape;1210;p16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62" name="Google Shape;1211;p16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63" name="Google Shape;1213;p16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64" name="Google Shape;1214;p16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65" name="Google Shape;1215;p16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66" name="Google Shape;1217;p16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67" name="Google Shape;1218;p16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68" name="Google Shape;1219;p16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69" name="Google Shape;1220;p16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70" name="Google Shape;1222;p16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71" name="Google Shape;1223;p16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72" name="Google Shape;1224;p16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73" name="Google Shape;1225;p16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74" name="Google Shape;1226;p16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75" name="Google Shape;1227;p16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76" name="Google Shape;1228;p16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77" name="Google Shape;1229;p16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78" name="Google Shape;1230;p16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79" name="Google Shape;1232;p16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80" name="Google Shape;1233;p16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81" name="Google Shape;1234;p16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82" name="Google Shape;1235;p16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83" name="Google Shape;1236;p16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84" name="Google Shape;1237;p16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85" name="Google Shape;1238;p16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86" name="Google Shape;1239;p16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87" name="Google Shape;1240;p16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88" name="Google Shape;1242;p16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89" name="Google Shape;1243;p16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0" name="Google Shape;1244;p16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1" name="Google Shape;1245;p16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2" name="Google Shape;1247;p16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3" name="Google Shape;1248;p16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4" name="Google Shape;1249;p16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5" name="Google Shape;1250;p16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6" name="Google Shape;1252;p16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7" name="Google Shape;1253;p16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8" name="Google Shape;1254;p16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9" name="Google Shape;1255;p16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0" name="Google Shape;1257;p16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1" name="Google Shape;1258;p16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512" name="Google Shape;1259;p16"/>
          <p:cNvGrpSpPr/>
          <p:nvPr/>
        </p:nvGrpSpPr>
        <p:grpSpPr>
          <a:xfrm>
            <a:off x="726237" y="4500449"/>
            <a:ext cx="291351" cy="281326"/>
            <a:chOff x="24" y="24"/>
            <a:chExt cx="291350" cy="281325"/>
          </a:xfrm>
        </p:grpSpPr>
        <p:sp>
          <p:nvSpPr>
            <p:cNvPr id="1502" name="Google Shape;1260;p16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1261;p16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1262;p16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1263;p16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1264;p16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1265;p16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1266;p16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1267;p16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1268;p16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1269;p16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513" name="Google Shape;1270;p16"/>
          <p:cNvSpPr/>
          <p:nvPr/>
        </p:nvSpPr>
        <p:spPr>
          <a:xfrm>
            <a:off x="7346054" y="508099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516" name="Google Shape;1271;p16"/>
          <p:cNvGrpSpPr/>
          <p:nvPr/>
        </p:nvGrpSpPr>
        <p:grpSpPr>
          <a:xfrm>
            <a:off x="1539950" y="476516"/>
            <a:ext cx="122294" cy="132661"/>
            <a:chOff x="0" y="0"/>
            <a:chExt cx="122292" cy="132660"/>
          </a:xfrm>
        </p:grpSpPr>
        <p:sp>
          <p:nvSpPr>
            <p:cNvPr id="1514" name="Google Shape;1272;p16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15" name="Google Shape;1273;p16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517" name="Google Shape;1274;p16"/>
          <p:cNvSpPr/>
          <p:nvPr/>
        </p:nvSpPr>
        <p:spPr>
          <a:xfrm>
            <a:off x="1438404" y="4781813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8" name="Google Shape;632;p19"/>
          <p:cNvSpPr txBox="1"/>
          <p:nvPr/>
        </p:nvSpPr>
        <p:spPr>
          <a:xfrm rot="5400000">
            <a:off x="-323085" y="3763688"/>
            <a:ext cx="1052294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519" name="Google Shape;1105;p42"/>
          <p:cNvSpPr/>
          <p:nvPr/>
        </p:nvSpPr>
        <p:spPr>
          <a:xfrm>
            <a:off x="81025" y="3246603"/>
            <a:ext cx="244074" cy="218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chemeClr val="accent3">
              <a:lumOff val="7549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520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1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7"/>
          <a:stretch>
            <a:fillRect/>
          </a:stretch>
        </p:blipFill>
        <p:spPr>
          <a:xfrm>
            <a:off x="3375008" y="290890"/>
            <a:ext cx="2195651" cy="3992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26" name="تجميع"/>
          <p:cNvGrpSpPr/>
          <p:nvPr/>
        </p:nvGrpSpPr>
        <p:grpSpPr>
          <a:xfrm>
            <a:off x="6432847" y="275053"/>
            <a:ext cx="1893432" cy="297766"/>
            <a:chOff x="0" y="0"/>
            <a:chExt cx="1893431" cy="297764"/>
          </a:xfrm>
        </p:grpSpPr>
        <p:grpSp>
          <p:nvGrpSpPr>
            <p:cNvPr id="1524" name="تجميع"/>
            <p:cNvGrpSpPr/>
            <p:nvPr/>
          </p:nvGrpSpPr>
          <p:grpSpPr>
            <a:xfrm rot="5400000">
              <a:off x="797833" y="-797834"/>
              <a:ext cx="297765" cy="1893432"/>
              <a:chOff x="0" y="0"/>
              <a:chExt cx="297764" cy="1893431"/>
            </a:xfrm>
          </p:grpSpPr>
          <p:sp>
            <p:nvSpPr>
              <p:cNvPr id="1522" name="Google Shape;2631;p60"/>
              <p:cNvSpPr/>
              <p:nvPr/>
            </p:nvSpPr>
            <p:spPr>
              <a:xfrm rot="5400000">
                <a:off x="-125025" y="125024"/>
                <a:ext cx="547814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3" name="Google Shape;2632;p60"/>
              <p:cNvSpPr/>
              <p:nvPr/>
            </p:nvSpPr>
            <p:spPr>
              <a:xfrm rot="5400000">
                <a:off x="-604476" y="991191"/>
                <a:ext cx="1506717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25" name="التاريخ"/>
            <p:cNvSpPr txBox="1"/>
            <p:nvPr/>
          </p:nvSpPr>
          <p:spPr>
            <a:xfrm>
              <a:off x="1482376" y="50190"/>
              <a:ext cx="407368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1542" name="Google Shape;1848;p53"/>
          <p:cNvGrpSpPr/>
          <p:nvPr/>
        </p:nvGrpSpPr>
        <p:grpSpPr>
          <a:xfrm>
            <a:off x="6293505" y="229461"/>
            <a:ext cx="411526" cy="388951"/>
            <a:chOff x="24" y="0"/>
            <a:chExt cx="411525" cy="388949"/>
          </a:xfrm>
        </p:grpSpPr>
        <p:sp>
          <p:nvSpPr>
            <p:cNvPr id="1527" name="Google Shape;1849;p53"/>
            <p:cNvSpPr/>
            <p:nvPr/>
          </p:nvSpPr>
          <p:spPr>
            <a:xfrm>
              <a:off x="6475" y="88374"/>
              <a:ext cx="308326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28" name="Google Shape;1850;p53"/>
            <p:cNvSpPr/>
            <p:nvPr/>
          </p:nvSpPr>
          <p:spPr>
            <a:xfrm>
              <a:off x="289650" y="88374"/>
              <a:ext cx="71601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29" name="Google Shape;1851;p53"/>
            <p:cNvSpPr/>
            <p:nvPr/>
          </p:nvSpPr>
          <p:spPr>
            <a:xfrm>
              <a:off x="6475" y="34849"/>
              <a:ext cx="30832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0" name="Google Shape;1852;p53"/>
            <p:cNvSpPr/>
            <p:nvPr/>
          </p:nvSpPr>
          <p:spPr>
            <a:xfrm>
              <a:off x="310275" y="34849"/>
              <a:ext cx="5097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1" name="Google Shape;1853;p53"/>
            <p:cNvSpPr/>
            <p:nvPr/>
          </p:nvSpPr>
          <p:spPr>
            <a:xfrm>
              <a:off x="49050" y="6449"/>
              <a:ext cx="37401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2" name="Google Shape;1854;p53"/>
            <p:cNvSpPr/>
            <p:nvPr/>
          </p:nvSpPr>
          <p:spPr>
            <a:xfrm>
              <a:off x="281250" y="6449"/>
              <a:ext cx="37426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3" name="Google Shape;1855;p53"/>
            <p:cNvSpPr/>
            <p:nvPr/>
          </p:nvSpPr>
          <p:spPr>
            <a:xfrm>
              <a:off x="45825" y="136749"/>
              <a:ext cx="276076" cy="16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4" name="Google Shape;1856;p53"/>
            <p:cNvSpPr/>
            <p:nvPr/>
          </p:nvSpPr>
          <p:spPr>
            <a:xfrm>
              <a:off x="194825" y="172874"/>
              <a:ext cx="210276" cy="210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5" name="Google Shape;1857;p53"/>
            <p:cNvSpPr/>
            <p:nvPr/>
          </p:nvSpPr>
          <p:spPr>
            <a:xfrm>
              <a:off x="219325" y="196749"/>
              <a:ext cx="161901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6" name="Google Shape;1858;p53"/>
            <p:cNvSpPr/>
            <p:nvPr/>
          </p:nvSpPr>
          <p:spPr>
            <a:xfrm>
              <a:off x="274800" y="196749"/>
              <a:ext cx="106426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7" name="Google Shape;1859;p53"/>
            <p:cNvSpPr/>
            <p:nvPr/>
          </p:nvSpPr>
          <p:spPr>
            <a:xfrm>
              <a:off x="287050" y="264474"/>
              <a:ext cx="26451" cy="2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8" name="Google Shape;1860;p53"/>
            <p:cNvSpPr/>
            <p:nvPr/>
          </p:nvSpPr>
          <p:spPr>
            <a:xfrm>
              <a:off x="24" y="-1"/>
              <a:ext cx="367677" cy="3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410" y="4048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090" y="4048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9" name="Google Shape;1861;p53"/>
            <p:cNvSpPr/>
            <p:nvPr/>
          </p:nvSpPr>
          <p:spPr>
            <a:xfrm>
              <a:off x="40000" y="130950"/>
              <a:ext cx="371551" cy="2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613" y="5670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0" name="Google Shape;1862;p53"/>
            <p:cNvSpPr/>
            <p:nvPr/>
          </p:nvSpPr>
          <p:spPr>
            <a:xfrm>
              <a:off x="212875" y="190924"/>
              <a:ext cx="174176" cy="17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1" name="Google Shape;1863;p53"/>
            <p:cNvSpPr/>
            <p:nvPr/>
          </p:nvSpPr>
          <p:spPr>
            <a:xfrm>
              <a:off x="279325" y="225124"/>
              <a:ext cx="39976" cy="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5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2" name="Google Shape;1276;p17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550" name="Google Shape;1277;p17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553" name="Google Shape;1278;p17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551" name="Google Shape;1279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2" name="Google Shape;1280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54" name="Google Shape;1281;p17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557" name="Google Shape;1282;p17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555" name="Google Shape;1283;p17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6" name="Google Shape;1284;p17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60" name="Google Shape;1285;p17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558" name="Google Shape;1286;p17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9" name="Google Shape;1287;p17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63" name="Google Shape;1288;p17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561" name="Google Shape;1289;p17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2" name="Google Shape;1290;p17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66" name="Google Shape;1291;p17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564" name="Google Shape;1292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5" name="Google Shape;1293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69" name="Google Shape;1294;p17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567" name="Google Shape;1295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8" name="Google Shape;1296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70" name="Google Shape;1297;p17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1" name="Google Shape;1298;p17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573" name="Google Shape;1299;p17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74" name="Google Shape;1300;p17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75" name="Google Shape;1301;p17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76" name="Google Shape;1303;p17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77" name="Google Shape;1304;p17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78" name="Google Shape;1305;p17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79" name="Google Shape;1307;p17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80" name="Google Shape;1308;p17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81" name="Google Shape;1309;p17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82" name="Google Shape;1310;p17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83" name="Google Shape;1312;p17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84" name="Google Shape;1313;p17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85" name="Google Shape;1314;p17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86" name="Google Shape;1315;p17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87" name="Google Shape;1316;p17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88" name="Google Shape;1317;p17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89" name="Google Shape;1318;p17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90" name="Google Shape;1319;p17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91" name="Google Shape;1320;p17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92" name="Google Shape;1322;p17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93" name="Google Shape;1323;p17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94" name="Google Shape;1324;p17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95" name="Google Shape;1325;p17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96" name="Google Shape;1326;p17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97" name="Google Shape;1327;p17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98" name="Google Shape;1328;p17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99" name="Google Shape;1329;p17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00" name="Google Shape;1330;p17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01" name="Google Shape;1332;p17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02" name="Google Shape;1333;p17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03" name="Google Shape;1334;p17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04" name="Google Shape;1335;p17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05" name="Google Shape;1337;p17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06" name="Google Shape;1338;p17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07" name="Google Shape;1339;p17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08" name="Google Shape;1340;p17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09" name="Google Shape;1342;p17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10" name="Google Shape;1343;p17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11" name="Google Shape;1344;p17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12" name="Google Shape;1345;p17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13" name="Google Shape;1347;p17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14" name="Google Shape;1348;p17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617" name="Google Shape;1349;p17"/>
          <p:cNvGrpSpPr/>
          <p:nvPr/>
        </p:nvGrpSpPr>
        <p:grpSpPr>
          <a:xfrm>
            <a:off x="559509" y="366923"/>
            <a:ext cx="297885" cy="313811"/>
            <a:chOff x="0" y="0"/>
            <a:chExt cx="297884" cy="313810"/>
          </a:xfrm>
        </p:grpSpPr>
        <p:sp>
          <p:nvSpPr>
            <p:cNvPr id="1615" name="Google Shape;1350;p17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1351;p17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28" name="Google Shape;1352;p17"/>
          <p:cNvGrpSpPr/>
          <p:nvPr/>
        </p:nvGrpSpPr>
        <p:grpSpPr>
          <a:xfrm>
            <a:off x="7942313" y="4463787"/>
            <a:ext cx="291351" cy="281326"/>
            <a:chOff x="24" y="24"/>
            <a:chExt cx="291350" cy="281325"/>
          </a:xfrm>
        </p:grpSpPr>
        <p:sp>
          <p:nvSpPr>
            <p:cNvPr id="1618" name="Google Shape;1353;p17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9" name="Google Shape;1354;p17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1355;p17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21" name="Google Shape;1356;p17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22" name="Google Shape;1357;p17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23" name="Google Shape;1358;p17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1359;p17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25" name="Google Shape;1360;p17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26" name="Google Shape;1361;p17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1362;p17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31" name="Google Shape;1363;p17"/>
          <p:cNvGrpSpPr/>
          <p:nvPr/>
        </p:nvGrpSpPr>
        <p:grpSpPr>
          <a:xfrm>
            <a:off x="1261250" y="340829"/>
            <a:ext cx="122294" cy="132661"/>
            <a:chOff x="0" y="0"/>
            <a:chExt cx="122292" cy="132660"/>
          </a:xfrm>
        </p:grpSpPr>
        <p:sp>
          <p:nvSpPr>
            <p:cNvPr id="1629" name="Google Shape;1364;p17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1365;p17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632" name="Google Shape;1366;p17"/>
          <p:cNvSpPr/>
          <p:nvPr/>
        </p:nvSpPr>
        <p:spPr>
          <a:xfrm>
            <a:off x="8043991" y="362788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3" name="Google Shape;1367;p17"/>
          <p:cNvSpPr/>
          <p:nvPr/>
        </p:nvSpPr>
        <p:spPr>
          <a:xfrm>
            <a:off x="8159817" y="4194000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636" name="Google Shape;1368;p17"/>
          <p:cNvGrpSpPr/>
          <p:nvPr/>
        </p:nvGrpSpPr>
        <p:grpSpPr>
          <a:xfrm>
            <a:off x="7467275" y="4673391"/>
            <a:ext cx="122294" cy="132661"/>
            <a:chOff x="0" y="0"/>
            <a:chExt cx="122292" cy="132660"/>
          </a:xfrm>
        </p:grpSpPr>
        <p:sp>
          <p:nvSpPr>
            <p:cNvPr id="1634" name="Google Shape;1369;p17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1370;p17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637" name="Google Shape;632;p19"/>
          <p:cNvSpPr txBox="1"/>
          <p:nvPr/>
        </p:nvSpPr>
        <p:spPr>
          <a:xfrm rot="5400000">
            <a:off x="-323085" y="3763688"/>
            <a:ext cx="1052294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638" name="Google Shape;1105;p42"/>
          <p:cNvSpPr/>
          <p:nvPr/>
        </p:nvSpPr>
        <p:spPr>
          <a:xfrm>
            <a:off x="81025" y="3246603"/>
            <a:ext cx="244074" cy="218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chemeClr val="accent3">
              <a:lumOff val="7549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639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0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7"/>
          <a:stretch>
            <a:fillRect/>
          </a:stretch>
        </p:blipFill>
        <p:spPr>
          <a:xfrm>
            <a:off x="3375008" y="290890"/>
            <a:ext cx="2195651" cy="3992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45" name="تجميع"/>
          <p:cNvGrpSpPr/>
          <p:nvPr/>
        </p:nvGrpSpPr>
        <p:grpSpPr>
          <a:xfrm>
            <a:off x="6432847" y="275053"/>
            <a:ext cx="1893432" cy="297766"/>
            <a:chOff x="0" y="0"/>
            <a:chExt cx="1893431" cy="297764"/>
          </a:xfrm>
        </p:grpSpPr>
        <p:grpSp>
          <p:nvGrpSpPr>
            <p:cNvPr id="1643" name="تجميع"/>
            <p:cNvGrpSpPr/>
            <p:nvPr/>
          </p:nvGrpSpPr>
          <p:grpSpPr>
            <a:xfrm rot="5400000">
              <a:off x="797833" y="-797834"/>
              <a:ext cx="297765" cy="1893432"/>
              <a:chOff x="0" y="0"/>
              <a:chExt cx="297764" cy="1893431"/>
            </a:xfrm>
          </p:grpSpPr>
          <p:sp>
            <p:nvSpPr>
              <p:cNvPr id="1641" name="Google Shape;2631;p60"/>
              <p:cNvSpPr/>
              <p:nvPr/>
            </p:nvSpPr>
            <p:spPr>
              <a:xfrm rot="5400000">
                <a:off x="-125025" y="125024"/>
                <a:ext cx="547814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2" name="Google Shape;2632;p60"/>
              <p:cNvSpPr/>
              <p:nvPr/>
            </p:nvSpPr>
            <p:spPr>
              <a:xfrm rot="5400000">
                <a:off x="-604476" y="991191"/>
                <a:ext cx="1506717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644" name="التاريخ"/>
            <p:cNvSpPr txBox="1"/>
            <p:nvPr/>
          </p:nvSpPr>
          <p:spPr>
            <a:xfrm>
              <a:off x="1482376" y="50190"/>
              <a:ext cx="407368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1661" name="Google Shape;1848;p53"/>
          <p:cNvGrpSpPr/>
          <p:nvPr/>
        </p:nvGrpSpPr>
        <p:grpSpPr>
          <a:xfrm>
            <a:off x="6293505" y="229461"/>
            <a:ext cx="411526" cy="388951"/>
            <a:chOff x="24" y="0"/>
            <a:chExt cx="411525" cy="388949"/>
          </a:xfrm>
        </p:grpSpPr>
        <p:sp>
          <p:nvSpPr>
            <p:cNvPr id="1646" name="Google Shape;1849;p53"/>
            <p:cNvSpPr/>
            <p:nvPr/>
          </p:nvSpPr>
          <p:spPr>
            <a:xfrm>
              <a:off x="6475" y="88374"/>
              <a:ext cx="308326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47" name="Google Shape;1850;p53"/>
            <p:cNvSpPr/>
            <p:nvPr/>
          </p:nvSpPr>
          <p:spPr>
            <a:xfrm>
              <a:off x="289650" y="88374"/>
              <a:ext cx="71601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48" name="Google Shape;1851;p53"/>
            <p:cNvSpPr/>
            <p:nvPr/>
          </p:nvSpPr>
          <p:spPr>
            <a:xfrm>
              <a:off x="6475" y="34849"/>
              <a:ext cx="30832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49" name="Google Shape;1852;p53"/>
            <p:cNvSpPr/>
            <p:nvPr/>
          </p:nvSpPr>
          <p:spPr>
            <a:xfrm>
              <a:off x="310275" y="34849"/>
              <a:ext cx="5097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50" name="Google Shape;1853;p53"/>
            <p:cNvSpPr/>
            <p:nvPr/>
          </p:nvSpPr>
          <p:spPr>
            <a:xfrm>
              <a:off x="49050" y="6449"/>
              <a:ext cx="37401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51" name="Google Shape;1854;p53"/>
            <p:cNvSpPr/>
            <p:nvPr/>
          </p:nvSpPr>
          <p:spPr>
            <a:xfrm>
              <a:off x="281250" y="6449"/>
              <a:ext cx="37426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1855;p53"/>
            <p:cNvSpPr/>
            <p:nvPr/>
          </p:nvSpPr>
          <p:spPr>
            <a:xfrm>
              <a:off x="45825" y="136749"/>
              <a:ext cx="276076" cy="16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1856;p53"/>
            <p:cNvSpPr/>
            <p:nvPr/>
          </p:nvSpPr>
          <p:spPr>
            <a:xfrm>
              <a:off x="194825" y="172874"/>
              <a:ext cx="210276" cy="210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54" name="Google Shape;1857;p53"/>
            <p:cNvSpPr/>
            <p:nvPr/>
          </p:nvSpPr>
          <p:spPr>
            <a:xfrm>
              <a:off x="219325" y="196749"/>
              <a:ext cx="161901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55" name="Google Shape;1858;p53"/>
            <p:cNvSpPr/>
            <p:nvPr/>
          </p:nvSpPr>
          <p:spPr>
            <a:xfrm>
              <a:off x="274800" y="196749"/>
              <a:ext cx="106426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56" name="Google Shape;1859;p53"/>
            <p:cNvSpPr/>
            <p:nvPr/>
          </p:nvSpPr>
          <p:spPr>
            <a:xfrm>
              <a:off x="287050" y="264474"/>
              <a:ext cx="26451" cy="2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1860;p53"/>
            <p:cNvSpPr/>
            <p:nvPr/>
          </p:nvSpPr>
          <p:spPr>
            <a:xfrm>
              <a:off x="24" y="-1"/>
              <a:ext cx="367677" cy="3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410" y="4048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090" y="4048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58" name="Google Shape;1861;p53"/>
            <p:cNvSpPr/>
            <p:nvPr/>
          </p:nvSpPr>
          <p:spPr>
            <a:xfrm>
              <a:off x="40000" y="130950"/>
              <a:ext cx="371551" cy="2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613" y="5670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59" name="Google Shape;1862;p53"/>
            <p:cNvSpPr/>
            <p:nvPr/>
          </p:nvSpPr>
          <p:spPr>
            <a:xfrm>
              <a:off x="212875" y="190924"/>
              <a:ext cx="174176" cy="17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1863;p53"/>
            <p:cNvSpPr/>
            <p:nvPr/>
          </p:nvSpPr>
          <p:spPr>
            <a:xfrm>
              <a:off x="279325" y="225124"/>
              <a:ext cx="39976" cy="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6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1" name="Google Shape;1372;p18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669" name="Google Shape;1373;p18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72" name="Google Shape;1374;p18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670" name="Google Shape;1375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1" name="Google Shape;1376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673" name="Google Shape;1377;p18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76" name="Google Shape;1378;p18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674" name="Google Shape;1379;p18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5" name="Google Shape;1380;p18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79" name="Google Shape;1381;p18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677" name="Google Shape;1382;p18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8" name="Google Shape;1383;p18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82" name="Google Shape;1384;p18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680" name="Google Shape;1385;p18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1" name="Google Shape;1386;p18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85" name="Google Shape;1387;p18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683" name="Google Shape;1388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4" name="Google Shape;1389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88" name="Google Shape;1390;p18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686" name="Google Shape;1391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7" name="Google Shape;1392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689" name="Google Shape;1393;p18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1394;p18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692" name="Google Shape;1395;p18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93" name="Google Shape;1396;p18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94" name="Google Shape;1397;p18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95" name="Google Shape;1399;p18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96" name="Google Shape;1400;p18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97" name="Google Shape;1401;p18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98" name="Google Shape;1403;p18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99" name="Google Shape;1404;p18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00" name="Google Shape;1405;p18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01" name="Google Shape;1406;p18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02" name="Google Shape;1408;p18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03" name="Google Shape;1409;p18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04" name="Google Shape;1410;p18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05" name="Google Shape;1411;p18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06" name="Google Shape;1412;p18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07" name="Google Shape;1413;p18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08" name="Google Shape;1414;p18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09" name="Google Shape;1415;p18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10" name="Google Shape;1416;p18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11" name="Google Shape;1418;p18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12" name="Google Shape;1419;p18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13" name="Google Shape;1420;p18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14" name="Google Shape;1421;p18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15" name="Google Shape;1422;p18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16" name="Google Shape;1423;p18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17" name="Google Shape;1424;p18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18" name="Google Shape;1425;p18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19" name="Google Shape;1426;p18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20" name="Google Shape;1428;p18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21" name="Google Shape;1429;p18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22" name="Google Shape;1430;p18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23" name="Google Shape;1431;p18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24" name="Google Shape;1433;p18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25" name="Google Shape;1434;p18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26" name="Google Shape;1435;p18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27" name="Google Shape;1436;p18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28" name="Google Shape;1438;p18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29" name="Google Shape;1439;p18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30" name="Google Shape;1440;p18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31" name="Google Shape;1441;p18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32" name="Google Shape;1443;p18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33" name="Google Shape;1444;p18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34" name="Google Shape;1445;p18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737" name="Google Shape;1446;p18"/>
          <p:cNvGrpSpPr/>
          <p:nvPr/>
        </p:nvGrpSpPr>
        <p:grpSpPr>
          <a:xfrm>
            <a:off x="1118671" y="879023"/>
            <a:ext cx="297886" cy="313811"/>
            <a:chOff x="0" y="0"/>
            <a:chExt cx="297884" cy="313810"/>
          </a:xfrm>
        </p:grpSpPr>
        <p:sp>
          <p:nvSpPr>
            <p:cNvPr id="1735" name="Google Shape;1447;p18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1448;p18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48" name="Google Shape;1449;p18"/>
          <p:cNvGrpSpPr/>
          <p:nvPr/>
        </p:nvGrpSpPr>
        <p:grpSpPr>
          <a:xfrm>
            <a:off x="7814275" y="4463775"/>
            <a:ext cx="291351" cy="281326"/>
            <a:chOff x="24" y="24"/>
            <a:chExt cx="291350" cy="281325"/>
          </a:xfrm>
        </p:grpSpPr>
        <p:sp>
          <p:nvSpPr>
            <p:cNvPr id="1738" name="Google Shape;1450;p18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9" name="Google Shape;1451;p18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0" name="Google Shape;1452;p18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1" name="Google Shape;1453;p18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2" name="Google Shape;1454;p18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3" name="Google Shape;1455;p18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4" name="Google Shape;1456;p18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5" name="Google Shape;1457;p18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6" name="Google Shape;1458;p18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7" name="Google Shape;1459;p18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51" name="Google Shape;1460;p18"/>
          <p:cNvGrpSpPr/>
          <p:nvPr/>
        </p:nvGrpSpPr>
        <p:grpSpPr>
          <a:xfrm>
            <a:off x="7578550" y="722616"/>
            <a:ext cx="122294" cy="132661"/>
            <a:chOff x="0" y="0"/>
            <a:chExt cx="122292" cy="132660"/>
          </a:xfrm>
        </p:grpSpPr>
        <p:sp>
          <p:nvSpPr>
            <p:cNvPr id="1749" name="Google Shape;1461;p18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0" name="Google Shape;1462;p18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752" name="Google Shape;1463;p18"/>
          <p:cNvSpPr/>
          <p:nvPr/>
        </p:nvSpPr>
        <p:spPr>
          <a:xfrm>
            <a:off x="1893116" y="539074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53" name="Google Shape;1464;p18"/>
          <p:cNvSpPr/>
          <p:nvPr/>
        </p:nvSpPr>
        <p:spPr>
          <a:xfrm>
            <a:off x="8228954" y="4065025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54" name="Google Shape;632;p19"/>
          <p:cNvSpPr txBox="1"/>
          <p:nvPr/>
        </p:nvSpPr>
        <p:spPr>
          <a:xfrm rot="5400000">
            <a:off x="-323085" y="3763688"/>
            <a:ext cx="1052294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755" name="Google Shape;1105;p42"/>
          <p:cNvSpPr/>
          <p:nvPr/>
        </p:nvSpPr>
        <p:spPr>
          <a:xfrm>
            <a:off x="81025" y="3246603"/>
            <a:ext cx="244074" cy="218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chemeClr val="accent3">
              <a:lumOff val="7549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756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7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7"/>
          <a:stretch>
            <a:fillRect/>
          </a:stretch>
        </p:blipFill>
        <p:spPr>
          <a:xfrm>
            <a:off x="3375008" y="290890"/>
            <a:ext cx="2195651" cy="3992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2" name="تجميع"/>
          <p:cNvGrpSpPr/>
          <p:nvPr/>
        </p:nvGrpSpPr>
        <p:grpSpPr>
          <a:xfrm>
            <a:off x="6432847" y="275053"/>
            <a:ext cx="1893432" cy="297766"/>
            <a:chOff x="0" y="0"/>
            <a:chExt cx="1893431" cy="297764"/>
          </a:xfrm>
        </p:grpSpPr>
        <p:grpSp>
          <p:nvGrpSpPr>
            <p:cNvPr id="1760" name="تجميع"/>
            <p:cNvGrpSpPr/>
            <p:nvPr/>
          </p:nvGrpSpPr>
          <p:grpSpPr>
            <a:xfrm rot="5400000">
              <a:off x="797833" y="-797834"/>
              <a:ext cx="297765" cy="1893432"/>
              <a:chOff x="0" y="0"/>
              <a:chExt cx="297764" cy="1893431"/>
            </a:xfrm>
          </p:grpSpPr>
          <p:sp>
            <p:nvSpPr>
              <p:cNvPr id="1758" name="Google Shape;2631;p60"/>
              <p:cNvSpPr/>
              <p:nvPr/>
            </p:nvSpPr>
            <p:spPr>
              <a:xfrm rot="5400000">
                <a:off x="-125025" y="125024"/>
                <a:ext cx="547814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9" name="Google Shape;2632;p60"/>
              <p:cNvSpPr/>
              <p:nvPr/>
            </p:nvSpPr>
            <p:spPr>
              <a:xfrm rot="5400000">
                <a:off x="-604476" y="991191"/>
                <a:ext cx="1506717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761" name="التاريخ"/>
            <p:cNvSpPr txBox="1"/>
            <p:nvPr/>
          </p:nvSpPr>
          <p:spPr>
            <a:xfrm>
              <a:off x="1482376" y="50190"/>
              <a:ext cx="407368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1778" name="Google Shape;1848;p53"/>
          <p:cNvGrpSpPr/>
          <p:nvPr/>
        </p:nvGrpSpPr>
        <p:grpSpPr>
          <a:xfrm>
            <a:off x="6293505" y="229461"/>
            <a:ext cx="411526" cy="388951"/>
            <a:chOff x="24" y="0"/>
            <a:chExt cx="411525" cy="388949"/>
          </a:xfrm>
        </p:grpSpPr>
        <p:sp>
          <p:nvSpPr>
            <p:cNvPr id="1763" name="Google Shape;1849;p53"/>
            <p:cNvSpPr/>
            <p:nvPr/>
          </p:nvSpPr>
          <p:spPr>
            <a:xfrm>
              <a:off x="6475" y="88374"/>
              <a:ext cx="308326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1850;p53"/>
            <p:cNvSpPr/>
            <p:nvPr/>
          </p:nvSpPr>
          <p:spPr>
            <a:xfrm>
              <a:off x="289650" y="88374"/>
              <a:ext cx="71601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1851;p53"/>
            <p:cNvSpPr/>
            <p:nvPr/>
          </p:nvSpPr>
          <p:spPr>
            <a:xfrm>
              <a:off x="6475" y="34849"/>
              <a:ext cx="30832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66" name="Google Shape;1852;p53"/>
            <p:cNvSpPr/>
            <p:nvPr/>
          </p:nvSpPr>
          <p:spPr>
            <a:xfrm>
              <a:off x="310275" y="34849"/>
              <a:ext cx="5097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67" name="Google Shape;1853;p53"/>
            <p:cNvSpPr/>
            <p:nvPr/>
          </p:nvSpPr>
          <p:spPr>
            <a:xfrm>
              <a:off x="49050" y="6449"/>
              <a:ext cx="37401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68" name="Google Shape;1854;p53"/>
            <p:cNvSpPr/>
            <p:nvPr/>
          </p:nvSpPr>
          <p:spPr>
            <a:xfrm>
              <a:off x="281250" y="6449"/>
              <a:ext cx="37426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69" name="Google Shape;1855;p53"/>
            <p:cNvSpPr/>
            <p:nvPr/>
          </p:nvSpPr>
          <p:spPr>
            <a:xfrm>
              <a:off x="45825" y="136749"/>
              <a:ext cx="276076" cy="16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0" name="Google Shape;1856;p53"/>
            <p:cNvSpPr/>
            <p:nvPr/>
          </p:nvSpPr>
          <p:spPr>
            <a:xfrm>
              <a:off x="194825" y="172874"/>
              <a:ext cx="210276" cy="210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1" name="Google Shape;1857;p53"/>
            <p:cNvSpPr/>
            <p:nvPr/>
          </p:nvSpPr>
          <p:spPr>
            <a:xfrm>
              <a:off x="219325" y="196749"/>
              <a:ext cx="161901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2" name="Google Shape;1858;p53"/>
            <p:cNvSpPr/>
            <p:nvPr/>
          </p:nvSpPr>
          <p:spPr>
            <a:xfrm>
              <a:off x="274800" y="196749"/>
              <a:ext cx="106426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3" name="Google Shape;1859;p53"/>
            <p:cNvSpPr/>
            <p:nvPr/>
          </p:nvSpPr>
          <p:spPr>
            <a:xfrm>
              <a:off x="287050" y="264474"/>
              <a:ext cx="26451" cy="2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4" name="Google Shape;1860;p53"/>
            <p:cNvSpPr/>
            <p:nvPr/>
          </p:nvSpPr>
          <p:spPr>
            <a:xfrm>
              <a:off x="24" y="-1"/>
              <a:ext cx="367677" cy="3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410" y="4048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090" y="4048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5" name="Google Shape;1861;p53"/>
            <p:cNvSpPr/>
            <p:nvPr/>
          </p:nvSpPr>
          <p:spPr>
            <a:xfrm>
              <a:off x="40000" y="130950"/>
              <a:ext cx="371551" cy="2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613" y="5670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6" name="Google Shape;1862;p53"/>
            <p:cNvSpPr/>
            <p:nvPr/>
          </p:nvSpPr>
          <p:spPr>
            <a:xfrm>
              <a:off x="212875" y="190924"/>
              <a:ext cx="174176" cy="17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7" name="Google Shape;1863;p53"/>
            <p:cNvSpPr/>
            <p:nvPr/>
          </p:nvSpPr>
          <p:spPr>
            <a:xfrm>
              <a:off x="279325" y="225124"/>
              <a:ext cx="39976" cy="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7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8" name="Google Shape;1466;p19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786" name="Google Shape;1467;p19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89" name="Google Shape;1468;p19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787" name="Google Shape;1469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8" name="Google Shape;1470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790" name="Google Shape;1471;p19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93" name="Google Shape;1472;p19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791" name="Google Shape;1473;p19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2" name="Google Shape;1474;p19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796" name="Google Shape;1475;p19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794" name="Google Shape;1476;p19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5" name="Google Shape;1477;p19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799" name="Google Shape;1478;p19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797" name="Google Shape;1479;p19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8" name="Google Shape;1480;p19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02" name="Google Shape;1481;p19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800" name="Google Shape;1482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1" name="Google Shape;1483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05" name="Google Shape;1484;p19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803" name="Google Shape;1485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4" name="Google Shape;1486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806" name="Google Shape;1487;p19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7" name="Google Shape;1488;p19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809" name="Google Shape;1489;p19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0" name="Google Shape;1490;p19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1" name="Google Shape;1491;p19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2" name="Google Shape;1493;p19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3" name="Google Shape;1494;p19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4" name="Google Shape;1495;p19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5" name="Google Shape;1497;p19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6" name="Google Shape;1498;p19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7" name="Google Shape;1499;p19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8" name="Google Shape;1500;p19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9" name="Google Shape;1502;p19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20" name="Google Shape;1503;p19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21" name="Google Shape;1504;p19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22" name="Google Shape;1505;p19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23" name="Google Shape;1506;p19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24" name="Google Shape;1507;p19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25" name="Google Shape;1508;p19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26" name="Google Shape;1509;p19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27" name="Google Shape;1510;p19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28" name="Google Shape;1512;p19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29" name="Google Shape;1513;p19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30" name="Google Shape;1514;p19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31" name="Google Shape;1515;p19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32" name="Google Shape;1516;p19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33" name="Google Shape;1517;p19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34" name="Google Shape;1518;p19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35" name="Google Shape;1519;p19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36" name="Google Shape;1520;p19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37" name="Google Shape;1522;p19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38" name="Google Shape;1523;p19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39" name="Google Shape;1524;p19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40" name="Google Shape;1525;p19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41" name="Google Shape;1527;p19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42" name="Google Shape;1528;p19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43" name="Google Shape;1529;p19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44" name="Google Shape;1530;p19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45" name="Google Shape;1532;p19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46" name="Google Shape;1533;p19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47" name="Google Shape;1534;p19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48" name="Google Shape;1535;p19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49" name="Google Shape;1537;p19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50" name="Google Shape;1538;p19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853" name="Google Shape;1539;p19"/>
          <p:cNvGrpSpPr/>
          <p:nvPr/>
        </p:nvGrpSpPr>
        <p:grpSpPr>
          <a:xfrm>
            <a:off x="7714321" y="2997286"/>
            <a:ext cx="297885" cy="313811"/>
            <a:chOff x="0" y="0"/>
            <a:chExt cx="297884" cy="313810"/>
          </a:xfrm>
        </p:grpSpPr>
        <p:sp>
          <p:nvSpPr>
            <p:cNvPr id="1851" name="Google Shape;1540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52" name="Google Shape;1541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64" name="Google Shape;1542;p19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854" name="Google Shape;1543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55" name="Google Shape;1544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56" name="Google Shape;1545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57" name="Google Shape;1546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58" name="Google Shape;1547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59" name="Google Shape;1548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0" name="Google Shape;1549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1" name="Google Shape;1550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2" name="Google Shape;1551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3" name="Google Shape;1552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67" name="Google Shape;1553;p19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865" name="Google Shape;1554;p19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6" name="Google Shape;1555;p19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868" name="Google Shape;1556;p19"/>
          <p:cNvSpPr/>
          <p:nvPr/>
        </p:nvSpPr>
        <p:spPr>
          <a:xfrm>
            <a:off x="7022537" y="659649"/>
            <a:ext cx="84652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69" name="Google Shape;1557;p19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70" name="Google Shape;1558;p19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71" name="Google Shape;1559;p19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72" name="Google Shape;1560;p19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883" name="Google Shape;1561;p19"/>
          <p:cNvGrpSpPr/>
          <p:nvPr/>
        </p:nvGrpSpPr>
        <p:grpSpPr>
          <a:xfrm>
            <a:off x="1529775" y="4285399"/>
            <a:ext cx="291351" cy="281326"/>
            <a:chOff x="24" y="24"/>
            <a:chExt cx="291350" cy="281325"/>
          </a:xfrm>
        </p:grpSpPr>
        <p:sp>
          <p:nvSpPr>
            <p:cNvPr id="1873" name="Google Shape;1562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4" name="Google Shape;1563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5" name="Google Shape;1564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6" name="Google Shape;1565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7" name="Google Shape;1566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8" name="Google Shape;1567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9" name="Google Shape;1568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1569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1570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2" name="Google Shape;1571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86" name="Google Shape;1572;p19"/>
          <p:cNvGrpSpPr/>
          <p:nvPr/>
        </p:nvGrpSpPr>
        <p:grpSpPr>
          <a:xfrm>
            <a:off x="1309659" y="2640373"/>
            <a:ext cx="297886" cy="313812"/>
            <a:chOff x="0" y="0"/>
            <a:chExt cx="297884" cy="313810"/>
          </a:xfrm>
        </p:grpSpPr>
        <p:sp>
          <p:nvSpPr>
            <p:cNvPr id="1884" name="Google Shape;1573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5" name="Google Shape;1574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97" name="Google Shape;1575;p19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887" name="Google Shape;1576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1577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1578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1579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1580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1581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1582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1583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1584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1585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00" name="Google Shape;1586;p19"/>
          <p:cNvGrpSpPr/>
          <p:nvPr/>
        </p:nvGrpSpPr>
        <p:grpSpPr>
          <a:xfrm>
            <a:off x="7210250" y="2223916"/>
            <a:ext cx="122294" cy="132661"/>
            <a:chOff x="0" y="0"/>
            <a:chExt cx="122292" cy="132660"/>
          </a:xfrm>
        </p:grpSpPr>
        <p:sp>
          <p:nvSpPr>
            <p:cNvPr id="1898" name="Google Shape;1587;p19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1588;p19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03" name="Google Shape;1589;p19"/>
          <p:cNvGrpSpPr/>
          <p:nvPr/>
        </p:nvGrpSpPr>
        <p:grpSpPr>
          <a:xfrm>
            <a:off x="7714309" y="1173811"/>
            <a:ext cx="297886" cy="313811"/>
            <a:chOff x="0" y="0"/>
            <a:chExt cx="297884" cy="313810"/>
          </a:xfrm>
        </p:grpSpPr>
        <p:sp>
          <p:nvSpPr>
            <p:cNvPr id="1901" name="Google Shape;1590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1591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904" name="Google Shape;632;p19"/>
          <p:cNvSpPr txBox="1"/>
          <p:nvPr/>
        </p:nvSpPr>
        <p:spPr>
          <a:xfrm rot="5400000">
            <a:off x="-323085" y="3763688"/>
            <a:ext cx="1052294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905" name="Google Shape;1105;p42"/>
          <p:cNvSpPr/>
          <p:nvPr/>
        </p:nvSpPr>
        <p:spPr>
          <a:xfrm>
            <a:off x="81025" y="3246603"/>
            <a:ext cx="244074" cy="218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chemeClr val="accent3">
              <a:lumOff val="7549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906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7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7"/>
          <a:stretch>
            <a:fillRect/>
          </a:stretch>
        </p:blipFill>
        <p:spPr>
          <a:xfrm>
            <a:off x="3375008" y="290890"/>
            <a:ext cx="2195651" cy="3992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12" name="تجميع"/>
          <p:cNvGrpSpPr/>
          <p:nvPr/>
        </p:nvGrpSpPr>
        <p:grpSpPr>
          <a:xfrm>
            <a:off x="6432847" y="275053"/>
            <a:ext cx="1893432" cy="297766"/>
            <a:chOff x="0" y="0"/>
            <a:chExt cx="1893431" cy="297764"/>
          </a:xfrm>
        </p:grpSpPr>
        <p:grpSp>
          <p:nvGrpSpPr>
            <p:cNvPr id="1910" name="تجميع"/>
            <p:cNvGrpSpPr/>
            <p:nvPr/>
          </p:nvGrpSpPr>
          <p:grpSpPr>
            <a:xfrm rot="5400000">
              <a:off x="797833" y="-797834"/>
              <a:ext cx="297765" cy="1893432"/>
              <a:chOff x="0" y="0"/>
              <a:chExt cx="297764" cy="1893431"/>
            </a:xfrm>
          </p:grpSpPr>
          <p:sp>
            <p:nvSpPr>
              <p:cNvPr id="1908" name="Google Shape;2631;p60"/>
              <p:cNvSpPr/>
              <p:nvPr/>
            </p:nvSpPr>
            <p:spPr>
              <a:xfrm rot="5400000">
                <a:off x="-125025" y="125024"/>
                <a:ext cx="547814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09" name="Google Shape;2632;p60"/>
              <p:cNvSpPr/>
              <p:nvPr/>
            </p:nvSpPr>
            <p:spPr>
              <a:xfrm rot="5400000">
                <a:off x="-604476" y="991191"/>
                <a:ext cx="1506717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911" name="التاريخ"/>
            <p:cNvSpPr txBox="1"/>
            <p:nvPr/>
          </p:nvSpPr>
          <p:spPr>
            <a:xfrm>
              <a:off x="1482376" y="50190"/>
              <a:ext cx="407368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1928" name="Google Shape;1848;p53"/>
          <p:cNvGrpSpPr/>
          <p:nvPr/>
        </p:nvGrpSpPr>
        <p:grpSpPr>
          <a:xfrm>
            <a:off x="6293505" y="229461"/>
            <a:ext cx="411526" cy="388951"/>
            <a:chOff x="24" y="0"/>
            <a:chExt cx="411525" cy="388949"/>
          </a:xfrm>
        </p:grpSpPr>
        <p:sp>
          <p:nvSpPr>
            <p:cNvPr id="1913" name="Google Shape;1849;p53"/>
            <p:cNvSpPr/>
            <p:nvPr/>
          </p:nvSpPr>
          <p:spPr>
            <a:xfrm>
              <a:off x="6475" y="88374"/>
              <a:ext cx="308326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4" name="Google Shape;1850;p53"/>
            <p:cNvSpPr/>
            <p:nvPr/>
          </p:nvSpPr>
          <p:spPr>
            <a:xfrm>
              <a:off x="289650" y="88374"/>
              <a:ext cx="71601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5" name="Google Shape;1851;p53"/>
            <p:cNvSpPr/>
            <p:nvPr/>
          </p:nvSpPr>
          <p:spPr>
            <a:xfrm>
              <a:off x="6475" y="34849"/>
              <a:ext cx="30832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6" name="Google Shape;1852;p53"/>
            <p:cNvSpPr/>
            <p:nvPr/>
          </p:nvSpPr>
          <p:spPr>
            <a:xfrm>
              <a:off x="310275" y="34849"/>
              <a:ext cx="5097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7" name="Google Shape;1853;p53"/>
            <p:cNvSpPr/>
            <p:nvPr/>
          </p:nvSpPr>
          <p:spPr>
            <a:xfrm>
              <a:off x="49050" y="6449"/>
              <a:ext cx="37401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8" name="Google Shape;1854;p53"/>
            <p:cNvSpPr/>
            <p:nvPr/>
          </p:nvSpPr>
          <p:spPr>
            <a:xfrm>
              <a:off x="281250" y="6449"/>
              <a:ext cx="37426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9" name="Google Shape;1855;p53"/>
            <p:cNvSpPr/>
            <p:nvPr/>
          </p:nvSpPr>
          <p:spPr>
            <a:xfrm>
              <a:off x="45825" y="136749"/>
              <a:ext cx="276076" cy="16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0" name="Google Shape;1856;p53"/>
            <p:cNvSpPr/>
            <p:nvPr/>
          </p:nvSpPr>
          <p:spPr>
            <a:xfrm>
              <a:off x="194825" y="172874"/>
              <a:ext cx="210276" cy="210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1" name="Google Shape;1857;p53"/>
            <p:cNvSpPr/>
            <p:nvPr/>
          </p:nvSpPr>
          <p:spPr>
            <a:xfrm>
              <a:off x="219325" y="196749"/>
              <a:ext cx="161901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2" name="Google Shape;1858;p53"/>
            <p:cNvSpPr/>
            <p:nvPr/>
          </p:nvSpPr>
          <p:spPr>
            <a:xfrm>
              <a:off x="274800" y="196749"/>
              <a:ext cx="106426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3" name="Google Shape;1859;p53"/>
            <p:cNvSpPr/>
            <p:nvPr/>
          </p:nvSpPr>
          <p:spPr>
            <a:xfrm>
              <a:off x="287050" y="264474"/>
              <a:ext cx="26451" cy="2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4" name="Google Shape;1860;p53"/>
            <p:cNvSpPr/>
            <p:nvPr/>
          </p:nvSpPr>
          <p:spPr>
            <a:xfrm>
              <a:off x="24" y="-1"/>
              <a:ext cx="367677" cy="3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410" y="4048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090" y="4048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5" name="Google Shape;1861;p53"/>
            <p:cNvSpPr/>
            <p:nvPr/>
          </p:nvSpPr>
          <p:spPr>
            <a:xfrm>
              <a:off x="40000" y="130950"/>
              <a:ext cx="371551" cy="2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613" y="5670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6" name="Google Shape;1862;p53"/>
            <p:cNvSpPr/>
            <p:nvPr/>
          </p:nvSpPr>
          <p:spPr>
            <a:xfrm>
              <a:off x="212875" y="190924"/>
              <a:ext cx="174176" cy="17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7" name="Google Shape;1863;p53"/>
            <p:cNvSpPr/>
            <p:nvPr/>
          </p:nvSpPr>
          <p:spPr>
            <a:xfrm>
              <a:off x="279325" y="225124"/>
              <a:ext cx="39976" cy="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92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593;p20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936" name="Google Shape;1594;p20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939" name="Google Shape;1595;p20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937" name="Google Shape;1596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38" name="Google Shape;1597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940" name="Google Shape;1598;p20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943" name="Google Shape;1599;p20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941" name="Google Shape;1600;p20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2" name="Google Shape;1601;p20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946" name="Google Shape;1602;p20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944" name="Google Shape;1603;p20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5" name="Google Shape;1604;p20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949" name="Google Shape;1605;p20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947" name="Google Shape;1606;p20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8" name="Google Shape;1607;p20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952" name="Google Shape;1608;p20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950" name="Google Shape;1609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1" name="Google Shape;1610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955" name="Google Shape;1611;p20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953" name="Google Shape;1612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4" name="Google Shape;1613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956" name="Google Shape;1614;p20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7" name="Google Shape;1615;p20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959" name="نص العنوان"/>
          <p:cNvSpPr txBox="1"/>
          <p:nvPr>
            <p:ph type="title"/>
          </p:nvPr>
        </p:nvSpPr>
        <p:spPr>
          <a:xfrm>
            <a:off x="2325950" y="395774"/>
            <a:ext cx="4492801" cy="1041002"/>
          </a:xfrm>
          <a:prstGeom prst="rect">
            <a:avLst/>
          </a:prstGeom>
        </p:spPr>
        <p:txBody>
          <a:bodyPr/>
          <a:lstStyle>
            <a:lvl1pPr>
              <a:defRPr sz="81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960" name="مستوى النص الأول…"/>
          <p:cNvSpPr txBox="1"/>
          <p:nvPr>
            <p:ph type="body" sz="quarter" idx="1"/>
          </p:nvPr>
        </p:nvSpPr>
        <p:spPr>
          <a:xfrm>
            <a:off x="2327040" y="1556401"/>
            <a:ext cx="4492802" cy="146010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61" name="Google Shape;1619;p20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62" name="Google Shape;1620;p20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63" name="Google Shape;1621;p20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64" name="Google Shape;1623;p20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65" name="Google Shape;1624;p20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66" name="Google Shape;1625;p20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67" name="Google Shape;1627;p20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68" name="Google Shape;1628;p20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69" name="Google Shape;1629;p20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70" name="Google Shape;1630;p20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71" name="Google Shape;1632;p20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72" name="Google Shape;1633;p20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73" name="Google Shape;1634;p20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74" name="Google Shape;1635;p20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75" name="Google Shape;1636;p20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76" name="Google Shape;1637;p20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77" name="Google Shape;1638;p20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78" name="Google Shape;1639;p20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79" name="Google Shape;1640;p20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80" name="Google Shape;1642;p20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81" name="Google Shape;1643;p20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82" name="Google Shape;1644;p20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83" name="Google Shape;1645;p20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84" name="Google Shape;1646;p20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85" name="Google Shape;1647;p20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86" name="Google Shape;1648;p20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87" name="Google Shape;1649;p20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88" name="Google Shape;1650;p20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89" name="Google Shape;1652;p20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90" name="Google Shape;1653;p20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91" name="Google Shape;1654;p20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92" name="Google Shape;1655;p20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93" name="Google Shape;1657;p20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94" name="Google Shape;1658;p20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95" name="Google Shape;1659;p20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96" name="Google Shape;1660;p20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97" name="Google Shape;1662;p20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98" name="Google Shape;1663;p20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99" name="Google Shape;1664;p20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00" name="Google Shape;1665;p20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01" name="Google Shape;1667;p20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02" name="Google Shape;1668;p20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005" name="Google Shape;1669;p20"/>
          <p:cNvGrpSpPr/>
          <p:nvPr/>
        </p:nvGrpSpPr>
        <p:grpSpPr>
          <a:xfrm>
            <a:off x="7714321" y="2997286"/>
            <a:ext cx="297885" cy="313811"/>
            <a:chOff x="0" y="0"/>
            <a:chExt cx="297884" cy="313810"/>
          </a:xfrm>
        </p:grpSpPr>
        <p:sp>
          <p:nvSpPr>
            <p:cNvPr id="2003" name="Google Shape;1670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4" name="Google Shape;1671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16" name="Google Shape;1672;p20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2006" name="Google Shape;1673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7" name="Google Shape;1674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8" name="Google Shape;1675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9" name="Google Shape;1676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0" name="Google Shape;1677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1" name="Google Shape;1678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2" name="Google Shape;1679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3" name="Google Shape;1680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4" name="Google Shape;1681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5" name="Google Shape;1682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19" name="Google Shape;1683;p20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2017" name="Google Shape;1684;p20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8" name="Google Shape;1685;p20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020" name="Google Shape;1686;p20"/>
          <p:cNvSpPr/>
          <p:nvPr/>
        </p:nvSpPr>
        <p:spPr>
          <a:xfrm>
            <a:off x="7022537" y="659649"/>
            <a:ext cx="84652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21" name="Google Shape;1687;p20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22" name="Google Shape;1688;p20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23" name="Google Shape;1689;p20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24" name="Google Shape;1690;p20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035" name="Google Shape;1691;p20"/>
          <p:cNvGrpSpPr/>
          <p:nvPr/>
        </p:nvGrpSpPr>
        <p:grpSpPr>
          <a:xfrm>
            <a:off x="1529775" y="4285399"/>
            <a:ext cx="291351" cy="281326"/>
            <a:chOff x="24" y="24"/>
            <a:chExt cx="291350" cy="281325"/>
          </a:xfrm>
        </p:grpSpPr>
        <p:sp>
          <p:nvSpPr>
            <p:cNvPr id="2025" name="Google Shape;1692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6" name="Google Shape;1693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7" name="Google Shape;1694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8" name="Google Shape;1695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9" name="Google Shape;1696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0" name="Google Shape;1697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1" name="Google Shape;1698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2" name="Google Shape;1699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3" name="Google Shape;1700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4" name="Google Shape;1701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38" name="Google Shape;1702;p20"/>
          <p:cNvGrpSpPr/>
          <p:nvPr/>
        </p:nvGrpSpPr>
        <p:grpSpPr>
          <a:xfrm>
            <a:off x="1309659" y="2640373"/>
            <a:ext cx="297886" cy="313812"/>
            <a:chOff x="0" y="0"/>
            <a:chExt cx="297884" cy="313810"/>
          </a:xfrm>
        </p:grpSpPr>
        <p:sp>
          <p:nvSpPr>
            <p:cNvPr id="2036" name="Google Shape;1703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7" name="Google Shape;1704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49" name="Google Shape;1705;p20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2039" name="Google Shape;1706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0" name="Google Shape;1707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1" name="Google Shape;1708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2" name="Google Shape;1709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3" name="Google Shape;1710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4" name="Google Shape;1711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5" name="Google Shape;1712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6" name="Google Shape;1713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7" name="Google Shape;1714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8" name="Google Shape;1715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52" name="Google Shape;1716;p20"/>
          <p:cNvGrpSpPr/>
          <p:nvPr/>
        </p:nvGrpSpPr>
        <p:grpSpPr>
          <a:xfrm>
            <a:off x="7210250" y="2223916"/>
            <a:ext cx="122294" cy="132661"/>
            <a:chOff x="0" y="0"/>
            <a:chExt cx="122292" cy="132660"/>
          </a:xfrm>
        </p:grpSpPr>
        <p:sp>
          <p:nvSpPr>
            <p:cNvPr id="2050" name="Google Shape;1717;p20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1" name="Google Shape;1718;p20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55" name="Google Shape;1719;p20"/>
          <p:cNvGrpSpPr/>
          <p:nvPr/>
        </p:nvGrpSpPr>
        <p:grpSpPr>
          <a:xfrm>
            <a:off x="7714309" y="1173811"/>
            <a:ext cx="297886" cy="313811"/>
            <a:chOff x="0" y="0"/>
            <a:chExt cx="297884" cy="313810"/>
          </a:xfrm>
        </p:grpSpPr>
        <p:sp>
          <p:nvSpPr>
            <p:cNvPr id="2053" name="Google Shape;1720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4" name="Google Shape;1721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056" name="Google Shape;632;p19"/>
          <p:cNvSpPr txBox="1"/>
          <p:nvPr/>
        </p:nvSpPr>
        <p:spPr>
          <a:xfrm rot="5400000">
            <a:off x="-323085" y="3763688"/>
            <a:ext cx="1052294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2057" name="Google Shape;1105;p42"/>
          <p:cNvSpPr/>
          <p:nvPr/>
        </p:nvSpPr>
        <p:spPr>
          <a:xfrm>
            <a:off x="81025" y="3246603"/>
            <a:ext cx="244074" cy="218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chemeClr val="accent3">
              <a:lumOff val="7549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2058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9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7"/>
          <a:stretch>
            <a:fillRect/>
          </a:stretch>
        </p:blipFill>
        <p:spPr>
          <a:xfrm>
            <a:off x="3375008" y="290890"/>
            <a:ext cx="2195651" cy="3992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64" name="تجميع"/>
          <p:cNvGrpSpPr/>
          <p:nvPr/>
        </p:nvGrpSpPr>
        <p:grpSpPr>
          <a:xfrm>
            <a:off x="6432847" y="275053"/>
            <a:ext cx="1893432" cy="297766"/>
            <a:chOff x="0" y="0"/>
            <a:chExt cx="1893431" cy="297764"/>
          </a:xfrm>
        </p:grpSpPr>
        <p:grpSp>
          <p:nvGrpSpPr>
            <p:cNvPr id="2062" name="تجميع"/>
            <p:cNvGrpSpPr/>
            <p:nvPr/>
          </p:nvGrpSpPr>
          <p:grpSpPr>
            <a:xfrm rot="5400000">
              <a:off x="797833" y="-797834"/>
              <a:ext cx="297765" cy="1893432"/>
              <a:chOff x="0" y="0"/>
              <a:chExt cx="297764" cy="1893431"/>
            </a:xfrm>
          </p:grpSpPr>
          <p:sp>
            <p:nvSpPr>
              <p:cNvPr id="2060" name="Google Shape;2631;p60"/>
              <p:cNvSpPr/>
              <p:nvPr/>
            </p:nvSpPr>
            <p:spPr>
              <a:xfrm rot="5400000">
                <a:off x="-125025" y="125024"/>
                <a:ext cx="547814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61" name="Google Shape;2632;p60"/>
              <p:cNvSpPr/>
              <p:nvPr/>
            </p:nvSpPr>
            <p:spPr>
              <a:xfrm rot="5400000">
                <a:off x="-604476" y="991191"/>
                <a:ext cx="1506717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063" name="التاريخ"/>
            <p:cNvSpPr txBox="1"/>
            <p:nvPr/>
          </p:nvSpPr>
          <p:spPr>
            <a:xfrm>
              <a:off x="1482376" y="50190"/>
              <a:ext cx="407368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2080" name="Google Shape;1848;p53"/>
          <p:cNvGrpSpPr/>
          <p:nvPr/>
        </p:nvGrpSpPr>
        <p:grpSpPr>
          <a:xfrm>
            <a:off x="6293505" y="229461"/>
            <a:ext cx="411526" cy="388951"/>
            <a:chOff x="24" y="0"/>
            <a:chExt cx="411525" cy="388949"/>
          </a:xfrm>
        </p:grpSpPr>
        <p:sp>
          <p:nvSpPr>
            <p:cNvPr id="2065" name="Google Shape;1849;p53"/>
            <p:cNvSpPr/>
            <p:nvPr/>
          </p:nvSpPr>
          <p:spPr>
            <a:xfrm>
              <a:off x="6475" y="88374"/>
              <a:ext cx="308326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6" name="Google Shape;1850;p53"/>
            <p:cNvSpPr/>
            <p:nvPr/>
          </p:nvSpPr>
          <p:spPr>
            <a:xfrm>
              <a:off x="289650" y="88374"/>
              <a:ext cx="71601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7" name="Google Shape;1851;p53"/>
            <p:cNvSpPr/>
            <p:nvPr/>
          </p:nvSpPr>
          <p:spPr>
            <a:xfrm>
              <a:off x="6475" y="34849"/>
              <a:ext cx="30832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8" name="Google Shape;1852;p53"/>
            <p:cNvSpPr/>
            <p:nvPr/>
          </p:nvSpPr>
          <p:spPr>
            <a:xfrm>
              <a:off x="310275" y="34849"/>
              <a:ext cx="5097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9" name="Google Shape;1853;p53"/>
            <p:cNvSpPr/>
            <p:nvPr/>
          </p:nvSpPr>
          <p:spPr>
            <a:xfrm>
              <a:off x="49050" y="6449"/>
              <a:ext cx="37401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70" name="Google Shape;1854;p53"/>
            <p:cNvSpPr/>
            <p:nvPr/>
          </p:nvSpPr>
          <p:spPr>
            <a:xfrm>
              <a:off x="281250" y="6449"/>
              <a:ext cx="37426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71" name="Google Shape;1855;p53"/>
            <p:cNvSpPr/>
            <p:nvPr/>
          </p:nvSpPr>
          <p:spPr>
            <a:xfrm>
              <a:off x="45825" y="136749"/>
              <a:ext cx="276076" cy="16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72" name="Google Shape;1856;p53"/>
            <p:cNvSpPr/>
            <p:nvPr/>
          </p:nvSpPr>
          <p:spPr>
            <a:xfrm>
              <a:off x="194825" y="172874"/>
              <a:ext cx="210276" cy="210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73" name="Google Shape;1857;p53"/>
            <p:cNvSpPr/>
            <p:nvPr/>
          </p:nvSpPr>
          <p:spPr>
            <a:xfrm>
              <a:off x="219325" y="196749"/>
              <a:ext cx="161901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74" name="Google Shape;1858;p53"/>
            <p:cNvSpPr/>
            <p:nvPr/>
          </p:nvSpPr>
          <p:spPr>
            <a:xfrm>
              <a:off x="274800" y="196749"/>
              <a:ext cx="106426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75" name="Google Shape;1859;p53"/>
            <p:cNvSpPr/>
            <p:nvPr/>
          </p:nvSpPr>
          <p:spPr>
            <a:xfrm>
              <a:off x="287050" y="264474"/>
              <a:ext cx="26451" cy="2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76" name="Google Shape;1860;p53"/>
            <p:cNvSpPr/>
            <p:nvPr/>
          </p:nvSpPr>
          <p:spPr>
            <a:xfrm>
              <a:off x="24" y="-1"/>
              <a:ext cx="367677" cy="3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410" y="4048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090" y="4048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77" name="Google Shape;1861;p53"/>
            <p:cNvSpPr/>
            <p:nvPr/>
          </p:nvSpPr>
          <p:spPr>
            <a:xfrm>
              <a:off x="40000" y="130950"/>
              <a:ext cx="371551" cy="2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613" y="5670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78" name="Google Shape;1862;p53"/>
            <p:cNvSpPr/>
            <p:nvPr/>
          </p:nvSpPr>
          <p:spPr>
            <a:xfrm>
              <a:off x="212875" y="190924"/>
              <a:ext cx="174176" cy="17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79" name="Google Shape;1863;p53"/>
            <p:cNvSpPr/>
            <p:nvPr/>
          </p:nvSpPr>
          <p:spPr>
            <a:xfrm>
              <a:off x="279325" y="225124"/>
              <a:ext cx="39976" cy="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0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134;p3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47" name="Google Shape;135;p3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225" name="Google Shape;136;p3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28" name="Google Shape;137;p3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226" name="Google Shape;138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" name="Google Shape;139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29" name="Google Shape;140;p3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32" name="Google Shape;141;p3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230" name="Google Shape;142;p3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1" name="Google Shape;143;p3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5" name="Google Shape;144;p3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233" name="Google Shape;145;p3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4" name="Google Shape;146;p3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8" name="Google Shape;147;p3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236" name="Google Shape;148;p3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7" name="Google Shape;149;p3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1" name="Google Shape;150;p3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239" name="Google Shape;151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0" name="Google Shape;152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4" name="Google Shape;153;p3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242" name="Google Shape;154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3" name="Google Shape;155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45" name="Google Shape;156;p3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" name="Google Shape;157;p3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r" rtl="0">
                <a:defRPr/>
              </a:pPr>
            </a:p>
          </p:txBody>
        </p:sp>
      </p:grpSp>
      <p:sp>
        <p:nvSpPr>
          <p:cNvPr id="248" name="Google Shape;158;p3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9" name="Google Shape;159;p3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0" name="Google Shape;160;p3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1" name="Google Shape;162;p3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2" name="Google Shape;163;p3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3" name="Google Shape;164;p3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4" name="Google Shape;166;p3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5" name="Google Shape;167;p3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6" name="Google Shape;168;p3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7" name="Google Shape;169;p3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8" name="Google Shape;171;p3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9" name="Google Shape;172;p3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0" name="Google Shape;173;p3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1" name="Google Shape;174;p3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2" name="Google Shape;175;p3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3" name="Google Shape;176;p3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4" name="Google Shape;177;p3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5" name="Google Shape;178;p3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6" name="Google Shape;179;p3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7" name="Google Shape;181;p3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" name="Google Shape;182;p3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" name="Google Shape;183;p3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" name="Google Shape;184;p3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" name="Google Shape;185;p3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2" name="Google Shape;186;p3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3" name="Google Shape;187;p3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4" name="Google Shape;188;p3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5" name="Google Shape;189;p3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6" name="Google Shape;191;p3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7" name="Google Shape;192;p3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8" name="Google Shape;193;p3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9" name="Google Shape;194;p3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0" name="Google Shape;196;p3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1" name="Google Shape;197;p3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2" name="Google Shape;198;p3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" name="Google Shape;199;p3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" name="Google Shape;201;p3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5" name="Google Shape;202;p3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6" name="Google Shape;203;p3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7" name="Google Shape;204;p3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8" name="Google Shape;206;p3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9" name="Google Shape;207;p3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90" name="نص العنوان"/>
          <p:cNvSpPr txBox="1"/>
          <p:nvPr>
            <p:ph type="title"/>
          </p:nvPr>
        </p:nvSpPr>
        <p:spPr>
          <a:xfrm>
            <a:off x="2497874" y="2156592"/>
            <a:ext cx="3968101" cy="656101"/>
          </a:xfrm>
          <a:prstGeom prst="rect">
            <a:avLst/>
          </a:prstGeom>
        </p:spPr>
        <p:txBody>
          <a:bodyPr anchor="ctr"/>
          <a:lstStyle>
            <a:lvl1pPr>
              <a:defRPr sz="5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91" name="مستوى النص الأول…"/>
          <p:cNvSpPr txBox="1"/>
          <p:nvPr>
            <p:ph type="body" sz="quarter" idx="1"/>
          </p:nvPr>
        </p:nvSpPr>
        <p:spPr>
          <a:xfrm>
            <a:off x="2233574" y="3144850"/>
            <a:ext cx="4496701" cy="6561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94" name="Google Shape;211;p3"/>
          <p:cNvGrpSpPr/>
          <p:nvPr/>
        </p:nvGrpSpPr>
        <p:grpSpPr>
          <a:xfrm>
            <a:off x="1085596" y="1629198"/>
            <a:ext cx="297886" cy="313811"/>
            <a:chOff x="0" y="0"/>
            <a:chExt cx="297884" cy="313810"/>
          </a:xfrm>
        </p:grpSpPr>
        <p:sp>
          <p:nvSpPr>
            <p:cNvPr id="292" name="Google Shape;212;p3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" name="Google Shape;213;p3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5" name="Google Shape;214;p3"/>
          <p:cNvGrpSpPr/>
          <p:nvPr/>
        </p:nvGrpSpPr>
        <p:grpSpPr>
          <a:xfrm>
            <a:off x="7353475" y="3955299"/>
            <a:ext cx="291351" cy="281326"/>
            <a:chOff x="24" y="24"/>
            <a:chExt cx="291350" cy="281325"/>
          </a:xfrm>
        </p:grpSpPr>
        <p:sp>
          <p:nvSpPr>
            <p:cNvPr id="295" name="Google Shape;215;p3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" name="Google Shape;216;p3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" name="Google Shape;217;p3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" name="Google Shape;218;p3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" name="Google Shape;219;p3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" name="Google Shape;220;p3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" name="Google Shape;221;p3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" name="Google Shape;222;p3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3" name="Google Shape;223;p3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4" name="Google Shape;224;p3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8" name="Google Shape;225;p3"/>
          <p:cNvGrpSpPr/>
          <p:nvPr/>
        </p:nvGrpSpPr>
        <p:grpSpPr>
          <a:xfrm>
            <a:off x="7535400" y="1276204"/>
            <a:ext cx="122294" cy="132661"/>
            <a:chOff x="0" y="0"/>
            <a:chExt cx="122292" cy="132660"/>
          </a:xfrm>
        </p:grpSpPr>
        <p:sp>
          <p:nvSpPr>
            <p:cNvPr id="306" name="Google Shape;226;p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7" name="Google Shape;227;p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09" name="Google Shape;228;p3"/>
          <p:cNvSpPr/>
          <p:nvPr/>
        </p:nvSpPr>
        <p:spPr>
          <a:xfrm>
            <a:off x="1546916" y="301709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0" name="Google Shape;229;p3"/>
          <p:cNvSpPr/>
          <p:nvPr/>
        </p:nvSpPr>
        <p:spPr>
          <a:xfrm>
            <a:off x="8079679" y="2708412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13" name="Google Shape;230;p3"/>
          <p:cNvGrpSpPr/>
          <p:nvPr/>
        </p:nvGrpSpPr>
        <p:grpSpPr>
          <a:xfrm>
            <a:off x="1193975" y="4086766"/>
            <a:ext cx="122294" cy="132661"/>
            <a:chOff x="0" y="0"/>
            <a:chExt cx="122292" cy="132660"/>
          </a:xfrm>
        </p:grpSpPr>
        <p:sp>
          <p:nvSpPr>
            <p:cNvPr id="311" name="Google Shape;231;p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2" name="Google Shape;232;p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14" name="Google Shape;632;p19"/>
          <p:cNvSpPr txBox="1"/>
          <p:nvPr/>
        </p:nvSpPr>
        <p:spPr>
          <a:xfrm rot="5400000">
            <a:off x="-323085" y="3763688"/>
            <a:ext cx="1052294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315" name="Google Shape;1105;p42"/>
          <p:cNvSpPr/>
          <p:nvPr/>
        </p:nvSpPr>
        <p:spPr>
          <a:xfrm>
            <a:off x="81025" y="3246603"/>
            <a:ext cx="244074" cy="218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chemeClr val="accent3">
              <a:lumOff val="7549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316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7"/>
          <a:stretch>
            <a:fillRect/>
          </a:stretch>
        </p:blipFill>
        <p:spPr>
          <a:xfrm>
            <a:off x="3375008" y="290890"/>
            <a:ext cx="2195651" cy="3992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9" name="تجميع"/>
          <p:cNvGrpSpPr/>
          <p:nvPr/>
        </p:nvGrpSpPr>
        <p:grpSpPr>
          <a:xfrm>
            <a:off x="6252524" y="229461"/>
            <a:ext cx="2073755" cy="388951"/>
            <a:chOff x="0" y="0"/>
            <a:chExt cx="2073753" cy="388949"/>
          </a:xfrm>
        </p:grpSpPr>
        <p:grpSp>
          <p:nvGrpSpPr>
            <p:cNvPr id="322" name="تجميع"/>
            <p:cNvGrpSpPr/>
            <p:nvPr/>
          </p:nvGrpSpPr>
          <p:grpSpPr>
            <a:xfrm>
              <a:off x="180322" y="45592"/>
              <a:ext cx="1893432" cy="297766"/>
              <a:chOff x="0" y="0"/>
              <a:chExt cx="1893431" cy="297764"/>
            </a:xfrm>
          </p:grpSpPr>
          <p:grpSp>
            <p:nvGrpSpPr>
              <p:cNvPr id="320" name="تجميع"/>
              <p:cNvGrpSpPr/>
              <p:nvPr/>
            </p:nvGrpSpPr>
            <p:grpSpPr>
              <a:xfrm rot="5400000">
                <a:off x="797833" y="-797834"/>
                <a:ext cx="297765" cy="1893432"/>
                <a:chOff x="0" y="0"/>
                <a:chExt cx="297764" cy="1893431"/>
              </a:xfrm>
            </p:grpSpPr>
            <p:sp>
              <p:nvSpPr>
                <p:cNvPr id="318" name="Google Shape;2631;p60"/>
                <p:cNvSpPr/>
                <p:nvPr/>
              </p:nvSpPr>
              <p:spPr>
                <a:xfrm rot="5400000">
                  <a:off x="-125025" y="125024"/>
                  <a:ext cx="547814" cy="297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15248" y="21600"/>
                      </a:lnTo>
                      <a:lnTo>
                        <a:pt x="21600" y="10797"/>
                      </a:lnTo>
                      <a:lnTo>
                        <a:pt x="152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A5B7C5"/>
                  </a:solidFill>
                  <a:prstDash val="solid"/>
                  <a:round/>
                </a:ln>
                <a:effectLst>
                  <a:outerShdw sx="100000" sy="100000" kx="0" ky="0" algn="b" rotWithShape="0" blurRad="190500" dist="12700" dir="540000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" name="Google Shape;2632;p60"/>
                <p:cNvSpPr/>
                <p:nvPr/>
              </p:nvSpPr>
              <p:spPr>
                <a:xfrm rot="5400000">
                  <a:off x="-604476" y="991191"/>
                  <a:ext cx="1506717" cy="297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2309" y="10797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667E92"/>
                  </a:solidFill>
                  <a:prstDash val="solid"/>
                  <a:round/>
                </a:ln>
                <a:effectLst>
                  <a:outerShdw sx="100000" sy="100000" kx="0" ky="0" algn="b" rotWithShape="0" blurRad="190500" dist="12700" dir="540000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21" name="التاريخ"/>
              <p:cNvSpPr txBox="1"/>
              <p:nvPr/>
            </p:nvSpPr>
            <p:spPr>
              <a:xfrm>
                <a:off x="1482376" y="50190"/>
                <a:ext cx="407368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b="1">
                    <a:solidFill>
                      <a:srgbClr val="090848"/>
                    </a:solidFill>
                  </a:defRPr>
                </a:lvl1pPr>
              </a:lstStyle>
              <a:p>
                <a:pPr rtl="0">
                  <a:defRPr/>
                </a:pPr>
                <a:r>
                  <a:t>التاريخ</a:t>
                </a:r>
              </a:p>
            </p:txBody>
          </p:sp>
        </p:grpSp>
        <p:grpSp>
          <p:nvGrpSpPr>
            <p:cNvPr id="338" name="Google Shape;1848;p53"/>
            <p:cNvGrpSpPr/>
            <p:nvPr/>
          </p:nvGrpSpPr>
          <p:grpSpPr>
            <a:xfrm>
              <a:off x="-1" y="0"/>
              <a:ext cx="411527" cy="388950"/>
              <a:chOff x="24" y="0"/>
              <a:chExt cx="411525" cy="388949"/>
            </a:xfrm>
          </p:grpSpPr>
          <p:sp>
            <p:nvSpPr>
              <p:cNvPr id="323" name="Google Shape;1849;p53"/>
              <p:cNvSpPr/>
              <p:nvPr/>
            </p:nvSpPr>
            <p:spPr>
              <a:xfrm>
                <a:off x="6475" y="88374"/>
                <a:ext cx="308326" cy="263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7" y="0"/>
                    </a:moveTo>
                    <a:lnTo>
                      <a:pt x="0" y="370"/>
                    </a:lnTo>
                    <a:lnTo>
                      <a:pt x="0" y="20227"/>
                    </a:lnTo>
                    <a:lnTo>
                      <a:pt x="89" y="20544"/>
                    </a:lnTo>
                    <a:lnTo>
                      <a:pt x="226" y="20859"/>
                    </a:lnTo>
                    <a:lnTo>
                      <a:pt x="406" y="21123"/>
                    </a:lnTo>
                    <a:lnTo>
                      <a:pt x="632" y="21336"/>
                    </a:lnTo>
                    <a:lnTo>
                      <a:pt x="858" y="21494"/>
                    </a:lnTo>
                    <a:lnTo>
                      <a:pt x="1130" y="21547"/>
                    </a:lnTo>
                    <a:lnTo>
                      <a:pt x="1445" y="21600"/>
                    </a:lnTo>
                    <a:lnTo>
                      <a:pt x="20153" y="21600"/>
                    </a:lnTo>
                    <a:lnTo>
                      <a:pt x="20470" y="21547"/>
                    </a:lnTo>
                    <a:lnTo>
                      <a:pt x="20742" y="21494"/>
                    </a:lnTo>
                    <a:lnTo>
                      <a:pt x="20968" y="21336"/>
                    </a:lnTo>
                    <a:lnTo>
                      <a:pt x="21194" y="21123"/>
                    </a:lnTo>
                    <a:lnTo>
                      <a:pt x="21374" y="20859"/>
                    </a:lnTo>
                    <a:lnTo>
                      <a:pt x="21509" y="20544"/>
                    </a:lnTo>
                    <a:lnTo>
                      <a:pt x="21600" y="2022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" name="Google Shape;1850;p53"/>
              <p:cNvSpPr/>
              <p:nvPr/>
            </p:nvSpPr>
            <p:spPr>
              <a:xfrm>
                <a:off x="289650" y="88374"/>
                <a:ext cx="71601" cy="263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22" y="0"/>
                    </a:moveTo>
                    <a:lnTo>
                      <a:pt x="6222" y="20227"/>
                    </a:lnTo>
                    <a:lnTo>
                      <a:pt x="5837" y="20544"/>
                    </a:lnTo>
                    <a:lnTo>
                      <a:pt x="5249" y="20859"/>
                    </a:lnTo>
                    <a:lnTo>
                      <a:pt x="4472" y="21123"/>
                    </a:lnTo>
                    <a:lnTo>
                      <a:pt x="3499" y="21336"/>
                    </a:lnTo>
                    <a:lnTo>
                      <a:pt x="2527" y="21494"/>
                    </a:lnTo>
                    <a:lnTo>
                      <a:pt x="1358" y="21547"/>
                    </a:lnTo>
                    <a:lnTo>
                      <a:pt x="0" y="21600"/>
                    </a:lnTo>
                    <a:lnTo>
                      <a:pt x="15370" y="21600"/>
                    </a:lnTo>
                    <a:lnTo>
                      <a:pt x="16735" y="21547"/>
                    </a:lnTo>
                    <a:lnTo>
                      <a:pt x="17897" y="21494"/>
                    </a:lnTo>
                    <a:lnTo>
                      <a:pt x="18870" y="21336"/>
                    </a:lnTo>
                    <a:lnTo>
                      <a:pt x="19843" y="21123"/>
                    </a:lnTo>
                    <a:lnTo>
                      <a:pt x="20627" y="20859"/>
                    </a:lnTo>
                    <a:lnTo>
                      <a:pt x="21208" y="20544"/>
                    </a:lnTo>
                    <a:lnTo>
                      <a:pt x="21600" y="20227"/>
                    </a:lnTo>
                    <a:lnTo>
                      <a:pt x="21600" y="370"/>
                    </a:lnTo>
                    <a:lnTo>
                      <a:pt x="194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" name="Google Shape;1851;p53"/>
              <p:cNvSpPr/>
              <p:nvPr/>
            </p:nvSpPr>
            <p:spPr>
              <a:xfrm>
                <a:off x="6475" y="34849"/>
                <a:ext cx="308326" cy="58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0" y="0"/>
                    </a:moveTo>
                    <a:lnTo>
                      <a:pt x="858" y="474"/>
                    </a:lnTo>
                    <a:lnTo>
                      <a:pt x="632" y="1200"/>
                    </a:lnTo>
                    <a:lnTo>
                      <a:pt x="406" y="2158"/>
                    </a:lnTo>
                    <a:lnTo>
                      <a:pt x="226" y="3358"/>
                    </a:lnTo>
                    <a:lnTo>
                      <a:pt x="89" y="4558"/>
                    </a:lnTo>
                    <a:lnTo>
                      <a:pt x="0" y="60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B63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" name="Google Shape;1852;p53"/>
              <p:cNvSpPr/>
              <p:nvPr/>
            </p:nvSpPr>
            <p:spPr>
              <a:xfrm>
                <a:off x="310275" y="34849"/>
                <a:ext cx="50976" cy="58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6000"/>
                    </a:lnTo>
                    <a:lnTo>
                      <a:pt x="21049" y="4558"/>
                    </a:lnTo>
                    <a:lnTo>
                      <a:pt x="20233" y="3358"/>
                    </a:lnTo>
                    <a:lnTo>
                      <a:pt x="19132" y="2158"/>
                    </a:lnTo>
                    <a:lnTo>
                      <a:pt x="17765" y="1200"/>
                    </a:lnTo>
                    <a:lnTo>
                      <a:pt x="16399" y="474"/>
                    </a:lnTo>
                    <a:lnTo>
                      <a:pt x="14767" y="0"/>
                    </a:lnTo>
                    <a:close/>
                  </a:path>
                </a:pathLst>
              </a:custGeom>
              <a:solidFill>
                <a:srgbClr val="DB63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" name="Google Shape;1853;p53"/>
              <p:cNvSpPr/>
              <p:nvPr/>
            </p:nvSpPr>
            <p:spPr>
              <a:xfrm>
                <a:off x="49050" y="6449"/>
                <a:ext cx="37401" cy="56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62" y="0"/>
                    </a:moveTo>
                    <a:lnTo>
                      <a:pt x="6324" y="495"/>
                    </a:lnTo>
                    <a:lnTo>
                      <a:pt x="4461" y="980"/>
                    </a:lnTo>
                    <a:lnTo>
                      <a:pt x="2974" y="1969"/>
                    </a:lnTo>
                    <a:lnTo>
                      <a:pt x="1863" y="2948"/>
                    </a:lnTo>
                    <a:lnTo>
                      <a:pt x="736" y="4175"/>
                    </a:lnTo>
                    <a:lnTo>
                      <a:pt x="0" y="5650"/>
                    </a:lnTo>
                    <a:lnTo>
                      <a:pt x="0" y="15950"/>
                    </a:lnTo>
                    <a:lnTo>
                      <a:pt x="736" y="17177"/>
                    </a:lnTo>
                    <a:lnTo>
                      <a:pt x="1863" y="18404"/>
                    </a:lnTo>
                    <a:lnTo>
                      <a:pt x="2974" y="19393"/>
                    </a:lnTo>
                    <a:lnTo>
                      <a:pt x="4461" y="20373"/>
                    </a:lnTo>
                    <a:lnTo>
                      <a:pt x="6324" y="21105"/>
                    </a:lnTo>
                    <a:lnTo>
                      <a:pt x="10800" y="21600"/>
                    </a:lnTo>
                    <a:lnTo>
                      <a:pt x="12663" y="21353"/>
                    </a:lnTo>
                    <a:lnTo>
                      <a:pt x="14901" y="21105"/>
                    </a:lnTo>
                    <a:lnTo>
                      <a:pt x="16763" y="20373"/>
                    </a:lnTo>
                    <a:lnTo>
                      <a:pt x="18250" y="19393"/>
                    </a:lnTo>
                    <a:lnTo>
                      <a:pt x="19737" y="18404"/>
                    </a:lnTo>
                    <a:lnTo>
                      <a:pt x="20488" y="17177"/>
                    </a:lnTo>
                    <a:lnTo>
                      <a:pt x="21225" y="15950"/>
                    </a:lnTo>
                    <a:lnTo>
                      <a:pt x="21600" y="14486"/>
                    </a:lnTo>
                    <a:lnTo>
                      <a:pt x="21600" y="6877"/>
                    </a:lnTo>
                    <a:lnTo>
                      <a:pt x="21225" y="5650"/>
                    </a:lnTo>
                    <a:lnTo>
                      <a:pt x="20488" y="4175"/>
                    </a:lnTo>
                    <a:lnTo>
                      <a:pt x="19737" y="2948"/>
                    </a:lnTo>
                    <a:lnTo>
                      <a:pt x="18250" y="1969"/>
                    </a:lnTo>
                    <a:lnTo>
                      <a:pt x="16763" y="980"/>
                    </a:lnTo>
                    <a:lnTo>
                      <a:pt x="14901" y="495"/>
                    </a:lnTo>
                    <a:lnTo>
                      <a:pt x="12663" y="0"/>
                    </a:lnTo>
                    <a:close/>
                  </a:path>
                </a:pathLst>
              </a:custGeom>
              <a:solidFill>
                <a:srgbClr val="DAA9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" name="Google Shape;1854;p53"/>
              <p:cNvSpPr/>
              <p:nvPr/>
            </p:nvSpPr>
            <p:spPr>
              <a:xfrm>
                <a:off x="281250" y="6449"/>
                <a:ext cx="37426" cy="56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31" y="0"/>
                    </a:moveTo>
                    <a:lnTo>
                      <a:pt x="6709" y="495"/>
                    </a:lnTo>
                    <a:lnTo>
                      <a:pt x="4848" y="980"/>
                    </a:lnTo>
                    <a:lnTo>
                      <a:pt x="1861" y="2948"/>
                    </a:lnTo>
                    <a:lnTo>
                      <a:pt x="1125" y="4175"/>
                    </a:lnTo>
                    <a:lnTo>
                      <a:pt x="375" y="5650"/>
                    </a:lnTo>
                    <a:lnTo>
                      <a:pt x="0" y="6877"/>
                    </a:lnTo>
                    <a:lnTo>
                      <a:pt x="0" y="14486"/>
                    </a:lnTo>
                    <a:lnTo>
                      <a:pt x="375" y="15950"/>
                    </a:lnTo>
                    <a:lnTo>
                      <a:pt x="1125" y="17177"/>
                    </a:lnTo>
                    <a:lnTo>
                      <a:pt x="1861" y="18404"/>
                    </a:lnTo>
                    <a:lnTo>
                      <a:pt x="3347" y="19393"/>
                    </a:lnTo>
                    <a:lnTo>
                      <a:pt x="4848" y="20373"/>
                    </a:lnTo>
                    <a:lnTo>
                      <a:pt x="6709" y="21105"/>
                    </a:lnTo>
                    <a:lnTo>
                      <a:pt x="8931" y="21353"/>
                    </a:lnTo>
                    <a:lnTo>
                      <a:pt x="10793" y="21600"/>
                    </a:lnTo>
                    <a:lnTo>
                      <a:pt x="15266" y="21105"/>
                    </a:lnTo>
                    <a:lnTo>
                      <a:pt x="17127" y="20373"/>
                    </a:lnTo>
                    <a:lnTo>
                      <a:pt x="18613" y="19393"/>
                    </a:lnTo>
                    <a:lnTo>
                      <a:pt x="19739" y="18404"/>
                    </a:lnTo>
                    <a:lnTo>
                      <a:pt x="20850" y="17177"/>
                    </a:lnTo>
                    <a:lnTo>
                      <a:pt x="21600" y="15950"/>
                    </a:lnTo>
                    <a:lnTo>
                      <a:pt x="21600" y="5650"/>
                    </a:lnTo>
                    <a:lnTo>
                      <a:pt x="20850" y="4175"/>
                    </a:lnTo>
                    <a:lnTo>
                      <a:pt x="19739" y="2948"/>
                    </a:lnTo>
                    <a:lnTo>
                      <a:pt x="18613" y="1969"/>
                    </a:lnTo>
                    <a:lnTo>
                      <a:pt x="17127" y="980"/>
                    </a:lnTo>
                    <a:lnTo>
                      <a:pt x="15266" y="495"/>
                    </a:lnTo>
                    <a:lnTo>
                      <a:pt x="13029" y="0"/>
                    </a:lnTo>
                    <a:close/>
                  </a:path>
                </a:pathLst>
              </a:custGeom>
              <a:solidFill>
                <a:srgbClr val="DAA9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" name="Google Shape;1855;p53"/>
              <p:cNvSpPr/>
              <p:nvPr/>
            </p:nvSpPr>
            <p:spPr>
              <a:xfrm>
                <a:off x="45825" y="136749"/>
                <a:ext cx="276076" cy="167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55" y="0"/>
                    </a:moveTo>
                    <a:lnTo>
                      <a:pt x="403" y="84"/>
                    </a:lnTo>
                    <a:lnTo>
                      <a:pt x="201" y="333"/>
                    </a:lnTo>
                    <a:lnTo>
                      <a:pt x="49" y="669"/>
                    </a:lnTo>
                    <a:lnTo>
                      <a:pt x="0" y="1086"/>
                    </a:lnTo>
                    <a:lnTo>
                      <a:pt x="0" y="20598"/>
                    </a:lnTo>
                    <a:lnTo>
                      <a:pt x="49" y="21015"/>
                    </a:lnTo>
                    <a:lnTo>
                      <a:pt x="201" y="21348"/>
                    </a:lnTo>
                    <a:lnTo>
                      <a:pt x="403" y="21516"/>
                    </a:lnTo>
                    <a:lnTo>
                      <a:pt x="655" y="21600"/>
                    </a:lnTo>
                    <a:lnTo>
                      <a:pt x="20943" y="21600"/>
                    </a:lnTo>
                    <a:lnTo>
                      <a:pt x="21195" y="21516"/>
                    </a:lnTo>
                    <a:lnTo>
                      <a:pt x="21397" y="21348"/>
                    </a:lnTo>
                    <a:lnTo>
                      <a:pt x="21549" y="21015"/>
                    </a:lnTo>
                    <a:lnTo>
                      <a:pt x="21600" y="20598"/>
                    </a:lnTo>
                    <a:lnTo>
                      <a:pt x="21600" y="1086"/>
                    </a:lnTo>
                    <a:lnTo>
                      <a:pt x="21549" y="669"/>
                    </a:lnTo>
                    <a:lnTo>
                      <a:pt x="21397" y="333"/>
                    </a:lnTo>
                    <a:lnTo>
                      <a:pt x="21195" y="84"/>
                    </a:lnTo>
                    <a:lnTo>
                      <a:pt x="20943" y="0"/>
                    </a:lnTo>
                    <a:close/>
                  </a:path>
                </a:pathLst>
              </a:custGeom>
              <a:solidFill>
                <a:srgbClr val="DAA9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" name="Google Shape;1856;p53"/>
              <p:cNvSpPr/>
              <p:nvPr/>
            </p:nvSpPr>
            <p:spPr>
              <a:xfrm>
                <a:off x="194825" y="172874"/>
                <a:ext cx="210276" cy="210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99" y="0"/>
                    </a:moveTo>
                    <a:lnTo>
                      <a:pt x="9741" y="67"/>
                    </a:lnTo>
                    <a:lnTo>
                      <a:pt x="8613" y="198"/>
                    </a:lnTo>
                    <a:lnTo>
                      <a:pt x="7619" y="465"/>
                    </a:lnTo>
                    <a:lnTo>
                      <a:pt x="6626" y="796"/>
                    </a:lnTo>
                    <a:lnTo>
                      <a:pt x="5699" y="1258"/>
                    </a:lnTo>
                    <a:lnTo>
                      <a:pt x="4769" y="1854"/>
                    </a:lnTo>
                    <a:lnTo>
                      <a:pt x="3975" y="2453"/>
                    </a:lnTo>
                    <a:lnTo>
                      <a:pt x="3179" y="3115"/>
                    </a:lnTo>
                    <a:lnTo>
                      <a:pt x="2517" y="3909"/>
                    </a:lnTo>
                    <a:lnTo>
                      <a:pt x="1854" y="4771"/>
                    </a:lnTo>
                    <a:lnTo>
                      <a:pt x="1325" y="5632"/>
                    </a:lnTo>
                    <a:lnTo>
                      <a:pt x="860" y="6559"/>
                    </a:lnTo>
                    <a:lnTo>
                      <a:pt x="529" y="7553"/>
                    </a:lnTo>
                    <a:lnTo>
                      <a:pt x="265" y="8613"/>
                    </a:lnTo>
                    <a:lnTo>
                      <a:pt x="67" y="9674"/>
                    </a:lnTo>
                    <a:lnTo>
                      <a:pt x="0" y="10801"/>
                    </a:lnTo>
                    <a:lnTo>
                      <a:pt x="67" y="11859"/>
                    </a:lnTo>
                    <a:lnTo>
                      <a:pt x="265" y="12920"/>
                    </a:lnTo>
                    <a:lnTo>
                      <a:pt x="529" y="13981"/>
                    </a:lnTo>
                    <a:lnTo>
                      <a:pt x="860" y="14974"/>
                    </a:lnTo>
                    <a:lnTo>
                      <a:pt x="1325" y="15901"/>
                    </a:lnTo>
                    <a:lnTo>
                      <a:pt x="1854" y="16829"/>
                    </a:lnTo>
                    <a:lnTo>
                      <a:pt x="3179" y="18421"/>
                    </a:lnTo>
                    <a:lnTo>
                      <a:pt x="3975" y="19083"/>
                    </a:lnTo>
                    <a:lnTo>
                      <a:pt x="4769" y="19746"/>
                    </a:lnTo>
                    <a:lnTo>
                      <a:pt x="5699" y="20275"/>
                    </a:lnTo>
                    <a:lnTo>
                      <a:pt x="6626" y="20740"/>
                    </a:lnTo>
                    <a:lnTo>
                      <a:pt x="7619" y="21071"/>
                    </a:lnTo>
                    <a:lnTo>
                      <a:pt x="8613" y="21335"/>
                    </a:lnTo>
                    <a:lnTo>
                      <a:pt x="9741" y="21533"/>
                    </a:lnTo>
                    <a:lnTo>
                      <a:pt x="10799" y="21600"/>
                    </a:lnTo>
                    <a:lnTo>
                      <a:pt x="11926" y="21533"/>
                    </a:lnTo>
                    <a:lnTo>
                      <a:pt x="12987" y="21335"/>
                    </a:lnTo>
                    <a:lnTo>
                      <a:pt x="14047" y="21071"/>
                    </a:lnTo>
                    <a:lnTo>
                      <a:pt x="15041" y="20740"/>
                    </a:lnTo>
                    <a:lnTo>
                      <a:pt x="15968" y="20275"/>
                    </a:lnTo>
                    <a:lnTo>
                      <a:pt x="16829" y="19746"/>
                    </a:lnTo>
                    <a:lnTo>
                      <a:pt x="17691" y="19083"/>
                    </a:lnTo>
                    <a:lnTo>
                      <a:pt x="18485" y="18421"/>
                    </a:lnTo>
                    <a:lnTo>
                      <a:pt x="19147" y="17625"/>
                    </a:lnTo>
                    <a:lnTo>
                      <a:pt x="19746" y="16829"/>
                    </a:lnTo>
                    <a:lnTo>
                      <a:pt x="20342" y="15901"/>
                    </a:lnTo>
                    <a:lnTo>
                      <a:pt x="20740" y="14974"/>
                    </a:lnTo>
                    <a:lnTo>
                      <a:pt x="21135" y="13981"/>
                    </a:lnTo>
                    <a:lnTo>
                      <a:pt x="21402" y="12920"/>
                    </a:lnTo>
                    <a:lnTo>
                      <a:pt x="21533" y="11859"/>
                    </a:lnTo>
                    <a:lnTo>
                      <a:pt x="21600" y="10801"/>
                    </a:lnTo>
                    <a:lnTo>
                      <a:pt x="21533" y="9674"/>
                    </a:lnTo>
                    <a:lnTo>
                      <a:pt x="21402" y="8613"/>
                    </a:lnTo>
                    <a:lnTo>
                      <a:pt x="21135" y="7553"/>
                    </a:lnTo>
                    <a:lnTo>
                      <a:pt x="20740" y="6559"/>
                    </a:lnTo>
                    <a:lnTo>
                      <a:pt x="20342" y="5632"/>
                    </a:lnTo>
                    <a:lnTo>
                      <a:pt x="19746" y="4771"/>
                    </a:lnTo>
                    <a:lnTo>
                      <a:pt x="19147" y="3909"/>
                    </a:lnTo>
                    <a:lnTo>
                      <a:pt x="18485" y="3115"/>
                    </a:lnTo>
                    <a:lnTo>
                      <a:pt x="17691" y="2453"/>
                    </a:lnTo>
                    <a:lnTo>
                      <a:pt x="16829" y="1854"/>
                    </a:lnTo>
                    <a:lnTo>
                      <a:pt x="15968" y="1258"/>
                    </a:lnTo>
                    <a:lnTo>
                      <a:pt x="15041" y="796"/>
                    </a:lnTo>
                    <a:lnTo>
                      <a:pt x="14047" y="465"/>
                    </a:lnTo>
                    <a:lnTo>
                      <a:pt x="12987" y="198"/>
                    </a:lnTo>
                    <a:lnTo>
                      <a:pt x="11926" y="67"/>
                    </a:lnTo>
                    <a:lnTo>
                      <a:pt x="10799" y="0"/>
                    </a:lnTo>
                    <a:close/>
                  </a:path>
                </a:pathLst>
              </a:custGeom>
              <a:solidFill>
                <a:srgbClr val="F9CF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" name="Google Shape;1857;p53"/>
              <p:cNvSpPr/>
              <p:nvPr/>
            </p:nvSpPr>
            <p:spPr>
              <a:xfrm>
                <a:off x="219325" y="196749"/>
                <a:ext cx="161901" cy="161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57" y="0"/>
                    </a:moveTo>
                    <a:lnTo>
                      <a:pt x="9639" y="83"/>
                    </a:lnTo>
                    <a:lnTo>
                      <a:pt x="8605" y="257"/>
                    </a:lnTo>
                    <a:lnTo>
                      <a:pt x="7575" y="514"/>
                    </a:lnTo>
                    <a:lnTo>
                      <a:pt x="6541" y="861"/>
                    </a:lnTo>
                    <a:lnTo>
                      <a:pt x="5593" y="1291"/>
                    </a:lnTo>
                    <a:lnTo>
                      <a:pt x="4733" y="1804"/>
                    </a:lnTo>
                    <a:lnTo>
                      <a:pt x="3872" y="2495"/>
                    </a:lnTo>
                    <a:lnTo>
                      <a:pt x="2411" y="3956"/>
                    </a:lnTo>
                    <a:lnTo>
                      <a:pt x="1808" y="4733"/>
                    </a:lnTo>
                    <a:lnTo>
                      <a:pt x="1291" y="5677"/>
                    </a:lnTo>
                    <a:lnTo>
                      <a:pt x="430" y="7571"/>
                    </a:lnTo>
                    <a:lnTo>
                      <a:pt x="173" y="8605"/>
                    </a:lnTo>
                    <a:lnTo>
                      <a:pt x="0" y="9723"/>
                    </a:lnTo>
                    <a:lnTo>
                      <a:pt x="0" y="11874"/>
                    </a:lnTo>
                    <a:lnTo>
                      <a:pt x="173" y="12995"/>
                    </a:lnTo>
                    <a:lnTo>
                      <a:pt x="430" y="14025"/>
                    </a:lnTo>
                    <a:lnTo>
                      <a:pt x="861" y="15059"/>
                    </a:lnTo>
                    <a:lnTo>
                      <a:pt x="1291" y="15920"/>
                    </a:lnTo>
                    <a:lnTo>
                      <a:pt x="1808" y="16867"/>
                    </a:lnTo>
                    <a:lnTo>
                      <a:pt x="2411" y="17728"/>
                    </a:lnTo>
                    <a:lnTo>
                      <a:pt x="3185" y="18415"/>
                    </a:lnTo>
                    <a:lnTo>
                      <a:pt x="3872" y="19189"/>
                    </a:lnTo>
                    <a:lnTo>
                      <a:pt x="4733" y="19792"/>
                    </a:lnTo>
                    <a:lnTo>
                      <a:pt x="5593" y="20309"/>
                    </a:lnTo>
                    <a:lnTo>
                      <a:pt x="6541" y="20739"/>
                    </a:lnTo>
                    <a:lnTo>
                      <a:pt x="7575" y="21170"/>
                    </a:lnTo>
                    <a:lnTo>
                      <a:pt x="8605" y="21427"/>
                    </a:lnTo>
                    <a:lnTo>
                      <a:pt x="9639" y="21600"/>
                    </a:lnTo>
                    <a:lnTo>
                      <a:pt x="11877" y="21600"/>
                    </a:lnTo>
                    <a:lnTo>
                      <a:pt x="12995" y="21427"/>
                    </a:lnTo>
                    <a:lnTo>
                      <a:pt x="14029" y="21170"/>
                    </a:lnTo>
                    <a:lnTo>
                      <a:pt x="14976" y="20739"/>
                    </a:lnTo>
                    <a:lnTo>
                      <a:pt x="15920" y="20309"/>
                    </a:lnTo>
                    <a:lnTo>
                      <a:pt x="16867" y="19792"/>
                    </a:lnTo>
                    <a:lnTo>
                      <a:pt x="17644" y="19189"/>
                    </a:lnTo>
                    <a:lnTo>
                      <a:pt x="19105" y="17728"/>
                    </a:lnTo>
                    <a:lnTo>
                      <a:pt x="19709" y="16867"/>
                    </a:lnTo>
                    <a:lnTo>
                      <a:pt x="20309" y="15920"/>
                    </a:lnTo>
                    <a:lnTo>
                      <a:pt x="20739" y="15059"/>
                    </a:lnTo>
                    <a:lnTo>
                      <a:pt x="21086" y="14025"/>
                    </a:lnTo>
                    <a:lnTo>
                      <a:pt x="21343" y="12995"/>
                    </a:lnTo>
                    <a:lnTo>
                      <a:pt x="21517" y="11874"/>
                    </a:lnTo>
                    <a:lnTo>
                      <a:pt x="21600" y="10843"/>
                    </a:lnTo>
                    <a:lnTo>
                      <a:pt x="21517" y="9723"/>
                    </a:lnTo>
                    <a:lnTo>
                      <a:pt x="21343" y="8605"/>
                    </a:lnTo>
                    <a:lnTo>
                      <a:pt x="21086" y="7571"/>
                    </a:lnTo>
                    <a:lnTo>
                      <a:pt x="20739" y="6624"/>
                    </a:lnTo>
                    <a:lnTo>
                      <a:pt x="20309" y="5677"/>
                    </a:lnTo>
                    <a:lnTo>
                      <a:pt x="19709" y="4733"/>
                    </a:lnTo>
                    <a:lnTo>
                      <a:pt x="19105" y="3956"/>
                    </a:lnTo>
                    <a:lnTo>
                      <a:pt x="18418" y="3182"/>
                    </a:lnTo>
                    <a:lnTo>
                      <a:pt x="17644" y="2495"/>
                    </a:lnTo>
                    <a:lnTo>
                      <a:pt x="16867" y="1804"/>
                    </a:lnTo>
                    <a:lnTo>
                      <a:pt x="15920" y="1291"/>
                    </a:lnTo>
                    <a:lnTo>
                      <a:pt x="14976" y="861"/>
                    </a:lnTo>
                    <a:lnTo>
                      <a:pt x="14029" y="514"/>
                    </a:lnTo>
                    <a:lnTo>
                      <a:pt x="12995" y="257"/>
                    </a:lnTo>
                    <a:lnTo>
                      <a:pt x="11877" y="83"/>
                    </a:lnTo>
                    <a:lnTo>
                      <a:pt x="107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" name="Google Shape;1858;p53"/>
              <p:cNvSpPr/>
              <p:nvPr/>
            </p:nvSpPr>
            <p:spPr>
              <a:xfrm>
                <a:off x="274800" y="196749"/>
                <a:ext cx="106426" cy="161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95" y="0"/>
                    </a:moveTo>
                    <a:lnTo>
                      <a:pt x="2486" y="170"/>
                    </a:lnTo>
                    <a:lnTo>
                      <a:pt x="1177" y="344"/>
                    </a:lnTo>
                    <a:lnTo>
                      <a:pt x="0" y="514"/>
                    </a:lnTo>
                    <a:lnTo>
                      <a:pt x="1177" y="861"/>
                    </a:lnTo>
                    <a:lnTo>
                      <a:pt x="2359" y="1204"/>
                    </a:lnTo>
                    <a:lnTo>
                      <a:pt x="4450" y="2065"/>
                    </a:lnTo>
                    <a:lnTo>
                      <a:pt x="5500" y="2582"/>
                    </a:lnTo>
                    <a:lnTo>
                      <a:pt x="7332" y="3786"/>
                    </a:lnTo>
                    <a:lnTo>
                      <a:pt x="8118" y="4386"/>
                    </a:lnTo>
                    <a:lnTo>
                      <a:pt x="8773" y="5076"/>
                    </a:lnTo>
                    <a:lnTo>
                      <a:pt x="9427" y="5850"/>
                    </a:lnTo>
                    <a:lnTo>
                      <a:pt x="9950" y="6624"/>
                    </a:lnTo>
                    <a:lnTo>
                      <a:pt x="10341" y="7401"/>
                    </a:lnTo>
                    <a:lnTo>
                      <a:pt x="10737" y="8175"/>
                    </a:lnTo>
                    <a:lnTo>
                      <a:pt x="10995" y="9036"/>
                    </a:lnTo>
                    <a:lnTo>
                      <a:pt x="11127" y="9896"/>
                    </a:lnTo>
                    <a:lnTo>
                      <a:pt x="11259" y="10843"/>
                    </a:lnTo>
                    <a:lnTo>
                      <a:pt x="10995" y="12564"/>
                    </a:lnTo>
                    <a:lnTo>
                      <a:pt x="10737" y="13425"/>
                    </a:lnTo>
                    <a:lnTo>
                      <a:pt x="10341" y="14199"/>
                    </a:lnTo>
                    <a:lnTo>
                      <a:pt x="9950" y="15059"/>
                    </a:lnTo>
                    <a:lnTo>
                      <a:pt x="9427" y="15746"/>
                    </a:lnTo>
                    <a:lnTo>
                      <a:pt x="8773" y="16520"/>
                    </a:lnTo>
                    <a:lnTo>
                      <a:pt x="8118" y="17211"/>
                    </a:lnTo>
                    <a:lnTo>
                      <a:pt x="7332" y="17811"/>
                    </a:lnTo>
                    <a:lnTo>
                      <a:pt x="6414" y="18501"/>
                    </a:lnTo>
                    <a:lnTo>
                      <a:pt x="5500" y="19018"/>
                    </a:lnTo>
                    <a:lnTo>
                      <a:pt x="4450" y="19532"/>
                    </a:lnTo>
                    <a:lnTo>
                      <a:pt x="2359" y="20393"/>
                    </a:lnTo>
                    <a:lnTo>
                      <a:pt x="1177" y="20739"/>
                    </a:lnTo>
                    <a:lnTo>
                      <a:pt x="0" y="21083"/>
                    </a:lnTo>
                    <a:lnTo>
                      <a:pt x="1177" y="21340"/>
                    </a:lnTo>
                    <a:lnTo>
                      <a:pt x="2486" y="21513"/>
                    </a:lnTo>
                    <a:lnTo>
                      <a:pt x="3795" y="21600"/>
                    </a:lnTo>
                    <a:lnTo>
                      <a:pt x="6809" y="21600"/>
                    </a:lnTo>
                    <a:lnTo>
                      <a:pt x="8509" y="21427"/>
                    </a:lnTo>
                    <a:lnTo>
                      <a:pt x="10082" y="21170"/>
                    </a:lnTo>
                    <a:lnTo>
                      <a:pt x="11523" y="20739"/>
                    </a:lnTo>
                    <a:lnTo>
                      <a:pt x="12959" y="20309"/>
                    </a:lnTo>
                    <a:lnTo>
                      <a:pt x="14400" y="19792"/>
                    </a:lnTo>
                    <a:lnTo>
                      <a:pt x="15582" y="19189"/>
                    </a:lnTo>
                    <a:lnTo>
                      <a:pt x="17805" y="17728"/>
                    </a:lnTo>
                    <a:lnTo>
                      <a:pt x="18723" y="16867"/>
                    </a:lnTo>
                    <a:lnTo>
                      <a:pt x="19636" y="15920"/>
                    </a:lnTo>
                    <a:lnTo>
                      <a:pt x="20291" y="15059"/>
                    </a:lnTo>
                    <a:lnTo>
                      <a:pt x="20819" y="14025"/>
                    </a:lnTo>
                    <a:lnTo>
                      <a:pt x="21209" y="12995"/>
                    </a:lnTo>
                    <a:lnTo>
                      <a:pt x="21473" y="11874"/>
                    </a:lnTo>
                    <a:lnTo>
                      <a:pt x="21600" y="10843"/>
                    </a:lnTo>
                    <a:lnTo>
                      <a:pt x="21473" y="9723"/>
                    </a:lnTo>
                    <a:lnTo>
                      <a:pt x="21209" y="8605"/>
                    </a:lnTo>
                    <a:lnTo>
                      <a:pt x="20819" y="7571"/>
                    </a:lnTo>
                    <a:lnTo>
                      <a:pt x="20291" y="6624"/>
                    </a:lnTo>
                    <a:lnTo>
                      <a:pt x="19636" y="5677"/>
                    </a:lnTo>
                    <a:lnTo>
                      <a:pt x="18723" y="4733"/>
                    </a:lnTo>
                    <a:lnTo>
                      <a:pt x="17805" y="3956"/>
                    </a:lnTo>
                    <a:lnTo>
                      <a:pt x="16759" y="3182"/>
                    </a:lnTo>
                    <a:lnTo>
                      <a:pt x="15582" y="2495"/>
                    </a:lnTo>
                    <a:lnTo>
                      <a:pt x="14400" y="1804"/>
                    </a:lnTo>
                    <a:lnTo>
                      <a:pt x="12959" y="1291"/>
                    </a:lnTo>
                    <a:lnTo>
                      <a:pt x="11523" y="861"/>
                    </a:lnTo>
                    <a:lnTo>
                      <a:pt x="10082" y="514"/>
                    </a:lnTo>
                    <a:lnTo>
                      <a:pt x="8509" y="257"/>
                    </a:lnTo>
                    <a:lnTo>
                      <a:pt x="6809" y="83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" name="Google Shape;1859;p53"/>
              <p:cNvSpPr/>
              <p:nvPr/>
            </p:nvSpPr>
            <p:spPr>
              <a:xfrm>
                <a:off x="287050" y="264474"/>
                <a:ext cx="26451" cy="26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35" y="0"/>
                    </a:moveTo>
                    <a:lnTo>
                      <a:pt x="8432" y="531"/>
                    </a:lnTo>
                    <a:lnTo>
                      <a:pt x="6329" y="1041"/>
                    </a:lnTo>
                    <a:lnTo>
                      <a:pt x="4757" y="2103"/>
                    </a:lnTo>
                    <a:lnTo>
                      <a:pt x="3164" y="3164"/>
                    </a:lnTo>
                    <a:lnTo>
                      <a:pt x="1592" y="4736"/>
                    </a:lnTo>
                    <a:lnTo>
                      <a:pt x="1062" y="6839"/>
                    </a:lnTo>
                    <a:lnTo>
                      <a:pt x="0" y="8942"/>
                    </a:lnTo>
                    <a:lnTo>
                      <a:pt x="0" y="13168"/>
                    </a:lnTo>
                    <a:lnTo>
                      <a:pt x="1062" y="15271"/>
                    </a:lnTo>
                    <a:lnTo>
                      <a:pt x="1592" y="16843"/>
                    </a:lnTo>
                    <a:lnTo>
                      <a:pt x="3164" y="18436"/>
                    </a:lnTo>
                    <a:lnTo>
                      <a:pt x="4757" y="19477"/>
                    </a:lnTo>
                    <a:lnTo>
                      <a:pt x="6329" y="20538"/>
                    </a:lnTo>
                    <a:lnTo>
                      <a:pt x="8432" y="21600"/>
                    </a:lnTo>
                    <a:lnTo>
                      <a:pt x="12658" y="21600"/>
                    </a:lnTo>
                    <a:lnTo>
                      <a:pt x="16864" y="19477"/>
                    </a:lnTo>
                    <a:lnTo>
                      <a:pt x="18436" y="18436"/>
                    </a:lnTo>
                    <a:lnTo>
                      <a:pt x="19497" y="16843"/>
                    </a:lnTo>
                    <a:lnTo>
                      <a:pt x="20559" y="15271"/>
                    </a:lnTo>
                    <a:lnTo>
                      <a:pt x="21069" y="13168"/>
                    </a:lnTo>
                    <a:lnTo>
                      <a:pt x="21600" y="11065"/>
                    </a:lnTo>
                    <a:lnTo>
                      <a:pt x="21069" y="8942"/>
                    </a:lnTo>
                    <a:lnTo>
                      <a:pt x="20559" y="6839"/>
                    </a:lnTo>
                    <a:lnTo>
                      <a:pt x="19497" y="4736"/>
                    </a:lnTo>
                    <a:lnTo>
                      <a:pt x="18436" y="3164"/>
                    </a:lnTo>
                    <a:lnTo>
                      <a:pt x="16864" y="2103"/>
                    </a:lnTo>
                    <a:lnTo>
                      <a:pt x="14761" y="1041"/>
                    </a:lnTo>
                    <a:lnTo>
                      <a:pt x="12658" y="531"/>
                    </a:lnTo>
                    <a:lnTo>
                      <a:pt x="10535" y="0"/>
                    </a:lnTo>
                    <a:close/>
                  </a:path>
                </a:pathLst>
              </a:custGeom>
              <a:solidFill>
                <a:srgbClr val="DB63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" name="Google Shape;1860;p53"/>
              <p:cNvSpPr/>
              <p:nvPr/>
            </p:nvSpPr>
            <p:spPr>
              <a:xfrm>
                <a:off x="24" y="-1"/>
                <a:ext cx="367677" cy="3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130" y="739"/>
                    </a:moveTo>
                    <a:lnTo>
                      <a:pt x="4245" y="778"/>
                    </a:lnTo>
                    <a:lnTo>
                      <a:pt x="4396" y="857"/>
                    </a:lnTo>
                    <a:lnTo>
                      <a:pt x="4471" y="973"/>
                    </a:lnTo>
                    <a:lnTo>
                      <a:pt x="4585" y="1091"/>
                    </a:lnTo>
                    <a:lnTo>
                      <a:pt x="4660" y="1207"/>
                    </a:lnTo>
                    <a:lnTo>
                      <a:pt x="4698" y="1362"/>
                    </a:lnTo>
                    <a:lnTo>
                      <a:pt x="4698" y="2842"/>
                    </a:lnTo>
                    <a:lnTo>
                      <a:pt x="4660" y="2997"/>
                    </a:lnTo>
                    <a:lnTo>
                      <a:pt x="4585" y="3113"/>
                    </a:lnTo>
                    <a:lnTo>
                      <a:pt x="4396" y="3308"/>
                    </a:lnTo>
                    <a:lnTo>
                      <a:pt x="4245" y="3386"/>
                    </a:lnTo>
                    <a:lnTo>
                      <a:pt x="4130" y="3426"/>
                    </a:lnTo>
                    <a:lnTo>
                      <a:pt x="3979" y="3465"/>
                    </a:lnTo>
                    <a:lnTo>
                      <a:pt x="3676" y="3386"/>
                    </a:lnTo>
                    <a:lnTo>
                      <a:pt x="3562" y="3308"/>
                    </a:lnTo>
                    <a:lnTo>
                      <a:pt x="3448" y="3231"/>
                    </a:lnTo>
                    <a:lnTo>
                      <a:pt x="3334" y="3113"/>
                    </a:lnTo>
                    <a:lnTo>
                      <a:pt x="3296" y="2997"/>
                    </a:lnTo>
                    <a:lnTo>
                      <a:pt x="3221" y="2842"/>
                    </a:lnTo>
                    <a:lnTo>
                      <a:pt x="3221" y="1362"/>
                    </a:lnTo>
                    <a:lnTo>
                      <a:pt x="3296" y="1207"/>
                    </a:lnTo>
                    <a:lnTo>
                      <a:pt x="3334" y="1091"/>
                    </a:lnTo>
                    <a:lnTo>
                      <a:pt x="3562" y="857"/>
                    </a:lnTo>
                    <a:lnTo>
                      <a:pt x="3676" y="778"/>
                    </a:lnTo>
                    <a:lnTo>
                      <a:pt x="3827" y="739"/>
                    </a:lnTo>
                    <a:close/>
                    <a:moveTo>
                      <a:pt x="17773" y="739"/>
                    </a:moveTo>
                    <a:lnTo>
                      <a:pt x="17924" y="778"/>
                    </a:lnTo>
                    <a:lnTo>
                      <a:pt x="18037" y="857"/>
                    </a:lnTo>
                    <a:lnTo>
                      <a:pt x="18152" y="973"/>
                    </a:lnTo>
                    <a:lnTo>
                      <a:pt x="18265" y="1091"/>
                    </a:lnTo>
                    <a:lnTo>
                      <a:pt x="18303" y="1207"/>
                    </a:lnTo>
                    <a:lnTo>
                      <a:pt x="18378" y="1362"/>
                    </a:lnTo>
                    <a:lnTo>
                      <a:pt x="18378" y="2842"/>
                    </a:lnTo>
                    <a:lnTo>
                      <a:pt x="18303" y="2997"/>
                    </a:lnTo>
                    <a:lnTo>
                      <a:pt x="18265" y="3113"/>
                    </a:lnTo>
                    <a:lnTo>
                      <a:pt x="18152" y="3231"/>
                    </a:lnTo>
                    <a:lnTo>
                      <a:pt x="18037" y="3308"/>
                    </a:lnTo>
                    <a:lnTo>
                      <a:pt x="17924" y="3386"/>
                    </a:lnTo>
                    <a:lnTo>
                      <a:pt x="17773" y="3426"/>
                    </a:lnTo>
                    <a:lnTo>
                      <a:pt x="17620" y="3465"/>
                    </a:lnTo>
                    <a:lnTo>
                      <a:pt x="17469" y="3426"/>
                    </a:lnTo>
                    <a:lnTo>
                      <a:pt x="17355" y="3386"/>
                    </a:lnTo>
                    <a:lnTo>
                      <a:pt x="17204" y="3308"/>
                    </a:lnTo>
                    <a:lnTo>
                      <a:pt x="17128" y="3231"/>
                    </a:lnTo>
                    <a:lnTo>
                      <a:pt x="17015" y="3113"/>
                    </a:lnTo>
                    <a:lnTo>
                      <a:pt x="16938" y="2997"/>
                    </a:lnTo>
                    <a:lnTo>
                      <a:pt x="16900" y="2842"/>
                    </a:lnTo>
                    <a:lnTo>
                      <a:pt x="16900" y="1362"/>
                    </a:lnTo>
                    <a:lnTo>
                      <a:pt x="16938" y="1207"/>
                    </a:lnTo>
                    <a:lnTo>
                      <a:pt x="17015" y="1091"/>
                    </a:lnTo>
                    <a:lnTo>
                      <a:pt x="17128" y="973"/>
                    </a:lnTo>
                    <a:lnTo>
                      <a:pt x="17204" y="857"/>
                    </a:lnTo>
                    <a:lnTo>
                      <a:pt x="17355" y="778"/>
                    </a:lnTo>
                    <a:lnTo>
                      <a:pt x="17469" y="739"/>
                    </a:lnTo>
                    <a:close/>
                    <a:moveTo>
                      <a:pt x="3979" y="0"/>
                    </a:moveTo>
                    <a:lnTo>
                      <a:pt x="3676" y="39"/>
                    </a:lnTo>
                    <a:lnTo>
                      <a:pt x="3410" y="118"/>
                    </a:lnTo>
                    <a:lnTo>
                      <a:pt x="3144" y="273"/>
                    </a:lnTo>
                    <a:lnTo>
                      <a:pt x="2955" y="428"/>
                    </a:lnTo>
                    <a:lnTo>
                      <a:pt x="2766" y="662"/>
                    </a:lnTo>
                    <a:lnTo>
                      <a:pt x="2614" y="934"/>
                    </a:lnTo>
                    <a:lnTo>
                      <a:pt x="2538" y="1207"/>
                    </a:lnTo>
                    <a:lnTo>
                      <a:pt x="2501" y="1480"/>
                    </a:lnTo>
                    <a:lnTo>
                      <a:pt x="2501" y="1714"/>
                    </a:lnTo>
                    <a:lnTo>
                      <a:pt x="1591" y="1714"/>
                    </a:lnTo>
                    <a:lnTo>
                      <a:pt x="1250" y="1751"/>
                    </a:lnTo>
                    <a:lnTo>
                      <a:pt x="985" y="1869"/>
                    </a:lnTo>
                    <a:lnTo>
                      <a:pt x="681" y="1985"/>
                    </a:lnTo>
                    <a:lnTo>
                      <a:pt x="454" y="2219"/>
                    </a:lnTo>
                    <a:lnTo>
                      <a:pt x="264" y="2453"/>
                    </a:lnTo>
                    <a:lnTo>
                      <a:pt x="113" y="2724"/>
                    </a:lnTo>
                    <a:lnTo>
                      <a:pt x="38" y="3036"/>
                    </a:lnTo>
                    <a:lnTo>
                      <a:pt x="0" y="3347"/>
                    </a:lnTo>
                    <a:lnTo>
                      <a:pt x="0" y="20004"/>
                    </a:lnTo>
                    <a:lnTo>
                      <a:pt x="38" y="20315"/>
                    </a:lnTo>
                    <a:lnTo>
                      <a:pt x="113" y="20627"/>
                    </a:lnTo>
                    <a:lnTo>
                      <a:pt x="264" y="20899"/>
                    </a:lnTo>
                    <a:lnTo>
                      <a:pt x="454" y="21132"/>
                    </a:lnTo>
                    <a:lnTo>
                      <a:pt x="681" y="21327"/>
                    </a:lnTo>
                    <a:lnTo>
                      <a:pt x="985" y="21484"/>
                    </a:lnTo>
                    <a:lnTo>
                      <a:pt x="1250" y="21600"/>
                    </a:lnTo>
                    <a:lnTo>
                      <a:pt x="11633" y="21600"/>
                    </a:lnTo>
                    <a:lnTo>
                      <a:pt x="11747" y="21522"/>
                    </a:lnTo>
                    <a:lnTo>
                      <a:pt x="11823" y="21405"/>
                    </a:lnTo>
                    <a:lnTo>
                      <a:pt x="11861" y="21250"/>
                    </a:lnTo>
                    <a:lnTo>
                      <a:pt x="11823" y="21093"/>
                    </a:lnTo>
                    <a:lnTo>
                      <a:pt x="11747" y="20977"/>
                    </a:lnTo>
                    <a:lnTo>
                      <a:pt x="11633" y="20899"/>
                    </a:lnTo>
                    <a:lnTo>
                      <a:pt x="1591" y="20899"/>
                    </a:lnTo>
                    <a:lnTo>
                      <a:pt x="1401" y="20861"/>
                    </a:lnTo>
                    <a:lnTo>
                      <a:pt x="1250" y="20822"/>
                    </a:lnTo>
                    <a:lnTo>
                      <a:pt x="1099" y="20743"/>
                    </a:lnTo>
                    <a:lnTo>
                      <a:pt x="871" y="20509"/>
                    </a:lnTo>
                    <a:lnTo>
                      <a:pt x="796" y="20354"/>
                    </a:lnTo>
                    <a:lnTo>
                      <a:pt x="720" y="20199"/>
                    </a:lnTo>
                    <a:lnTo>
                      <a:pt x="720" y="5955"/>
                    </a:lnTo>
                    <a:lnTo>
                      <a:pt x="5115" y="5955"/>
                    </a:lnTo>
                    <a:lnTo>
                      <a:pt x="5267" y="5916"/>
                    </a:lnTo>
                    <a:lnTo>
                      <a:pt x="5381" y="5837"/>
                    </a:lnTo>
                    <a:lnTo>
                      <a:pt x="5456" y="5721"/>
                    </a:lnTo>
                    <a:lnTo>
                      <a:pt x="5494" y="5605"/>
                    </a:lnTo>
                    <a:lnTo>
                      <a:pt x="5456" y="5448"/>
                    </a:lnTo>
                    <a:lnTo>
                      <a:pt x="5381" y="5332"/>
                    </a:lnTo>
                    <a:lnTo>
                      <a:pt x="5267" y="5254"/>
                    </a:lnTo>
                    <a:lnTo>
                      <a:pt x="5115" y="5216"/>
                    </a:lnTo>
                    <a:lnTo>
                      <a:pt x="720" y="5216"/>
                    </a:lnTo>
                    <a:lnTo>
                      <a:pt x="720" y="3153"/>
                    </a:lnTo>
                    <a:lnTo>
                      <a:pt x="796" y="2997"/>
                    </a:lnTo>
                    <a:lnTo>
                      <a:pt x="871" y="2842"/>
                    </a:lnTo>
                    <a:lnTo>
                      <a:pt x="1099" y="2608"/>
                    </a:lnTo>
                    <a:lnTo>
                      <a:pt x="1250" y="2530"/>
                    </a:lnTo>
                    <a:lnTo>
                      <a:pt x="1401" y="2492"/>
                    </a:lnTo>
                    <a:lnTo>
                      <a:pt x="1591" y="2453"/>
                    </a:lnTo>
                    <a:lnTo>
                      <a:pt x="2501" y="2453"/>
                    </a:lnTo>
                    <a:lnTo>
                      <a:pt x="2501" y="2686"/>
                    </a:lnTo>
                    <a:lnTo>
                      <a:pt x="2538" y="2997"/>
                    </a:lnTo>
                    <a:lnTo>
                      <a:pt x="2614" y="3270"/>
                    </a:lnTo>
                    <a:lnTo>
                      <a:pt x="2766" y="3502"/>
                    </a:lnTo>
                    <a:lnTo>
                      <a:pt x="2955" y="3736"/>
                    </a:lnTo>
                    <a:lnTo>
                      <a:pt x="3144" y="3931"/>
                    </a:lnTo>
                    <a:lnTo>
                      <a:pt x="3410" y="4048"/>
                    </a:lnTo>
                    <a:lnTo>
                      <a:pt x="3676" y="4165"/>
                    </a:lnTo>
                    <a:lnTo>
                      <a:pt x="4245" y="4165"/>
                    </a:lnTo>
                    <a:lnTo>
                      <a:pt x="4547" y="4048"/>
                    </a:lnTo>
                    <a:lnTo>
                      <a:pt x="4775" y="3931"/>
                    </a:lnTo>
                    <a:lnTo>
                      <a:pt x="5002" y="3736"/>
                    </a:lnTo>
                    <a:lnTo>
                      <a:pt x="5154" y="3502"/>
                    </a:lnTo>
                    <a:lnTo>
                      <a:pt x="5305" y="3270"/>
                    </a:lnTo>
                    <a:lnTo>
                      <a:pt x="5381" y="2997"/>
                    </a:lnTo>
                    <a:lnTo>
                      <a:pt x="5418" y="2686"/>
                    </a:lnTo>
                    <a:lnTo>
                      <a:pt x="5418" y="2453"/>
                    </a:lnTo>
                    <a:lnTo>
                      <a:pt x="16181" y="2453"/>
                    </a:lnTo>
                    <a:lnTo>
                      <a:pt x="16181" y="2686"/>
                    </a:lnTo>
                    <a:lnTo>
                      <a:pt x="16219" y="2997"/>
                    </a:lnTo>
                    <a:lnTo>
                      <a:pt x="16294" y="3270"/>
                    </a:lnTo>
                    <a:lnTo>
                      <a:pt x="16446" y="3502"/>
                    </a:lnTo>
                    <a:lnTo>
                      <a:pt x="16598" y="3736"/>
                    </a:lnTo>
                    <a:lnTo>
                      <a:pt x="16825" y="3931"/>
                    </a:lnTo>
                    <a:lnTo>
                      <a:pt x="17090" y="4048"/>
                    </a:lnTo>
                    <a:lnTo>
                      <a:pt x="17355" y="4165"/>
                    </a:lnTo>
                    <a:lnTo>
                      <a:pt x="17924" y="4165"/>
                    </a:lnTo>
                    <a:lnTo>
                      <a:pt x="18188" y="4048"/>
                    </a:lnTo>
                    <a:lnTo>
                      <a:pt x="18454" y="3931"/>
                    </a:lnTo>
                    <a:lnTo>
                      <a:pt x="18644" y="3736"/>
                    </a:lnTo>
                    <a:lnTo>
                      <a:pt x="18833" y="3502"/>
                    </a:lnTo>
                    <a:lnTo>
                      <a:pt x="18984" y="3270"/>
                    </a:lnTo>
                    <a:lnTo>
                      <a:pt x="19061" y="2997"/>
                    </a:lnTo>
                    <a:lnTo>
                      <a:pt x="19099" y="2686"/>
                    </a:lnTo>
                    <a:lnTo>
                      <a:pt x="19099" y="2453"/>
                    </a:lnTo>
                    <a:lnTo>
                      <a:pt x="20008" y="2453"/>
                    </a:lnTo>
                    <a:lnTo>
                      <a:pt x="20197" y="2492"/>
                    </a:lnTo>
                    <a:lnTo>
                      <a:pt x="20349" y="2530"/>
                    </a:lnTo>
                    <a:lnTo>
                      <a:pt x="20500" y="2608"/>
                    </a:lnTo>
                    <a:lnTo>
                      <a:pt x="20615" y="2724"/>
                    </a:lnTo>
                    <a:lnTo>
                      <a:pt x="20728" y="2842"/>
                    </a:lnTo>
                    <a:lnTo>
                      <a:pt x="20804" y="2997"/>
                    </a:lnTo>
                    <a:lnTo>
                      <a:pt x="20842" y="3153"/>
                    </a:lnTo>
                    <a:lnTo>
                      <a:pt x="20879" y="3347"/>
                    </a:lnTo>
                    <a:lnTo>
                      <a:pt x="20879" y="5216"/>
                    </a:lnTo>
                    <a:lnTo>
                      <a:pt x="6782" y="5216"/>
                    </a:lnTo>
                    <a:lnTo>
                      <a:pt x="6631" y="5254"/>
                    </a:lnTo>
                    <a:lnTo>
                      <a:pt x="6518" y="5332"/>
                    </a:lnTo>
                    <a:lnTo>
                      <a:pt x="6442" y="5448"/>
                    </a:lnTo>
                    <a:lnTo>
                      <a:pt x="6403" y="5605"/>
                    </a:lnTo>
                    <a:lnTo>
                      <a:pt x="6442" y="5721"/>
                    </a:lnTo>
                    <a:lnTo>
                      <a:pt x="6518" y="5837"/>
                    </a:lnTo>
                    <a:lnTo>
                      <a:pt x="6631" y="5916"/>
                    </a:lnTo>
                    <a:lnTo>
                      <a:pt x="6782" y="5955"/>
                    </a:lnTo>
                    <a:lnTo>
                      <a:pt x="20879" y="5955"/>
                    </a:lnTo>
                    <a:lnTo>
                      <a:pt x="20879" y="9886"/>
                    </a:lnTo>
                    <a:lnTo>
                      <a:pt x="20917" y="10041"/>
                    </a:lnTo>
                    <a:lnTo>
                      <a:pt x="20993" y="10157"/>
                    </a:lnTo>
                    <a:lnTo>
                      <a:pt x="21107" y="10236"/>
                    </a:lnTo>
                    <a:lnTo>
                      <a:pt x="21372" y="10236"/>
                    </a:lnTo>
                    <a:lnTo>
                      <a:pt x="21485" y="10157"/>
                    </a:lnTo>
                    <a:lnTo>
                      <a:pt x="21562" y="10041"/>
                    </a:lnTo>
                    <a:lnTo>
                      <a:pt x="21600" y="9886"/>
                    </a:lnTo>
                    <a:lnTo>
                      <a:pt x="21600" y="3347"/>
                    </a:lnTo>
                    <a:lnTo>
                      <a:pt x="21562" y="3036"/>
                    </a:lnTo>
                    <a:lnTo>
                      <a:pt x="21447" y="2724"/>
                    </a:lnTo>
                    <a:lnTo>
                      <a:pt x="21296" y="2453"/>
                    </a:lnTo>
                    <a:lnTo>
                      <a:pt x="21107" y="2219"/>
                    </a:lnTo>
                    <a:lnTo>
                      <a:pt x="20879" y="1985"/>
                    </a:lnTo>
                    <a:lnTo>
                      <a:pt x="20615" y="1869"/>
                    </a:lnTo>
                    <a:lnTo>
                      <a:pt x="20310" y="1751"/>
                    </a:lnTo>
                    <a:lnTo>
                      <a:pt x="20008" y="1714"/>
                    </a:lnTo>
                    <a:lnTo>
                      <a:pt x="19099" y="1714"/>
                    </a:lnTo>
                    <a:lnTo>
                      <a:pt x="19099" y="1480"/>
                    </a:lnTo>
                    <a:lnTo>
                      <a:pt x="19061" y="1207"/>
                    </a:lnTo>
                    <a:lnTo>
                      <a:pt x="18984" y="934"/>
                    </a:lnTo>
                    <a:lnTo>
                      <a:pt x="18833" y="662"/>
                    </a:lnTo>
                    <a:lnTo>
                      <a:pt x="18644" y="428"/>
                    </a:lnTo>
                    <a:lnTo>
                      <a:pt x="18454" y="273"/>
                    </a:lnTo>
                    <a:lnTo>
                      <a:pt x="18188" y="118"/>
                    </a:lnTo>
                    <a:lnTo>
                      <a:pt x="17924" y="39"/>
                    </a:lnTo>
                    <a:lnTo>
                      <a:pt x="17620" y="0"/>
                    </a:lnTo>
                    <a:lnTo>
                      <a:pt x="17355" y="39"/>
                    </a:lnTo>
                    <a:lnTo>
                      <a:pt x="17090" y="118"/>
                    </a:lnTo>
                    <a:lnTo>
                      <a:pt x="16825" y="273"/>
                    </a:lnTo>
                    <a:lnTo>
                      <a:pt x="16598" y="428"/>
                    </a:lnTo>
                    <a:lnTo>
                      <a:pt x="16446" y="662"/>
                    </a:lnTo>
                    <a:lnTo>
                      <a:pt x="16294" y="934"/>
                    </a:lnTo>
                    <a:lnTo>
                      <a:pt x="16219" y="1207"/>
                    </a:lnTo>
                    <a:lnTo>
                      <a:pt x="16181" y="1480"/>
                    </a:lnTo>
                    <a:lnTo>
                      <a:pt x="16181" y="1714"/>
                    </a:lnTo>
                    <a:lnTo>
                      <a:pt x="5418" y="1714"/>
                    </a:lnTo>
                    <a:lnTo>
                      <a:pt x="5418" y="1480"/>
                    </a:lnTo>
                    <a:lnTo>
                      <a:pt x="5381" y="1207"/>
                    </a:lnTo>
                    <a:lnTo>
                      <a:pt x="5305" y="934"/>
                    </a:lnTo>
                    <a:lnTo>
                      <a:pt x="5154" y="662"/>
                    </a:lnTo>
                    <a:lnTo>
                      <a:pt x="5002" y="428"/>
                    </a:lnTo>
                    <a:lnTo>
                      <a:pt x="4547" y="118"/>
                    </a:lnTo>
                    <a:lnTo>
                      <a:pt x="4245" y="39"/>
                    </a:lnTo>
                    <a:lnTo>
                      <a:pt x="39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" name="Google Shape;1861;p53"/>
              <p:cNvSpPr/>
              <p:nvPr/>
            </p:nvSpPr>
            <p:spPr>
              <a:xfrm>
                <a:off x="40000" y="130950"/>
                <a:ext cx="371551" cy="258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900" y="1026"/>
                    </a:moveTo>
                    <a:lnTo>
                      <a:pt x="15975" y="1080"/>
                    </a:lnTo>
                    <a:lnTo>
                      <a:pt x="16013" y="1189"/>
                    </a:lnTo>
                    <a:lnTo>
                      <a:pt x="16013" y="3079"/>
                    </a:lnTo>
                    <a:lnTo>
                      <a:pt x="15112" y="2970"/>
                    </a:lnTo>
                    <a:lnTo>
                      <a:pt x="14701" y="3024"/>
                    </a:lnTo>
                    <a:lnTo>
                      <a:pt x="14326" y="3079"/>
                    </a:lnTo>
                    <a:lnTo>
                      <a:pt x="13913" y="3131"/>
                    </a:lnTo>
                    <a:lnTo>
                      <a:pt x="13538" y="3294"/>
                    </a:lnTo>
                    <a:lnTo>
                      <a:pt x="13538" y="1026"/>
                    </a:lnTo>
                    <a:close/>
                    <a:moveTo>
                      <a:pt x="3189" y="1026"/>
                    </a:moveTo>
                    <a:lnTo>
                      <a:pt x="3189" y="3510"/>
                    </a:lnTo>
                    <a:lnTo>
                      <a:pt x="676" y="3510"/>
                    </a:lnTo>
                    <a:lnTo>
                      <a:pt x="676" y="1189"/>
                    </a:lnTo>
                    <a:lnTo>
                      <a:pt x="714" y="1080"/>
                    </a:lnTo>
                    <a:lnTo>
                      <a:pt x="826" y="1026"/>
                    </a:lnTo>
                    <a:close/>
                    <a:moveTo>
                      <a:pt x="6412" y="1026"/>
                    </a:moveTo>
                    <a:lnTo>
                      <a:pt x="6412" y="3510"/>
                    </a:lnTo>
                    <a:lnTo>
                      <a:pt x="3901" y="3510"/>
                    </a:lnTo>
                    <a:lnTo>
                      <a:pt x="3901" y="1026"/>
                    </a:lnTo>
                    <a:close/>
                    <a:moveTo>
                      <a:pt x="9601" y="1026"/>
                    </a:moveTo>
                    <a:lnTo>
                      <a:pt x="9601" y="3510"/>
                    </a:lnTo>
                    <a:lnTo>
                      <a:pt x="7088" y="3510"/>
                    </a:lnTo>
                    <a:lnTo>
                      <a:pt x="7088" y="1026"/>
                    </a:lnTo>
                    <a:close/>
                    <a:moveTo>
                      <a:pt x="12826" y="1026"/>
                    </a:moveTo>
                    <a:lnTo>
                      <a:pt x="12826" y="3510"/>
                    </a:lnTo>
                    <a:lnTo>
                      <a:pt x="10313" y="3510"/>
                    </a:lnTo>
                    <a:lnTo>
                      <a:pt x="10313" y="1026"/>
                    </a:lnTo>
                    <a:close/>
                    <a:moveTo>
                      <a:pt x="11588" y="4481"/>
                    </a:moveTo>
                    <a:lnTo>
                      <a:pt x="10913" y="5239"/>
                    </a:lnTo>
                    <a:lnTo>
                      <a:pt x="10613" y="5670"/>
                    </a:lnTo>
                    <a:lnTo>
                      <a:pt x="10313" y="6101"/>
                    </a:lnTo>
                    <a:lnTo>
                      <a:pt x="10313" y="4481"/>
                    </a:lnTo>
                    <a:close/>
                    <a:moveTo>
                      <a:pt x="3189" y="4481"/>
                    </a:moveTo>
                    <a:lnTo>
                      <a:pt x="3189" y="6966"/>
                    </a:lnTo>
                    <a:lnTo>
                      <a:pt x="676" y="6966"/>
                    </a:lnTo>
                    <a:lnTo>
                      <a:pt x="676" y="4481"/>
                    </a:lnTo>
                    <a:close/>
                    <a:moveTo>
                      <a:pt x="6412" y="4481"/>
                    </a:moveTo>
                    <a:lnTo>
                      <a:pt x="6412" y="6966"/>
                    </a:lnTo>
                    <a:lnTo>
                      <a:pt x="3901" y="6966"/>
                    </a:lnTo>
                    <a:lnTo>
                      <a:pt x="3901" y="4481"/>
                    </a:lnTo>
                    <a:close/>
                    <a:moveTo>
                      <a:pt x="9601" y="4481"/>
                    </a:moveTo>
                    <a:lnTo>
                      <a:pt x="9601" y="6966"/>
                    </a:lnTo>
                    <a:lnTo>
                      <a:pt x="7088" y="6966"/>
                    </a:lnTo>
                    <a:lnTo>
                      <a:pt x="7088" y="4481"/>
                    </a:lnTo>
                    <a:close/>
                    <a:moveTo>
                      <a:pt x="3189" y="7991"/>
                    </a:moveTo>
                    <a:lnTo>
                      <a:pt x="3189" y="10476"/>
                    </a:lnTo>
                    <a:lnTo>
                      <a:pt x="676" y="10476"/>
                    </a:lnTo>
                    <a:lnTo>
                      <a:pt x="676" y="7991"/>
                    </a:lnTo>
                    <a:close/>
                    <a:moveTo>
                      <a:pt x="6412" y="7991"/>
                    </a:moveTo>
                    <a:lnTo>
                      <a:pt x="6412" y="10476"/>
                    </a:lnTo>
                    <a:lnTo>
                      <a:pt x="3901" y="10476"/>
                    </a:lnTo>
                    <a:lnTo>
                      <a:pt x="3901" y="7991"/>
                    </a:lnTo>
                    <a:close/>
                    <a:moveTo>
                      <a:pt x="9376" y="7991"/>
                    </a:moveTo>
                    <a:lnTo>
                      <a:pt x="9188" y="8586"/>
                    </a:lnTo>
                    <a:lnTo>
                      <a:pt x="9039" y="9180"/>
                    </a:lnTo>
                    <a:lnTo>
                      <a:pt x="8887" y="9829"/>
                    </a:lnTo>
                    <a:lnTo>
                      <a:pt x="8775" y="10476"/>
                    </a:lnTo>
                    <a:lnTo>
                      <a:pt x="7088" y="10476"/>
                    </a:lnTo>
                    <a:lnTo>
                      <a:pt x="7088" y="7991"/>
                    </a:lnTo>
                    <a:close/>
                    <a:moveTo>
                      <a:pt x="3189" y="11503"/>
                    </a:moveTo>
                    <a:lnTo>
                      <a:pt x="3189" y="13986"/>
                    </a:lnTo>
                    <a:lnTo>
                      <a:pt x="826" y="13986"/>
                    </a:lnTo>
                    <a:lnTo>
                      <a:pt x="714" y="13933"/>
                    </a:lnTo>
                    <a:lnTo>
                      <a:pt x="676" y="13824"/>
                    </a:lnTo>
                    <a:lnTo>
                      <a:pt x="676" y="11503"/>
                    </a:lnTo>
                    <a:close/>
                    <a:moveTo>
                      <a:pt x="6412" y="11503"/>
                    </a:moveTo>
                    <a:lnTo>
                      <a:pt x="6412" y="13986"/>
                    </a:lnTo>
                    <a:lnTo>
                      <a:pt x="3901" y="13986"/>
                    </a:lnTo>
                    <a:lnTo>
                      <a:pt x="3901" y="11503"/>
                    </a:lnTo>
                    <a:close/>
                    <a:moveTo>
                      <a:pt x="8700" y="11503"/>
                    </a:moveTo>
                    <a:lnTo>
                      <a:pt x="8664" y="12313"/>
                    </a:lnTo>
                    <a:lnTo>
                      <a:pt x="8700" y="13123"/>
                    </a:lnTo>
                    <a:lnTo>
                      <a:pt x="8775" y="13986"/>
                    </a:lnTo>
                    <a:lnTo>
                      <a:pt x="7088" y="13986"/>
                    </a:lnTo>
                    <a:lnTo>
                      <a:pt x="7088" y="11503"/>
                    </a:lnTo>
                    <a:close/>
                    <a:moveTo>
                      <a:pt x="15112" y="3996"/>
                    </a:moveTo>
                    <a:lnTo>
                      <a:pt x="16013" y="4104"/>
                    </a:lnTo>
                    <a:lnTo>
                      <a:pt x="16462" y="4211"/>
                    </a:lnTo>
                    <a:lnTo>
                      <a:pt x="16875" y="4374"/>
                    </a:lnTo>
                    <a:lnTo>
                      <a:pt x="17288" y="4590"/>
                    </a:lnTo>
                    <a:lnTo>
                      <a:pt x="17701" y="4860"/>
                    </a:lnTo>
                    <a:lnTo>
                      <a:pt x="18113" y="5184"/>
                    </a:lnTo>
                    <a:lnTo>
                      <a:pt x="18488" y="5561"/>
                    </a:lnTo>
                    <a:lnTo>
                      <a:pt x="19013" y="6156"/>
                    </a:lnTo>
                    <a:lnTo>
                      <a:pt x="19500" y="6911"/>
                    </a:lnTo>
                    <a:lnTo>
                      <a:pt x="19913" y="7669"/>
                    </a:lnTo>
                    <a:lnTo>
                      <a:pt x="20250" y="8531"/>
                    </a:lnTo>
                    <a:lnTo>
                      <a:pt x="20513" y="9396"/>
                    </a:lnTo>
                    <a:lnTo>
                      <a:pt x="20700" y="10314"/>
                    </a:lnTo>
                    <a:lnTo>
                      <a:pt x="20850" y="11286"/>
                    </a:lnTo>
                    <a:lnTo>
                      <a:pt x="20888" y="12313"/>
                    </a:lnTo>
                    <a:lnTo>
                      <a:pt x="20850" y="13123"/>
                    </a:lnTo>
                    <a:lnTo>
                      <a:pt x="20774" y="13986"/>
                    </a:lnTo>
                    <a:lnTo>
                      <a:pt x="20625" y="14743"/>
                    </a:lnTo>
                    <a:lnTo>
                      <a:pt x="20437" y="15499"/>
                    </a:lnTo>
                    <a:lnTo>
                      <a:pt x="20176" y="16254"/>
                    </a:lnTo>
                    <a:lnTo>
                      <a:pt x="19913" y="16903"/>
                    </a:lnTo>
                    <a:lnTo>
                      <a:pt x="19575" y="17550"/>
                    </a:lnTo>
                    <a:lnTo>
                      <a:pt x="19200" y="18144"/>
                    </a:lnTo>
                    <a:lnTo>
                      <a:pt x="18788" y="18684"/>
                    </a:lnTo>
                    <a:lnTo>
                      <a:pt x="18337" y="19170"/>
                    </a:lnTo>
                    <a:lnTo>
                      <a:pt x="17850" y="19603"/>
                    </a:lnTo>
                    <a:lnTo>
                      <a:pt x="17362" y="19928"/>
                    </a:lnTo>
                    <a:lnTo>
                      <a:pt x="16837" y="20198"/>
                    </a:lnTo>
                    <a:lnTo>
                      <a:pt x="16275" y="20413"/>
                    </a:lnTo>
                    <a:lnTo>
                      <a:pt x="15712" y="20520"/>
                    </a:lnTo>
                    <a:lnTo>
                      <a:pt x="15112" y="20574"/>
                    </a:lnTo>
                    <a:lnTo>
                      <a:pt x="14550" y="20520"/>
                    </a:lnTo>
                    <a:lnTo>
                      <a:pt x="13987" y="20413"/>
                    </a:lnTo>
                    <a:lnTo>
                      <a:pt x="13463" y="20250"/>
                    </a:lnTo>
                    <a:lnTo>
                      <a:pt x="12938" y="19980"/>
                    </a:lnTo>
                    <a:lnTo>
                      <a:pt x="12413" y="19603"/>
                    </a:lnTo>
                    <a:lnTo>
                      <a:pt x="11925" y="19224"/>
                    </a:lnTo>
                    <a:lnTo>
                      <a:pt x="11476" y="18739"/>
                    </a:lnTo>
                    <a:lnTo>
                      <a:pt x="11063" y="18144"/>
                    </a:lnTo>
                    <a:lnTo>
                      <a:pt x="10688" y="17550"/>
                    </a:lnTo>
                    <a:lnTo>
                      <a:pt x="10351" y="16903"/>
                    </a:lnTo>
                    <a:lnTo>
                      <a:pt x="10050" y="16200"/>
                    </a:lnTo>
                    <a:lnTo>
                      <a:pt x="9788" y="15499"/>
                    </a:lnTo>
                    <a:lnTo>
                      <a:pt x="9601" y="14689"/>
                    </a:lnTo>
                    <a:lnTo>
                      <a:pt x="9488" y="13933"/>
                    </a:lnTo>
                    <a:lnTo>
                      <a:pt x="9413" y="13123"/>
                    </a:lnTo>
                    <a:lnTo>
                      <a:pt x="9376" y="12313"/>
                    </a:lnTo>
                    <a:lnTo>
                      <a:pt x="9413" y="11449"/>
                    </a:lnTo>
                    <a:lnTo>
                      <a:pt x="9488" y="10639"/>
                    </a:lnTo>
                    <a:lnTo>
                      <a:pt x="9637" y="9829"/>
                    </a:lnTo>
                    <a:lnTo>
                      <a:pt x="9825" y="9071"/>
                    </a:lnTo>
                    <a:lnTo>
                      <a:pt x="10050" y="8316"/>
                    </a:lnTo>
                    <a:lnTo>
                      <a:pt x="10351" y="7669"/>
                    </a:lnTo>
                    <a:lnTo>
                      <a:pt x="10688" y="7020"/>
                    </a:lnTo>
                    <a:lnTo>
                      <a:pt x="11063" y="6426"/>
                    </a:lnTo>
                    <a:lnTo>
                      <a:pt x="11476" y="5886"/>
                    </a:lnTo>
                    <a:lnTo>
                      <a:pt x="11925" y="5400"/>
                    </a:lnTo>
                    <a:lnTo>
                      <a:pt x="12375" y="5021"/>
                    </a:lnTo>
                    <a:lnTo>
                      <a:pt x="12900" y="4644"/>
                    </a:lnTo>
                    <a:lnTo>
                      <a:pt x="13425" y="4374"/>
                    </a:lnTo>
                    <a:lnTo>
                      <a:pt x="13951" y="4159"/>
                    </a:lnTo>
                    <a:lnTo>
                      <a:pt x="14550" y="4050"/>
                    </a:lnTo>
                    <a:lnTo>
                      <a:pt x="15112" y="3996"/>
                    </a:lnTo>
                    <a:close/>
                    <a:moveTo>
                      <a:pt x="638" y="0"/>
                    </a:moveTo>
                    <a:lnTo>
                      <a:pt x="488" y="109"/>
                    </a:lnTo>
                    <a:lnTo>
                      <a:pt x="339" y="216"/>
                    </a:lnTo>
                    <a:lnTo>
                      <a:pt x="225" y="324"/>
                    </a:lnTo>
                    <a:lnTo>
                      <a:pt x="113" y="540"/>
                    </a:lnTo>
                    <a:lnTo>
                      <a:pt x="38" y="701"/>
                    </a:lnTo>
                    <a:lnTo>
                      <a:pt x="0" y="919"/>
                    </a:lnTo>
                    <a:lnTo>
                      <a:pt x="0" y="14040"/>
                    </a:lnTo>
                    <a:lnTo>
                      <a:pt x="38" y="14256"/>
                    </a:lnTo>
                    <a:lnTo>
                      <a:pt x="113" y="14473"/>
                    </a:lnTo>
                    <a:lnTo>
                      <a:pt x="225" y="14634"/>
                    </a:lnTo>
                    <a:lnTo>
                      <a:pt x="339" y="14796"/>
                    </a:lnTo>
                    <a:lnTo>
                      <a:pt x="488" y="14904"/>
                    </a:lnTo>
                    <a:lnTo>
                      <a:pt x="638" y="14959"/>
                    </a:lnTo>
                    <a:lnTo>
                      <a:pt x="826" y="15013"/>
                    </a:lnTo>
                    <a:lnTo>
                      <a:pt x="8925" y="15013"/>
                    </a:lnTo>
                    <a:lnTo>
                      <a:pt x="9075" y="15553"/>
                    </a:lnTo>
                    <a:lnTo>
                      <a:pt x="9226" y="16039"/>
                    </a:lnTo>
                    <a:lnTo>
                      <a:pt x="9376" y="16579"/>
                    </a:lnTo>
                    <a:lnTo>
                      <a:pt x="9563" y="17064"/>
                    </a:lnTo>
                    <a:lnTo>
                      <a:pt x="9788" y="17550"/>
                    </a:lnTo>
                    <a:lnTo>
                      <a:pt x="10050" y="18036"/>
                    </a:lnTo>
                    <a:lnTo>
                      <a:pt x="10275" y="18469"/>
                    </a:lnTo>
                    <a:lnTo>
                      <a:pt x="10575" y="18900"/>
                    </a:lnTo>
                    <a:lnTo>
                      <a:pt x="11025" y="19494"/>
                    </a:lnTo>
                    <a:lnTo>
                      <a:pt x="11550" y="20034"/>
                    </a:lnTo>
                    <a:lnTo>
                      <a:pt x="12075" y="20520"/>
                    </a:lnTo>
                    <a:lnTo>
                      <a:pt x="12675" y="20899"/>
                    </a:lnTo>
                    <a:lnTo>
                      <a:pt x="13237" y="21223"/>
                    </a:lnTo>
                    <a:lnTo>
                      <a:pt x="13875" y="21439"/>
                    </a:lnTo>
                    <a:lnTo>
                      <a:pt x="14476" y="21548"/>
                    </a:lnTo>
                    <a:lnTo>
                      <a:pt x="15112" y="21600"/>
                    </a:lnTo>
                    <a:lnTo>
                      <a:pt x="15788" y="21548"/>
                    </a:lnTo>
                    <a:lnTo>
                      <a:pt x="16425" y="21384"/>
                    </a:lnTo>
                    <a:lnTo>
                      <a:pt x="17025" y="21169"/>
                    </a:lnTo>
                    <a:lnTo>
                      <a:pt x="17625" y="20844"/>
                    </a:lnTo>
                    <a:lnTo>
                      <a:pt x="18187" y="20468"/>
                    </a:lnTo>
                    <a:lnTo>
                      <a:pt x="18750" y="19980"/>
                    </a:lnTo>
                    <a:lnTo>
                      <a:pt x="19238" y="19494"/>
                    </a:lnTo>
                    <a:lnTo>
                      <a:pt x="19687" y="18848"/>
                    </a:lnTo>
                    <a:lnTo>
                      <a:pt x="20100" y="18199"/>
                    </a:lnTo>
                    <a:lnTo>
                      <a:pt x="20475" y="17496"/>
                    </a:lnTo>
                    <a:lnTo>
                      <a:pt x="20812" y="16740"/>
                    </a:lnTo>
                    <a:lnTo>
                      <a:pt x="21075" y="15930"/>
                    </a:lnTo>
                    <a:lnTo>
                      <a:pt x="21301" y="15066"/>
                    </a:lnTo>
                    <a:lnTo>
                      <a:pt x="21450" y="14149"/>
                    </a:lnTo>
                    <a:lnTo>
                      <a:pt x="21562" y="13230"/>
                    </a:lnTo>
                    <a:lnTo>
                      <a:pt x="21600" y="12313"/>
                    </a:lnTo>
                    <a:lnTo>
                      <a:pt x="21562" y="11719"/>
                    </a:lnTo>
                    <a:lnTo>
                      <a:pt x="21524" y="11179"/>
                    </a:lnTo>
                    <a:lnTo>
                      <a:pt x="21488" y="10639"/>
                    </a:lnTo>
                    <a:lnTo>
                      <a:pt x="21413" y="10099"/>
                    </a:lnTo>
                    <a:lnTo>
                      <a:pt x="21301" y="9559"/>
                    </a:lnTo>
                    <a:lnTo>
                      <a:pt x="21187" y="9019"/>
                    </a:lnTo>
                    <a:lnTo>
                      <a:pt x="20888" y="8046"/>
                    </a:lnTo>
                    <a:lnTo>
                      <a:pt x="20475" y="7074"/>
                    </a:lnTo>
                    <a:lnTo>
                      <a:pt x="20025" y="6210"/>
                    </a:lnTo>
                    <a:lnTo>
                      <a:pt x="19763" y="5831"/>
                    </a:lnTo>
                    <a:lnTo>
                      <a:pt x="19500" y="5454"/>
                    </a:lnTo>
                    <a:lnTo>
                      <a:pt x="19200" y="5076"/>
                    </a:lnTo>
                    <a:lnTo>
                      <a:pt x="18900" y="4751"/>
                    </a:lnTo>
                    <a:lnTo>
                      <a:pt x="18375" y="4266"/>
                    </a:lnTo>
                    <a:lnTo>
                      <a:pt x="17850" y="3834"/>
                    </a:lnTo>
                    <a:lnTo>
                      <a:pt x="17288" y="3510"/>
                    </a:lnTo>
                    <a:lnTo>
                      <a:pt x="16725" y="3294"/>
                    </a:lnTo>
                    <a:lnTo>
                      <a:pt x="16725" y="919"/>
                    </a:lnTo>
                    <a:lnTo>
                      <a:pt x="16650" y="701"/>
                    </a:lnTo>
                    <a:lnTo>
                      <a:pt x="16576" y="540"/>
                    </a:lnTo>
                    <a:lnTo>
                      <a:pt x="16500" y="324"/>
                    </a:lnTo>
                    <a:lnTo>
                      <a:pt x="16350" y="216"/>
                    </a:lnTo>
                    <a:lnTo>
                      <a:pt x="16237" y="109"/>
                    </a:lnTo>
                    <a:lnTo>
                      <a:pt x="160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" name="Google Shape;1862;p53"/>
              <p:cNvSpPr/>
              <p:nvPr/>
            </p:nvSpPr>
            <p:spPr>
              <a:xfrm>
                <a:off x="212875" y="190924"/>
                <a:ext cx="174176" cy="174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98" y="1522"/>
                    </a:moveTo>
                    <a:lnTo>
                      <a:pt x="12321" y="1600"/>
                    </a:lnTo>
                    <a:lnTo>
                      <a:pt x="13759" y="1922"/>
                    </a:lnTo>
                    <a:lnTo>
                      <a:pt x="14398" y="2161"/>
                    </a:lnTo>
                    <a:lnTo>
                      <a:pt x="15040" y="2480"/>
                    </a:lnTo>
                    <a:lnTo>
                      <a:pt x="15678" y="2880"/>
                    </a:lnTo>
                    <a:lnTo>
                      <a:pt x="16320" y="3280"/>
                    </a:lnTo>
                    <a:lnTo>
                      <a:pt x="16878" y="3680"/>
                    </a:lnTo>
                    <a:lnTo>
                      <a:pt x="16478" y="3999"/>
                    </a:lnTo>
                    <a:lnTo>
                      <a:pt x="16320" y="4241"/>
                    </a:lnTo>
                    <a:lnTo>
                      <a:pt x="16320" y="4799"/>
                    </a:lnTo>
                    <a:lnTo>
                      <a:pt x="16478" y="5122"/>
                    </a:lnTo>
                    <a:lnTo>
                      <a:pt x="16801" y="5280"/>
                    </a:lnTo>
                    <a:lnTo>
                      <a:pt x="17359" y="5280"/>
                    </a:lnTo>
                    <a:lnTo>
                      <a:pt x="17601" y="5122"/>
                    </a:lnTo>
                    <a:lnTo>
                      <a:pt x="17920" y="4722"/>
                    </a:lnTo>
                    <a:lnTo>
                      <a:pt x="18320" y="5280"/>
                    </a:lnTo>
                    <a:lnTo>
                      <a:pt x="18720" y="5922"/>
                    </a:lnTo>
                    <a:lnTo>
                      <a:pt x="19120" y="6560"/>
                    </a:lnTo>
                    <a:lnTo>
                      <a:pt x="19358" y="7202"/>
                    </a:lnTo>
                    <a:lnTo>
                      <a:pt x="19678" y="7841"/>
                    </a:lnTo>
                    <a:lnTo>
                      <a:pt x="20000" y="9279"/>
                    </a:lnTo>
                    <a:lnTo>
                      <a:pt x="20078" y="10002"/>
                    </a:lnTo>
                    <a:lnTo>
                      <a:pt x="19758" y="10079"/>
                    </a:lnTo>
                    <a:lnTo>
                      <a:pt x="19520" y="10240"/>
                    </a:lnTo>
                    <a:lnTo>
                      <a:pt x="19358" y="10479"/>
                    </a:lnTo>
                    <a:lnTo>
                      <a:pt x="19358" y="11040"/>
                    </a:lnTo>
                    <a:lnTo>
                      <a:pt x="19520" y="11279"/>
                    </a:lnTo>
                    <a:lnTo>
                      <a:pt x="19758" y="11440"/>
                    </a:lnTo>
                    <a:lnTo>
                      <a:pt x="20078" y="11521"/>
                    </a:lnTo>
                    <a:lnTo>
                      <a:pt x="20000" y="12240"/>
                    </a:lnTo>
                    <a:lnTo>
                      <a:pt x="19678" y="13679"/>
                    </a:lnTo>
                    <a:lnTo>
                      <a:pt x="19358" y="14401"/>
                    </a:lnTo>
                    <a:lnTo>
                      <a:pt x="19120" y="15040"/>
                    </a:lnTo>
                    <a:lnTo>
                      <a:pt x="18720" y="15601"/>
                    </a:lnTo>
                    <a:lnTo>
                      <a:pt x="18320" y="16240"/>
                    </a:lnTo>
                    <a:lnTo>
                      <a:pt x="17920" y="16801"/>
                    </a:lnTo>
                    <a:lnTo>
                      <a:pt x="17601" y="16478"/>
                    </a:lnTo>
                    <a:lnTo>
                      <a:pt x="17359" y="16320"/>
                    </a:lnTo>
                    <a:lnTo>
                      <a:pt x="17039" y="16240"/>
                    </a:lnTo>
                    <a:lnTo>
                      <a:pt x="16801" y="16320"/>
                    </a:lnTo>
                    <a:lnTo>
                      <a:pt x="16478" y="16478"/>
                    </a:lnTo>
                    <a:lnTo>
                      <a:pt x="16320" y="16720"/>
                    </a:lnTo>
                    <a:lnTo>
                      <a:pt x="16320" y="17278"/>
                    </a:lnTo>
                    <a:lnTo>
                      <a:pt x="16478" y="17520"/>
                    </a:lnTo>
                    <a:lnTo>
                      <a:pt x="16878" y="17839"/>
                    </a:lnTo>
                    <a:lnTo>
                      <a:pt x="16320" y="18320"/>
                    </a:lnTo>
                    <a:lnTo>
                      <a:pt x="15678" y="18720"/>
                    </a:lnTo>
                    <a:lnTo>
                      <a:pt x="15040" y="19039"/>
                    </a:lnTo>
                    <a:lnTo>
                      <a:pt x="14398" y="19358"/>
                    </a:lnTo>
                    <a:lnTo>
                      <a:pt x="13759" y="19600"/>
                    </a:lnTo>
                    <a:lnTo>
                      <a:pt x="13040" y="19758"/>
                    </a:lnTo>
                    <a:lnTo>
                      <a:pt x="12321" y="19920"/>
                    </a:lnTo>
                    <a:lnTo>
                      <a:pt x="11598" y="20000"/>
                    </a:lnTo>
                    <a:lnTo>
                      <a:pt x="11521" y="19758"/>
                    </a:lnTo>
                    <a:lnTo>
                      <a:pt x="11360" y="19520"/>
                    </a:lnTo>
                    <a:lnTo>
                      <a:pt x="11121" y="19358"/>
                    </a:lnTo>
                    <a:lnTo>
                      <a:pt x="10798" y="19278"/>
                    </a:lnTo>
                    <a:lnTo>
                      <a:pt x="10560" y="19358"/>
                    </a:lnTo>
                    <a:lnTo>
                      <a:pt x="10321" y="19520"/>
                    </a:lnTo>
                    <a:lnTo>
                      <a:pt x="10160" y="19758"/>
                    </a:lnTo>
                    <a:lnTo>
                      <a:pt x="10079" y="20000"/>
                    </a:lnTo>
                    <a:lnTo>
                      <a:pt x="9360" y="19920"/>
                    </a:lnTo>
                    <a:lnTo>
                      <a:pt x="8641" y="19758"/>
                    </a:lnTo>
                    <a:lnTo>
                      <a:pt x="7921" y="19600"/>
                    </a:lnTo>
                    <a:lnTo>
                      <a:pt x="7199" y="19358"/>
                    </a:lnTo>
                    <a:lnTo>
                      <a:pt x="5922" y="18720"/>
                    </a:lnTo>
                    <a:lnTo>
                      <a:pt x="5360" y="18320"/>
                    </a:lnTo>
                    <a:lnTo>
                      <a:pt x="4799" y="17839"/>
                    </a:lnTo>
                    <a:lnTo>
                      <a:pt x="5122" y="17520"/>
                    </a:lnTo>
                    <a:lnTo>
                      <a:pt x="5280" y="17278"/>
                    </a:lnTo>
                    <a:lnTo>
                      <a:pt x="5360" y="16959"/>
                    </a:lnTo>
                    <a:lnTo>
                      <a:pt x="5280" y="16720"/>
                    </a:lnTo>
                    <a:lnTo>
                      <a:pt x="5122" y="16478"/>
                    </a:lnTo>
                    <a:lnTo>
                      <a:pt x="4880" y="16320"/>
                    </a:lnTo>
                    <a:lnTo>
                      <a:pt x="4641" y="16240"/>
                    </a:lnTo>
                    <a:lnTo>
                      <a:pt x="4319" y="16320"/>
                    </a:lnTo>
                    <a:lnTo>
                      <a:pt x="4080" y="16478"/>
                    </a:lnTo>
                    <a:lnTo>
                      <a:pt x="3761" y="16801"/>
                    </a:lnTo>
                    <a:lnTo>
                      <a:pt x="3280" y="16240"/>
                    </a:lnTo>
                    <a:lnTo>
                      <a:pt x="2880" y="15601"/>
                    </a:lnTo>
                    <a:lnTo>
                      <a:pt x="2561" y="15040"/>
                    </a:lnTo>
                    <a:lnTo>
                      <a:pt x="2242" y="14401"/>
                    </a:lnTo>
                    <a:lnTo>
                      <a:pt x="2000" y="13679"/>
                    </a:lnTo>
                    <a:lnTo>
                      <a:pt x="1761" y="12959"/>
                    </a:lnTo>
                    <a:lnTo>
                      <a:pt x="1680" y="12240"/>
                    </a:lnTo>
                    <a:lnTo>
                      <a:pt x="1519" y="11521"/>
                    </a:lnTo>
                    <a:lnTo>
                      <a:pt x="1600" y="11521"/>
                    </a:lnTo>
                    <a:lnTo>
                      <a:pt x="1842" y="11440"/>
                    </a:lnTo>
                    <a:lnTo>
                      <a:pt x="2080" y="11279"/>
                    </a:lnTo>
                    <a:lnTo>
                      <a:pt x="2242" y="11040"/>
                    </a:lnTo>
                    <a:lnTo>
                      <a:pt x="2319" y="10802"/>
                    </a:lnTo>
                    <a:lnTo>
                      <a:pt x="2242" y="10479"/>
                    </a:lnTo>
                    <a:lnTo>
                      <a:pt x="2080" y="10240"/>
                    </a:lnTo>
                    <a:lnTo>
                      <a:pt x="1842" y="10079"/>
                    </a:lnTo>
                    <a:lnTo>
                      <a:pt x="1600" y="10002"/>
                    </a:lnTo>
                    <a:lnTo>
                      <a:pt x="1519" y="10002"/>
                    </a:lnTo>
                    <a:lnTo>
                      <a:pt x="1680" y="9279"/>
                    </a:lnTo>
                    <a:lnTo>
                      <a:pt x="1761" y="8560"/>
                    </a:lnTo>
                    <a:lnTo>
                      <a:pt x="2000" y="7841"/>
                    </a:lnTo>
                    <a:lnTo>
                      <a:pt x="2242" y="7202"/>
                    </a:lnTo>
                    <a:lnTo>
                      <a:pt x="2561" y="6560"/>
                    </a:lnTo>
                    <a:lnTo>
                      <a:pt x="2880" y="5922"/>
                    </a:lnTo>
                    <a:lnTo>
                      <a:pt x="3280" y="5280"/>
                    </a:lnTo>
                    <a:lnTo>
                      <a:pt x="3761" y="4722"/>
                    </a:lnTo>
                    <a:lnTo>
                      <a:pt x="4080" y="5122"/>
                    </a:lnTo>
                    <a:lnTo>
                      <a:pt x="4319" y="5280"/>
                    </a:lnTo>
                    <a:lnTo>
                      <a:pt x="4880" y="5280"/>
                    </a:lnTo>
                    <a:lnTo>
                      <a:pt x="5122" y="5122"/>
                    </a:lnTo>
                    <a:lnTo>
                      <a:pt x="5280" y="4799"/>
                    </a:lnTo>
                    <a:lnTo>
                      <a:pt x="5360" y="4561"/>
                    </a:lnTo>
                    <a:lnTo>
                      <a:pt x="5280" y="4241"/>
                    </a:lnTo>
                    <a:lnTo>
                      <a:pt x="5122" y="3999"/>
                    </a:lnTo>
                    <a:lnTo>
                      <a:pt x="4799" y="3680"/>
                    </a:lnTo>
                    <a:lnTo>
                      <a:pt x="5922" y="2880"/>
                    </a:lnTo>
                    <a:lnTo>
                      <a:pt x="6560" y="2480"/>
                    </a:lnTo>
                    <a:lnTo>
                      <a:pt x="7199" y="2161"/>
                    </a:lnTo>
                    <a:lnTo>
                      <a:pt x="7921" y="1922"/>
                    </a:lnTo>
                    <a:lnTo>
                      <a:pt x="9360" y="1600"/>
                    </a:lnTo>
                    <a:lnTo>
                      <a:pt x="10079" y="1522"/>
                    </a:lnTo>
                    <a:lnTo>
                      <a:pt x="10160" y="1761"/>
                    </a:lnTo>
                    <a:lnTo>
                      <a:pt x="10321" y="2000"/>
                    </a:lnTo>
                    <a:lnTo>
                      <a:pt x="10560" y="2161"/>
                    </a:lnTo>
                    <a:lnTo>
                      <a:pt x="10798" y="2242"/>
                    </a:lnTo>
                    <a:lnTo>
                      <a:pt x="11121" y="2161"/>
                    </a:lnTo>
                    <a:lnTo>
                      <a:pt x="11360" y="2000"/>
                    </a:lnTo>
                    <a:lnTo>
                      <a:pt x="11521" y="1761"/>
                    </a:lnTo>
                    <a:lnTo>
                      <a:pt x="11598" y="1522"/>
                    </a:lnTo>
                    <a:close/>
                    <a:moveTo>
                      <a:pt x="9760" y="0"/>
                    </a:moveTo>
                    <a:lnTo>
                      <a:pt x="8641" y="161"/>
                    </a:lnTo>
                    <a:lnTo>
                      <a:pt x="7599" y="481"/>
                    </a:lnTo>
                    <a:lnTo>
                      <a:pt x="6641" y="800"/>
                    </a:lnTo>
                    <a:lnTo>
                      <a:pt x="5680" y="1280"/>
                    </a:lnTo>
                    <a:lnTo>
                      <a:pt x="4799" y="1842"/>
                    </a:lnTo>
                    <a:lnTo>
                      <a:pt x="3999" y="2480"/>
                    </a:lnTo>
                    <a:lnTo>
                      <a:pt x="3200" y="3122"/>
                    </a:lnTo>
                    <a:lnTo>
                      <a:pt x="2480" y="3922"/>
                    </a:lnTo>
                    <a:lnTo>
                      <a:pt x="1842" y="4722"/>
                    </a:lnTo>
                    <a:lnTo>
                      <a:pt x="1361" y="5599"/>
                    </a:lnTo>
                    <a:lnTo>
                      <a:pt x="880" y="6560"/>
                    </a:lnTo>
                    <a:lnTo>
                      <a:pt x="481" y="7602"/>
                    </a:lnTo>
                    <a:lnTo>
                      <a:pt x="242" y="8560"/>
                    </a:lnTo>
                    <a:lnTo>
                      <a:pt x="81" y="9679"/>
                    </a:lnTo>
                    <a:lnTo>
                      <a:pt x="0" y="10802"/>
                    </a:lnTo>
                    <a:lnTo>
                      <a:pt x="81" y="11840"/>
                    </a:lnTo>
                    <a:lnTo>
                      <a:pt x="242" y="12959"/>
                    </a:lnTo>
                    <a:lnTo>
                      <a:pt x="481" y="14001"/>
                    </a:lnTo>
                    <a:lnTo>
                      <a:pt x="880" y="14959"/>
                    </a:lnTo>
                    <a:lnTo>
                      <a:pt x="1361" y="15920"/>
                    </a:lnTo>
                    <a:lnTo>
                      <a:pt x="1842" y="16801"/>
                    </a:lnTo>
                    <a:lnTo>
                      <a:pt x="2480" y="17601"/>
                    </a:lnTo>
                    <a:lnTo>
                      <a:pt x="3200" y="18400"/>
                    </a:lnTo>
                    <a:lnTo>
                      <a:pt x="3999" y="19120"/>
                    </a:lnTo>
                    <a:lnTo>
                      <a:pt x="4799" y="19678"/>
                    </a:lnTo>
                    <a:lnTo>
                      <a:pt x="5680" y="20239"/>
                    </a:lnTo>
                    <a:lnTo>
                      <a:pt x="6641" y="20720"/>
                    </a:lnTo>
                    <a:lnTo>
                      <a:pt x="7599" y="21039"/>
                    </a:lnTo>
                    <a:lnTo>
                      <a:pt x="8641" y="21358"/>
                    </a:lnTo>
                    <a:lnTo>
                      <a:pt x="9760" y="21519"/>
                    </a:lnTo>
                    <a:lnTo>
                      <a:pt x="10798" y="21600"/>
                    </a:lnTo>
                    <a:lnTo>
                      <a:pt x="11921" y="21519"/>
                    </a:lnTo>
                    <a:lnTo>
                      <a:pt x="12959" y="21358"/>
                    </a:lnTo>
                    <a:lnTo>
                      <a:pt x="13998" y="21039"/>
                    </a:lnTo>
                    <a:lnTo>
                      <a:pt x="15040" y="20720"/>
                    </a:lnTo>
                    <a:lnTo>
                      <a:pt x="16001" y="20239"/>
                    </a:lnTo>
                    <a:lnTo>
                      <a:pt x="16878" y="19678"/>
                    </a:lnTo>
                    <a:lnTo>
                      <a:pt x="17678" y="19120"/>
                    </a:lnTo>
                    <a:lnTo>
                      <a:pt x="18478" y="18400"/>
                    </a:lnTo>
                    <a:lnTo>
                      <a:pt x="19120" y="17601"/>
                    </a:lnTo>
                    <a:lnTo>
                      <a:pt x="19758" y="16801"/>
                    </a:lnTo>
                    <a:lnTo>
                      <a:pt x="20320" y="15920"/>
                    </a:lnTo>
                    <a:lnTo>
                      <a:pt x="20800" y="14959"/>
                    </a:lnTo>
                    <a:lnTo>
                      <a:pt x="21119" y="14001"/>
                    </a:lnTo>
                    <a:lnTo>
                      <a:pt x="21439" y="12959"/>
                    </a:lnTo>
                    <a:lnTo>
                      <a:pt x="21600" y="11840"/>
                    </a:lnTo>
                    <a:lnTo>
                      <a:pt x="21600" y="9679"/>
                    </a:lnTo>
                    <a:lnTo>
                      <a:pt x="21439" y="8560"/>
                    </a:lnTo>
                    <a:lnTo>
                      <a:pt x="21119" y="7602"/>
                    </a:lnTo>
                    <a:lnTo>
                      <a:pt x="20800" y="6560"/>
                    </a:lnTo>
                    <a:lnTo>
                      <a:pt x="20320" y="5599"/>
                    </a:lnTo>
                    <a:lnTo>
                      <a:pt x="19758" y="4722"/>
                    </a:lnTo>
                    <a:lnTo>
                      <a:pt x="19120" y="3922"/>
                    </a:lnTo>
                    <a:lnTo>
                      <a:pt x="18478" y="3122"/>
                    </a:lnTo>
                    <a:lnTo>
                      <a:pt x="17678" y="2480"/>
                    </a:lnTo>
                    <a:lnTo>
                      <a:pt x="16878" y="1842"/>
                    </a:lnTo>
                    <a:lnTo>
                      <a:pt x="16001" y="1280"/>
                    </a:lnTo>
                    <a:lnTo>
                      <a:pt x="15040" y="800"/>
                    </a:lnTo>
                    <a:lnTo>
                      <a:pt x="13998" y="481"/>
                    </a:lnTo>
                    <a:lnTo>
                      <a:pt x="12959" y="161"/>
                    </a:lnTo>
                    <a:lnTo>
                      <a:pt x="119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" name="Google Shape;1863;p53"/>
              <p:cNvSpPr/>
              <p:nvPr/>
            </p:nvSpPr>
            <p:spPr>
              <a:xfrm>
                <a:off x="279325" y="225124"/>
                <a:ext cx="39976" cy="88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44" y="11194"/>
                    </a:moveTo>
                    <a:lnTo>
                      <a:pt x="12887" y="11353"/>
                    </a:lnTo>
                    <a:lnTo>
                      <a:pt x="13941" y="11665"/>
                    </a:lnTo>
                    <a:lnTo>
                      <a:pt x="14630" y="12141"/>
                    </a:lnTo>
                    <a:lnTo>
                      <a:pt x="14981" y="12929"/>
                    </a:lnTo>
                    <a:lnTo>
                      <a:pt x="14630" y="13559"/>
                    </a:lnTo>
                    <a:lnTo>
                      <a:pt x="13941" y="14029"/>
                    </a:lnTo>
                    <a:lnTo>
                      <a:pt x="12887" y="14506"/>
                    </a:lnTo>
                    <a:lnTo>
                      <a:pt x="11144" y="14659"/>
                    </a:lnTo>
                    <a:lnTo>
                      <a:pt x="9753" y="14506"/>
                    </a:lnTo>
                    <a:lnTo>
                      <a:pt x="8713" y="14029"/>
                    </a:lnTo>
                    <a:lnTo>
                      <a:pt x="7659" y="13559"/>
                    </a:lnTo>
                    <a:lnTo>
                      <a:pt x="7322" y="12929"/>
                    </a:lnTo>
                    <a:lnTo>
                      <a:pt x="7659" y="12141"/>
                    </a:lnTo>
                    <a:lnTo>
                      <a:pt x="8713" y="11665"/>
                    </a:lnTo>
                    <a:lnTo>
                      <a:pt x="9753" y="11353"/>
                    </a:lnTo>
                    <a:lnTo>
                      <a:pt x="11144" y="11194"/>
                    </a:lnTo>
                    <a:close/>
                    <a:moveTo>
                      <a:pt x="11144" y="0"/>
                    </a:moveTo>
                    <a:lnTo>
                      <a:pt x="10104" y="159"/>
                    </a:lnTo>
                    <a:lnTo>
                      <a:pt x="9064" y="470"/>
                    </a:lnTo>
                    <a:lnTo>
                      <a:pt x="8362" y="947"/>
                    </a:lnTo>
                    <a:lnTo>
                      <a:pt x="8011" y="1576"/>
                    </a:lnTo>
                    <a:lnTo>
                      <a:pt x="8011" y="8353"/>
                    </a:lnTo>
                    <a:lnTo>
                      <a:pt x="6619" y="8671"/>
                    </a:lnTo>
                    <a:lnTo>
                      <a:pt x="5228" y="9141"/>
                    </a:lnTo>
                    <a:lnTo>
                      <a:pt x="3836" y="9618"/>
                    </a:lnTo>
                    <a:lnTo>
                      <a:pt x="2783" y="10088"/>
                    </a:lnTo>
                    <a:lnTo>
                      <a:pt x="2094" y="10718"/>
                    </a:lnTo>
                    <a:lnTo>
                      <a:pt x="1391" y="11353"/>
                    </a:lnTo>
                    <a:lnTo>
                      <a:pt x="1040" y="12141"/>
                    </a:lnTo>
                    <a:lnTo>
                      <a:pt x="1040" y="13870"/>
                    </a:lnTo>
                    <a:lnTo>
                      <a:pt x="1743" y="14659"/>
                    </a:lnTo>
                    <a:lnTo>
                      <a:pt x="2783" y="15447"/>
                    </a:lnTo>
                    <a:lnTo>
                      <a:pt x="3836" y="16235"/>
                    </a:lnTo>
                    <a:lnTo>
                      <a:pt x="351" y="19388"/>
                    </a:lnTo>
                    <a:lnTo>
                      <a:pt x="0" y="20024"/>
                    </a:lnTo>
                    <a:lnTo>
                      <a:pt x="351" y="20653"/>
                    </a:lnTo>
                    <a:lnTo>
                      <a:pt x="1040" y="21123"/>
                    </a:lnTo>
                    <a:lnTo>
                      <a:pt x="2094" y="21441"/>
                    </a:lnTo>
                    <a:lnTo>
                      <a:pt x="3134" y="21600"/>
                    </a:lnTo>
                    <a:lnTo>
                      <a:pt x="4525" y="21441"/>
                    </a:lnTo>
                    <a:lnTo>
                      <a:pt x="5579" y="21282"/>
                    </a:lnTo>
                    <a:lnTo>
                      <a:pt x="6268" y="20812"/>
                    </a:lnTo>
                    <a:lnTo>
                      <a:pt x="9753" y="17500"/>
                    </a:lnTo>
                    <a:lnTo>
                      <a:pt x="13238" y="17500"/>
                    </a:lnTo>
                    <a:lnTo>
                      <a:pt x="15332" y="17182"/>
                    </a:lnTo>
                    <a:lnTo>
                      <a:pt x="17075" y="16712"/>
                    </a:lnTo>
                    <a:lnTo>
                      <a:pt x="18466" y="16235"/>
                    </a:lnTo>
                    <a:lnTo>
                      <a:pt x="19857" y="15447"/>
                    </a:lnTo>
                    <a:lnTo>
                      <a:pt x="20911" y="14659"/>
                    </a:lnTo>
                    <a:lnTo>
                      <a:pt x="21262" y="13870"/>
                    </a:lnTo>
                    <a:lnTo>
                      <a:pt x="21600" y="12929"/>
                    </a:lnTo>
                    <a:lnTo>
                      <a:pt x="21600" y="12141"/>
                    </a:lnTo>
                    <a:lnTo>
                      <a:pt x="20911" y="11353"/>
                    </a:lnTo>
                    <a:lnTo>
                      <a:pt x="20560" y="10718"/>
                    </a:lnTo>
                    <a:lnTo>
                      <a:pt x="19520" y="10088"/>
                    </a:lnTo>
                    <a:lnTo>
                      <a:pt x="18466" y="9618"/>
                    </a:lnTo>
                    <a:lnTo>
                      <a:pt x="17426" y="9141"/>
                    </a:lnTo>
                    <a:lnTo>
                      <a:pt x="16035" y="8671"/>
                    </a:lnTo>
                    <a:lnTo>
                      <a:pt x="14630" y="8353"/>
                    </a:lnTo>
                    <a:lnTo>
                      <a:pt x="14630" y="1576"/>
                    </a:lnTo>
                    <a:lnTo>
                      <a:pt x="14292" y="947"/>
                    </a:lnTo>
                    <a:lnTo>
                      <a:pt x="13589" y="470"/>
                    </a:lnTo>
                    <a:lnTo>
                      <a:pt x="12549" y="159"/>
                    </a:lnTo>
                    <a:lnTo>
                      <a:pt x="11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40" name="I. '"/>
          <p:cNvSpPr txBox="1"/>
          <p:nvPr/>
        </p:nvSpPr>
        <p:spPr>
          <a:xfrm>
            <a:off x="4955038" y="5825499"/>
            <a:ext cx="194842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rtl="0">
              <a:defRPr/>
            </a:lvl1pPr>
          </a:lstStyle>
          <a:p>
            <a:pPr/>
            <a:r>
              <a:t>I. '</a:t>
            </a:r>
          </a:p>
        </p:txBody>
      </p:sp>
      <p:sp>
        <p:nvSpPr>
          <p:cNvPr id="341" name="."/>
          <p:cNvSpPr txBox="1"/>
          <p:nvPr/>
        </p:nvSpPr>
        <p:spPr>
          <a:xfrm>
            <a:off x="6066482" y="5866614"/>
            <a:ext cx="1270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rtl="0">
              <a:defRPr/>
            </a:lvl1pPr>
          </a:lstStyle>
          <a:p>
            <a:pPr/>
            <a:r>
              <a:t>.</a:t>
            </a:r>
          </a:p>
        </p:txBody>
      </p:sp>
      <p:sp>
        <p:nvSpPr>
          <p:cNvPr id="3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50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27;p5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358" name="Google Shape;328;p5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61" name="Google Shape;329;p5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359" name="Google Shape;330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0" name="Google Shape;331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62" name="Google Shape;332;p5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65" name="Google Shape;333;p5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363" name="Google Shape;334;p5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4" name="Google Shape;335;p5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68" name="Google Shape;336;p5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366" name="Google Shape;337;p5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7" name="Google Shape;338;p5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71" name="Google Shape;339;p5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369" name="Google Shape;340;p5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0" name="Google Shape;341;p5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74" name="Google Shape;342;p5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372" name="Google Shape;343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3" name="Google Shape;344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77" name="Google Shape;345;p5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375" name="Google Shape;346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" name="Google Shape;347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78" name="Google Shape;348;p5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349;p5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8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82" name="مستوى النص الأول…"/>
          <p:cNvSpPr txBox="1"/>
          <p:nvPr>
            <p:ph type="body" sz="quarter" idx="1"/>
          </p:nvPr>
        </p:nvSpPr>
        <p:spPr>
          <a:xfrm>
            <a:off x="1979838" y="2245524"/>
            <a:ext cx="2342701" cy="396901"/>
          </a:xfrm>
          <a:prstGeom prst="rect">
            <a:avLst/>
          </a:prstGeom>
        </p:spPr>
        <p:txBody>
          <a:bodyPr/>
          <a:lstStyle>
            <a:lvl1pPr>
              <a:defRPr b="1" sz="1800">
                <a:solidFill>
                  <a:schemeClr val="accent1"/>
                </a:solidFill>
              </a:defRPr>
            </a:lvl1pPr>
            <a:lvl2pPr>
              <a:defRPr b="1" sz="1800">
                <a:solidFill>
                  <a:schemeClr val="accent1"/>
                </a:solidFill>
              </a:defRPr>
            </a:lvl2pPr>
            <a:lvl3pPr>
              <a:defRPr b="1" sz="1800">
                <a:solidFill>
                  <a:schemeClr val="accent1"/>
                </a:solidFill>
              </a:defRPr>
            </a:lvl3pPr>
            <a:lvl4pPr>
              <a:defRPr b="1" sz="1800">
                <a:solidFill>
                  <a:schemeClr val="accent1"/>
                </a:solidFill>
              </a:defRPr>
            </a:lvl4pPr>
            <a:lvl5pPr>
              <a:defRPr b="1" sz="1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83" name="Google Shape;355;p5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4" name="Google Shape;356;p5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5" name="Google Shape;357;p5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6" name="Google Shape;359;p5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7" name="Google Shape;360;p5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8" name="Google Shape;361;p5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9" name="Google Shape;363;p5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0" name="Google Shape;364;p5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1" name="Google Shape;365;p5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2" name="Google Shape;366;p5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3" name="Google Shape;368;p5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4" name="Google Shape;369;p5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5" name="Google Shape;370;p5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6" name="Google Shape;371;p5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7" name="Google Shape;372;p5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8" name="Google Shape;373;p5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9" name="Google Shape;374;p5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00" name="Google Shape;375;p5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01" name="Google Shape;376;p5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02" name="Google Shape;378;p5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03" name="Google Shape;379;p5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04" name="Google Shape;380;p5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05" name="Google Shape;381;p5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06" name="Google Shape;382;p5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07" name="Google Shape;383;p5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08" name="Google Shape;384;p5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09" name="Google Shape;385;p5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10" name="Google Shape;386;p5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11" name="Google Shape;388;p5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12" name="Google Shape;389;p5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13" name="Google Shape;390;p5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14" name="Google Shape;391;p5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15" name="Google Shape;393;p5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16" name="Google Shape;394;p5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17" name="Google Shape;395;p5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18" name="Google Shape;396;p5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19" name="Google Shape;398;p5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20" name="Google Shape;399;p5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21" name="Google Shape;400;p5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22" name="Google Shape;401;p5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23" name="Google Shape;403;p5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24" name="Google Shape;404;p5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25" name="Google Shape;632;p19"/>
          <p:cNvSpPr txBox="1"/>
          <p:nvPr/>
        </p:nvSpPr>
        <p:spPr>
          <a:xfrm rot="5400000">
            <a:off x="-323085" y="3763688"/>
            <a:ext cx="1052294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426" name="Google Shape;1105;p42"/>
          <p:cNvSpPr/>
          <p:nvPr/>
        </p:nvSpPr>
        <p:spPr>
          <a:xfrm>
            <a:off x="81025" y="3246603"/>
            <a:ext cx="244074" cy="218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chemeClr val="accent3">
              <a:lumOff val="7549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427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7"/>
          <a:stretch>
            <a:fillRect/>
          </a:stretch>
        </p:blipFill>
        <p:spPr>
          <a:xfrm>
            <a:off x="3375008" y="290890"/>
            <a:ext cx="2195651" cy="3992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0" name="تجميع"/>
          <p:cNvGrpSpPr/>
          <p:nvPr/>
        </p:nvGrpSpPr>
        <p:grpSpPr>
          <a:xfrm>
            <a:off x="6252524" y="229461"/>
            <a:ext cx="2073755" cy="388951"/>
            <a:chOff x="0" y="0"/>
            <a:chExt cx="2073753" cy="388949"/>
          </a:xfrm>
        </p:grpSpPr>
        <p:grpSp>
          <p:nvGrpSpPr>
            <p:cNvPr id="433" name="تجميع"/>
            <p:cNvGrpSpPr/>
            <p:nvPr/>
          </p:nvGrpSpPr>
          <p:grpSpPr>
            <a:xfrm>
              <a:off x="180322" y="45592"/>
              <a:ext cx="1893432" cy="297766"/>
              <a:chOff x="0" y="0"/>
              <a:chExt cx="1893431" cy="297764"/>
            </a:xfrm>
          </p:grpSpPr>
          <p:grpSp>
            <p:nvGrpSpPr>
              <p:cNvPr id="431" name="تجميع"/>
              <p:cNvGrpSpPr/>
              <p:nvPr/>
            </p:nvGrpSpPr>
            <p:grpSpPr>
              <a:xfrm rot="5400000">
                <a:off x="797833" y="-797834"/>
                <a:ext cx="297765" cy="1893432"/>
                <a:chOff x="0" y="0"/>
                <a:chExt cx="297764" cy="1893431"/>
              </a:xfrm>
            </p:grpSpPr>
            <p:sp>
              <p:nvSpPr>
                <p:cNvPr id="429" name="Google Shape;2631;p60"/>
                <p:cNvSpPr/>
                <p:nvPr/>
              </p:nvSpPr>
              <p:spPr>
                <a:xfrm rot="5400000">
                  <a:off x="-125025" y="125024"/>
                  <a:ext cx="547814" cy="297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15248" y="21600"/>
                      </a:lnTo>
                      <a:lnTo>
                        <a:pt x="21600" y="10797"/>
                      </a:lnTo>
                      <a:lnTo>
                        <a:pt x="152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A5B7C5"/>
                  </a:solidFill>
                  <a:prstDash val="solid"/>
                  <a:round/>
                </a:ln>
                <a:effectLst>
                  <a:outerShdw sx="100000" sy="100000" kx="0" ky="0" algn="b" rotWithShape="0" blurRad="190500" dist="12700" dir="540000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0" name="Google Shape;2632;p60"/>
                <p:cNvSpPr/>
                <p:nvPr/>
              </p:nvSpPr>
              <p:spPr>
                <a:xfrm rot="5400000">
                  <a:off x="-604476" y="991191"/>
                  <a:ext cx="1506717" cy="297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2309" y="10797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667E92"/>
                  </a:solidFill>
                  <a:prstDash val="solid"/>
                  <a:round/>
                </a:ln>
                <a:effectLst>
                  <a:outerShdw sx="100000" sy="100000" kx="0" ky="0" algn="b" rotWithShape="0" blurRad="190500" dist="12700" dir="540000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432" name="التاريخ"/>
              <p:cNvSpPr txBox="1"/>
              <p:nvPr/>
            </p:nvSpPr>
            <p:spPr>
              <a:xfrm>
                <a:off x="1482376" y="50190"/>
                <a:ext cx="407368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b="1">
                    <a:solidFill>
                      <a:srgbClr val="090848"/>
                    </a:solidFill>
                  </a:defRPr>
                </a:lvl1pPr>
              </a:lstStyle>
              <a:p>
                <a:pPr rtl="0">
                  <a:defRPr/>
                </a:pPr>
                <a:r>
                  <a:t>التاريخ</a:t>
                </a:r>
              </a:p>
            </p:txBody>
          </p:sp>
        </p:grpSp>
        <p:grpSp>
          <p:nvGrpSpPr>
            <p:cNvPr id="449" name="Google Shape;1848;p53"/>
            <p:cNvGrpSpPr/>
            <p:nvPr/>
          </p:nvGrpSpPr>
          <p:grpSpPr>
            <a:xfrm>
              <a:off x="-1" y="0"/>
              <a:ext cx="411527" cy="388950"/>
              <a:chOff x="24" y="0"/>
              <a:chExt cx="411525" cy="388949"/>
            </a:xfrm>
          </p:grpSpPr>
          <p:sp>
            <p:nvSpPr>
              <p:cNvPr id="434" name="Google Shape;1849;p53"/>
              <p:cNvSpPr/>
              <p:nvPr/>
            </p:nvSpPr>
            <p:spPr>
              <a:xfrm>
                <a:off x="6475" y="88374"/>
                <a:ext cx="308326" cy="263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7" y="0"/>
                    </a:moveTo>
                    <a:lnTo>
                      <a:pt x="0" y="370"/>
                    </a:lnTo>
                    <a:lnTo>
                      <a:pt x="0" y="20227"/>
                    </a:lnTo>
                    <a:lnTo>
                      <a:pt x="89" y="20544"/>
                    </a:lnTo>
                    <a:lnTo>
                      <a:pt x="226" y="20859"/>
                    </a:lnTo>
                    <a:lnTo>
                      <a:pt x="406" y="21123"/>
                    </a:lnTo>
                    <a:lnTo>
                      <a:pt x="632" y="21336"/>
                    </a:lnTo>
                    <a:lnTo>
                      <a:pt x="858" y="21494"/>
                    </a:lnTo>
                    <a:lnTo>
                      <a:pt x="1130" y="21547"/>
                    </a:lnTo>
                    <a:lnTo>
                      <a:pt x="1445" y="21600"/>
                    </a:lnTo>
                    <a:lnTo>
                      <a:pt x="20153" y="21600"/>
                    </a:lnTo>
                    <a:lnTo>
                      <a:pt x="20470" y="21547"/>
                    </a:lnTo>
                    <a:lnTo>
                      <a:pt x="20742" y="21494"/>
                    </a:lnTo>
                    <a:lnTo>
                      <a:pt x="20968" y="21336"/>
                    </a:lnTo>
                    <a:lnTo>
                      <a:pt x="21194" y="21123"/>
                    </a:lnTo>
                    <a:lnTo>
                      <a:pt x="21374" y="20859"/>
                    </a:lnTo>
                    <a:lnTo>
                      <a:pt x="21509" y="20544"/>
                    </a:lnTo>
                    <a:lnTo>
                      <a:pt x="21600" y="2022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5" name="Google Shape;1850;p53"/>
              <p:cNvSpPr/>
              <p:nvPr/>
            </p:nvSpPr>
            <p:spPr>
              <a:xfrm>
                <a:off x="289650" y="88374"/>
                <a:ext cx="71601" cy="263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22" y="0"/>
                    </a:moveTo>
                    <a:lnTo>
                      <a:pt x="6222" y="20227"/>
                    </a:lnTo>
                    <a:lnTo>
                      <a:pt x="5837" y="20544"/>
                    </a:lnTo>
                    <a:lnTo>
                      <a:pt x="5249" y="20859"/>
                    </a:lnTo>
                    <a:lnTo>
                      <a:pt x="4472" y="21123"/>
                    </a:lnTo>
                    <a:lnTo>
                      <a:pt x="3499" y="21336"/>
                    </a:lnTo>
                    <a:lnTo>
                      <a:pt x="2527" y="21494"/>
                    </a:lnTo>
                    <a:lnTo>
                      <a:pt x="1358" y="21547"/>
                    </a:lnTo>
                    <a:lnTo>
                      <a:pt x="0" y="21600"/>
                    </a:lnTo>
                    <a:lnTo>
                      <a:pt x="15370" y="21600"/>
                    </a:lnTo>
                    <a:lnTo>
                      <a:pt x="16735" y="21547"/>
                    </a:lnTo>
                    <a:lnTo>
                      <a:pt x="17897" y="21494"/>
                    </a:lnTo>
                    <a:lnTo>
                      <a:pt x="18870" y="21336"/>
                    </a:lnTo>
                    <a:lnTo>
                      <a:pt x="19843" y="21123"/>
                    </a:lnTo>
                    <a:lnTo>
                      <a:pt x="20627" y="20859"/>
                    </a:lnTo>
                    <a:lnTo>
                      <a:pt x="21208" y="20544"/>
                    </a:lnTo>
                    <a:lnTo>
                      <a:pt x="21600" y="20227"/>
                    </a:lnTo>
                    <a:lnTo>
                      <a:pt x="21600" y="370"/>
                    </a:lnTo>
                    <a:lnTo>
                      <a:pt x="194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6" name="Google Shape;1851;p53"/>
              <p:cNvSpPr/>
              <p:nvPr/>
            </p:nvSpPr>
            <p:spPr>
              <a:xfrm>
                <a:off x="6475" y="34849"/>
                <a:ext cx="308326" cy="58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0" y="0"/>
                    </a:moveTo>
                    <a:lnTo>
                      <a:pt x="858" y="474"/>
                    </a:lnTo>
                    <a:lnTo>
                      <a:pt x="632" y="1200"/>
                    </a:lnTo>
                    <a:lnTo>
                      <a:pt x="406" y="2158"/>
                    </a:lnTo>
                    <a:lnTo>
                      <a:pt x="226" y="3358"/>
                    </a:lnTo>
                    <a:lnTo>
                      <a:pt x="89" y="4558"/>
                    </a:lnTo>
                    <a:lnTo>
                      <a:pt x="0" y="60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B63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7" name="Google Shape;1852;p53"/>
              <p:cNvSpPr/>
              <p:nvPr/>
            </p:nvSpPr>
            <p:spPr>
              <a:xfrm>
                <a:off x="310275" y="34849"/>
                <a:ext cx="50976" cy="58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6000"/>
                    </a:lnTo>
                    <a:lnTo>
                      <a:pt x="21049" y="4558"/>
                    </a:lnTo>
                    <a:lnTo>
                      <a:pt x="20233" y="3358"/>
                    </a:lnTo>
                    <a:lnTo>
                      <a:pt x="19132" y="2158"/>
                    </a:lnTo>
                    <a:lnTo>
                      <a:pt x="17765" y="1200"/>
                    </a:lnTo>
                    <a:lnTo>
                      <a:pt x="16399" y="474"/>
                    </a:lnTo>
                    <a:lnTo>
                      <a:pt x="14767" y="0"/>
                    </a:lnTo>
                    <a:close/>
                  </a:path>
                </a:pathLst>
              </a:custGeom>
              <a:solidFill>
                <a:srgbClr val="DB63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8" name="Google Shape;1853;p53"/>
              <p:cNvSpPr/>
              <p:nvPr/>
            </p:nvSpPr>
            <p:spPr>
              <a:xfrm>
                <a:off x="49050" y="6449"/>
                <a:ext cx="37401" cy="56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62" y="0"/>
                    </a:moveTo>
                    <a:lnTo>
                      <a:pt x="6324" y="495"/>
                    </a:lnTo>
                    <a:lnTo>
                      <a:pt x="4461" y="980"/>
                    </a:lnTo>
                    <a:lnTo>
                      <a:pt x="2974" y="1969"/>
                    </a:lnTo>
                    <a:lnTo>
                      <a:pt x="1863" y="2948"/>
                    </a:lnTo>
                    <a:lnTo>
                      <a:pt x="736" y="4175"/>
                    </a:lnTo>
                    <a:lnTo>
                      <a:pt x="0" y="5650"/>
                    </a:lnTo>
                    <a:lnTo>
                      <a:pt x="0" y="15950"/>
                    </a:lnTo>
                    <a:lnTo>
                      <a:pt x="736" y="17177"/>
                    </a:lnTo>
                    <a:lnTo>
                      <a:pt x="1863" y="18404"/>
                    </a:lnTo>
                    <a:lnTo>
                      <a:pt x="2974" y="19393"/>
                    </a:lnTo>
                    <a:lnTo>
                      <a:pt x="4461" y="20373"/>
                    </a:lnTo>
                    <a:lnTo>
                      <a:pt x="6324" y="21105"/>
                    </a:lnTo>
                    <a:lnTo>
                      <a:pt x="10800" y="21600"/>
                    </a:lnTo>
                    <a:lnTo>
                      <a:pt x="12663" y="21353"/>
                    </a:lnTo>
                    <a:lnTo>
                      <a:pt x="14901" y="21105"/>
                    </a:lnTo>
                    <a:lnTo>
                      <a:pt x="16763" y="20373"/>
                    </a:lnTo>
                    <a:lnTo>
                      <a:pt x="18250" y="19393"/>
                    </a:lnTo>
                    <a:lnTo>
                      <a:pt x="19737" y="18404"/>
                    </a:lnTo>
                    <a:lnTo>
                      <a:pt x="20488" y="17177"/>
                    </a:lnTo>
                    <a:lnTo>
                      <a:pt x="21225" y="15950"/>
                    </a:lnTo>
                    <a:lnTo>
                      <a:pt x="21600" y="14486"/>
                    </a:lnTo>
                    <a:lnTo>
                      <a:pt x="21600" y="6877"/>
                    </a:lnTo>
                    <a:lnTo>
                      <a:pt x="21225" y="5650"/>
                    </a:lnTo>
                    <a:lnTo>
                      <a:pt x="20488" y="4175"/>
                    </a:lnTo>
                    <a:lnTo>
                      <a:pt x="19737" y="2948"/>
                    </a:lnTo>
                    <a:lnTo>
                      <a:pt x="18250" y="1969"/>
                    </a:lnTo>
                    <a:lnTo>
                      <a:pt x="16763" y="980"/>
                    </a:lnTo>
                    <a:lnTo>
                      <a:pt x="14901" y="495"/>
                    </a:lnTo>
                    <a:lnTo>
                      <a:pt x="12663" y="0"/>
                    </a:lnTo>
                    <a:close/>
                  </a:path>
                </a:pathLst>
              </a:custGeom>
              <a:solidFill>
                <a:srgbClr val="DAA9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9" name="Google Shape;1854;p53"/>
              <p:cNvSpPr/>
              <p:nvPr/>
            </p:nvSpPr>
            <p:spPr>
              <a:xfrm>
                <a:off x="281250" y="6449"/>
                <a:ext cx="37426" cy="56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31" y="0"/>
                    </a:moveTo>
                    <a:lnTo>
                      <a:pt x="6709" y="495"/>
                    </a:lnTo>
                    <a:lnTo>
                      <a:pt x="4848" y="980"/>
                    </a:lnTo>
                    <a:lnTo>
                      <a:pt x="1861" y="2948"/>
                    </a:lnTo>
                    <a:lnTo>
                      <a:pt x="1125" y="4175"/>
                    </a:lnTo>
                    <a:lnTo>
                      <a:pt x="375" y="5650"/>
                    </a:lnTo>
                    <a:lnTo>
                      <a:pt x="0" y="6877"/>
                    </a:lnTo>
                    <a:lnTo>
                      <a:pt x="0" y="14486"/>
                    </a:lnTo>
                    <a:lnTo>
                      <a:pt x="375" y="15950"/>
                    </a:lnTo>
                    <a:lnTo>
                      <a:pt x="1125" y="17177"/>
                    </a:lnTo>
                    <a:lnTo>
                      <a:pt x="1861" y="18404"/>
                    </a:lnTo>
                    <a:lnTo>
                      <a:pt x="3347" y="19393"/>
                    </a:lnTo>
                    <a:lnTo>
                      <a:pt x="4848" y="20373"/>
                    </a:lnTo>
                    <a:lnTo>
                      <a:pt x="6709" y="21105"/>
                    </a:lnTo>
                    <a:lnTo>
                      <a:pt x="8931" y="21353"/>
                    </a:lnTo>
                    <a:lnTo>
                      <a:pt x="10793" y="21600"/>
                    </a:lnTo>
                    <a:lnTo>
                      <a:pt x="15266" y="21105"/>
                    </a:lnTo>
                    <a:lnTo>
                      <a:pt x="17127" y="20373"/>
                    </a:lnTo>
                    <a:lnTo>
                      <a:pt x="18613" y="19393"/>
                    </a:lnTo>
                    <a:lnTo>
                      <a:pt x="19739" y="18404"/>
                    </a:lnTo>
                    <a:lnTo>
                      <a:pt x="20850" y="17177"/>
                    </a:lnTo>
                    <a:lnTo>
                      <a:pt x="21600" y="15950"/>
                    </a:lnTo>
                    <a:lnTo>
                      <a:pt x="21600" y="5650"/>
                    </a:lnTo>
                    <a:lnTo>
                      <a:pt x="20850" y="4175"/>
                    </a:lnTo>
                    <a:lnTo>
                      <a:pt x="19739" y="2948"/>
                    </a:lnTo>
                    <a:lnTo>
                      <a:pt x="18613" y="1969"/>
                    </a:lnTo>
                    <a:lnTo>
                      <a:pt x="17127" y="980"/>
                    </a:lnTo>
                    <a:lnTo>
                      <a:pt x="15266" y="495"/>
                    </a:lnTo>
                    <a:lnTo>
                      <a:pt x="13029" y="0"/>
                    </a:lnTo>
                    <a:close/>
                  </a:path>
                </a:pathLst>
              </a:custGeom>
              <a:solidFill>
                <a:srgbClr val="DAA9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40" name="Google Shape;1855;p53"/>
              <p:cNvSpPr/>
              <p:nvPr/>
            </p:nvSpPr>
            <p:spPr>
              <a:xfrm>
                <a:off x="45825" y="136749"/>
                <a:ext cx="276076" cy="167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55" y="0"/>
                    </a:moveTo>
                    <a:lnTo>
                      <a:pt x="403" y="84"/>
                    </a:lnTo>
                    <a:lnTo>
                      <a:pt x="201" y="333"/>
                    </a:lnTo>
                    <a:lnTo>
                      <a:pt x="49" y="669"/>
                    </a:lnTo>
                    <a:lnTo>
                      <a:pt x="0" y="1086"/>
                    </a:lnTo>
                    <a:lnTo>
                      <a:pt x="0" y="20598"/>
                    </a:lnTo>
                    <a:lnTo>
                      <a:pt x="49" y="21015"/>
                    </a:lnTo>
                    <a:lnTo>
                      <a:pt x="201" y="21348"/>
                    </a:lnTo>
                    <a:lnTo>
                      <a:pt x="403" y="21516"/>
                    </a:lnTo>
                    <a:lnTo>
                      <a:pt x="655" y="21600"/>
                    </a:lnTo>
                    <a:lnTo>
                      <a:pt x="20943" y="21600"/>
                    </a:lnTo>
                    <a:lnTo>
                      <a:pt x="21195" y="21516"/>
                    </a:lnTo>
                    <a:lnTo>
                      <a:pt x="21397" y="21348"/>
                    </a:lnTo>
                    <a:lnTo>
                      <a:pt x="21549" y="21015"/>
                    </a:lnTo>
                    <a:lnTo>
                      <a:pt x="21600" y="20598"/>
                    </a:lnTo>
                    <a:lnTo>
                      <a:pt x="21600" y="1086"/>
                    </a:lnTo>
                    <a:lnTo>
                      <a:pt x="21549" y="669"/>
                    </a:lnTo>
                    <a:lnTo>
                      <a:pt x="21397" y="333"/>
                    </a:lnTo>
                    <a:lnTo>
                      <a:pt x="21195" y="84"/>
                    </a:lnTo>
                    <a:lnTo>
                      <a:pt x="20943" y="0"/>
                    </a:lnTo>
                    <a:close/>
                  </a:path>
                </a:pathLst>
              </a:custGeom>
              <a:solidFill>
                <a:srgbClr val="DAA9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41" name="Google Shape;1856;p53"/>
              <p:cNvSpPr/>
              <p:nvPr/>
            </p:nvSpPr>
            <p:spPr>
              <a:xfrm>
                <a:off x="194825" y="172874"/>
                <a:ext cx="210276" cy="210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99" y="0"/>
                    </a:moveTo>
                    <a:lnTo>
                      <a:pt x="9741" y="67"/>
                    </a:lnTo>
                    <a:lnTo>
                      <a:pt x="8613" y="198"/>
                    </a:lnTo>
                    <a:lnTo>
                      <a:pt x="7619" y="465"/>
                    </a:lnTo>
                    <a:lnTo>
                      <a:pt x="6626" y="796"/>
                    </a:lnTo>
                    <a:lnTo>
                      <a:pt x="5699" y="1258"/>
                    </a:lnTo>
                    <a:lnTo>
                      <a:pt x="4769" y="1854"/>
                    </a:lnTo>
                    <a:lnTo>
                      <a:pt x="3975" y="2453"/>
                    </a:lnTo>
                    <a:lnTo>
                      <a:pt x="3179" y="3115"/>
                    </a:lnTo>
                    <a:lnTo>
                      <a:pt x="2517" y="3909"/>
                    </a:lnTo>
                    <a:lnTo>
                      <a:pt x="1854" y="4771"/>
                    </a:lnTo>
                    <a:lnTo>
                      <a:pt x="1325" y="5632"/>
                    </a:lnTo>
                    <a:lnTo>
                      <a:pt x="860" y="6559"/>
                    </a:lnTo>
                    <a:lnTo>
                      <a:pt x="529" y="7553"/>
                    </a:lnTo>
                    <a:lnTo>
                      <a:pt x="265" y="8613"/>
                    </a:lnTo>
                    <a:lnTo>
                      <a:pt x="67" y="9674"/>
                    </a:lnTo>
                    <a:lnTo>
                      <a:pt x="0" y="10801"/>
                    </a:lnTo>
                    <a:lnTo>
                      <a:pt x="67" y="11859"/>
                    </a:lnTo>
                    <a:lnTo>
                      <a:pt x="265" y="12920"/>
                    </a:lnTo>
                    <a:lnTo>
                      <a:pt x="529" y="13981"/>
                    </a:lnTo>
                    <a:lnTo>
                      <a:pt x="860" y="14974"/>
                    </a:lnTo>
                    <a:lnTo>
                      <a:pt x="1325" y="15901"/>
                    </a:lnTo>
                    <a:lnTo>
                      <a:pt x="1854" y="16829"/>
                    </a:lnTo>
                    <a:lnTo>
                      <a:pt x="3179" y="18421"/>
                    </a:lnTo>
                    <a:lnTo>
                      <a:pt x="3975" y="19083"/>
                    </a:lnTo>
                    <a:lnTo>
                      <a:pt x="4769" y="19746"/>
                    </a:lnTo>
                    <a:lnTo>
                      <a:pt x="5699" y="20275"/>
                    </a:lnTo>
                    <a:lnTo>
                      <a:pt x="6626" y="20740"/>
                    </a:lnTo>
                    <a:lnTo>
                      <a:pt x="7619" y="21071"/>
                    </a:lnTo>
                    <a:lnTo>
                      <a:pt x="8613" y="21335"/>
                    </a:lnTo>
                    <a:lnTo>
                      <a:pt x="9741" y="21533"/>
                    </a:lnTo>
                    <a:lnTo>
                      <a:pt x="10799" y="21600"/>
                    </a:lnTo>
                    <a:lnTo>
                      <a:pt x="11926" y="21533"/>
                    </a:lnTo>
                    <a:lnTo>
                      <a:pt x="12987" y="21335"/>
                    </a:lnTo>
                    <a:lnTo>
                      <a:pt x="14047" y="21071"/>
                    </a:lnTo>
                    <a:lnTo>
                      <a:pt x="15041" y="20740"/>
                    </a:lnTo>
                    <a:lnTo>
                      <a:pt x="15968" y="20275"/>
                    </a:lnTo>
                    <a:lnTo>
                      <a:pt x="16829" y="19746"/>
                    </a:lnTo>
                    <a:lnTo>
                      <a:pt x="17691" y="19083"/>
                    </a:lnTo>
                    <a:lnTo>
                      <a:pt x="18485" y="18421"/>
                    </a:lnTo>
                    <a:lnTo>
                      <a:pt x="19147" y="17625"/>
                    </a:lnTo>
                    <a:lnTo>
                      <a:pt x="19746" y="16829"/>
                    </a:lnTo>
                    <a:lnTo>
                      <a:pt x="20342" y="15901"/>
                    </a:lnTo>
                    <a:lnTo>
                      <a:pt x="20740" y="14974"/>
                    </a:lnTo>
                    <a:lnTo>
                      <a:pt x="21135" y="13981"/>
                    </a:lnTo>
                    <a:lnTo>
                      <a:pt x="21402" y="12920"/>
                    </a:lnTo>
                    <a:lnTo>
                      <a:pt x="21533" y="11859"/>
                    </a:lnTo>
                    <a:lnTo>
                      <a:pt x="21600" y="10801"/>
                    </a:lnTo>
                    <a:lnTo>
                      <a:pt x="21533" y="9674"/>
                    </a:lnTo>
                    <a:lnTo>
                      <a:pt x="21402" y="8613"/>
                    </a:lnTo>
                    <a:lnTo>
                      <a:pt x="21135" y="7553"/>
                    </a:lnTo>
                    <a:lnTo>
                      <a:pt x="20740" y="6559"/>
                    </a:lnTo>
                    <a:lnTo>
                      <a:pt x="20342" y="5632"/>
                    </a:lnTo>
                    <a:lnTo>
                      <a:pt x="19746" y="4771"/>
                    </a:lnTo>
                    <a:lnTo>
                      <a:pt x="19147" y="3909"/>
                    </a:lnTo>
                    <a:lnTo>
                      <a:pt x="18485" y="3115"/>
                    </a:lnTo>
                    <a:lnTo>
                      <a:pt x="17691" y="2453"/>
                    </a:lnTo>
                    <a:lnTo>
                      <a:pt x="16829" y="1854"/>
                    </a:lnTo>
                    <a:lnTo>
                      <a:pt x="15968" y="1258"/>
                    </a:lnTo>
                    <a:lnTo>
                      <a:pt x="15041" y="796"/>
                    </a:lnTo>
                    <a:lnTo>
                      <a:pt x="14047" y="465"/>
                    </a:lnTo>
                    <a:lnTo>
                      <a:pt x="12987" y="198"/>
                    </a:lnTo>
                    <a:lnTo>
                      <a:pt x="11926" y="67"/>
                    </a:lnTo>
                    <a:lnTo>
                      <a:pt x="10799" y="0"/>
                    </a:lnTo>
                    <a:close/>
                  </a:path>
                </a:pathLst>
              </a:custGeom>
              <a:solidFill>
                <a:srgbClr val="F9CF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42" name="Google Shape;1857;p53"/>
              <p:cNvSpPr/>
              <p:nvPr/>
            </p:nvSpPr>
            <p:spPr>
              <a:xfrm>
                <a:off x="219325" y="196749"/>
                <a:ext cx="161901" cy="161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57" y="0"/>
                    </a:moveTo>
                    <a:lnTo>
                      <a:pt x="9639" y="83"/>
                    </a:lnTo>
                    <a:lnTo>
                      <a:pt x="8605" y="257"/>
                    </a:lnTo>
                    <a:lnTo>
                      <a:pt x="7575" y="514"/>
                    </a:lnTo>
                    <a:lnTo>
                      <a:pt x="6541" y="861"/>
                    </a:lnTo>
                    <a:lnTo>
                      <a:pt x="5593" y="1291"/>
                    </a:lnTo>
                    <a:lnTo>
                      <a:pt x="4733" y="1804"/>
                    </a:lnTo>
                    <a:lnTo>
                      <a:pt x="3872" y="2495"/>
                    </a:lnTo>
                    <a:lnTo>
                      <a:pt x="2411" y="3956"/>
                    </a:lnTo>
                    <a:lnTo>
                      <a:pt x="1808" y="4733"/>
                    </a:lnTo>
                    <a:lnTo>
                      <a:pt x="1291" y="5677"/>
                    </a:lnTo>
                    <a:lnTo>
                      <a:pt x="430" y="7571"/>
                    </a:lnTo>
                    <a:lnTo>
                      <a:pt x="173" y="8605"/>
                    </a:lnTo>
                    <a:lnTo>
                      <a:pt x="0" y="9723"/>
                    </a:lnTo>
                    <a:lnTo>
                      <a:pt x="0" y="11874"/>
                    </a:lnTo>
                    <a:lnTo>
                      <a:pt x="173" y="12995"/>
                    </a:lnTo>
                    <a:lnTo>
                      <a:pt x="430" y="14025"/>
                    </a:lnTo>
                    <a:lnTo>
                      <a:pt x="861" y="15059"/>
                    </a:lnTo>
                    <a:lnTo>
                      <a:pt x="1291" y="15920"/>
                    </a:lnTo>
                    <a:lnTo>
                      <a:pt x="1808" y="16867"/>
                    </a:lnTo>
                    <a:lnTo>
                      <a:pt x="2411" y="17728"/>
                    </a:lnTo>
                    <a:lnTo>
                      <a:pt x="3185" y="18415"/>
                    </a:lnTo>
                    <a:lnTo>
                      <a:pt x="3872" y="19189"/>
                    </a:lnTo>
                    <a:lnTo>
                      <a:pt x="4733" y="19792"/>
                    </a:lnTo>
                    <a:lnTo>
                      <a:pt x="5593" y="20309"/>
                    </a:lnTo>
                    <a:lnTo>
                      <a:pt x="6541" y="20739"/>
                    </a:lnTo>
                    <a:lnTo>
                      <a:pt x="7575" y="21170"/>
                    </a:lnTo>
                    <a:lnTo>
                      <a:pt x="8605" y="21427"/>
                    </a:lnTo>
                    <a:lnTo>
                      <a:pt x="9639" y="21600"/>
                    </a:lnTo>
                    <a:lnTo>
                      <a:pt x="11877" y="21600"/>
                    </a:lnTo>
                    <a:lnTo>
                      <a:pt x="12995" y="21427"/>
                    </a:lnTo>
                    <a:lnTo>
                      <a:pt x="14029" y="21170"/>
                    </a:lnTo>
                    <a:lnTo>
                      <a:pt x="14976" y="20739"/>
                    </a:lnTo>
                    <a:lnTo>
                      <a:pt x="15920" y="20309"/>
                    </a:lnTo>
                    <a:lnTo>
                      <a:pt x="16867" y="19792"/>
                    </a:lnTo>
                    <a:lnTo>
                      <a:pt x="17644" y="19189"/>
                    </a:lnTo>
                    <a:lnTo>
                      <a:pt x="19105" y="17728"/>
                    </a:lnTo>
                    <a:lnTo>
                      <a:pt x="19709" y="16867"/>
                    </a:lnTo>
                    <a:lnTo>
                      <a:pt x="20309" y="15920"/>
                    </a:lnTo>
                    <a:lnTo>
                      <a:pt x="20739" y="15059"/>
                    </a:lnTo>
                    <a:lnTo>
                      <a:pt x="21086" y="14025"/>
                    </a:lnTo>
                    <a:lnTo>
                      <a:pt x="21343" y="12995"/>
                    </a:lnTo>
                    <a:lnTo>
                      <a:pt x="21517" y="11874"/>
                    </a:lnTo>
                    <a:lnTo>
                      <a:pt x="21600" y="10843"/>
                    </a:lnTo>
                    <a:lnTo>
                      <a:pt x="21517" y="9723"/>
                    </a:lnTo>
                    <a:lnTo>
                      <a:pt x="21343" y="8605"/>
                    </a:lnTo>
                    <a:lnTo>
                      <a:pt x="21086" y="7571"/>
                    </a:lnTo>
                    <a:lnTo>
                      <a:pt x="20739" y="6624"/>
                    </a:lnTo>
                    <a:lnTo>
                      <a:pt x="20309" y="5677"/>
                    </a:lnTo>
                    <a:lnTo>
                      <a:pt x="19709" y="4733"/>
                    </a:lnTo>
                    <a:lnTo>
                      <a:pt x="19105" y="3956"/>
                    </a:lnTo>
                    <a:lnTo>
                      <a:pt x="18418" y="3182"/>
                    </a:lnTo>
                    <a:lnTo>
                      <a:pt x="17644" y="2495"/>
                    </a:lnTo>
                    <a:lnTo>
                      <a:pt x="16867" y="1804"/>
                    </a:lnTo>
                    <a:lnTo>
                      <a:pt x="15920" y="1291"/>
                    </a:lnTo>
                    <a:lnTo>
                      <a:pt x="14976" y="861"/>
                    </a:lnTo>
                    <a:lnTo>
                      <a:pt x="14029" y="514"/>
                    </a:lnTo>
                    <a:lnTo>
                      <a:pt x="12995" y="257"/>
                    </a:lnTo>
                    <a:lnTo>
                      <a:pt x="11877" y="83"/>
                    </a:lnTo>
                    <a:lnTo>
                      <a:pt x="107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43" name="Google Shape;1858;p53"/>
              <p:cNvSpPr/>
              <p:nvPr/>
            </p:nvSpPr>
            <p:spPr>
              <a:xfrm>
                <a:off x="274800" y="196749"/>
                <a:ext cx="106426" cy="161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95" y="0"/>
                    </a:moveTo>
                    <a:lnTo>
                      <a:pt x="2486" y="170"/>
                    </a:lnTo>
                    <a:lnTo>
                      <a:pt x="1177" y="344"/>
                    </a:lnTo>
                    <a:lnTo>
                      <a:pt x="0" y="514"/>
                    </a:lnTo>
                    <a:lnTo>
                      <a:pt x="1177" y="861"/>
                    </a:lnTo>
                    <a:lnTo>
                      <a:pt x="2359" y="1204"/>
                    </a:lnTo>
                    <a:lnTo>
                      <a:pt x="4450" y="2065"/>
                    </a:lnTo>
                    <a:lnTo>
                      <a:pt x="5500" y="2582"/>
                    </a:lnTo>
                    <a:lnTo>
                      <a:pt x="7332" y="3786"/>
                    </a:lnTo>
                    <a:lnTo>
                      <a:pt x="8118" y="4386"/>
                    </a:lnTo>
                    <a:lnTo>
                      <a:pt x="8773" y="5076"/>
                    </a:lnTo>
                    <a:lnTo>
                      <a:pt x="9427" y="5850"/>
                    </a:lnTo>
                    <a:lnTo>
                      <a:pt x="9950" y="6624"/>
                    </a:lnTo>
                    <a:lnTo>
                      <a:pt x="10341" y="7401"/>
                    </a:lnTo>
                    <a:lnTo>
                      <a:pt x="10737" y="8175"/>
                    </a:lnTo>
                    <a:lnTo>
                      <a:pt x="10995" y="9036"/>
                    </a:lnTo>
                    <a:lnTo>
                      <a:pt x="11127" y="9896"/>
                    </a:lnTo>
                    <a:lnTo>
                      <a:pt x="11259" y="10843"/>
                    </a:lnTo>
                    <a:lnTo>
                      <a:pt x="10995" y="12564"/>
                    </a:lnTo>
                    <a:lnTo>
                      <a:pt x="10737" y="13425"/>
                    </a:lnTo>
                    <a:lnTo>
                      <a:pt x="10341" y="14199"/>
                    </a:lnTo>
                    <a:lnTo>
                      <a:pt x="9950" y="15059"/>
                    </a:lnTo>
                    <a:lnTo>
                      <a:pt x="9427" y="15746"/>
                    </a:lnTo>
                    <a:lnTo>
                      <a:pt x="8773" y="16520"/>
                    </a:lnTo>
                    <a:lnTo>
                      <a:pt x="8118" y="17211"/>
                    </a:lnTo>
                    <a:lnTo>
                      <a:pt x="7332" y="17811"/>
                    </a:lnTo>
                    <a:lnTo>
                      <a:pt x="6414" y="18501"/>
                    </a:lnTo>
                    <a:lnTo>
                      <a:pt x="5500" y="19018"/>
                    </a:lnTo>
                    <a:lnTo>
                      <a:pt x="4450" y="19532"/>
                    </a:lnTo>
                    <a:lnTo>
                      <a:pt x="2359" y="20393"/>
                    </a:lnTo>
                    <a:lnTo>
                      <a:pt x="1177" y="20739"/>
                    </a:lnTo>
                    <a:lnTo>
                      <a:pt x="0" y="21083"/>
                    </a:lnTo>
                    <a:lnTo>
                      <a:pt x="1177" y="21340"/>
                    </a:lnTo>
                    <a:lnTo>
                      <a:pt x="2486" y="21513"/>
                    </a:lnTo>
                    <a:lnTo>
                      <a:pt x="3795" y="21600"/>
                    </a:lnTo>
                    <a:lnTo>
                      <a:pt x="6809" y="21600"/>
                    </a:lnTo>
                    <a:lnTo>
                      <a:pt x="8509" y="21427"/>
                    </a:lnTo>
                    <a:lnTo>
                      <a:pt x="10082" y="21170"/>
                    </a:lnTo>
                    <a:lnTo>
                      <a:pt x="11523" y="20739"/>
                    </a:lnTo>
                    <a:lnTo>
                      <a:pt x="12959" y="20309"/>
                    </a:lnTo>
                    <a:lnTo>
                      <a:pt x="14400" y="19792"/>
                    </a:lnTo>
                    <a:lnTo>
                      <a:pt x="15582" y="19189"/>
                    </a:lnTo>
                    <a:lnTo>
                      <a:pt x="17805" y="17728"/>
                    </a:lnTo>
                    <a:lnTo>
                      <a:pt x="18723" y="16867"/>
                    </a:lnTo>
                    <a:lnTo>
                      <a:pt x="19636" y="15920"/>
                    </a:lnTo>
                    <a:lnTo>
                      <a:pt x="20291" y="15059"/>
                    </a:lnTo>
                    <a:lnTo>
                      <a:pt x="20819" y="14025"/>
                    </a:lnTo>
                    <a:lnTo>
                      <a:pt x="21209" y="12995"/>
                    </a:lnTo>
                    <a:lnTo>
                      <a:pt x="21473" y="11874"/>
                    </a:lnTo>
                    <a:lnTo>
                      <a:pt x="21600" y="10843"/>
                    </a:lnTo>
                    <a:lnTo>
                      <a:pt x="21473" y="9723"/>
                    </a:lnTo>
                    <a:lnTo>
                      <a:pt x="21209" y="8605"/>
                    </a:lnTo>
                    <a:lnTo>
                      <a:pt x="20819" y="7571"/>
                    </a:lnTo>
                    <a:lnTo>
                      <a:pt x="20291" y="6624"/>
                    </a:lnTo>
                    <a:lnTo>
                      <a:pt x="19636" y="5677"/>
                    </a:lnTo>
                    <a:lnTo>
                      <a:pt x="18723" y="4733"/>
                    </a:lnTo>
                    <a:lnTo>
                      <a:pt x="17805" y="3956"/>
                    </a:lnTo>
                    <a:lnTo>
                      <a:pt x="16759" y="3182"/>
                    </a:lnTo>
                    <a:lnTo>
                      <a:pt x="15582" y="2495"/>
                    </a:lnTo>
                    <a:lnTo>
                      <a:pt x="14400" y="1804"/>
                    </a:lnTo>
                    <a:lnTo>
                      <a:pt x="12959" y="1291"/>
                    </a:lnTo>
                    <a:lnTo>
                      <a:pt x="11523" y="861"/>
                    </a:lnTo>
                    <a:lnTo>
                      <a:pt x="10082" y="514"/>
                    </a:lnTo>
                    <a:lnTo>
                      <a:pt x="8509" y="257"/>
                    </a:lnTo>
                    <a:lnTo>
                      <a:pt x="6809" y="83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44" name="Google Shape;1859;p53"/>
              <p:cNvSpPr/>
              <p:nvPr/>
            </p:nvSpPr>
            <p:spPr>
              <a:xfrm>
                <a:off x="287050" y="264474"/>
                <a:ext cx="26451" cy="26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35" y="0"/>
                    </a:moveTo>
                    <a:lnTo>
                      <a:pt x="8432" y="531"/>
                    </a:lnTo>
                    <a:lnTo>
                      <a:pt x="6329" y="1041"/>
                    </a:lnTo>
                    <a:lnTo>
                      <a:pt x="4757" y="2103"/>
                    </a:lnTo>
                    <a:lnTo>
                      <a:pt x="3164" y="3164"/>
                    </a:lnTo>
                    <a:lnTo>
                      <a:pt x="1592" y="4736"/>
                    </a:lnTo>
                    <a:lnTo>
                      <a:pt x="1062" y="6839"/>
                    </a:lnTo>
                    <a:lnTo>
                      <a:pt x="0" y="8942"/>
                    </a:lnTo>
                    <a:lnTo>
                      <a:pt x="0" y="13168"/>
                    </a:lnTo>
                    <a:lnTo>
                      <a:pt x="1062" y="15271"/>
                    </a:lnTo>
                    <a:lnTo>
                      <a:pt x="1592" y="16843"/>
                    </a:lnTo>
                    <a:lnTo>
                      <a:pt x="3164" y="18436"/>
                    </a:lnTo>
                    <a:lnTo>
                      <a:pt x="4757" y="19477"/>
                    </a:lnTo>
                    <a:lnTo>
                      <a:pt x="6329" y="20538"/>
                    </a:lnTo>
                    <a:lnTo>
                      <a:pt x="8432" y="21600"/>
                    </a:lnTo>
                    <a:lnTo>
                      <a:pt x="12658" y="21600"/>
                    </a:lnTo>
                    <a:lnTo>
                      <a:pt x="16864" y="19477"/>
                    </a:lnTo>
                    <a:lnTo>
                      <a:pt x="18436" y="18436"/>
                    </a:lnTo>
                    <a:lnTo>
                      <a:pt x="19497" y="16843"/>
                    </a:lnTo>
                    <a:lnTo>
                      <a:pt x="20559" y="15271"/>
                    </a:lnTo>
                    <a:lnTo>
                      <a:pt x="21069" y="13168"/>
                    </a:lnTo>
                    <a:lnTo>
                      <a:pt x="21600" y="11065"/>
                    </a:lnTo>
                    <a:lnTo>
                      <a:pt x="21069" y="8942"/>
                    </a:lnTo>
                    <a:lnTo>
                      <a:pt x="20559" y="6839"/>
                    </a:lnTo>
                    <a:lnTo>
                      <a:pt x="19497" y="4736"/>
                    </a:lnTo>
                    <a:lnTo>
                      <a:pt x="18436" y="3164"/>
                    </a:lnTo>
                    <a:lnTo>
                      <a:pt x="16864" y="2103"/>
                    </a:lnTo>
                    <a:lnTo>
                      <a:pt x="14761" y="1041"/>
                    </a:lnTo>
                    <a:lnTo>
                      <a:pt x="12658" y="531"/>
                    </a:lnTo>
                    <a:lnTo>
                      <a:pt x="10535" y="0"/>
                    </a:lnTo>
                    <a:close/>
                  </a:path>
                </a:pathLst>
              </a:custGeom>
              <a:solidFill>
                <a:srgbClr val="DB63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45" name="Google Shape;1860;p53"/>
              <p:cNvSpPr/>
              <p:nvPr/>
            </p:nvSpPr>
            <p:spPr>
              <a:xfrm>
                <a:off x="24" y="-1"/>
                <a:ext cx="367677" cy="3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130" y="739"/>
                    </a:moveTo>
                    <a:lnTo>
                      <a:pt x="4245" y="778"/>
                    </a:lnTo>
                    <a:lnTo>
                      <a:pt x="4396" y="857"/>
                    </a:lnTo>
                    <a:lnTo>
                      <a:pt x="4471" y="973"/>
                    </a:lnTo>
                    <a:lnTo>
                      <a:pt x="4585" y="1091"/>
                    </a:lnTo>
                    <a:lnTo>
                      <a:pt x="4660" y="1207"/>
                    </a:lnTo>
                    <a:lnTo>
                      <a:pt x="4698" y="1362"/>
                    </a:lnTo>
                    <a:lnTo>
                      <a:pt x="4698" y="2842"/>
                    </a:lnTo>
                    <a:lnTo>
                      <a:pt x="4660" y="2997"/>
                    </a:lnTo>
                    <a:lnTo>
                      <a:pt x="4585" y="3113"/>
                    </a:lnTo>
                    <a:lnTo>
                      <a:pt x="4396" y="3308"/>
                    </a:lnTo>
                    <a:lnTo>
                      <a:pt x="4245" y="3386"/>
                    </a:lnTo>
                    <a:lnTo>
                      <a:pt x="4130" y="3426"/>
                    </a:lnTo>
                    <a:lnTo>
                      <a:pt x="3979" y="3465"/>
                    </a:lnTo>
                    <a:lnTo>
                      <a:pt x="3676" y="3386"/>
                    </a:lnTo>
                    <a:lnTo>
                      <a:pt x="3562" y="3308"/>
                    </a:lnTo>
                    <a:lnTo>
                      <a:pt x="3448" y="3231"/>
                    </a:lnTo>
                    <a:lnTo>
                      <a:pt x="3334" y="3113"/>
                    </a:lnTo>
                    <a:lnTo>
                      <a:pt x="3296" y="2997"/>
                    </a:lnTo>
                    <a:lnTo>
                      <a:pt x="3221" y="2842"/>
                    </a:lnTo>
                    <a:lnTo>
                      <a:pt x="3221" y="1362"/>
                    </a:lnTo>
                    <a:lnTo>
                      <a:pt x="3296" y="1207"/>
                    </a:lnTo>
                    <a:lnTo>
                      <a:pt x="3334" y="1091"/>
                    </a:lnTo>
                    <a:lnTo>
                      <a:pt x="3562" y="857"/>
                    </a:lnTo>
                    <a:lnTo>
                      <a:pt x="3676" y="778"/>
                    </a:lnTo>
                    <a:lnTo>
                      <a:pt x="3827" y="739"/>
                    </a:lnTo>
                    <a:close/>
                    <a:moveTo>
                      <a:pt x="17773" y="739"/>
                    </a:moveTo>
                    <a:lnTo>
                      <a:pt x="17924" y="778"/>
                    </a:lnTo>
                    <a:lnTo>
                      <a:pt x="18037" y="857"/>
                    </a:lnTo>
                    <a:lnTo>
                      <a:pt x="18152" y="973"/>
                    </a:lnTo>
                    <a:lnTo>
                      <a:pt x="18265" y="1091"/>
                    </a:lnTo>
                    <a:lnTo>
                      <a:pt x="18303" y="1207"/>
                    </a:lnTo>
                    <a:lnTo>
                      <a:pt x="18378" y="1362"/>
                    </a:lnTo>
                    <a:lnTo>
                      <a:pt x="18378" y="2842"/>
                    </a:lnTo>
                    <a:lnTo>
                      <a:pt x="18303" y="2997"/>
                    </a:lnTo>
                    <a:lnTo>
                      <a:pt x="18265" y="3113"/>
                    </a:lnTo>
                    <a:lnTo>
                      <a:pt x="18152" y="3231"/>
                    </a:lnTo>
                    <a:lnTo>
                      <a:pt x="18037" y="3308"/>
                    </a:lnTo>
                    <a:lnTo>
                      <a:pt x="17924" y="3386"/>
                    </a:lnTo>
                    <a:lnTo>
                      <a:pt x="17773" y="3426"/>
                    </a:lnTo>
                    <a:lnTo>
                      <a:pt x="17620" y="3465"/>
                    </a:lnTo>
                    <a:lnTo>
                      <a:pt x="17469" y="3426"/>
                    </a:lnTo>
                    <a:lnTo>
                      <a:pt x="17355" y="3386"/>
                    </a:lnTo>
                    <a:lnTo>
                      <a:pt x="17204" y="3308"/>
                    </a:lnTo>
                    <a:lnTo>
                      <a:pt x="17128" y="3231"/>
                    </a:lnTo>
                    <a:lnTo>
                      <a:pt x="17015" y="3113"/>
                    </a:lnTo>
                    <a:lnTo>
                      <a:pt x="16938" y="2997"/>
                    </a:lnTo>
                    <a:lnTo>
                      <a:pt x="16900" y="2842"/>
                    </a:lnTo>
                    <a:lnTo>
                      <a:pt x="16900" y="1362"/>
                    </a:lnTo>
                    <a:lnTo>
                      <a:pt x="16938" y="1207"/>
                    </a:lnTo>
                    <a:lnTo>
                      <a:pt x="17015" y="1091"/>
                    </a:lnTo>
                    <a:lnTo>
                      <a:pt x="17128" y="973"/>
                    </a:lnTo>
                    <a:lnTo>
                      <a:pt x="17204" y="857"/>
                    </a:lnTo>
                    <a:lnTo>
                      <a:pt x="17355" y="778"/>
                    </a:lnTo>
                    <a:lnTo>
                      <a:pt x="17469" y="739"/>
                    </a:lnTo>
                    <a:close/>
                    <a:moveTo>
                      <a:pt x="3979" y="0"/>
                    </a:moveTo>
                    <a:lnTo>
                      <a:pt x="3676" y="39"/>
                    </a:lnTo>
                    <a:lnTo>
                      <a:pt x="3410" y="118"/>
                    </a:lnTo>
                    <a:lnTo>
                      <a:pt x="3144" y="273"/>
                    </a:lnTo>
                    <a:lnTo>
                      <a:pt x="2955" y="428"/>
                    </a:lnTo>
                    <a:lnTo>
                      <a:pt x="2766" y="662"/>
                    </a:lnTo>
                    <a:lnTo>
                      <a:pt x="2614" y="934"/>
                    </a:lnTo>
                    <a:lnTo>
                      <a:pt x="2538" y="1207"/>
                    </a:lnTo>
                    <a:lnTo>
                      <a:pt x="2501" y="1480"/>
                    </a:lnTo>
                    <a:lnTo>
                      <a:pt x="2501" y="1714"/>
                    </a:lnTo>
                    <a:lnTo>
                      <a:pt x="1591" y="1714"/>
                    </a:lnTo>
                    <a:lnTo>
                      <a:pt x="1250" y="1751"/>
                    </a:lnTo>
                    <a:lnTo>
                      <a:pt x="985" y="1869"/>
                    </a:lnTo>
                    <a:lnTo>
                      <a:pt x="681" y="1985"/>
                    </a:lnTo>
                    <a:lnTo>
                      <a:pt x="454" y="2219"/>
                    </a:lnTo>
                    <a:lnTo>
                      <a:pt x="264" y="2453"/>
                    </a:lnTo>
                    <a:lnTo>
                      <a:pt x="113" y="2724"/>
                    </a:lnTo>
                    <a:lnTo>
                      <a:pt x="38" y="3036"/>
                    </a:lnTo>
                    <a:lnTo>
                      <a:pt x="0" y="3347"/>
                    </a:lnTo>
                    <a:lnTo>
                      <a:pt x="0" y="20004"/>
                    </a:lnTo>
                    <a:lnTo>
                      <a:pt x="38" y="20315"/>
                    </a:lnTo>
                    <a:lnTo>
                      <a:pt x="113" y="20627"/>
                    </a:lnTo>
                    <a:lnTo>
                      <a:pt x="264" y="20899"/>
                    </a:lnTo>
                    <a:lnTo>
                      <a:pt x="454" y="21132"/>
                    </a:lnTo>
                    <a:lnTo>
                      <a:pt x="681" y="21327"/>
                    </a:lnTo>
                    <a:lnTo>
                      <a:pt x="985" y="21484"/>
                    </a:lnTo>
                    <a:lnTo>
                      <a:pt x="1250" y="21600"/>
                    </a:lnTo>
                    <a:lnTo>
                      <a:pt x="11633" y="21600"/>
                    </a:lnTo>
                    <a:lnTo>
                      <a:pt x="11747" y="21522"/>
                    </a:lnTo>
                    <a:lnTo>
                      <a:pt x="11823" y="21405"/>
                    </a:lnTo>
                    <a:lnTo>
                      <a:pt x="11861" y="21250"/>
                    </a:lnTo>
                    <a:lnTo>
                      <a:pt x="11823" y="21093"/>
                    </a:lnTo>
                    <a:lnTo>
                      <a:pt x="11747" y="20977"/>
                    </a:lnTo>
                    <a:lnTo>
                      <a:pt x="11633" y="20899"/>
                    </a:lnTo>
                    <a:lnTo>
                      <a:pt x="1591" y="20899"/>
                    </a:lnTo>
                    <a:lnTo>
                      <a:pt x="1401" y="20861"/>
                    </a:lnTo>
                    <a:lnTo>
                      <a:pt x="1250" y="20822"/>
                    </a:lnTo>
                    <a:lnTo>
                      <a:pt x="1099" y="20743"/>
                    </a:lnTo>
                    <a:lnTo>
                      <a:pt x="871" y="20509"/>
                    </a:lnTo>
                    <a:lnTo>
                      <a:pt x="796" y="20354"/>
                    </a:lnTo>
                    <a:lnTo>
                      <a:pt x="720" y="20199"/>
                    </a:lnTo>
                    <a:lnTo>
                      <a:pt x="720" y="5955"/>
                    </a:lnTo>
                    <a:lnTo>
                      <a:pt x="5115" y="5955"/>
                    </a:lnTo>
                    <a:lnTo>
                      <a:pt x="5267" y="5916"/>
                    </a:lnTo>
                    <a:lnTo>
                      <a:pt x="5381" y="5837"/>
                    </a:lnTo>
                    <a:lnTo>
                      <a:pt x="5456" y="5721"/>
                    </a:lnTo>
                    <a:lnTo>
                      <a:pt x="5494" y="5605"/>
                    </a:lnTo>
                    <a:lnTo>
                      <a:pt x="5456" y="5448"/>
                    </a:lnTo>
                    <a:lnTo>
                      <a:pt x="5381" y="5332"/>
                    </a:lnTo>
                    <a:lnTo>
                      <a:pt x="5267" y="5254"/>
                    </a:lnTo>
                    <a:lnTo>
                      <a:pt x="5115" y="5216"/>
                    </a:lnTo>
                    <a:lnTo>
                      <a:pt x="720" y="5216"/>
                    </a:lnTo>
                    <a:lnTo>
                      <a:pt x="720" y="3153"/>
                    </a:lnTo>
                    <a:lnTo>
                      <a:pt x="796" y="2997"/>
                    </a:lnTo>
                    <a:lnTo>
                      <a:pt x="871" y="2842"/>
                    </a:lnTo>
                    <a:lnTo>
                      <a:pt x="1099" y="2608"/>
                    </a:lnTo>
                    <a:lnTo>
                      <a:pt x="1250" y="2530"/>
                    </a:lnTo>
                    <a:lnTo>
                      <a:pt x="1401" y="2492"/>
                    </a:lnTo>
                    <a:lnTo>
                      <a:pt x="1591" y="2453"/>
                    </a:lnTo>
                    <a:lnTo>
                      <a:pt x="2501" y="2453"/>
                    </a:lnTo>
                    <a:lnTo>
                      <a:pt x="2501" y="2686"/>
                    </a:lnTo>
                    <a:lnTo>
                      <a:pt x="2538" y="2997"/>
                    </a:lnTo>
                    <a:lnTo>
                      <a:pt x="2614" y="3270"/>
                    </a:lnTo>
                    <a:lnTo>
                      <a:pt x="2766" y="3502"/>
                    </a:lnTo>
                    <a:lnTo>
                      <a:pt x="2955" y="3736"/>
                    </a:lnTo>
                    <a:lnTo>
                      <a:pt x="3144" y="3931"/>
                    </a:lnTo>
                    <a:lnTo>
                      <a:pt x="3410" y="4048"/>
                    </a:lnTo>
                    <a:lnTo>
                      <a:pt x="3676" y="4165"/>
                    </a:lnTo>
                    <a:lnTo>
                      <a:pt x="4245" y="4165"/>
                    </a:lnTo>
                    <a:lnTo>
                      <a:pt x="4547" y="4048"/>
                    </a:lnTo>
                    <a:lnTo>
                      <a:pt x="4775" y="3931"/>
                    </a:lnTo>
                    <a:lnTo>
                      <a:pt x="5002" y="3736"/>
                    </a:lnTo>
                    <a:lnTo>
                      <a:pt x="5154" y="3502"/>
                    </a:lnTo>
                    <a:lnTo>
                      <a:pt x="5305" y="3270"/>
                    </a:lnTo>
                    <a:lnTo>
                      <a:pt x="5381" y="2997"/>
                    </a:lnTo>
                    <a:lnTo>
                      <a:pt x="5418" y="2686"/>
                    </a:lnTo>
                    <a:lnTo>
                      <a:pt x="5418" y="2453"/>
                    </a:lnTo>
                    <a:lnTo>
                      <a:pt x="16181" y="2453"/>
                    </a:lnTo>
                    <a:lnTo>
                      <a:pt x="16181" y="2686"/>
                    </a:lnTo>
                    <a:lnTo>
                      <a:pt x="16219" y="2997"/>
                    </a:lnTo>
                    <a:lnTo>
                      <a:pt x="16294" y="3270"/>
                    </a:lnTo>
                    <a:lnTo>
                      <a:pt x="16446" y="3502"/>
                    </a:lnTo>
                    <a:lnTo>
                      <a:pt x="16598" y="3736"/>
                    </a:lnTo>
                    <a:lnTo>
                      <a:pt x="16825" y="3931"/>
                    </a:lnTo>
                    <a:lnTo>
                      <a:pt x="17090" y="4048"/>
                    </a:lnTo>
                    <a:lnTo>
                      <a:pt x="17355" y="4165"/>
                    </a:lnTo>
                    <a:lnTo>
                      <a:pt x="17924" y="4165"/>
                    </a:lnTo>
                    <a:lnTo>
                      <a:pt x="18188" y="4048"/>
                    </a:lnTo>
                    <a:lnTo>
                      <a:pt x="18454" y="3931"/>
                    </a:lnTo>
                    <a:lnTo>
                      <a:pt x="18644" y="3736"/>
                    </a:lnTo>
                    <a:lnTo>
                      <a:pt x="18833" y="3502"/>
                    </a:lnTo>
                    <a:lnTo>
                      <a:pt x="18984" y="3270"/>
                    </a:lnTo>
                    <a:lnTo>
                      <a:pt x="19061" y="2997"/>
                    </a:lnTo>
                    <a:lnTo>
                      <a:pt x="19099" y="2686"/>
                    </a:lnTo>
                    <a:lnTo>
                      <a:pt x="19099" y="2453"/>
                    </a:lnTo>
                    <a:lnTo>
                      <a:pt x="20008" y="2453"/>
                    </a:lnTo>
                    <a:lnTo>
                      <a:pt x="20197" y="2492"/>
                    </a:lnTo>
                    <a:lnTo>
                      <a:pt x="20349" y="2530"/>
                    </a:lnTo>
                    <a:lnTo>
                      <a:pt x="20500" y="2608"/>
                    </a:lnTo>
                    <a:lnTo>
                      <a:pt x="20615" y="2724"/>
                    </a:lnTo>
                    <a:lnTo>
                      <a:pt x="20728" y="2842"/>
                    </a:lnTo>
                    <a:lnTo>
                      <a:pt x="20804" y="2997"/>
                    </a:lnTo>
                    <a:lnTo>
                      <a:pt x="20842" y="3153"/>
                    </a:lnTo>
                    <a:lnTo>
                      <a:pt x="20879" y="3347"/>
                    </a:lnTo>
                    <a:lnTo>
                      <a:pt x="20879" y="5216"/>
                    </a:lnTo>
                    <a:lnTo>
                      <a:pt x="6782" y="5216"/>
                    </a:lnTo>
                    <a:lnTo>
                      <a:pt x="6631" y="5254"/>
                    </a:lnTo>
                    <a:lnTo>
                      <a:pt x="6518" y="5332"/>
                    </a:lnTo>
                    <a:lnTo>
                      <a:pt x="6442" y="5448"/>
                    </a:lnTo>
                    <a:lnTo>
                      <a:pt x="6403" y="5605"/>
                    </a:lnTo>
                    <a:lnTo>
                      <a:pt x="6442" y="5721"/>
                    </a:lnTo>
                    <a:lnTo>
                      <a:pt x="6518" y="5837"/>
                    </a:lnTo>
                    <a:lnTo>
                      <a:pt x="6631" y="5916"/>
                    </a:lnTo>
                    <a:lnTo>
                      <a:pt x="6782" y="5955"/>
                    </a:lnTo>
                    <a:lnTo>
                      <a:pt x="20879" y="5955"/>
                    </a:lnTo>
                    <a:lnTo>
                      <a:pt x="20879" y="9886"/>
                    </a:lnTo>
                    <a:lnTo>
                      <a:pt x="20917" y="10041"/>
                    </a:lnTo>
                    <a:lnTo>
                      <a:pt x="20993" y="10157"/>
                    </a:lnTo>
                    <a:lnTo>
                      <a:pt x="21107" y="10236"/>
                    </a:lnTo>
                    <a:lnTo>
                      <a:pt x="21372" y="10236"/>
                    </a:lnTo>
                    <a:lnTo>
                      <a:pt x="21485" y="10157"/>
                    </a:lnTo>
                    <a:lnTo>
                      <a:pt x="21562" y="10041"/>
                    </a:lnTo>
                    <a:lnTo>
                      <a:pt x="21600" y="9886"/>
                    </a:lnTo>
                    <a:lnTo>
                      <a:pt x="21600" y="3347"/>
                    </a:lnTo>
                    <a:lnTo>
                      <a:pt x="21562" y="3036"/>
                    </a:lnTo>
                    <a:lnTo>
                      <a:pt x="21447" y="2724"/>
                    </a:lnTo>
                    <a:lnTo>
                      <a:pt x="21296" y="2453"/>
                    </a:lnTo>
                    <a:lnTo>
                      <a:pt x="21107" y="2219"/>
                    </a:lnTo>
                    <a:lnTo>
                      <a:pt x="20879" y="1985"/>
                    </a:lnTo>
                    <a:lnTo>
                      <a:pt x="20615" y="1869"/>
                    </a:lnTo>
                    <a:lnTo>
                      <a:pt x="20310" y="1751"/>
                    </a:lnTo>
                    <a:lnTo>
                      <a:pt x="20008" y="1714"/>
                    </a:lnTo>
                    <a:lnTo>
                      <a:pt x="19099" y="1714"/>
                    </a:lnTo>
                    <a:lnTo>
                      <a:pt x="19099" y="1480"/>
                    </a:lnTo>
                    <a:lnTo>
                      <a:pt x="19061" y="1207"/>
                    </a:lnTo>
                    <a:lnTo>
                      <a:pt x="18984" y="934"/>
                    </a:lnTo>
                    <a:lnTo>
                      <a:pt x="18833" y="662"/>
                    </a:lnTo>
                    <a:lnTo>
                      <a:pt x="18644" y="428"/>
                    </a:lnTo>
                    <a:lnTo>
                      <a:pt x="18454" y="273"/>
                    </a:lnTo>
                    <a:lnTo>
                      <a:pt x="18188" y="118"/>
                    </a:lnTo>
                    <a:lnTo>
                      <a:pt x="17924" y="39"/>
                    </a:lnTo>
                    <a:lnTo>
                      <a:pt x="17620" y="0"/>
                    </a:lnTo>
                    <a:lnTo>
                      <a:pt x="17355" y="39"/>
                    </a:lnTo>
                    <a:lnTo>
                      <a:pt x="17090" y="118"/>
                    </a:lnTo>
                    <a:lnTo>
                      <a:pt x="16825" y="273"/>
                    </a:lnTo>
                    <a:lnTo>
                      <a:pt x="16598" y="428"/>
                    </a:lnTo>
                    <a:lnTo>
                      <a:pt x="16446" y="662"/>
                    </a:lnTo>
                    <a:lnTo>
                      <a:pt x="16294" y="934"/>
                    </a:lnTo>
                    <a:lnTo>
                      <a:pt x="16219" y="1207"/>
                    </a:lnTo>
                    <a:lnTo>
                      <a:pt x="16181" y="1480"/>
                    </a:lnTo>
                    <a:lnTo>
                      <a:pt x="16181" y="1714"/>
                    </a:lnTo>
                    <a:lnTo>
                      <a:pt x="5418" y="1714"/>
                    </a:lnTo>
                    <a:lnTo>
                      <a:pt x="5418" y="1480"/>
                    </a:lnTo>
                    <a:lnTo>
                      <a:pt x="5381" y="1207"/>
                    </a:lnTo>
                    <a:lnTo>
                      <a:pt x="5305" y="934"/>
                    </a:lnTo>
                    <a:lnTo>
                      <a:pt x="5154" y="662"/>
                    </a:lnTo>
                    <a:lnTo>
                      <a:pt x="5002" y="428"/>
                    </a:lnTo>
                    <a:lnTo>
                      <a:pt x="4547" y="118"/>
                    </a:lnTo>
                    <a:lnTo>
                      <a:pt x="4245" y="39"/>
                    </a:lnTo>
                    <a:lnTo>
                      <a:pt x="39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46" name="Google Shape;1861;p53"/>
              <p:cNvSpPr/>
              <p:nvPr/>
            </p:nvSpPr>
            <p:spPr>
              <a:xfrm>
                <a:off x="40000" y="130950"/>
                <a:ext cx="371551" cy="258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900" y="1026"/>
                    </a:moveTo>
                    <a:lnTo>
                      <a:pt x="15975" y="1080"/>
                    </a:lnTo>
                    <a:lnTo>
                      <a:pt x="16013" y="1189"/>
                    </a:lnTo>
                    <a:lnTo>
                      <a:pt x="16013" y="3079"/>
                    </a:lnTo>
                    <a:lnTo>
                      <a:pt x="15112" y="2970"/>
                    </a:lnTo>
                    <a:lnTo>
                      <a:pt x="14701" y="3024"/>
                    </a:lnTo>
                    <a:lnTo>
                      <a:pt x="14326" y="3079"/>
                    </a:lnTo>
                    <a:lnTo>
                      <a:pt x="13913" y="3131"/>
                    </a:lnTo>
                    <a:lnTo>
                      <a:pt x="13538" y="3294"/>
                    </a:lnTo>
                    <a:lnTo>
                      <a:pt x="13538" y="1026"/>
                    </a:lnTo>
                    <a:close/>
                    <a:moveTo>
                      <a:pt x="3189" y="1026"/>
                    </a:moveTo>
                    <a:lnTo>
                      <a:pt x="3189" y="3510"/>
                    </a:lnTo>
                    <a:lnTo>
                      <a:pt x="676" y="3510"/>
                    </a:lnTo>
                    <a:lnTo>
                      <a:pt x="676" y="1189"/>
                    </a:lnTo>
                    <a:lnTo>
                      <a:pt x="714" y="1080"/>
                    </a:lnTo>
                    <a:lnTo>
                      <a:pt x="826" y="1026"/>
                    </a:lnTo>
                    <a:close/>
                    <a:moveTo>
                      <a:pt x="6412" y="1026"/>
                    </a:moveTo>
                    <a:lnTo>
                      <a:pt x="6412" y="3510"/>
                    </a:lnTo>
                    <a:lnTo>
                      <a:pt x="3901" y="3510"/>
                    </a:lnTo>
                    <a:lnTo>
                      <a:pt x="3901" y="1026"/>
                    </a:lnTo>
                    <a:close/>
                    <a:moveTo>
                      <a:pt x="9601" y="1026"/>
                    </a:moveTo>
                    <a:lnTo>
                      <a:pt x="9601" y="3510"/>
                    </a:lnTo>
                    <a:lnTo>
                      <a:pt x="7088" y="3510"/>
                    </a:lnTo>
                    <a:lnTo>
                      <a:pt x="7088" y="1026"/>
                    </a:lnTo>
                    <a:close/>
                    <a:moveTo>
                      <a:pt x="12826" y="1026"/>
                    </a:moveTo>
                    <a:lnTo>
                      <a:pt x="12826" y="3510"/>
                    </a:lnTo>
                    <a:lnTo>
                      <a:pt x="10313" y="3510"/>
                    </a:lnTo>
                    <a:lnTo>
                      <a:pt x="10313" y="1026"/>
                    </a:lnTo>
                    <a:close/>
                    <a:moveTo>
                      <a:pt x="11588" y="4481"/>
                    </a:moveTo>
                    <a:lnTo>
                      <a:pt x="10913" y="5239"/>
                    </a:lnTo>
                    <a:lnTo>
                      <a:pt x="10613" y="5670"/>
                    </a:lnTo>
                    <a:lnTo>
                      <a:pt x="10313" y="6101"/>
                    </a:lnTo>
                    <a:lnTo>
                      <a:pt x="10313" y="4481"/>
                    </a:lnTo>
                    <a:close/>
                    <a:moveTo>
                      <a:pt x="3189" y="4481"/>
                    </a:moveTo>
                    <a:lnTo>
                      <a:pt x="3189" y="6966"/>
                    </a:lnTo>
                    <a:lnTo>
                      <a:pt x="676" y="6966"/>
                    </a:lnTo>
                    <a:lnTo>
                      <a:pt x="676" y="4481"/>
                    </a:lnTo>
                    <a:close/>
                    <a:moveTo>
                      <a:pt x="6412" y="4481"/>
                    </a:moveTo>
                    <a:lnTo>
                      <a:pt x="6412" y="6966"/>
                    </a:lnTo>
                    <a:lnTo>
                      <a:pt x="3901" y="6966"/>
                    </a:lnTo>
                    <a:lnTo>
                      <a:pt x="3901" y="4481"/>
                    </a:lnTo>
                    <a:close/>
                    <a:moveTo>
                      <a:pt x="9601" y="4481"/>
                    </a:moveTo>
                    <a:lnTo>
                      <a:pt x="9601" y="6966"/>
                    </a:lnTo>
                    <a:lnTo>
                      <a:pt x="7088" y="6966"/>
                    </a:lnTo>
                    <a:lnTo>
                      <a:pt x="7088" y="4481"/>
                    </a:lnTo>
                    <a:close/>
                    <a:moveTo>
                      <a:pt x="3189" y="7991"/>
                    </a:moveTo>
                    <a:lnTo>
                      <a:pt x="3189" y="10476"/>
                    </a:lnTo>
                    <a:lnTo>
                      <a:pt x="676" y="10476"/>
                    </a:lnTo>
                    <a:lnTo>
                      <a:pt x="676" y="7991"/>
                    </a:lnTo>
                    <a:close/>
                    <a:moveTo>
                      <a:pt x="6412" y="7991"/>
                    </a:moveTo>
                    <a:lnTo>
                      <a:pt x="6412" y="10476"/>
                    </a:lnTo>
                    <a:lnTo>
                      <a:pt x="3901" y="10476"/>
                    </a:lnTo>
                    <a:lnTo>
                      <a:pt x="3901" y="7991"/>
                    </a:lnTo>
                    <a:close/>
                    <a:moveTo>
                      <a:pt x="9376" y="7991"/>
                    </a:moveTo>
                    <a:lnTo>
                      <a:pt x="9188" y="8586"/>
                    </a:lnTo>
                    <a:lnTo>
                      <a:pt x="9039" y="9180"/>
                    </a:lnTo>
                    <a:lnTo>
                      <a:pt x="8887" y="9829"/>
                    </a:lnTo>
                    <a:lnTo>
                      <a:pt x="8775" y="10476"/>
                    </a:lnTo>
                    <a:lnTo>
                      <a:pt x="7088" y="10476"/>
                    </a:lnTo>
                    <a:lnTo>
                      <a:pt x="7088" y="7991"/>
                    </a:lnTo>
                    <a:close/>
                    <a:moveTo>
                      <a:pt x="3189" y="11503"/>
                    </a:moveTo>
                    <a:lnTo>
                      <a:pt x="3189" y="13986"/>
                    </a:lnTo>
                    <a:lnTo>
                      <a:pt x="826" y="13986"/>
                    </a:lnTo>
                    <a:lnTo>
                      <a:pt x="714" y="13933"/>
                    </a:lnTo>
                    <a:lnTo>
                      <a:pt x="676" y="13824"/>
                    </a:lnTo>
                    <a:lnTo>
                      <a:pt x="676" y="11503"/>
                    </a:lnTo>
                    <a:close/>
                    <a:moveTo>
                      <a:pt x="6412" y="11503"/>
                    </a:moveTo>
                    <a:lnTo>
                      <a:pt x="6412" y="13986"/>
                    </a:lnTo>
                    <a:lnTo>
                      <a:pt x="3901" y="13986"/>
                    </a:lnTo>
                    <a:lnTo>
                      <a:pt x="3901" y="11503"/>
                    </a:lnTo>
                    <a:close/>
                    <a:moveTo>
                      <a:pt x="8700" y="11503"/>
                    </a:moveTo>
                    <a:lnTo>
                      <a:pt x="8664" y="12313"/>
                    </a:lnTo>
                    <a:lnTo>
                      <a:pt x="8700" y="13123"/>
                    </a:lnTo>
                    <a:lnTo>
                      <a:pt x="8775" y="13986"/>
                    </a:lnTo>
                    <a:lnTo>
                      <a:pt x="7088" y="13986"/>
                    </a:lnTo>
                    <a:lnTo>
                      <a:pt x="7088" y="11503"/>
                    </a:lnTo>
                    <a:close/>
                    <a:moveTo>
                      <a:pt x="15112" y="3996"/>
                    </a:moveTo>
                    <a:lnTo>
                      <a:pt x="16013" y="4104"/>
                    </a:lnTo>
                    <a:lnTo>
                      <a:pt x="16462" y="4211"/>
                    </a:lnTo>
                    <a:lnTo>
                      <a:pt x="16875" y="4374"/>
                    </a:lnTo>
                    <a:lnTo>
                      <a:pt x="17288" y="4590"/>
                    </a:lnTo>
                    <a:lnTo>
                      <a:pt x="17701" y="4860"/>
                    </a:lnTo>
                    <a:lnTo>
                      <a:pt x="18113" y="5184"/>
                    </a:lnTo>
                    <a:lnTo>
                      <a:pt x="18488" y="5561"/>
                    </a:lnTo>
                    <a:lnTo>
                      <a:pt x="19013" y="6156"/>
                    </a:lnTo>
                    <a:lnTo>
                      <a:pt x="19500" y="6911"/>
                    </a:lnTo>
                    <a:lnTo>
                      <a:pt x="19913" y="7669"/>
                    </a:lnTo>
                    <a:lnTo>
                      <a:pt x="20250" y="8531"/>
                    </a:lnTo>
                    <a:lnTo>
                      <a:pt x="20513" y="9396"/>
                    </a:lnTo>
                    <a:lnTo>
                      <a:pt x="20700" y="10314"/>
                    </a:lnTo>
                    <a:lnTo>
                      <a:pt x="20850" y="11286"/>
                    </a:lnTo>
                    <a:lnTo>
                      <a:pt x="20888" y="12313"/>
                    </a:lnTo>
                    <a:lnTo>
                      <a:pt x="20850" y="13123"/>
                    </a:lnTo>
                    <a:lnTo>
                      <a:pt x="20774" y="13986"/>
                    </a:lnTo>
                    <a:lnTo>
                      <a:pt x="20625" y="14743"/>
                    </a:lnTo>
                    <a:lnTo>
                      <a:pt x="20437" y="15499"/>
                    </a:lnTo>
                    <a:lnTo>
                      <a:pt x="20176" y="16254"/>
                    </a:lnTo>
                    <a:lnTo>
                      <a:pt x="19913" y="16903"/>
                    </a:lnTo>
                    <a:lnTo>
                      <a:pt x="19575" y="17550"/>
                    </a:lnTo>
                    <a:lnTo>
                      <a:pt x="19200" y="18144"/>
                    </a:lnTo>
                    <a:lnTo>
                      <a:pt x="18788" y="18684"/>
                    </a:lnTo>
                    <a:lnTo>
                      <a:pt x="18337" y="19170"/>
                    </a:lnTo>
                    <a:lnTo>
                      <a:pt x="17850" y="19603"/>
                    </a:lnTo>
                    <a:lnTo>
                      <a:pt x="17362" y="19928"/>
                    </a:lnTo>
                    <a:lnTo>
                      <a:pt x="16837" y="20198"/>
                    </a:lnTo>
                    <a:lnTo>
                      <a:pt x="16275" y="20413"/>
                    </a:lnTo>
                    <a:lnTo>
                      <a:pt x="15712" y="20520"/>
                    </a:lnTo>
                    <a:lnTo>
                      <a:pt x="15112" y="20574"/>
                    </a:lnTo>
                    <a:lnTo>
                      <a:pt x="14550" y="20520"/>
                    </a:lnTo>
                    <a:lnTo>
                      <a:pt x="13987" y="20413"/>
                    </a:lnTo>
                    <a:lnTo>
                      <a:pt x="13463" y="20250"/>
                    </a:lnTo>
                    <a:lnTo>
                      <a:pt x="12938" y="19980"/>
                    </a:lnTo>
                    <a:lnTo>
                      <a:pt x="12413" y="19603"/>
                    </a:lnTo>
                    <a:lnTo>
                      <a:pt x="11925" y="19224"/>
                    </a:lnTo>
                    <a:lnTo>
                      <a:pt x="11476" y="18739"/>
                    </a:lnTo>
                    <a:lnTo>
                      <a:pt x="11063" y="18144"/>
                    </a:lnTo>
                    <a:lnTo>
                      <a:pt x="10688" y="17550"/>
                    </a:lnTo>
                    <a:lnTo>
                      <a:pt x="10351" y="16903"/>
                    </a:lnTo>
                    <a:lnTo>
                      <a:pt x="10050" y="16200"/>
                    </a:lnTo>
                    <a:lnTo>
                      <a:pt x="9788" y="15499"/>
                    </a:lnTo>
                    <a:lnTo>
                      <a:pt x="9601" y="14689"/>
                    </a:lnTo>
                    <a:lnTo>
                      <a:pt x="9488" y="13933"/>
                    </a:lnTo>
                    <a:lnTo>
                      <a:pt x="9413" y="13123"/>
                    </a:lnTo>
                    <a:lnTo>
                      <a:pt x="9376" y="12313"/>
                    </a:lnTo>
                    <a:lnTo>
                      <a:pt x="9413" y="11449"/>
                    </a:lnTo>
                    <a:lnTo>
                      <a:pt x="9488" y="10639"/>
                    </a:lnTo>
                    <a:lnTo>
                      <a:pt x="9637" y="9829"/>
                    </a:lnTo>
                    <a:lnTo>
                      <a:pt x="9825" y="9071"/>
                    </a:lnTo>
                    <a:lnTo>
                      <a:pt x="10050" y="8316"/>
                    </a:lnTo>
                    <a:lnTo>
                      <a:pt x="10351" y="7669"/>
                    </a:lnTo>
                    <a:lnTo>
                      <a:pt x="10688" y="7020"/>
                    </a:lnTo>
                    <a:lnTo>
                      <a:pt x="11063" y="6426"/>
                    </a:lnTo>
                    <a:lnTo>
                      <a:pt x="11476" y="5886"/>
                    </a:lnTo>
                    <a:lnTo>
                      <a:pt x="11925" y="5400"/>
                    </a:lnTo>
                    <a:lnTo>
                      <a:pt x="12375" y="5021"/>
                    </a:lnTo>
                    <a:lnTo>
                      <a:pt x="12900" y="4644"/>
                    </a:lnTo>
                    <a:lnTo>
                      <a:pt x="13425" y="4374"/>
                    </a:lnTo>
                    <a:lnTo>
                      <a:pt x="13951" y="4159"/>
                    </a:lnTo>
                    <a:lnTo>
                      <a:pt x="14550" y="4050"/>
                    </a:lnTo>
                    <a:lnTo>
                      <a:pt x="15112" y="3996"/>
                    </a:lnTo>
                    <a:close/>
                    <a:moveTo>
                      <a:pt x="638" y="0"/>
                    </a:moveTo>
                    <a:lnTo>
                      <a:pt x="488" y="109"/>
                    </a:lnTo>
                    <a:lnTo>
                      <a:pt x="339" y="216"/>
                    </a:lnTo>
                    <a:lnTo>
                      <a:pt x="225" y="324"/>
                    </a:lnTo>
                    <a:lnTo>
                      <a:pt x="113" y="540"/>
                    </a:lnTo>
                    <a:lnTo>
                      <a:pt x="38" y="701"/>
                    </a:lnTo>
                    <a:lnTo>
                      <a:pt x="0" y="919"/>
                    </a:lnTo>
                    <a:lnTo>
                      <a:pt x="0" y="14040"/>
                    </a:lnTo>
                    <a:lnTo>
                      <a:pt x="38" y="14256"/>
                    </a:lnTo>
                    <a:lnTo>
                      <a:pt x="113" y="14473"/>
                    </a:lnTo>
                    <a:lnTo>
                      <a:pt x="225" y="14634"/>
                    </a:lnTo>
                    <a:lnTo>
                      <a:pt x="339" y="14796"/>
                    </a:lnTo>
                    <a:lnTo>
                      <a:pt x="488" y="14904"/>
                    </a:lnTo>
                    <a:lnTo>
                      <a:pt x="638" y="14959"/>
                    </a:lnTo>
                    <a:lnTo>
                      <a:pt x="826" y="15013"/>
                    </a:lnTo>
                    <a:lnTo>
                      <a:pt x="8925" y="15013"/>
                    </a:lnTo>
                    <a:lnTo>
                      <a:pt x="9075" y="15553"/>
                    </a:lnTo>
                    <a:lnTo>
                      <a:pt x="9226" y="16039"/>
                    </a:lnTo>
                    <a:lnTo>
                      <a:pt x="9376" y="16579"/>
                    </a:lnTo>
                    <a:lnTo>
                      <a:pt x="9563" y="17064"/>
                    </a:lnTo>
                    <a:lnTo>
                      <a:pt x="9788" y="17550"/>
                    </a:lnTo>
                    <a:lnTo>
                      <a:pt x="10050" y="18036"/>
                    </a:lnTo>
                    <a:lnTo>
                      <a:pt x="10275" y="18469"/>
                    </a:lnTo>
                    <a:lnTo>
                      <a:pt x="10575" y="18900"/>
                    </a:lnTo>
                    <a:lnTo>
                      <a:pt x="11025" y="19494"/>
                    </a:lnTo>
                    <a:lnTo>
                      <a:pt x="11550" y="20034"/>
                    </a:lnTo>
                    <a:lnTo>
                      <a:pt x="12075" y="20520"/>
                    </a:lnTo>
                    <a:lnTo>
                      <a:pt x="12675" y="20899"/>
                    </a:lnTo>
                    <a:lnTo>
                      <a:pt x="13237" y="21223"/>
                    </a:lnTo>
                    <a:lnTo>
                      <a:pt x="13875" y="21439"/>
                    </a:lnTo>
                    <a:lnTo>
                      <a:pt x="14476" y="21548"/>
                    </a:lnTo>
                    <a:lnTo>
                      <a:pt x="15112" y="21600"/>
                    </a:lnTo>
                    <a:lnTo>
                      <a:pt x="15788" y="21548"/>
                    </a:lnTo>
                    <a:lnTo>
                      <a:pt x="16425" y="21384"/>
                    </a:lnTo>
                    <a:lnTo>
                      <a:pt x="17025" y="21169"/>
                    </a:lnTo>
                    <a:lnTo>
                      <a:pt x="17625" y="20844"/>
                    </a:lnTo>
                    <a:lnTo>
                      <a:pt x="18187" y="20468"/>
                    </a:lnTo>
                    <a:lnTo>
                      <a:pt x="18750" y="19980"/>
                    </a:lnTo>
                    <a:lnTo>
                      <a:pt x="19238" y="19494"/>
                    </a:lnTo>
                    <a:lnTo>
                      <a:pt x="19687" y="18848"/>
                    </a:lnTo>
                    <a:lnTo>
                      <a:pt x="20100" y="18199"/>
                    </a:lnTo>
                    <a:lnTo>
                      <a:pt x="20475" y="17496"/>
                    </a:lnTo>
                    <a:lnTo>
                      <a:pt x="20812" y="16740"/>
                    </a:lnTo>
                    <a:lnTo>
                      <a:pt x="21075" y="15930"/>
                    </a:lnTo>
                    <a:lnTo>
                      <a:pt x="21301" y="15066"/>
                    </a:lnTo>
                    <a:lnTo>
                      <a:pt x="21450" y="14149"/>
                    </a:lnTo>
                    <a:lnTo>
                      <a:pt x="21562" y="13230"/>
                    </a:lnTo>
                    <a:lnTo>
                      <a:pt x="21600" y="12313"/>
                    </a:lnTo>
                    <a:lnTo>
                      <a:pt x="21562" y="11719"/>
                    </a:lnTo>
                    <a:lnTo>
                      <a:pt x="21524" y="11179"/>
                    </a:lnTo>
                    <a:lnTo>
                      <a:pt x="21488" y="10639"/>
                    </a:lnTo>
                    <a:lnTo>
                      <a:pt x="21413" y="10099"/>
                    </a:lnTo>
                    <a:lnTo>
                      <a:pt x="21301" y="9559"/>
                    </a:lnTo>
                    <a:lnTo>
                      <a:pt x="21187" y="9019"/>
                    </a:lnTo>
                    <a:lnTo>
                      <a:pt x="20888" y="8046"/>
                    </a:lnTo>
                    <a:lnTo>
                      <a:pt x="20475" y="7074"/>
                    </a:lnTo>
                    <a:lnTo>
                      <a:pt x="20025" y="6210"/>
                    </a:lnTo>
                    <a:lnTo>
                      <a:pt x="19763" y="5831"/>
                    </a:lnTo>
                    <a:lnTo>
                      <a:pt x="19500" y="5454"/>
                    </a:lnTo>
                    <a:lnTo>
                      <a:pt x="19200" y="5076"/>
                    </a:lnTo>
                    <a:lnTo>
                      <a:pt x="18900" y="4751"/>
                    </a:lnTo>
                    <a:lnTo>
                      <a:pt x="18375" y="4266"/>
                    </a:lnTo>
                    <a:lnTo>
                      <a:pt x="17850" y="3834"/>
                    </a:lnTo>
                    <a:lnTo>
                      <a:pt x="17288" y="3510"/>
                    </a:lnTo>
                    <a:lnTo>
                      <a:pt x="16725" y="3294"/>
                    </a:lnTo>
                    <a:lnTo>
                      <a:pt x="16725" y="919"/>
                    </a:lnTo>
                    <a:lnTo>
                      <a:pt x="16650" y="701"/>
                    </a:lnTo>
                    <a:lnTo>
                      <a:pt x="16576" y="540"/>
                    </a:lnTo>
                    <a:lnTo>
                      <a:pt x="16500" y="324"/>
                    </a:lnTo>
                    <a:lnTo>
                      <a:pt x="16350" y="216"/>
                    </a:lnTo>
                    <a:lnTo>
                      <a:pt x="16237" y="109"/>
                    </a:lnTo>
                    <a:lnTo>
                      <a:pt x="160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47" name="Google Shape;1862;p53"/>
              <p:cNvSpPr/>
              <p:nvPr/>
            </p:nvSpPr>
            <p:spPr>
              <a:xfrm>
                <a:off x="212875" y="190924"/>
                <a:ext cx="174176" cy="174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98" y="1522"/>
                    </a:moveTo>
                    <a:lnTo>
                      <a:pt x="12321" y="1600"/>
                    </a:lnTo>
                    <a:lnTo>
                      <a:pt x="13759" y="1922"/>
                    </a:lnTo>
                    <a:lnTo>
                      <a:pt x="14398" y="2161"/>
                    </a:lnTo>
                    <a:lnTo>
                      <a:pt x="15040" y="2480"/>
                    </a:lnTo>
                    <a:lnTo>
                      <a:pt x="15678" y="2880"/>
                    </a:lnTo>
                    <a:lnTo>
                      <a:pt x="16320" y="3280"/>
                    </a:lnTo>
                    <a:lnTo>
                      <a:pt x="16878" y="3680"/>
                    </a:lnTo>
                    <a:lnTo>
                      <a:pt x="16478" y="3999"/>
                    </a:lnTo>
                    <a:lnTo>
                      <a:pt x="16320" y="4241"/>
                    </a:lnTo>
                    <a:lnTo>
                      <a:pt x="16320" y="4799"/>
                    </a:lnTo>
                    <a:lnTo>
                      <a:pt x="16478" y="5122"/>
                    </a:lnTo>
                    <a:lnTo>
                      <a:pt x="16801" y="5280"/>
                    </a:lnTo>
                    <a:lnTo>
                      <a:pt x="17359" y="5280"/>
                    </a:lnTo>
                    <a:lnTo>
                      <a:pt x="17601" y="5122"/>
                    </a:lnTo>
                    <a:lnTo>
                      <a:pt x="17920" y="4722"/>
                    </a:lnTo>
                    <a:lnTo>
                      <a:pt x="18320" y="5280"/>
                    </a:lnTo>
                    <a:lnTo>
                      <a:pt x="18720" y="5922"/>
                    </a:lnTo>
                    <a:lnTo>
                      <a:pt x="19120" y="6560"/>
                    </a:lnTo>
                    <a:lnTo>
                      <a:pt x="19358" y="7202"/>
                    </a:lnTo>
                    <a:lnTo>
                      <a:pt x="19678" y="7841"/>
                    </a:lnTo>
                    <a:lnTo>
                      <a:pt x="20000" y="9279"/>
                    </a:lnTo>
                    <a:lnTo>
                      <a:pt x="20078" y="10002"/>
                    </a:lnTo>
                    <a:lnTo>
                      <a:pt x="19758" y="10079"/>
                    </a:lnTo>
                    <a:lnTo>
                      <a:pt x="19520" y="10240"/>
                    </a:lnTo>
                    <a:lnTo>
                      <a:pt x="19358" y="10479"/>
                    </a:lnTo>
                    <a:lnTo>
                      <a:pt x="19358" y="11040"/>
                    </a:lnTo>
                    <a:lnTo>
                      <a:pt x="19520" y="11279"/>
                    </a:lnTo>
                    <a:lnTo>
                      <a:pt x="19758" y="11440"/>
                    </a:lnTo>
                    <a:lnTo>
                      <a:pt x="20078" y="11521"/>
                    </a:lnTo>
                    <a:lnTo>
                      <a:pt x="20000" y="12240"/>
                    </a:lnTo>
                    <a:lnTo>
                      <a:pt x="19678" y="13679"/>
                    </a:lnTo>
                    <a:lnTo>
                      <a:pt x="19358" y="14401"/>
                    </a:lnTo>
                    <a:lnTo>
                      <a:pt x="19120" y="15040"/>
                    </a:lnTo>
                    <a:lnTo>
                      <a:pt x="18720" y="15601"/>
                    </a:lnTo>
                    <a:lnTo>
                      <a:pt x="18320" y="16240"/>
                    </a:lnTo>
                    <a:lnTo>
                      <a:pt x="17920" y="16801"/>
                    </a:lnTo>
                    <a:lnTo>
                      <a:pt x="17601" y="16478"/>
                    </a:lnTo>
                    <a:lnTo>
                      <a:pt x="17359" y="16320"/>
                    </a:lnTo>
                    <a:lnTo>
                      <a:pt x="17039" y="16240"/>
                    </a:lnTo>
                    <a:lnTo>
                      <a:pt x="16801" y="16320"/>
                    </a:lnTo>
                    <a:lnTo>
                      <a:pt x="16478" y="16478"/>
                    </a:lnTo>
                    <a:lnTo>
                      <a:pt x="16320" y="16720"/>
                    </a:lnTo>
                    <a:lnTo>
                      <a:pt x="16320" y="17278"/>
                    </a:lnTo>
                    <a:lnTo>
                      <a:pt x="16478" y="17520"/>
                    </a:lnTo>
                    <a:lnTo>
                      <a:pt x="16878" y="17839"/>
                    </a:lnTo>
                    <a:lnTo>
                      <a:pt x="16320" y="18320"/>
                    </a:lnTo>
                    <a:lnTo>
                      <a:pt x="15678" y="18720"/>
                    </a:lnTo>
                    <a:lnTo>
                      <a:pt x="15040" y="19039"/>
                    </a:lnTo>
                    <a:lnTo>
                      <a:pt x="14398" y="19358"/>
                    </a:lnTo>
                    <a:lnTo>
                      <a:pt x="13759" y="19600"/>
                    </a:lnTo>
                    <a:lnTo>
                      <a:pt x="13040" y="19758"/>
                    </a:lnTo>
                    <a:lnTo>
                      <a:pt x="12321" y="19920"/>
                    </a:lnTo>
                    <a:lnTo>
                      <a:pt x="11598" y="20000"/>
                    </a:lnTo>
                    <a:lnTo>
                      <a:pt x="11521" y="19758"/>
                    </a:lnTo>
                    <a:lnTo>
                      <a:pt x="11360" y="19520"/>
                    </a:lnTo>
                    <a:lnTo>
                      <a:pt x="11121" y="19358"/>
                    </a:lnTo>
                    <a:lnTo>
                      <a:pt x="10798" y="19278"/>
                    </a:lnTo>
                    <a:lnTo>
                      <a:pt x="10560" y="19358"/>
                    </a:lnTo>
                    <a:lnTo>
                      <a:pt x="10321" y="19520"/>
                    </a:lnTo>
                    <a:lnTo>
                      <a:pt x="10160" y="19758"/>
                    </a:lnTo>
                    <a:lnTo>
                      <a:pt x="10079" y="20000"/>
                    </a:lnTo>
                    <a:lnTo>
                      <a:pt x="9360" y="19920"/>
                    </a:lnTo>
                    <a:lnTo>
                      <a:pt x="8641" y="19758"/>
                    </a:lnTo>
                    <a:lnTo>
                      <a:pt x="7921" y="19600"/>
                    </a:lnTo>
                    <a:lnTo>
                      <a:pt x="7199" y="19358"/>
                    </a:lnTo>
                    <a:lnTo>
                      <a:pt x="5922" y="18720"/>
                    </a:lnTo>
                    <a:lnTo>
                      <a:pt x="5360" y="18320"/>
                    </a:lnTo>
                    <a:lnTo>
                      <a:pt x="4799" y="17839"/>
                    </a:lnTo>
                    <a:lnTo>
                      <a:pt x="5122" y="17520"/>
                    </a:lnTo>
                    <a:lnTo>
                      <a:pt x="5280" y="17278"/>
                    </a:lnTo>
                    <a:lnTo>
                      <a:pt x="5360" y="16959"/>
                    </a:lnTo>
                    <a:lnTo>
                      <a:pt x="5280" y="16720"/>
                    </a:lnTo>
                    <a:lnTo>
                      <a:pt x="5122" y="16478"/>
                    </a:lnTo>
                    <a:lnTo>
                      <a:pt x="4880" y="16320"/>
                    </a:lnTo>
                    <a:lnTo>
                      <a:pt x="4641" y="16240"/>
                    </a:lnTo>
                    <a:lnTo>
                      <a:pt x="4319" y="16320"/>
                    </a:lnTo>
                    <a:lnTo>
                      <a:pt x="4080" y="16478"/>
                    </a:lnTo>
                    <a:lnTo>
                      <a:pt x="3761" y="16801"/>
                    </a:lnTo>
                    <a:lnTo>
                      <a:pt x="3280" y="16240"/>
                    </a:lnTo>
                    <a:lnTo>
                      <a:pt x="2880" y="15601"/>
                    </a:lnTo>
                    <a:lnTo>
                      <a:pt x="2561" y="15040"/>
                    </a:lnTo>
                    <a:lnTo>
                      <a:pt x="2242" y="14401"/>
                    </a:lnTo>
                    <a:lnTo>
                      <a:pt x="2000" y="13679"/>
                    </a:lnTo>
                    <a:lnTo>
                      <a:pt x="1761" y="12959"/>
                    </a:lnTo>
                    <a:lnTo>
                      <a:pt x="1680" y="12240"/>
                    </a:lnTo>
                    <a:lnTo>
                      <a:pt x="1519" y="11521"/>
                    </a:lnTo>
                    <a:lnTo>
                      <a:pt x="1600" y="11521"/>
                    </a:lnTo>
                    <a:lnTo>
                      <a:pt x="1842" y="11440"/>
                    </a:lnTo>
                    <a:lnTo>
                      <a:pt x="2080" y="11279"/>
                    </a:lnTo>
                    <a:lnTo>
                      <a:pt x="2242" y="11040"/>
                    </a:lnTo>
                    <a:lnTo>
                      <a:pt x="2319" y="10802"/>
                    </a:lnTo>
                    <a:lnTo>
                      <a:pt x="2242" y="10479"/>
                    </a:lnTo>
                    <a:lnTo>
                      <a:pt x="2080" y="10240"/>
                    </a:lnTo>
                    <a:lnTo>
                      <a:pt x="1842" y="10079"/>
                    </a:lnTo>
                    <a:lnTo>
                      <a:pt x="1600" y="10002"/>
                    </a:lnTo>
                    <a:lnTo>
                      <a:pt x="1519" y="10002"/>
                    </a:lnTo>
                    <a:lnTo>
                      <a:pt x="1680" y="9279"/>
                    </a:lnTo>
                    <a:lnTo>
                      <a:pt x="1761" y="8560"/>
                    </a:lnTo>
                    <a:lnTo>
                      <a:pt x="2000" y="7841"/>
                    </a:lnTo>
                    <a:lnTo>
                      <a:pt x="2242" y="7202"/>
                    </a:lnTo>
                    <a:lnTo>
                      <a:pt x="2561" y="6560"/>
                    </a:lnTo>
                    <a:lnTo>
                      <a:pt x="2880" y="5922"/>
                    </a:lnTo>
                    <a:lnTo>
                      <a:pt x="3280" y="5280"/>
                    </a:lnTo>
                    <a:lnTo>
                      <a:pt x="3761" y="4722"/>
                    </a:lnTo>
                    <a:lnTo>
                      <a:pt x="4080" y="5122"/>
                    </a:lnTo>
                    <a:lnTo>
                      <a:pt x="4319" y="5280"/>
                    </a:lnTo>
                    <a:lnTo>
                      <a:pt x="4880" y="5280"/>
                    </a:lnTo>
                    <a:lnTo>
                      <a:pt x="5122" y="5122"/>
                    </a:lnTo>
                    <a:lnTo>
                      <a:pt x="5280" y="4799"/>
                    </a:lnTo>
                    <a:lnTo>
                      <a:pt x="5360" y="4561"/>
                    </a:lnTo>
                    <a:lnTo>
                      <a:pt x="5280" y="4241"/>
                    </a:lnTo>
                    <a:lnTo>
                      <a:pt x="5122" y="3999"/>
                    </a:lnTo>
                    <a:lnTo>
                      <a:pt x="4799" y="3680"/>
                    </a:lnTo>
                    <a:lnTo>
                      <a:pt x="5922" y="2880"/>
                    </a:lnTo>
                    <a:lnTo>
                      <a:pt x="6560" y="2480"/>
                    </a:lnTo>
                    <a:lnTo>
                      <a:pt x="7199" y="2161"/>
                    </a:lnTo>
                    <a:lnTo>
                      <a:pt x="7921" y="1922"/>
                    </a:lnTo>
                    <a:lnTo>
                      <a:pt x="9360" y="1600"/>
                    </a:lnTo>
                    <a:lnTo>
                      <a:pt x="10079" y="1522"/>
                    </a:lnTo>
                    <a:lnTo>
                      <a:pt x="10160" y="1761"/>
                    </a:lnTo>
                    <a:lnTo>
                      <a:pt x="10321" y="2000"/>
                    </a:lnTo>
                    <a:lnTo>
                      <a:pt x="10560" y="2161"/>
                    </a:lnTo>
                    <a:lnTo>
                      <a:pt x="10798" y="2242"/>
                    </a:lnTo>
                    <a:lnTo>
                      <a:pt x="11121" y="2161"/>
                    </a:lnTo>
                    <a:lnTo>
                      <a:pt x="11360" y="2000"/>
                    </a:lnTo>
                    <a:lnTo>
                      <a:pt x="11521" y="1761"/>
                    </a:lnTo>
                    <a:lnTo>
                      <a:pt x="11598" y="1522"/>
                    </a:lnTo>
                    <a:close/>
                    <a:moveTo>
                      <a:pt x="9760" y="0"/>
                    </a:moveTo>
                    <a:lnTo>
                      <a:pt x="8641" y="161"/>
                    </a:lnTo>
                    <a:lnTo>
                      <a:pt x="7599" y="481"/>
                    </a:lnTo>
                    <a:lnTo>
                      <a:pt x="6641" y="800"/>
                    </a:lnTo>
                    <a:lnTo>
                      <a:pt x="5680" y="1280"/>
                    </a:lnTo>
                    <a:lnTo>
                      <a:pt x="4799" y="1842"/>
                    </a:lnTo>
                    <a:lnTo>
                      <a:pt x="3999" y="2480"/>
                    </a:lnTo>
                    <a:lnTo>
                      <a:pt x="3200" y="3122"/>
                    </a:lnTo>
                    <a:lnTo>
                      <a:pt x="2480" y="3922"/>
                    </a:lnTo>
                    <a:lnTo>
                      <a:pt x="1842" y="4722"/>
                    </a:lnTo>
                    <a:lnTo>
                      <a:pt x="1361" y="5599"/>
                    </a:lnTo>
                    <a:lnTo>
                      <a:pt x="880" y="6560"/>
                    </a:lnTo>
                    <a:lnTo>
                      <a:pt x="481" y="7602"/>
                    </a:lnTo>
                    <a:lnTo>
                      <a:pt x="242" y="8560"/>
                    </a:lnTo>
                    <a:lnTo>
                      <a:pt x="81" y="9679"/>
                    </a:lnTo>
                    <a:lnTo>
                      <a:pt x="0" y="10802"/>
                    </a:lnTo>
                    <a:lnTo>
                      <a:pt x="81" y="11840"/>
                    </a:lnTo>
                    <a:lnTo>
                      <a:pt x="242" y="12959"/>
                    </a:lnTo>
                    <a:lnTo>
                      <a:pt x="481" y="14001"/>
                    </a:lnTo>
                    <a:lnTo>
                      <a:pt x="880" y="14959"/>
                    </a:lnTo>
                    <a:lnTo>
                      <a:pt x="1361" y="15920"/>
                    </a:lnTo>
                    <a:lnTo>
                      <a:pt x="1842" y="16801"/>
                    </a:lnTo>
                    <a:lnTo>
                      <a:pt x="2480" y="17601"/>
                    </a:lnTo>
                    <a:lnTo>
                      <a:pt x="3200" y="18400"/>
                    </a:lnTo>
                    <a:lnTo>
                      <a:pt x="3999" y="19120"/>
                    </a:lnTo>
                    <a:lnTo>
                      <a:pt x="4799" y="19678"/>
                    </a:lnTo>
                    <a:lnTo>
                      <a:pt x="5680" y="20239"/>
                    </a:lnTo>
                    <a:lnTo>
                      <a:pt x="6641" y="20720"/>
                    </a:lnTo>
                    <a:lnTo>
                      <a:pt x="7599" y="21039"/>
                    </a:lnTo>
                    <a:lnTo>
                      <a:pt x="8641" y="21358"/>
                    </a:lnTo>
                    <a:lnTo>
                      <a:pt x="9760" y="21519"/>
                    </a:lnTo>
                    <a:lnTo>
                      <a:pt x="10798" y="21600"/>
                    </a:lnTo>
                    <a:lnTo>
                      <a:pt x="11921" y="21519"/>
                    </a:lnTo>
                    <a:lnTo>
                      <a:pt x="12959" y="21358"/>
                    </a:lnTo>
                    <a:lnTo>
                      <a:pt x="13998" y="21039"/>
                    </a:lnTo>
                    <a:lnTo>
                      <a:pt x="15040" y="20720"/>
                    </a:lnTo>
                    <a:lnTo>
                      <a:pt x="16001" y="20239"/>
                    </a:lnTo>
                    <a:lnTo>
                      <a:pt x="16878" y="19678"/>
                    </a:lnTo>
                    <a:lnTo>
                      <a:pt x="17678" y="19120"/>
                    </a:lnTo>
                    <a:lnTo>
                      <a:pt x="18478" y="18400"/>
                    </a:lnTo>
                    <a:lnTo>
                      <a:pt x="19120" y="17601"/>
                    </a:lnTo>
                    <a:lnTo>
                      <a:pt x="19758" y="16801"/>
                    </a:lnTo>
                    <a:lnTo>
                      <a:pt x="20320" y="15920"/>
                    </a:lnTo>
                    <a:lnTo>
                      <a:pt x="20800" y="14959"/>
                    </a:lnTo>
                    <a:lnTo>
                      <a:pt x="21119" y="14001"/>
                    </a:lnTo>
                    <a:lnTo>
                      <a:pt x="21439" y="12959"/>
                    </a:lnTo>
                    <a:lnTo>
                      <a:pt x="21600" y="11840"/>
                    </a:lnTo>
                    <a:lnTo>
                      <a:pt x="21600" y="9679"/>
                    </a:lnTo>
                    <a:lnTo>
                      <a:pt x="21439" y="8560"/>
                    </a:lnTo>
                    <a:lnTo>
                      <a:pt x="21119" y="7602"/>
                    </a:lnTo>
                    <a:lnTo>
                      <a:pt x="20800" y="6560"/>
                    </a:lnTo>
                    <a:lnTo>
                      <a:pt x="20320" y="5599"/>
                    </a:lnTo>
                    <a:lnTo>
                      <a:pt x="19758" y="4722"/>
                    </a:lnTo>
                    <a:lnTo>
                      <a:pt x="19120" y="3922"/>
                    </a:lnTo>
                    <a:lnTo>
                      <a:pt x="18478" y="3122"/>
                    </a:lnTo>
                    <a:lnTo>
                      <a:pt x="17678" y="2480"/>
                    </a:lnTo>
                    <a:lnTo>
                      <a:pt x="16878" y="1842"/>
                    </a:lnTo>
                    <a:lnTo>
                      <a:pt x="16001" y="1280"/>
                    </a:lnTo>
                    <a:lnTo>
                      <a:pt x="15040" y="800"/>
                    </a:lnTo>
                    <a:lnTo>
                      <a:pt x="13998" y="481"/>
                    </a:lnTo>
                    <a:lnTo>
                      <a:pt x="12959" y="161"/>
                    </a:lnTo>
                    <a:lnTo>
                      <a:pt x="119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48" name="Google Shape;1863;p53"/>
              <p:cNvSpPr/>
              <p:nvPr/>
            </p:nvSpPr>
            <p:spPr>
              <a:xfrm>
                <a:off x="279325" y="225124"/>
                <a:ext cx="39976" cy="88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44" y="11194"/>
                    </a:moveTo>
                    <a:lnTo>
                      <a:pt x="12887" y="11353"/>
                    </a:lnTo>
                    <a:lnTo>
                      <a:pt x="13941" y="11665"/>
                    </a:lnTo>
                    <a:lnTo>
                      <a:pt x="14630" y="12141"/>
                    </a:lnTo>
                    <a:lnTo>
                      <a:pt x="14981" y="12929"/>
                    </a:lnTo>
                    <a:lnTo>
                      <a:pt x="14630" y="13559"/>
                    </a:lnTo>
                    <a:lnTo>
                      <a:pt x="13941" y="14029"/>
                    </a:lnTo>
                    <a:lnTo>
                      <a:pt x="12887" y="14506"/>
                    </a:lnTo>
                    <a:lnTo>
                      <a:pt x="11144" y="14659"/>
                    </a:lnTo>
                    <a:lnTo>
                      <a:pt x="9753" y="14506"/>
                    </a:lnTo>
                    <a:lnTo>
                      <a:pt x="8713" y="14029"/>
                    </a:lnTo>
                    <a:lnTo>
                      <a:pt x="7659" y="13559"/>
                    </a:lnTo>
                    <a:lnTo>
                      <a:pt x="7322" y="12929"/>
                    </a:lnTo>
                    <a:lnTo>
                      <a:pt x="7659" y="12141"/>
                    </a:lnTo>
                    <a:lnTo>
                      <a:pt x="8713" y="11665"/>
                    </a:lnTo>
                    <a:lnTo>
                      <a:pt x="9753" y="11353"/>
                    </a:lnTo>
                    <a:lnTo>
                      <a:pt x="11144" y="11194"/>
                    </a:lnTo>
                    <a:close/>
                    <a:moveTo>
                      <a:pt x="11144" y="0"/>
                    </a:moveTo>
                    <a:lnTo>
                      <a:pt x="10104" y="159"/>
                    </a:lnTo>
                    <a:lnTo>
                      <a:pt x="9064" y="470"/>
                    </a:lnTo>
                    <a:lnTo>
                      <a:pt x="8362" y="947"/>
                    </a:lnTo>
                    <a:lnTo>
                      <a:pt x="8011" y="1576"/>
                    </a:lnTo>
                    <a:lnTo>
                      <a:pt x="8011" y="8353"/>
                    </a:lnTo>
                    <a:lnTo>
                      <a:pt x="6619" y="8671"/>
                    </a:lnTo>
                    <a:lnTo>
                      <a:pt x="5228" y="9141"/>
                    </a:lnTo>
                    <a:lnTo>
                      <a:pt x="3836" y="9618"/>
                    </a:lnTo>
                    <a:lnTo>
                      <a:pt x="2783" y="10088"/>
                    </a:lnTo>
                    <a:lnTo>
                      <a:pt x="2094" y="10718"/>
                    </a:lnTo>
                    <a:lnTo>
                      <a:pt x="1391" y="11353"/>
                    </a:lnTo>
                    <a:lnTo>
                      <a:pt x="1040" y="12141"/>
                    </a:lnTo>
                    <a:lnTo>
                      <a:pt x="1040" y="13870"/>
                    </a:lnTo>
                    <a:lnTo>
                      <a:pt x="1743" y="14659"/>
                    </a:lnTo>
                    <a:lnTo>
                      <a:pt x="2783" y="15447"/>
                    </a:lnTo>
                    <a:lnTo>
                      <a:pt x="3836" y="16235"/>
                    </a:lnTo>
                    <a:lnTo>
                      <a:pt x="351" y="19388"/>
                    </a:lnTo>
                    <a:lnTo>
                      <a:pt x="0" y="20024"/>
                    </a:lnTo>
                    <a:lnTo>
                      <a:pt x="351" y="20653"/>
                    </a:lnTo>
                    <a:lnTo>
                      <a:pt x="1040" y="21123"/>
                    </a:lnTo>
                    <a:lnTo>
                      <a:pt x="2094" y="21441"/>
                    </a:lnTo>
                    <a:lnTo>
                      <a:pt x="3134" y="21600"/>
                    </a:lnTo>
                    <a:lnTo>
                      <a:pt x="4525" y="21441"/>
                    </a:lnTo>
                    <a:lnTo>
                      <a:pt x="5579" y="21282"/>
                    </a:lnTo>
                    <a:lnTo>
                      <a:pt x="6268" y="20812"/>
                    </a:lnTo>
                    <a:lnTo>
                      <a:pt x="9753" y="17500"/>
                    </a:lnTo>
                    <a:lnTo>
                      <a:pt x="13238" y="17500"/>
                    </a:lnTo>
                    <a:lnTo>
                      <a:pt x="15332" y="17182"/>
                    </a:lnTo>
                    <a:lnTo>
                      <a:pt x="17075" y="16712"/>
                    </a:lnTo>
                    <a:lnTo>
                      <a:pt x="18466" y="16235"/>
                    </a:lnTo>
                    <a:lnTo>
                      <a:pt x="19857" y="15447"/>
                    </a:lnTo>
                    <a:lnTo>
                      <a:pt x="20911" y="14659"/>
                    </a:lnTo>
                    <a:lnTo>
                      <a:pt x="21262" y="13870"/>
                    </a:lnTo>
                    <a:lnTo>
                      <a:pt x="21600" y="12929"/>
                    </a:lnTo>
                    <a:lnTo>
                      <a:pt x="21600" y="12141"/>
                    </a:lnTo>
                    <a:lnTo>
                      <a:pt x="20911" y="11353"/>
                    </a:lnTo>
                    <a:lnTo>
                      <a:pt x="20560" y="10718"/>
                    </a:lnTo>
                    <a:lnTo>
                      <a:pt x="19520" y="10088"/>
                    </a:lnTo>
                    <a:lnTo>
                      <a:pt x="18466" y="9618"/>
                    </a:lnTo>
                    <a:lnTo>
                      <a:pt x="17426" y="9141"/>
                    </a:lnTo>
                    <a:lnTo>
                      <a:pt x="16035" y="8671"/>
                    </a:lnTo>
                    <a:lnTo>
                      <a:pt x="14630" y="8353"/>
                    </a:lnTo>
                    <a:lnTo>
                      <a:pt x="14630" y="1576"/>
                    </a:lnTo>
                    <a:lnTo>
                      <a:pt x="14292" y="947"/>
                    </a:lnTo>
                    <a:lnTo>
                      <a:pt x="13589" y="470"/>
                    </a:lnTo>
                    <a:lnTo>
                      <a:pt x="12549" y="159"/>
                    </a:lnTo>
                    <a:lnTo>
                      <a:pt x="11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4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06;p6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9" name="Google Shape;407;p6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0" name="Google Shape;408;p6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463" name="Google Shape;409;p6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461" name="Google Shape;410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411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66" name="Google Shape;412;p6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464" name="Google Shape;413;p6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414;p6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69" name="Google Shape;415;p6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467" name="Google Shape;416;p6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417;p6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72" name="Google Shape;418;p6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470" name="Google Shape;419;p6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420;p6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75" name="Google Shape;421;p6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473" name="Google Shape;422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423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78" name="Google Shape;424;p6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476" name="Google Shape;425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426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79" name="Google Shape;427;p6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80" name="Google Shape;428;p6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81" name="Google Shape;429;p6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82" name="Google Shape;430;p6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83" name="Google Shape;431;p6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84" name="Google Shape;433;p6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85" name="Google Shape;434;p6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86" name="Google Shape;435;p6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87" name="Google Shape;437;p6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88" name="Google Shape;438;p6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89" name="Google Shape;439;p6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90" name="Google Shape;440;p6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91" name="Google Shape;442;p6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92" name="Google Shape;443;p6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93" name="Google Shape;444;p6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94" name="Google Shape;445;p6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95" name="Google Shape;446;p6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96" name="Google Shape;447;p6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97" name="Google Shape;448;p6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98" name="Google Shape;449;p6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99" name="Google Shape;450;p6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0" name="Google Shape;452;p6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1" name="Google Shape;453;p6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2" name="Google Shape;454;p6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3" name="Google Shape;455;p6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4" name="Google Shape;456;p6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5" name="Google Shape;457;p6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6" name="Google Shape;458;p6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7" name="Google Shape;459;p6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8" name="Google Shape;460;p6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9" name="Google Shape;462;p6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10" name="Google Shape;463;p6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11" name="Google Shape;464;p6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12" name="Google Shape;465;p6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13" name="Google Shape;467;p6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14" name="Google Shape;468;p6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15" name="Google Shape;469;p6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16" name="Google Shape;470;p6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17" name="Google Shape;472;p6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18" name="Google Shape;473;p6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19" name="Google Shape;474;p6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0" name="Google Shape;475;p6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1" name="Google Shape;477;p6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2" name="Google Shape;478;p6"/>
          <p:cNvSpPr/>
          <p:nvPr/>
        </p:nvSpPr>
        <p:spPr>
          <a:xfrm>
            <a:off x="345129" y="133004"/>
            <a:ext cx="481723" cy="715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3" name="Google Shape;479;p6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535" name="Google Shape;481;p6"/>
          <p:cNvGrpSpPr/>
          <p:nvPr/>
        </p:nvGrpSpPr>
        <p:grpSpPr>
          <a:xfrm>
            <a:off x="726237" y="4500449"/>
            <a:ext cx="291351" cy="281326"/>
            <a:chOff x="24" y="24"/>
            <a:chExt cx="291350" cy="281325"/>
          </a:xfrm>
        </p:grpSpPr>
        <p:sp>
          <p:nvSpPr>
            <p:cNvPr id="525" name="Google Shape;482;p6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26" name="Google Shape;483;p6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27" name="Google Shape;484;p6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28" name="Google Shape;485;p6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29" name="Google Shape;486;p6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487;p6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31" name="Google Shape;488;p6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32" name="Google Shape;489;p6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33" name="Google Shape;490;p6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34" name="Google Shape;491;p6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36" name="Google Shape;492;p6"/>
          <p:cNvSpPr/>
          <p:nvPr/>
        </p:nvSpPr>
        <p:spPr>
          <a:xfrm>
            <a:off x="7346054" y="508099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539" name="Google Shape;493;p6"/>
          <p:cNvGrpSpPr/>
          <p:nvPr/>
        </p:nvGrpSpPr>
        <p:grpSpPr>
          <a:xfrm>
            <a:off x="1539950" y="476516"/>
            <a:ext cx="122294" cy="132661"/>
            <a:chOff x="0" y="0"/>
            <a:chExt cx="122292" cy="132660"/>
          </a:xfrm>
        </p:grpSpPr>
        <p:sp>
          <p:nvSpPr>
            <p:cNvPr id="537" name="Google Shape;494;p6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495;p6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40" name="Google Shape;496;p6"/>
          <p:cNvSpPr/>
          <p:nvPr/>
        </p:nvSpPr>
        <p:spPr>
          <a:xfrm>
            <a:off x="1438404" y="4781813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1" name="Google Shape;632;p19"/>
          <p:cNvSpPr txBox="1"/>
          <p:nvPr/>
        </p:nvSpPr>
        <p:spPr>
          <a:xfrm rot="5400000">
            <a:off x="-323085" y="3763688"/>
            <a:ext cx="1052294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542" name="Google Shape;1105;p42"/>
          <p:cNvSpPr/>
          <p:nvPr/>
        </p:nvSpPr>
        <p:spPr>
          <a:xfrm>
            <a:off x="81025" y="3246603"/>
            <a:ext cx="244074" cy="218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chemeClr val="accent3">
              <a:lumOff val="7549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543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7"/>
          <a:stretch>
            <a:fillRect/>
          </a:stretch>
        </p:blipFill>
        <p:spPr>
          <a:xfrm>
            <a:off x="3375008" y="290890"/>
            <a:ext cx="2195651" cy="3992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47" name="Google Shape;493;p6"/>
          <p:cNvGrpSpPr/>
          <p:nvPr/>
        </p:nvGrpSpPr>
        <p:grpSpPr>
          <a:xfrm>
            <a:off x="866675" y="255009"/>
            <a:ext cx="163631" cy="177502"/>
            <a:chOff x="0" y="0"/>
            <a:chExt cx="163629" cy="177501"/>
          </a:xfrm>
        </p:grpSpPr>
        <p:sp>
          <p:nvSpPr>
            <p:cNvPr id="545" name="Google Shape;494;p6"/>
            <p:cNvSpPr/>
            <p:nvPr/>
          </p:nvSpPr>
          <p:spPr>
            <a:xfrm>
              <a:off x="-1" y="0"/>
              <a:ext cx="163631" cy="17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495;p6"/>
            <p:cNvSpPr/>
            <p:nvPr/>
          </p:nvSpPr>
          <p:spPr>
            <a:xfrm>
              <a:off x="48301" y="62262"/>
              <a:ext cx="52811" cy="54491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69" name="تجميع"/>
          <p:cNvGrpSpPr/>
          <p:nvPr/>
        </p:nvGrpSpPr>
        <p:grpSpPr>
          <a:xfrm>
            <a:off x="6252524" y="229461"/>
            <a:ext cx="2073755" cy="388951"/>
            <a:chOff x="0" y="0"/>
            <a:chExt cx="2073753" cy="388949"/>
          </a:xfrm>
        </p:grpSpPr>
        <p:grpSp>
          <p:nvGrpSpPr>
            <p:cNvPr id="552" name="تجميع"/>
            <p:cNvGrpSpPr/>
            <p:nvPr/>
          </p:nvGrpSpPr>
          <p:grpSpPr>
            <a:xfrm>
              <a:off x="180322" y="45592"/>
              <a:ext cx="1893432" cy="297766"/>
              <a:chOff x="0" y="0"/>
              <a:chExt cx="1893431" cy="297764"/>
            </a:xfrm>
          </p:grpSpPr>
          <p:grpSp>
            <p:nvGrpSpPr>
              <p:cNvPr id="550" name="تجميع"/>
              <p:cNvGrpSpPr/>
              <p:nvPr/>
            </p:nvGrpSpPr>
            <p:grpSpPr>
              <a:xfrm rot="5400000">
                <a:off x="797833" y="-797834"/>
                <a:ext cx="297765" cy="1893432"/>
                <a:chOff x="0" y="0"/>
                <a:chExt cx="297764" cy="1893431"/>
              </a:xfrm>
            </p:grpSpPr>
            <p:sp>
              <p:nvSpPr>
                <p:cNvPr id="548" name="Google Shape;2631;p60"/>
                <p:cNvSpPr/>
                <p:nvPr/>
              </p:nvSpPr>
              <p:spPr>
                <a:xfrm rot="5400000">
                  <a:off x="-125025" y="125024"/>
                  <a:ext cx="547814" cy="297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15248" y="21600"/>
                      </a:lnTo>
                      <a:lnTo>
                        <a:pt x="21600" y="10797"/>
                      </a:lnTo>
                      <a:lnTo>
                        <a:pt x="152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A5B7C5"/>
                  </a:solidFill>
                  <a:prstDash val="solid"/>
                  <a:round/>
                </a:ln>
                <a:effectLst>
                  <a:outerShdw sx="100000" sy="100000" kx="0" ky="0" algn="b" rotWithShape="0" blurRad="190500" dist="12700" dir="540000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9" name="Google Shape;2632;p60"/>
                <p:cNvSpPr/>
                <p:nvPr/>
              </p:nvSpPr>
              <p:spPr>
                <a:xfrm rot="5400000">
                  <a:off x="-604476" y="991191"/>
                  <a:ext cx="1506717" cy="297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2309" y="10797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667E92"/>
                  </a:solidFill>
                  <a:prstDash val="solid"/>
                  <a:round/>
                </a:ln>
                <a:effectLst>
                  <a:outerShdw sx="100000" sy="100000" kx="0" ky="0" algn="b" rotWithShape="0" blurRad="190500" dist="12700" dir="540000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551" name="التاريخ"/>
              <p:cNvSpPr txBox="1"/>
              <p:nvPr/>
            </p:nvSpPr>
            <p:spPr>
              <a:xfrm>
                <a:off x="1482376" y="50190"/>
                <a:ext cx="407368" cy="197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b="1">
                    <a:solidFill>
                      <a:srgbClr val="090848"/>
                    </a:solidFill>
                  </a:defRPr>
                </a:lvl1pPr>
              </a:lstStyle>
              <a:p>
                <a:pPr rtl="0">
                  <a:defRPr/>
                </a:pPr>
                <a:r>
                  <a:t>التاريخ</a:t>
                </a:r>
              </a:p>
            </p:txBody>
          </p:sp>
        </p:grpSp>
        <p:grpSp>
          <p:nvGrpSpPr>
            <p:cNvPr id="568" name="Google Shape;1848;p53"/>
            <p:cNvGrpSpPr/>
            <p:nvPr/>
          </p:nvGrpSpPr>
          <p:grpSpPr>
            <a:xfrm>
              <a:off x="-1" y="0"/>
              <a:ext cx="411527" cy="388950"/>
              <a:chOff x="24" y="0"/>
              <a:chExt cx="411525" cy="388949"/>
            </a:xfrm>
          </p:grpSpPr>
          <p:sp>
            <p:nvSpPr>
              <p:cNvPr id="553" name="Google Shape;1849;p53"/>
              <p:cNvSpPr/>
              <p:nvPr/>
            </p:nvSpPr>
            <p:spPr>
              <a:xfrm>
                <a:off x="6475" y="88374"/>
                <a:ext cx="308326" cy="263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7" y="0"/>
                    </a:moveTo>
                    <a:lnTo>
                      <a:pt x="0" y="370"/>
                    </a:lnTo>
                    <a:lnTo>
                      <a:pt x="0" y="20227"/>
                    </a:lnTo>
                    <a:lnTo>
                      <a:pt x="89" y="20544"/>
                    </a:lnTo>
                    <a:lnTo>
                      <a:pt x="226" y="20859"/>
                    </a:lnTo>
                    <a:lnTo>
                      <a:pt x="406" y="21123"/>
                    </a:lnTo>
                    <a:lnTo>
                      <a:pt x="632" y="21336"/>
                    </a:lnTo>
                    <a:lnTo>
                      <a:pt x="858" y="21494"/>
                    </a:lnTo>
                    <a:lnTo>
                      <a:pt x="1130" y="21547"/>
                    </a:lnTo>
                    <a:lnTo>
                      <a:pt x="1445" y="21600"/>
                    </a:lnTo>
                    <a:lnTo>
                      <a:pt x="20153" y="21600"/>
                    </a:lnTo>
                    <a:lnTo>
                      <a:pt x="20470" y="21547"/>
                    </a:lnTo>
                    <a:lnTo>
                      <a:pt x="20742" y="21494"/>
                    </a:lnTo>
                    <a:lnTo>
                      <a:pt x="20968" y="21336"/>
                    </a:lnTo>
                    <a:lnTo>
                      <a:pt x="21194" y="21123"/>
                    </a:lnTo>
                    <a:lnTo>
                      <a:pt x="21374" y="20859"/>
                    </a:lnTo>
                    <a:lnTo>
                      <a:pt x="21509" y="20544"/>
                    </a:lnTo>
                    <a:lnTo>
                      <a:pt x="21600" y="2022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4" name="Google Shape;1850;p53"/>
              <p:cNvSpPr/>
              <p:nvPr/>
            </p:nvSpPr>
            <p:spPr>
              <a:xfrm>
                <a:off x="289650" y="88374"/>
                <a:ext cx="71601" cy="263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22" y="0"/>
                    </a:moveTo>
                    <a:lnTo>
                      <a:pt x="6222" y="20227"/>
                    </a:lnTo>
                    <a:lnTo>
                      <a:pt x="5837" y="20544"/>
                    </a:lnTo>
                    <a:lnTo>
                      <a:pt x="5249" y="20859"/>
                    </a:lnTo>
                    <a:lnTo>
                      <a:pt x="4472" y="21123"/>
                    </a:lnTo>
                    <a:lnTo>
                      <a:pt x="3499" y="21336"/>
                    </a:lnTo>
                    <a:lnTo>
                      <a:pt x="2527" y="21494"/>
                    </a:lnTo>
                    <a:lnTo>
                      <a:pt x="1358" y="21547"/>
                    </a:lnTo>
                    <a:lnTo>
                      <a:pt x="0" y="21600"/>
                    </a:lnTo>
                    <a:lnTo>
                      <a:pt x="15370" y="21600"/>
                    </a:lnTo>
                    <a:lnTo>
                      <a:pt x="16735" y="21547"/>
                    </a:lnTo>
                    <a:lnTo>
                      <a:pt x="17897" y="21494"/>
                    </a:lnTo>
                    <a:lnTo>
                      <a:pt x="18870" y="21336"/>
                    </a:lnTo>
                    <a:lnTo>
                      <a:pt x="19843" y="21123"/>
                    </a:lnTo>
                    <a:lnTo>
                      <a:pt x="20627" y="20859"/>
                    </a:lnTo>
                    <a:lnTo>
                      <a:pt x="21208" y="20544"/>
                    </a:lnTo>
                    <a:lnTo>
                      <a:pt x="21600" y="20227"/>
                    </a:lnTo>
                    <a:lnTo>
                      <a:pt x="21600" y="370"/>
                    </a:lnTo>
                    <a:lnTo>
                      <a:pt x="194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5" name="Google Shape;1851;p53"/>
              <p:cNvSpPr/>
              <p:nvPr/>
            </p:nvSpPr>
            <p:spPr>
              <a:xfrm>
                <a:off x="6475" y="34849"/>
                <a:ext cx="308326" cy="58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0" y="0"/>
                    </a:moveTo>
                    <a:lnTo>
                      <a:pt x="858" y="474"/>
                    </a:lnTo>
                    <a:lnTo>
                      <a:pt x="632" y="1200"/>
                    </a:lnTo>
                    <a:lnTo>
                      <a:pt x="406" y="2158"/>
                    </a:lnTo>
                    <a:lnTo>
                      <a:pt x="226" y="3358"/>
                    </a:lnTo>
                    <a:lnTo>
                      <a:pt x="89" y="4558"/>
                    </a:lnTo>
                    <a:lnTo>
                      <a:pt x="0" y="60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B63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6" name="Google Shape;1852;p53"/>
              <p:cNvSpPr/>
              <p:nvPr/>
            </p:nvSpPr>
            <p:spPr>
              <a:xfrm>
                <a:off x="310275" y="34849"/>
                <a:ext cx="50976" cy="58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6000"/>
                    </a:lnTo>
                    <a:lnTo>
                      <a:pt x="21049" y="4558"/>
                    </a:lnTo>
                    <a:lnTo>
                      <a:pt x="20233" y="3358"/>
                    </a:lnTo>
                    <a:lnTo>
                      <a:pt x="19132" y="2158"/>
                    </a:lnTo>
                    <a:lnTo>
                      <a:pt x="17765" y="1200"/>
                    </a:lnTo>
                    <a:lnTo>
                      <a:pt x="16399" y="474"/>
                    </a:lnTo>
                    <a:lnTo>
                      <a:pt x="14767" y="0"/>
                    </a:lnTo>
                    <a:close/>
                  </a:path>
                </a:pathLst>
              </a:custGeom>
              <a:solidFill>
                <a:srgbClr val="DB63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7" name="Google Shape;1853;p53"/>
              <p:cNvSpPr/>
              <p:nvPr/>
            </p:nvSpPr>
            <p:spPr>
              <a:xfrm>
                <a:off x="49050" y="6449"/>
                <a:ext cx="37401" cy="56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62" y="0"/>
                    </a:moveTo>
                    <a:lnTo>
                      <a:pt x="6324" y="495"/>
                    </a:lnTo>
                    <a:lnTo>
                      <a:pt x="4461" y="980"/>
                    </a:lnTo>
                    <a:lnTo>
                      <a:pt x="2974" y="1969"/>
                    </a:lnTo>
                    <a:lnTo>
                      <a:pt x="1863" y="2948"/>
                    </a:lnTo>
                    <a:lnTo>
                      <a:pt x="736" y="4175"/>
                    </a:lnTo>
                    <a:lnTo>
                      <a:pt x="0" y="5650"/>
                    </a:lnTo>
                    <a:lnTo>
                      <a:pt x="0" y="15950"/>
                    </a:lnTo>
                    <a:lnTo>
                      <a:pt x="736" y="17177"/>
                    </a:lnTo>
                    <a:lnTo>
                      <a:pt x="1863" y="18404"/>
                    </a:lnTo>
                    <a:lnTo>
                      <a:pt x="2974" y="19393"/>
                    </a:lnTo>
                    <a:lnTo>
                      <a:pt x="4461" y="20373"/>
                    </a:lnTo>
                    <a:lnTo>
                      <a:pt x="6324" y="21105"/>
                    </a:lnTo>
                    <a:lnTo>
                      <a:pt x="10800" y="21600"/>
                    </a:lnTo>
                    <a:lnTo>
                      <a:pt x="12663" y="21353"/>
                    </a:lnTo>
                    <a:lnTo>
                      <a:pt x="14901" y="21105"/>
                    </a:lnTo>
                    <a:lnTo>
                      <a:pt x="16763" y="20373"/>
                    </a:lnTo>
                    <a:lnTo>
                      <a:pt x="18250" y="19393"/>
                    </a:lnTo>
                    <a:lnTo>
                      <a:pt x="19737" y="18404"/>
                    </a:lnTo>
                    <a:lnTo>
                      <a:pt x="20488" y="17177"/>
                    </a:lnTo>
                    <a:lnTo>
                      <a:pt x="21225" y="15950"/>
                    </a:lnTo>
                    <a:lnTo>
                      <a:pt x="21600" y="14486"/>
                    </a:lnTo>
                    <a:lnTo>
                      <a:pt x="21600" y="6877"/>
                    </a:lnTo>
                    <a:lnTo>
                      <a:pt x="21225" y="5650"/>
                    </a:lnTo>
                    <a:lnTo>
                      <a:pt x="20488" y="4175"/>
                    </a:lnTo>
                    <a:lnTo>
                      <a:pt x="19737" y="2948"/>
                    </a:lnTo>
                    <a:lnTo>
                      <a:pt x="18250" y="1969"/>
                    </a:lnTo>
                    <a:lnTo>
                      <a:pt x="16763" y="980"/>
                    </a:lnTo>
                    <a:lnTo>
                      <a:pt x="14901" y="495"/>
                    </a:lnTo>
                    <a:lnTo>
                      <a:pt x="12663" y="0"/>
                    </a:lnTo>
                    <a:close/>
                  </a:path>
                </a:pathLst>
              </a:custGeom>
              <a:solidFill>
                <a:srgbClr val="DAA9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8" name="Google Shape;1854;p53"/>
              <p:cNvSpPr/>
              <p:nvPr/>
            </p:nvSpPr>
            <p:spPr>
              <a:xfrm>
                <a:off x="281250" y="6449"/>
                <a:ext cx="37426" cy="56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31" y="0"/>
                    </a:moveTo>
                    <a:lnTo>
                      <a:pt x="6709" y="495"/>
                    </a:lnTo>
                    <a:lnTo>
                      <a:pt x="4848" y="980"/>
                    </a:lnTo>
                    <a:lnTo>
                      <a:pt x="1861" y="2948"/>
                    </a:lnTo>
                    <a:lnTo>
                      <a:pt x="1125" y="4175"/>
                    </a:lnTo>
                    <a:lnTo>
                      <a:pt x="375" y="5650"/>
                    </a:lnTo>
                    <a:lnTo>
                      <a:pt x="0" y="6877"/>
                    </a:lnTo>
                    <a:lnTo>
                      <a:pt x="0" y="14486"/>
                    </a:lnTo>
                    <a:lnTo>
                      <a:pt x="375" y="15950"/>
                    </a:lnTo>
                    <a:lnTo>
                      <a:pt x="1125" y="17177"/>
                    </a:lnTo>
                    <a:lnTo>
                      <a:pt x="1861" y="18404"/>
                    </a:lnTo>
                    <a:lnTo>
                      <a:pt x="3347" y="19393"/>
                    </a:lnTo>
                    <a:lnTo>
                      <a:pt x="4848" y="20373"/>
                    </a:lnTo>
                    <a:lnTo>
                      <a:pt x="6709" y="21105"/>
                    </a:lnTo>
                    <a:lnTo>
                      <a:pt x="8931" y="21353"/>
                    </a:lnTo>
                    <a:lnTo>
                      <a:pt x="10793" y="21600"/>
                    </a:lnTo>
                    <a:lnTo>
                      <a:pt x="15266" y="21105"/>
                    </a:lnTo>
                    <a:lnTo>
                      <a:pt x="17127" y="20373"/>
                    </a:lnTo>
                    <a:lnTo>
                      <a:pt x="18613" y="19393"/>
                    </a:lnTo>
                    <a:lnTo>
                      <a:pt x="19739" y="18404"/>
                    </a:lnTo>
                    <a:lnTo>
                      <a:pt x="20850" y="17177"/>
                    </a:lnTo>
                    <a:lnTo>
                      <a:pt x="21600" y="15950"/>
                    </a:lnTo>
                    <a:lnTo>
                      <a:pt x="21600" y="5650"/>
                    </a:lnTo>
                    <a:lnTo>
                      <a:pt x="20850" y="4175"/>
                    </a:lnTo>
                    <a:lnTo>
                      <a:pt x="19739" y="2948"/>
                    </a:lnTo>
                    <a:lnTo>
                      <a:pt x="18613" y="1969"/>
                    </a:lnTo>
                    <a:lnTo>
                      <a:pt x="17127" y="980"/>
                    </a:lnTo>
                    <a:lnTo>
                      <a:pt x="15266" y="495"/>
                    </a:lnTo>
                    <a:lnTo>
                      <a:pt x="13029" y="0"/>
                    </a:lnTo>
                    <a:close/>
                  </a:path>
                </a:pathLst>
              </a:custGeom>
              <a:solidFill>
                <a:srgbClr val="DAA9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9" name="Google Shape;1855;p53"/>
              <p:cNvSpPr/>
              <p:nvPr/>
            </p:nvSpPr>
            <p:spPr>
              <a:xfrm>
                <a:off x="45825" y="136749"/>
                <a:ext cx="276076" cy="167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55" y="0"/>
                    </a:moveTo>
                    <a:lnTo>
                      <a:pt x="403" y="84"/>
                    </a:lnTo>
                    <a:lnTo>
                      <a:pt x="201" y="333"/>
                    </a:lnTo>
                    <a:lnTo>
                      <a:pt x="49" y="669"/>
                    </a:lnTo>
                    <a:lnTo>
                      <a:pt x="0" y="1086"/>
                    </a:lnTo>
                    <a:lnTo>
                      <a:pt x="0" y="20598"/>
                    </a:lnTo>
                    <a:lnTo>
                      <a:pt x="49" y="21015"/>
                    </a:lnTo>
                    <a:lnTo>
                      <a:pt x="201" y="21348"/>
                    </a:lnTo>
                    <a:lnTo>
                      <a:pt x="403" y="21516"/>
                    </a:lnTo>
                    <a:lnTo>
                      <a:pt x="655" y="21600"/>
                    </a:lnTo>
                    <a:lnTo>
                      <a:pt x="20943" y="21600"/>
                    </a:lnTo>
                    <a:lnTo>
                      <a:pt x="21195" y="21516"/>
                    </a:lnTo>
                    <a:lnTo>
                      <a:pt x="21397" y="21348"/>
                    </a:lnTo>
                    <a:lnTo>
                      <a:pt x="21549" y="21015"/>
                    </a:lnTo>
                    <a:lnTo>
                      <a:pt x="21600" y="20598"/>
                    </a:lnTo>
                    <a:lnTo>
                      <a:pt x="21600" y="1086"/>
                    </a:lnTo>
                    <a:lnTo>
                      <a:pt x="21549" y="669"/>
                    </a:lnTo>
                    <a:lnTo>
                      <a:pt x="21397" y="333"/>
                    </a:lnTo>
                    <a:lnTo>
                      <a:pt x="21195" y="84"/>
                    </a:lnTo>
                    <a:lnTo>
                      <a:pt x="20943" y="0"/>
                    </a:lnTo>
                    <a:close/>
                  </a:path>
                </a:pathLst>
              </a:custGeom>
              <a:solidFill>
                <a:srgbClr val="DAA9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0" name="Google Shape;1856;p53"/>
              <p:cNvSpPr/>
              <p:nvPr/>
            </p:nvSpPr>
            <p:spPr>
              <a:xfrm>
                <a:off x="194825" y="172874"/>
                <a:ext cx="210276" cy="210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99" y="0"/>
                    </a:moveTo>
                    <a:lnTo>
                      <a:pt x="9741" y="67"/>
                    </a:lnTo>
                    <a:lnTo>
                      <a:pt x="8613" y="198"/>
                    </a:lnTo>
                    <a:lnTo>
                      <a:pt x="7619" y="465"/>
                    </a:lnTo>
                    <a:lnTo>
                      <a:pt x="6626" y="796"/>
                    </a:lnTo>
                    <a:lnTo>
                      <a:pt x="5699" y="1258"/>
                    </a:lnTo>
                    <a:lnTo>
                      <a:pt x="4769" y="1854"/>
                    </a:lnTo>
                    <a:lnTo>
                      <a:pt x="3975" y="2453"/>
                    </a:lnTo>
                    <a:lnTo>
                      <a:pt x="3179" y="3115"/>
                    </a:lnTo>
                    <a:lnTo>
                      <a:pt x="2517" y="3909"/>
                    </a:lnTo>
                    <a:lnTo>
                      <a:pt x="1854" y="4771"/>
                    </a:lnTo>
                    <a:lnTo>
                      <a:pt x="1325" y="5632"/>
                    </a:lnTo>
                    <a:lnTo>
                      <a:pt x="860" y="6559"/>
                    </a:lnTo>
                    <a:lnTo>
                      <a:pt x="529" y="7553"/>
                    </a:lnTo>
                    <a:lnTo>
                      <a:pt x="265" y="8613"/>
                    </a:lnTo>
                    <a:lnTo>
                      <a:pt x="67" y="9674"/>
                    </a:lnTo>
                    <a:lnTo>
                      <a:pt x="0" y="10801"/>
                    </a:lnTo>
                    <a:lnTo>
                      <a:pt x="67" y="11859"/>
                    </a:lnTo>
                    <a:lnTo>
                      <a:pt x="265" y="12920"/>
                    </a:lnTo>
                    <a:lnTo>
                      <a:pt x="529" y="13981"/>
                    </a:lnTo>
                    <a:lnTo>
                      <a:pt x="860" y="14974"/>
                    </a:lnTo>
                    <a:lnTo>
                      <a:pt x="1325" y="15901"/>
                    </a:lnTo>
                    <a:lnTo>
                      <a:pt x="1854" y="16829"/>
                    </a:lnTo>
                    <a:lnTo>
                      <a:pt x="3179" y="18421"/>
                    </a:lnTo>
                    <a:lnTo>
                      <a:pt x="3975" y="19083"/>
                    </a:lnTo>
                    <a:lnTo>
                      <a:pt x="4769" y="19746"/>
                    </a:lnTo>
                    <a:lnTo>
                      <a:pt x="5699" y="20275"/>
                    </a:lnTo>
                    <a:lnTo>
                      <a:pt x="6626" y="20740"/>
                    </a:lnTo>
                    <a:lnTo>
                      <a:pt x="7619" y="21071"/>
                    </a:lnTo>
                    <a:lnTo>
                      <a:pt x="8613" y="21335"/>
                    </a:lnTo>
                    <a:lnTo>
                      <a:pt x="9741" y="21533"/>
                    </a:lnTo>
                    <a:lnTo>
                      <a:pt x="10799" y="21600"/>
                    </a:lnTo>
                    <a:lnTo>
                      <a:pt x="11926" y="21533"/>
                    </a:lnTo>
                    <a:lnTo>
                      <a:pt x="12987" y="21335"/>
                    </a:lnTo>
                    <a:lnTo>
                      <a:pt x="14047" y="21071"/>
                    </a:lnTo>
                    <a:lnTo>
                      <a:pt x="15041" y="20740"/>
                    </a:lnTo>
                    <a:lnTo>
                      <a:pt x="15968" y="20275"/>
                    </a:lnTo>
                    <a:lnTo>
                      <a:pt x="16829" y="19746"/>
                    </a:lnTo>
                    <a:lnTo>
                      <a:pt x="17691" y="19083"/>
                    </a:lnTo>
                    <a:lnTo>
                      <a:pt x="18485" y="18421"/>
                    </a:lnTo>
                    <a:lnTo>
                      <a:pt x="19147" y="17625"/>
                    </a:lnTo>
                    <a:lnTo>
                      <a:pt x="19746" y="16829"/>
                    </a:lnTo>
                    <a:lnTo>
                      <a:pt x="20342" y="15901"/>
                    </a:lnTo>
                    <a:lnTo>
                      <a:pt x="20740" y="14974"/>
                    </a:lnTo>
                    <a:lnTo>
                      <a:pt x="21135" y="13981"/>
                    </a:lnTo>
                    <a:lnTo>
                      <a:pt x="21402" y="12920"/>
                    </a:lnTo>
                    <a:lnTo>
                      <a:pt x="21533" y="11859"/>
                    </a:lnTo>
                    <a:lnTo>
                      <a:pt x="21600" y="10801"/>
                    </a:lnTo>
                    <a:lnTo>
                      <a:pt x="21533" y="9674"/>
                    </a:lnTo>
                    <a:lnTo>
                      <a:pt x="21402" y="8613"/>
                    </a:lnTo>
                    <a:lnTo>
                      <a:pt x="21135" y="7553"/>
                    </a:lnTo>
                    <a:lnTo>
                      <a:pt x="20740" y="6559"/>
                    </a:lnTo>
                    <a:lnTo>
                      <a:pt x="20342" y="5632"/>
                    </a:lnTo>
                    <a:lnTo>
                      <a:pt x="19746" y="4771"/>
                    </a:lnTo>
                    <a:lnTo>
                      <a:pt x="19147" y="3909"/>
                    </a:lnTo>
                    <a:lnTo>
                      <a:pt x="18485" y="3115"/>
                    </a:lnTo>
                    <a:lnTo>
                      <a:pt x="17691" y="2453"/>
                    </a:lnTo>
                    <a:lnTo>
                      <a:pt x="16829" y="1854"/>
                    </a:lnTo>
                    <a:lnTo>
                      <a:pt x="15968" y="1258"/>
                    </a:lnTo>
                    <a:lnTo>
                      <a:pt x="15041" y="796"/>
                    </a:lnTo>
                    <a:lnTo>
                      <a:pt x="14047" y="465"/>
                    </a:lnTo>
                    <a:lnTo>
                      <a:pt x="12987" y="198"/>
                    </a:lnTo>
                    <a:lnTo>
                      <a:pt x="11926" y="67"/>
                    </a:lnTo>
                    <a:lnTo>
                      <a:pt x="10799" y="0"/>
                    </a:lnTo>
                    <a:close/>
                  </a:path>
                </a:pathLst>
              </a:custGeom>
              <a:solidFill>
                <a:srgbClr val="F9CF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1" name="Google Shape;1857;p53"/>
              <p:cNvSpPr/>
              <p:nvPr/>
            </p:nvSpPr>
            <p:spPr>
              <a:xfrm>
                <a:off x="219325" y="196749"/>
                <a:ext cx="161901" cy="161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57" y="0"/>
                    </a:moveTo>
                    <a:lnTo>
                      <a:pt x="9639" y="83"/>
                    </a:lnTo>
                    <a:lnTo>
                      <a:pt x="8605" y="257"/>
                    </a:lnTo>
                    <a:lnTo>
                      <a:pt x="7575" y="514"/>
                    </a:lnTo>
                    <a:lnTo>
                      <a:pt x="6541" y="861"/>
                    </a:lnTo>
                    <a:lnTo>
                      <a:pt x="5593" y="1291"/>
                    </a:lnTo>
                    <a:lnTo>
                      <a:pt x="4733" y="1804"/>
                    </a:lnTo>
                    <a:lnTo>
                      <a:pt x="3872" y="2495"/>
                    </a:lnTo>
                    <a:lnTo>
                      <a:pt x="2411" y="3956"/>
                    </a:lnTo>
                    <a:lnTo>
                      <a:pt x="1808" y="4733"/>
                    </a:lnTo>
                    <a:lnTo>
                      <a:pt x="1291" y="5677"/>
                    </a:lnTo>
                    <a:lnTo>
                      <a:pt x="430" y="7571"/>
                    </a:lnTo>
                    <a:lnTo>
                      <a:pt x="173" y="8605"/>
                    </a:lnTo>
                    <a:lnTo>
                      <a:pt x="0" y="9723"/>
                    </a:lnTo>
                    <a:lnTo>
                      <a:pt x="0" y="11874"/>
                    </a:lnTo>
                    <a:lnTo>
                      <a:pt x="173" y="12995"/>
                    </a:lnTo>
                    <a:lnTo>
                      <a:pt x="430" y="14025"/>
                    </a:lnTo>
                    <a:lnTo>
                      <a:pt x="861" y="15059"/>
                    </a:lnTo>
                    <a:lnTo>
                      <a:pt x="1291" y="15920"/>
                    </a:lnTo>
                    <a:lnTo>
                      <a:pt x="1808" y="16867"/>
                    </a:lnTo>
                    <a:lnTo>
                      <a:pt x="2411" y="17728"/>
                    </a:lnTo>
                    <a:lnTo>
                      <a:pt x="3185" y="18415"/>
                    </a:lnTo>
                    <a:lnTo>
                      <a:pt x="3872" y="19189"/>
                    </a:lnTo>
                    <a:lnTo>
                      <a:pt x="4733" y="19792"/>
                    </a:lnTo>
                    <a:lnTo>
                      <a:pt x="5593" y="20309"/>
                    </a:lnTo>
                    <a:lnTo>
                      <a:pt x="6541" y="20739"/>
                    </a:lnTo>
                    <a:lnTo>
                      <a:pt x="7575" y="21170"/>
                    </a:lnTo>
                    <a:lnTo>
                      <a:pt x="8605" y="21427"/>
                    </a:lnTo>
                    <a:lnTo>
                      <a:pt x="9639" y="21600"/>
                    </a:lnTo>
                    <a:lnTo>
                      <a:pt x="11877" y="21600"/>
                    </a:lnTo>
                    <a:lnTo>
                      <a:pt x="12995" y="21427"/>
                    </a:lnTo>
                    <a:lnTo>
                      <a:pt x="14029" y="21170"/>
                    </a:lnTo>
                    <a:lnTo>
                      <a:pt x="14976" y="20739"/>
                    </a:lnTo>
                    <a:lnTo>
                      <a:pt x="15920" y="20309"/>
                    </a:lnTo>
                    <a:lnTo>
                      <a:pt x="16867" y="19792"/>
                    </a:lnTo>
                    <a:lnTo>
                      <a:pt x="17644" y="19189"/>
                    </a:lnTo>
                    <a:lnTo>
                      <a:pt x="19105" y="17728"/>
                    </a:lnTo>
                    <a:lnTo>
                      <a:pt x="19709" y="16867"/>
                    </a:lnTo>
                    <a:lnTo>
                      <a:pt x="20309" y="15920"/>
                    </a:lnTo>
                    <a:lnTo>
                      <a:pt x="20739" y="15059"/>
                    </a:lnTo>
                    <a:lnTo>
                      <a:pt x="21086" y="14025"/>
                    </a:lnTo>
                    <a:lnTo>
                      <a:pt x="21343" y="12995"/>
                    </a:lnTo>
                    <a:lnTo>
                      <a:pt x="21517" y="11874"/>
                    </a:lnTo>
                    <a:lnTo>
                      <a:pt x="21600" y="10843"/>
                    </a:lnTo>
                    <a:lnTo>
                      <a:pt x="21517" y="9723"/>
                    </a:lnTo>
                    <a:lnTo>
                      <a:pt x="21343" y="8605"/>
                    </a:lnTo>
                    <a:lnTo>
                      <a:pt x="21086" y="7571"/>
                    </a:lnTo>
                    <a:lnTo>
                      <a:pt x="20739" y="6624"/>
                    </a:lnTo>
                    <a:lnTo>
                      <a:pt x="20309" y="5677"/>
                    </a:lnTo>
                    <a:lnTo>
                      <a:pt x="19709" y="4733"/>
                    </a:lnTo>
                    <a:lnTo>
                      <a:pt x="19105" y="3956"/>
                    </a:lnTo>
                    <a:lnTo>
                      <a:pt x="18418" y="3182"/>
                    </a:lnTo>
                    <a:lnTo>
                      <a:pt x="17644" y="2495"/>
                    </a:lnTo>
                    <a:lnTo>
                      <a:pt x="16867" y="1804"/>
                    </a:lnTo>
                    <a:lnTo>
                      <a:pt x="15920" y="1291"/>
                    </a:lnTo>
                    <a:lnTo>
                      <a:pt x="14976" y="861"/>
                    </a:lnTo>
                    <a:lnTo>
                      <a:pt x="14029" y="514"/>
                    </a:lnTo>
                    <a:lnTo>
                      <a:pt x="12995" y="257"/>
                    </a:lnTo>
                    <a:lnTo>
                      <a:pt x="11877" y="83"/>
                    </a:lnTo>
                    <a:lnTo>
                      <a:pt x="107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2" name="Google Shape;1858;p53"/>
              <p:cNvSpPr/>
              <p:nvPr/>
            </p:nvSpPr>
            <p:spPr>
              <a:xfrm>
                <a:off x="274800" y="196749"/>
                <a:ext cx="106426" cy="161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95" y="0"/>
                    </a:moveTo>
                    <a:lnTo>
                      <a:pt x="2486" y="170"/>
                    </a:lnTo>
                    <a:lnTo>
                      <a:pt x="1177" y="344"/>
                    </a:lnTo>
                    <a:lnTo>
                      <a:pt x="0" y="514"/>
                    </a:lnTo>
                    <a:lnTo>
                      <a:pt x="1177" y="861"/>
                    </a:lnTo>
                    <a:lnTo>
                      <a:pt x="2359" y="1204"/>
                    </a:lnTo>
                    <a:lnTo>
                      <a:pt x="4450" y="2065"/>
                    </a:lnTo>
                    <a:lnTo>
                      <a:pt x="5500" y="2582"/>
                    </a:lnTo>
                    <a:lnTo>
                      <a:pt x="7332" y="3786"/>
                    </a:lnTo>
                    <a:lnTo>
                      <a:pt x="8118" y="4386"/>
                    </a:lnTo>
                    <a:lnTo>
                      <a:pt x="8773" y="5076"/>
                    </a:lnTo>
                    <a:lnTo>
                      <a:pt x="9427" y="5850"/>
                    </a:lnTo>
                    <a:lnTo>
                      <a:pt x="9950" y="6624"/>
                    </a:lnTo>
                    <a:lnTo>
                      <a:pt x="10341" y="7401"/>
                    </a:lnTo>
                    <a:lnTo>
                      <a:pt x="10737" y="8175"/>
                    </a:lnTo>
                    <a:lnTo>
                      <a:pt x="10995" y="9036"/>
                    </a:lnTo>
                    <a:lnTo>
                      <a:pt x="11127" y="9896"/>
                    </a:lnTo>
                    <a:lnTo>
                      <a:pt x="11259" y="10843"/>
                    </a:lnTo>
                    <a:lnTo>
                      <a:pt x="10995" y="12564"/>
                    </a:lnTo>
                    <a:lnTo>
                      <a:pt x="10737" y="13425"/>
                    </a:lnTo>
                    <a:lnTo>
                      <a:pt x="10341" y="14199"/>
                    </a:lnTo>
                    <a:lnTo>
                      <a:pt x="9950" y="15059"/>
                    </a:lnTo>
                    <a:lnTo>
                      <a:pt x="9427" y="15746"/>
                    </a:lnTo>
                    <a:lnTo>
                      <a:pt x="8773" y="16520"/>
                    </a:lnTo>
                    <a:lnTo>
                      <a:pt x="8118" y="17211"/>
                    </a:lnTo>
                    <a:lnTo>
                      <a:pt x="7332" y="17811"/>
                    </a:lnTo>
                    <a:lnTo>
                      <a:pt x="6414" y="18501"/>
                    </a:lnTo>
                    <a:lnTo>
                      <a:pt x="5500" y="19018"/>
                    </a:lnTo>
                    <a:lnTo>
                      <a:pt x="4450" y="19532"/>
                    </a:lnTo>
                    <a:lnTo>
                      <a:pt x="2359" y="20393"/>
                    </a:lnTo>
                    <a:lnTo>
                      <a:pt x="1177" y="20739"/>
                    </a:lnTo>
                    <a:lnTo>
                      <a:pt x="0" y="21083"/>
                    </a:lnTo>
                    <a:lnTo>
                      <a:pt x="1177" y="21340"/>
                    </a:lnTo>
                    <a:lnTo>
                      <a:pt x="2486" y="21513"/>
                    </a:lnTo>
                    <a:lnTo>
                      <a:pt x="3795" y="21600"/>
                    </a:lnTo>
                    <a:lnTo>
                      <a:pt x="6809" y="21600"/>
                    </a:lnTo>
                    <a:lnTo>
                      <a:pt x="8509" y="21427"/>
                    </a:lnTo>
                    <a:lnTo>
                      <a:pt x="10082" y="21170"/>
                    </a:lnTo>
                    <a:lnTo>
                      <a:pt x="11523" y="20739"/>
                    </a:lnTo>
                    <a:lnTo>
                      <a:pt x="12959" y="20309"/>
                    </a:lnTo>
                    <a:lnTo>
                      <a:pt x="14400" y="19792"/>
                    </a:lnTo>
                    <a:lnTo>
                      <a:pt x="15582" y="19189"/>
                    </a:lnTo>
                    <a:lnTo>
                      <a:pt x="17805" y="17728"/>
                    </a:lnTo>
                    <a:lnTo>
                      <a:pt x="18723" y="16867"/>
                    </a:lnTo>
                    <a:lnTo>
                      <a:pt x="19636" y="15920"/>
                    </a:lnTo>
                    <a:lnTo>
                      <a:pt x="20291" y="15059"/>
                    </a:lnTo>
                    <a:lnTo>
                      <a:pt x="20819" y="14025"/>
                    </a:lnTo>
                    <a:lnTo>
                      <a:pt x="21209" y="12995"/>
                    </a:lnTo>
                    <a:lnTo>
                      <a:pt x="21473" y="11874"/>
                    </a:lnTo>
                    <a:lnTo>
                      <a:pt x="21600" y="10843"/>
                    </a:lnTo>
                    <a:lnTo>
                      <a:pt x="21473" y="9723"/>
                    </a:lnTo>
                    <a:lnTo>
                      <a:pt x="21209" y="8605"/>
                    </a:lnTo>
                    <a:lnTo>
                      <a:pt x="20819" y="7571"/>
                    </a:lnTo>
                    <a:lnTo>
                      <a:pt x="20291" y="6624"/>
                    </a:lnTo>
                    <a:lnTo>
                      <a:pt x="19636" y="5677"/>
                    </a:lnTo>
                    <a:lnTo>
                      <a:pt x="18723" y="4733"/>
                    </a:lnTo>
                    <a:lnTo>
                      <a:pt x="17805" y="3956"/>
                    </a:lnTo>
                    <a:lnTo>
                      <a:pt x="16759" y="3182"/>
                    </a:lnTo>
                    <a:lnTo>
                      <a:pt x="15582" y="2495"/>
                    </a:lnTo>
                    <a:lnTo>
                      <a:pt x="14400" y="1804"/>
                    </a:lnTo>
                    <a:lnTo>
                      <a:pt x="12959" y="1291"/>
                    </a:lnTo>
                    <a:lnTo>
                      <a:pt x="11523" y="861"/>
                    </a:lnTo>
                    <a:lnTo>
                      <a:pt x="10082" y="514"/>
                    </a:lnTo>
                    <a:lnTo>
                      <a:pt x="8509" y="257"/>
                    </a:lnTo>
                    <a:lnTo>
                      <a:pt x="6809" y="83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3" name="Google Shape;1859;p53"/>
              <p:cNvSpPr/>
              <p:nvPr/>
            </p:nvSpPr>
            <p:spPr>
              <a:xfrm>
                <a:off x="287050" y="264474"/>
                <a:ext cx="26451" cy="26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35" y="0"/>
                    </a:moveTo>
                    <a:lnTo>
                      <a:pt x="8432" y="531"/>
                    </a:lnTo>
                    <a:lnTo>
                      <a:pt x="6329" y="1041"/>
                    </a:lnTo>
                    <a:lnTo>
                      <a:pt x="4757" y="2103"/>
                    </a:lnTo>
                    <a:lnTo>
                      <a:pt x="3164" y="3164"/>
                    </a:lnTo>
                    <a:lnTo>
                      <a:pt x="1592" y="4736"/>
                    </a:lnTo>
                    <a:lnTo>
                      <a:pt x="1062" y="6839"/>
                    </a:lnTo>
                    <a:lnTo>
                      <a:pt x="0" y="8942"/>
                    </a:lnTo>
                    <a:lnTo>
                      <a:pt x="0" y="13168"/>
                    </a:lnTo>
                    <a:lnTo>
                      <a:pt x="1062" y="15271"/>
                    </a:lnTo>
                    <a:lnTo>
                      <a:pt x="1592" y="16843"/>
                    </a:lnTo>
                    <a:lnTo>
                      <a:pt x="3164" y="18436"/>
                    </a:lnTo>
                    <a:lnTo>
                      <a:pt x="4757" y="19477"/>
                    </a:lnTo>
                    <a:lnTo>
                      <a:pt x="6329" y="20538"/>
                    </a:lnTo>
                    <a:lnTo>
                      <a:pt x="8432" y="21600"/>
                    </a:lnTo>
                    <a:lnTo>
                      <a:pt x="12658" y="21600"/>
                    </a:lnTo>
                    <a:lnTo>
                      <a:pt x="16864" y="19477"/>
                    </a:lnTo>
                    <a:lnTo>
                      <a:pt x="18436" y="18436"/>
                    </a:lnTo>
                    <a:lnTo>
                      <a:pt x="19497" y="16843"/>
                    </a:lnTo>
                    <a:lnTo>
                      <a:pt x="20559" y="15271"/>
                    </a:lnTo>
                    <a:lnTo>
                      <a:pt x="21069" y="13168"/>
                    </a:lnTo>
                    <a:lnTo>
                      <a:pt x="21600" y="11065"/>
                    </a:lnTo>
                    <a:lnTo>
                      <a:pt x="21069" y="8942"/>
                    </a:lnTo>
                    <a:lnTo>
                      <a:pt x="20559" y="6839"/>
                    </a:lnTo>
                    <a:lnTo>
                      <a:pt x="19497" y="4736"/>
                    </a:lnTo>
                    <a:lnTo>
                      <a:pt x="18436" y="3164"/>
                    </a:lnTo>
                    <a:lnTo>
                      <a:pt x="16864" y="2103"/>
                    </a:lnTo>
                    <a:lnTo>
                      <a:pt x="14761" y="1041"/>
                    </a:lnTo>
                    <a:lnTo>
                      <a:pt x="12658" y="531"/>
                    </a:lnTo>
                    <a:lnTo>
                      <a:pt x="10535" y="0"/>
                    </a:lnTo>
                    <a:close/>
                  </a:path>
                </a:pathLst>
              </a:custGeom>
              <a:solidFill>
                <a:srgbClr val="DB63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4" name="Google Shape;1860;p53"/>
              <p:cNvSpPr/>
              <p:nvPr/>
            </p:nvSpPr>
            <p:spPr>
              <a:xfrm>
                <a:off x="24" y="-1"/>
                <a:ext cx="367677" cy="3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130" y="739"/>
                    </a:moveTo>
                    <a:lnTo>
                      <a:pt x="4245" y="778"/>
                    </a:lnTo>
                    <a:lnTo>
                      <a:pt x="4396" y="857"/>
                    </a:lnTo>
                    <a:lnTo>
                      <a:pt x="4471" y="973"/>
                    </a:lnTo>
                    <a:lnTo>
                      <a:pt x="4585" y="1091"/>
                    </a:lnTo>
                    <a:lnTo>
                      <a:pt x="4660" y="1207"/>
                    </a:lnTo>
                    <a:lnTo>
                      <a:pt x="4698" y="1362"/>
                    </a:lnTo>
                    <a:lnTo>
                      <a:pt x="4698" y="2842"/>
                    </a:lnTo>
                    <a:lnTo>
                      <a:pt x="4660" y="2997"/>
                    </a:lnTo>
                    <a:lnTo>
                      <a:pt x="4585" y="3113"/>
                    </a:lnTo>
                    <a:lnTo>
                      <a:pt x="4396" y="3308"/>
                    </a:lnTo>
                    <a:lnTo>
                      <a:pt x="4245" y="3386"/>
                    </a:lnTo>
                    <a:lnTo>
                      <a:pt x="4130" y="3426"/>
                    </a:lnTo>
                    <a:lnTo>
                      <a:pt x="3979" y="3465"/>
                    </a:lnTo>
                    <a:lnTo>
                      <a:pt x="3676" y="3386"/>
                    </a:lnTo>
                    <a:lnTo>
                      <a:pt x="3562" y="3308"/>
                    </a:lnTo>
                    <a:lnTo>
                      <a:pt x="3448" y="3231"/>
                    </a:lnTo>
                    <a:lnTo>
                      <a:pt x="3334" y="3113"/>
                    </a:lnTo>
                    <a:lnTo>
                      <a:pt x="3296" y="2997"/>
                    </a:lnTo>
                    <a:lnTo>
                      <a:pt x="3221" y="2842"/>
                    </a:lnTo>
                    <a:lnTo>
                      <a:pt x="3221" y="1362"/>
                    </a:lnTo>
                    <a:lnTo>
                      <a:pt x="3296" y="1207"/>
                    </a:lnTo>
                    <a:lnTo>
                      <a:pt x="3334" y="1091"/>
                    </a:lnTo>
                    <a:lnTo>
                      <a:pt x="3562" y="857"/>
                    </a:lnTo>
                    <a:lnTo>
                      <a:pt x="3676" y="778"/>
                    </a:lnTo>
                    <a:lnTo>
                      <a:pt x="3827" y="739"/>
                    </a:lnTo>
                    <a:close/>
                    <a:moveTo>
                      <a:pt x="17773" y="739"/>
                    </a:moveTo>
                    <a:lnTo>
                      <a:pt x="17924" y="778"/>
                    </a:lnTo>
                    <a:lnTo>
                      <a:pt x="18037" y="857"/>
                    </a:lnTo>
                    <a:lnTo>
                      <a:pt x="18152" y="973"/>
                    </a:lnTo>
                    <a:lnTo>
                      <a:pt x="18265" y="1091"/>
                    </a:lnTo>
                    <a:lnTo>
                      <a:pt x="18303" y="1207"/>
                    </a:lnTo>
                    <a:lnTo>
                      <a:pt x="18378" y="1362"/>
                    </a:lnTo>
                    <a:lnTo>
                      <a:pt x="18378" y="2842"/>
                    </a:lnTo>
                    <a:lnTo>
                      <a:pt x="18303" y="2997"/>
                    </a:lnTo>
                    <a:lnTo>
                      <a:pt x="18265" y="3113"/>
                    </a:lnTo>
                    <a:lnTo>
                      <a:pt x="18152" y="3231"/>
                    </a:lnTo>
                    <a:lnTo>
                      <a:pt x="18037" y="3308"/>
                    </a:lnTo>
                    <a:lnTo>
                      <a:pt x="17924" y="3386"/>
                    </a:lnTo>
                    <a:lnTo>
                      <a:pt x="17773" y="3426"/>
                    </a:lnTo>
                    <a:lnTo>
                      <a:pt x="17620" y="3465"/>
                    </a:lnTo>
                    <a:lnTo>
                      <a:pt x="17469" y="3426"/>
                    </a:lnTo>
                    <a:lnTo>
                      <a:pt x="17355" y="3386"/>
                    </a:lnTo>
                    <a:lnTo>
                      <a:pt x="17204" y="3308"/>
                    </a:lnTo>
                    <a:lnTo>
                      <a:pt x="17128" y="3231"/>
                    </a:lnTo>
                    <a:lnTo>
                      <a:pt x="17015" y="3113"/>
                    </a:lnTo>
                    <a:lnTo>
                      <a:pt x="16938" y="2997"/>
                    </a:lnTo>
                    <a:lnTo>
                      <a:pt x="16900" y="2842"/>
                    </a:lnTo>
                    <a:lnTo>
                      <a:pt x="16900" y="1362"/>
                    </a:lnTo>
                    <a:lnTo>
                      <a:pt x="16938" y="1207"/>
                    </a:lnTo>
                    <a:lnTo>
                      <a:pt x="17015" y="1091"/>
                    </a:lnTo>
                    <a:lnTo>
                      <a:pt x="17128" y="973"/>
                    </a:lnTo>
                    <a:lnTo>
                      <a:pt x="17204" y="857"/>
                    </a:lnTo>
                    <a:lnTo>
                      <a:pt x="17355" y="778"/>
                    </a:lnTo>
                    <a:lnTo>
                      <a:pt x="17469" y="739"/>
                    </a:lnTo>
                    <a:close/>
                    <a:moveTo>
                      <a:pt x="3979" y="0"/>
                    </a:moveTo>
                    <a:lnTo>
                      <a:pt x="3676" y="39"/>
                    </a:lnTo>
                    <a:lnTo>
                      <a:pt x="3410" y="118"/>
                    </a:lnTo>
                    <a:lnTo>
                      <a:pt x="3144" y="273"/>
                    </a:lnTo>
                    <a:lnTo>
                      <a:pt x="2955" y="428"/>
                    </a:lnTo>
                    <a:lnTo>
                      <a:pt x="2766" y="662"/>
                    </a:lnTo>
                    <a:lnTo>
                      <a:pt x="2614" y="934"/>
                    </a:lnTo>
                    <a:lnTo>
                      <a:pt x="2538" y="1207"/>
                    </a:lnTo>
                    <a:lnTo>
                      <a:pt x="2501" y="1480"/>
                    </a:lnTo>
                    <a:lnTo>
                      <a:pt x="2501" y="1714"/>
                    </a:lnTo>
                    <a:lnTo>
                      <a:pt x="1591" y="1714"/>
                    </a:lnTo>
                    <a:lnTo>
                      <a:pt x="1250" y="1751"/>
                    </a:lnTo>
                    <a:lnTo>
                      <a:pt x="985" y="1869"/>
                    </a:lnTo>
                    <a:lnTo>
                      <a:pt x="681" y="1985"/>
                    </a:lnTo>
                    <a:lnTo>
                      <a:pt x="454" y="2219"/>
                    </a:lnTo>
                    <a:lnTo>
                      <a:pt x="264" y="2453"/>
                    </a:lnTo>
                    <a:lnTo>
                      <a:pt x="113" y="2724"/>
                    </a:lnTo>
                    <a:lnTo>
                      <a:pt x="38" y="3036"/>
                    </a:lnTo>
                    <a:lnTo>
                      <a:pt x="0" y="3347"/>
                    </a:lnTo>
                    <a:lnTo>
                      <a:pt x="0" y="20004"/>
                    </a:lnTo>
                    <a:lnTo>
                      <a:pt x="38" y="20315"/>
                    </a:lnTo>
                    <a:lnTo>
                      <a:pt x="113" y="20627"/>
                    </a:lnTo>
                    <a:lnTo>
                      <a:pt x="264" y="20899"/>
                    </a:lnTo>
                    <a:lnTo>
                      <a:pt x="454" y="21132"/>
                    </a:lnTo>
                    <a:lnTo>
                      <a:pt x="681" y="21327"/>
                    </a:lnTo>
                    <a:lnTo>
                      <a:pt x="985" y="21484"/>
                    </a:lnTo>
                    <a:lnTo>
                      <a:pt x="1250" y="21600"/>
                    </a:lnTo>
                    <a:lnTo>
                      <a:pt x="11633" y="21600"/>
                    </a:lnTo>
                    <a:lnTo>
                      <a:pt x="11747" y="21522"/>
                    </a:lnTo>
                    <a:lnTo>
                      <a:pt x="11823" y="21405"/>
                    </a:lnTo>
                    <a:lnTo>
                      <a:pt x="11861" y="21250"/>
                    </a:lnTo>
                    <a:lnTo>
                      <a:pt x="11823" y="21093"/>
                    </a:lnTo>
                    <a:lnTo>
                      <a:pt x="11747" y="20977"/>
                    </a:lnTo>
                    <a:lnTo>
                      <a:pt x="11633" y="20899"/>
                    </a:lnTo>
                    <a:lnTo>
                      <a:pt x="1591" y="20899"/>
                    </a:lnTo>
                    <a:lnTo>
                      <a:pt x="1401" y="20861"/>
                    </a:lnTo>
                    <a:lnTo>
                      <a:pt x="1250" y="20822"/>
                    </a:lnTo>
                    <a:lnTo>
                      <a:pt x="1099" y="20743"/>
                    </a:lnTo>
                    <a:lnTo>
                      <a:pt x="871" y="20509"/>
                    </a:lnTo>
                    <a:lnTo>
                      <a:pt x="796" y="20354"/>
                    </a:lnTo>
                    <a:lnTo>
                      <a:pt x="720" y="20199"/>
                    </a:lnTo>
                    <a:lnTo>
                      <a:pt x="720" y="5955"/>
                    </a:lnTo>
                    <a:lnTo>
                      <a:pt x="5115" y="5955"/>
                    </a:lnTo>
                    <a:lnTo>
                      <a:pt x="5267" y="5916"/>
                    </a:lnTo>
                    <a:lnTo>
                      <a:pt x="5381" y="5837"/>
                    </a:lnTo>
                    <a:lnTo>
                      <a:pt x="5456" y="5721"/>
                    </a:lnTo>
                    <a:lnTo>
                      <a:pt x="5494" y="5605"/>
                    </a:lnTo>
                    <a:lnTo>
                      <a:pt x="5456" y="5448"/>
                    </a:lnTo>
                    <a:lnTo>
                      <a:pt x="5381" y="5332"/>
                    </a:lnTo>
                    <a:lnTo>
                      <a:pt x="5267" y="5254"/>
                    </a:lnTo>
                    <a:lnTo>
                      <a:pt x="5115" y="5216"/>
                    </a:lnTo>
                    <a:lnTo>
                      <a:pt x="720" y="5216"/>
                    </a:lnTo>
                    <a:lnTo>
                      <a:pt x="720" y="3153"/>
                    </a:lnTo>
                    <a:lnTo>
                      <a:pt x="796" y="2997"/>
                    </a:lnTo>
                    <a:lnTo>
                      <a:pt x="871" y="2842"/>
                    </a:lnTo>
                    <a:lnTo>
                      <a:pt x="1099" y="2608"/>
                    </a:lnTo>
                    <a:lnTo>
                      <a:pt x="1250" y="2530"/>
                    </a:lnTo>
                    <a:lnTo>
                      <a:pt x="1401" y="2492"/>
                    </a:lnTo>
                    <a:lnTo>
                      <a:pt x="1591" y="2453"/>
                    </a:lnTo>
                    <a:lnTo>
                      <a:pt x="2501" y="2453"/>
                    </a:lnTo>
                    <a:lnTo>
                      <a:pt x="2501" y="2686"/>
                    </a:lnTo>
                    <a:lnTo>
                      <a:pt x="2538" y="2997"/>
                    </a:lnTo>
                    <a:lnTo>
                      <a:pt x="2614" y="3270"/>
                    </a:lnTo>
                    <a:lnTo>
                      <a:pt x="2766" y="3502"/>
                    </a:lnTo>
                    <a:lnTo>
                      <a:pt x="2955" y="3736"/>
                    </a:lnTo>
                    <a:lnTo>
                      <a:pt x="3144" y="3931"/>
                    </a:lnTo>
                    <a:lnTo>
                      <a:pt x="3410" y="4048"/>
                    </a:lnTo>
                    <a:lnTo>
                      <a:pt x="3676" y="4165"/>
                    </a:lnTo>
                    <a:lnTo>
                      <a:pt x="4245" y="4165"/>
                    </a:lnTo>
                    <a:lnTo>
                      <a:pt x="4547" y="4048"/>
                    </a:lnTo>
                    <a:lnTo>
                      <a:pt x="4775" y="3931"/>
                    </a:lnTo>
                    <a:lnTo>
                      <a:pt x="5002" y="3736"/>
                    </a:lnTo>
                    <a:lnTo>
                      <a:pt x="5154" y="3502"/>
                    </a:lnTo>
                    <a:lnTo>
                      <a:pt x="5305" y="3270"/>
                    </a:lnTo>
                    <a:lnTo>
                      <a:pt x="5381" y="2997"/>
                    </a:lnTo>
                    <a:lnTo>
                      <a:pt x="5418" y="2686"/>
                    </a:lnTo>
                    <a:lnTo>
                      <a:pt x="5418" y="2453"/>
                    </a:lnTo>
                    <a:lnTo>
                      <a:pt x="16181" y="2453"/>
                    </a:lnTo>
                    <a:lnTo>
                      <a:pt x="16181" y="2686"/>
                    </a:lnTo>
                    <a:lnTo>
                      <a:pt x="16219" y="2997"/>
                    </a:lnTo>
                    <a:lnTo>
                      <a:pt x="16294" y="3270"/>
                    </a:lnTo>
                    <a:lnTo>
                      <a:pt x="16446" y="3502"/>
                    </a:lnTo>
                    <a:lnTo>
                      <a:pt x="16598" y="3736"/>
                    </a:lnTo>
                    <a:lnTo>
                      <a:pt x="16825" y="3931"/>
                    </a:lnTo>
                    <a:lnTo>
                      <a:pt x="17090" y="4048"/>
                    </a:lnTo>
                    <a:lnTo>
                      <a:pt x="17355" y="4165"/>
                    </a:lnTo>
                    <a:lnTo>
                      <a:pt x="17924" y="4165"/>
                    </a:lnTo>
                    <a:lnTo>
                      <a:pt x="18188" y="4048"/>
                    </a:lnTo>
                    <a:lnTo>
                      <a:pt x="18454" y="3931"/>
                    </a:lnTo>
                    <a:lnTo>
                      <a:pt x="18644" y="3736"/>
                    </a:lnTo>
                    <a:lnTo>
                      <a:pt x="18833" y="3502"/>
                    </a:lnTo>
                    <a:lnTo>
                      <a:pt x="18984" y="3270"/>
                    </a:lnTo>
                    <a:lnTo>
                      <a:pt x="19061" y="2997"/>
                    </a:lnTo>
                    <a:lnTo>
                      <a:pt x="19099" y="2686"/>
                    </a:lnTo>
                    <a:lnTo>
                      <a:pt x="19099" y="2453"/>
                    </a:lnTo>
                    <a:lnTo>
                      <a:pt x="20008" y="2453"/>
                    </a:lnTo>
                    <a:lnTo>
                      <a:pt x="20197" y="2492"/>
                    </a:lnTo>
                    <a:lnTo>
                      <a:pt x="20349" y="2530"/>
                    </a:lnTo>
                    <a:lnTo>
                      <a:pt x="20500" y="2608"/>
                    </a:lnTo>
                    <a:lnTo>
                      <a:pt x="20615" y="2724"/>
                    </a:lnTo>
                    <a:lnTo>
                      <a:pt x="20728" y="2842"/>
                    </a:lnTo>
                    <a:lnTo>
                      <a:pt x="20804" y="2997"/>
                    </a:lnTo>
                    <a:lnTo>
                      <a:pt x="20842" y="3153"/>
                    </a:lnTo>
                    <a:lnTo>
                      <a:pt x="20879" y="3347"/>
                    </a:lnTo>
                    <a:lnTo>
                      <a:pt x="20879" y="5216"/>
                    </a:lnTo>
                    <a:lnTo>
                      <a:pt x="6782" y="5216"/>
                    </a:lnTo>
                    <a:lnTo>
                      <a:pt x="6631" y="5254"/>
                    </a:lnTo>
                    <a:lnTo>
                      <a:pt x="6518" y="5332"/>
                    </a:lnTo>
                    <a:lnTo>
                      <a:pt x="6442" y="5448"/>
                    </a:lnTo>
                    <a:lnTo>
                      <a:pt x="6403" y="5605"/>
                    </a:lnTo>
                    <a:lnTo>
                      <a:pt x="6442" y="5721"/>
                    </a:lnTo>
                    <a:lnTo>
                      <a:pt x="6518" y="5837"/>
                    </a:lnTo>
                    <a:lnTo>
                      <a:pt x="6631" y="5916"/>
                    </a:lnTo>
                    <a:lnTo>
                      <a:pt x="6782" y="5955"/>
                    </a:lnTo>
                    <a:lnTo>
                      <a:pt x="20879" y="5955"/>
                    </a:lnTo>
                    <a:lnTo>
                      <a:pt x="20879" y="9886"/>
                    </a:lnTo>
                    <a:lnTo>
                      <a:pt x="20917" y="10041"/>
                    </a:lnTo>
                    <a:lnTo>
                      <a:pt x="20993" y="10157"/>
                    </a:lnTo>
                    <a:lnTo>
                      <a:pt x="21107" y="10236"/>
                    </a:lnTo>
                    <a:lnTo>
                      <a:pt x="21372" y="10236"/>
                    </a:lnTo>
                    <a:lnTo>
                      <a:pt x="21485" y="10157"/>
                    </a:lnTo>
                    <a:lnTo>
                      <a:pt x="21562" y="10041"/>
                    </a:lnTo>
                    <a:lnTo>
                      <a:pt x="21600" y="9886"/>
                    </a:lnTo>
                    <a:lnTo>
                      <a:pt x="21600" y="3347"/>
                    </a:lnTo>
                    <a:lnTo>
                      <a:pt x="21562" y="3036"/>
                    </a:lnTo>
                    <a:lnTo>
                      <a:pt x="21447" y="2724"/>
                    </a:lnTo>
                    <a:lnTo>
                      <a:pt x="21296" y="2453"/>
                    </a:lnTo>
                    <a:lnTo>
                      <a:pt x="21107" y="2219"/>
                    </a:lnTo>
                    <a:lnTo>
                      <a:pt x="20879" y="1985"/>
                    </a:lnTo>
                    <a:lnTo>
                      <a:pt x="20615" y="1869"/>
                    </a:lnTo>
                    <a:lnTo>
                      <a:pt x="20310" y="1751"/>
                    </a:lnTo>
                    <a:lnTo>
                      <a:pt x="20008" y="1714"/>
                    </a:lnTo>
                    <a:lnTo>
                      <a:pt x="19099" y="1714"/>
                    </a:lnTo>
                    <a:lnTo>
                      <a:pt x="19099" y="1480"/>
                    </a:lnTo>
                    <a:lnTo>
                      <a:pt x="19061" y="1207"/>
                    </a:lnTo>
                    <a:lnTo>
                      <a:pt x="18984" y="934"/>
                    </a:lnTo>
                    <a:lnTo>
                      <a:pt x="18833" y="662"/>
                    </a:lnTo>
                    <a:lnTo>
                      <a:pt x="18644" y="428"/>
                    </a:lnTo>
                    <a:lnTo>
                      <a:pt x="18454" y="273"/>
                    </a:lnTo>
                    <a:lnTo>
                      <a:pt x="18188" y="118"/>
                    </a:lnTo>
                    <a:lnTo>
                      <a:pt x="17924" y="39"/>
                    </a:lnTo>
                    <a:lnTo>
                      <a:pt x="17620" y="0"/>
                    </a:lnTo>
                    <a:lnTo>
                      <a:pt x="17355" y="39"/>
                    </a:lnTo>
                    <a:lnTo>
                      <a:pt x="17090" y="118"/>
                    </a:lnTo>
                    <a:lnTo>
                      <a:pt x="16825" y="273"/>
                    </a:lnTo>
                    <a:lnTo>
                      <a:pt x="16598" y="428"/>
                    </a:lnTo>
                    <a:lnTo>
                      <a:pt x="16446" y="662"/>
                    </a:lnTo>
                    <a:lnTo>
                      <a:pt x="16294" y="934"/>
                    </a:lnTo>
                    <a:lnTo>
                      <a:pt x="16219" y="1207"/>
                    </a:lnTo>
                    <a:lnTo>
                      <a:pt x="16181" y="1480"/>
                    </a:lnTo>
                    <a:lnTo>
                      <a:pt x="16181" y="1714"/>
                    </a:lnTo>
                    <a:lnTo>
                      <a:pt x="5418" y="1714"/>
                    </a:lnTo>
                    <a:lnTo>
                      <a:pt x="5418" y="1480"/>
                    </a:lnTo>
                    <a:lnTo>
                      <a:pt x="5381" y="1207"/>
                    </a:lnTo>
                    <a:lnTo>
                      <a:pt x="5305" y="934"/>
                    </a:lnTo>
                    <a:lnTo>
                      <a:pt x="5154" y="662"/>
                    </a:lnTo>
                    <a:lnTo>
                      <a:pt x="5002" y="428"/>
                    </a:lnTo>
                    <a:lnTo>
                      <a:pt x="4547" y="118"/>
                    </a:lnTo>
                    <a:lnTo>
                      <a:pt x="4245" y="39"/>
                    </a:lnTo>
                    <a:lnTo>
                      <a:pt x="39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5" name="Google Shape;1861;p53"/>
              <p:cNvSpPr/>
              <p:nvPr/>
            </p:nvSpPr>
            <p:spPr>
              <a:xfrm>
                <a:off x="40000" y="130950"/>
                <a:ext cx="371551" cy="258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900" y="1026"/>
                    </a:moveTo>
                    <a:lnTo>
                      <a:pt x="15975" y="1080"/>
                    </a:lnTo>
                    <a:lnTo>
                      <a:pt x="16013" y="1189"/>
                    </a:lnTo>
                    <a:lnTo>
                      <a:pt x="16013" y="3079"/>
                    </a:lnTo>
                    <a:lnTo>
                      <a:pt x="15112" y="2970"/>
                    </a:lnTo>
                    <a:lnTo>
                      <a:pt x="14701" y="3024"/>
                    </a:lnTo>
                    <a:lnTo>
                      <a:pt x="14326" y="3079"/>
                    </a:lnTo>
                    <a:lnTo>
                      <a:pt x="13913" y="3131"/>
                    </a:lnTo>
                    <a:lnTo>
                      <a:pt x="13538" y="3294"/>
                    </a:lnTo>
                    <a:lnTo>
                      <a:pt x="13538" y="1026"/>
                    </a:lnTo>
                    <a:close/>
                    <a:moveTo>
                      <a:pt x="3189" y="1026"/>
                    </a:moveTo>
                    <a:lnTo>
                      <a:pt x="3189" y="3510"/>
                    </a:lnTo>
                    <a:lnTo>
                      <a:pt x="676" y="3510"/>
                    </a:lnTo>
                    <a:lnTo>
                      <a:pt x="676" y="1189"/>
                    </a:lnTo>
                    <a:lnTo>
                      <a:pt x="714" y="1080"/>
                    </a:lnTo>
                    <a:lnTo>
                      <a:pt x="826" y="1026"/>
                    </a:lnTo>
                    <a:close/>
                    <a:moveTo>
                      <a:pt x="6412" y="1026"/>
                    </a:moveTo>
                    <a:lnTo>
                      <a:pt x="6412" y="3510"/>
                    </a:lnTo>
                    <a:lnTo>
                      <a:pt x="3901" y="3510"/>
                    </a:lnTo>
                    <a:lnTo>
                      <a:pt x="3901" y="1026"/>
                    </a:lnTo>
                    <a:close/>
                    <a:moveTo>
                      <a:pt x="9601" y="1026"/>
                    </a:moveTo>
                    <a:lnTo>
                      <a:pt x="9601" y="3510"/>
                    </a:lnTo>
                    <a:lnTo>
                      <a:pt x="7088" y="3510"/>
                    </a:lnTo>
                    <a:lnTo>
                      <a:pt x="7088" y="1026"/>
                    </a:lnTo>
                    <a:close/>
                    <a:moveTo>
                      <a:pt x="12826" y="1026"/>
                    </a:moveTo>
                    <a:lnTo>
                      <a:pt x="12826" y="3510"/>
                    </a:lnTo>
                    <a:lnTo>
                      <a:pt x="10313" y="3510"/>
                    </a:lnTo>
                    <a:lnTo>
                      <a:pt x="10313" y="1026"/>
                    </a:lnTo>
                    <a:close/>
                    <a:moveTo>
                      <a:pt x="11588" y="4481"/>
                    </a:moveTo>
                    <a:lnTo>
                      <a:pt x="10913" y="5239"/>
                    </a:lnTo>
                    <a:lnTo>
                      <a:pt x="10613" y="5670"/>
                    </a:lnTo>
                    <a:lnTo>
                      <a:pt x="10313" y="6101"/>
                    </a:lnTo>
                    <a:lnTo>
                      <a:pt x="10313" y="4481"/>
                    </a:lnTo>
                    <a:close/>
                    <a:moveTo>
                      <a:pt x="3189" y="4481"/>
                    </a:moveTo>
                    <a:lnTo>
                      <a:pt x="3189" y="6966"/>
                    </a:lnTo>
                    <a:lnTo>
                      <a:pt x="676" y="6966"/>
                    </a:lnTo>
                    <a:lnTo>
                      <a:pt x="676" y="4481"/>
                    </a:lnTo>
                    <a:close/>
                    <a:moveTo>
                      <a:pt x="6412" y="4481"/>
                    </a:moveTo>
                    <a:lnTo>
                      <a:pt x="6412" y="6966"/>
                    </a:lnTo>
                    <a:lnTo>
                      <a:pt x="3901" y="6966"/>
                    </a:lnTo>
                    <a:lnTo>
                      <a:pt x="3901" y="4481"/>
                    </a:lnTo>
                    <a:close/>
                    <a:moveTo>
                      <a:pt x="9601" y="4481"/>
                    </a:moveTo>
                    <a:lnTo>
                      <a:pt x="9601" y="6966"/>
                    </a:lnTo>
                    <a:lnTo>
                      <a:pt x="7088" y="6966"/>
                    </a:lnTo>
                    <a:lnTo>
                      <a:pt x="7088" y="4481"/>
                    </a:lnTo>
                    <a:close/>
                    <a:moveTo>
                      <a:pt x="3189" y="7991"/>
                    </a:moveTo>
                    <a:lnTo>
                      <a:pt x="3189" y="10476"/>
                    </a:lnTo>
                    <a:lnTo>
                      <a:pt x="676" y="10476"/>
                    </a:lnTo>
                    <a:lnTo>
                      <a:pt x="676" y="7991"/>
                    </a:lnTo>
                    <a:close/>
                    <a:moveTo>
                      <a:pt x="6412" y="7991"/>
                    </a:moveTo>
                    <a:lnTo>
                      <a:pt x="6412" y="10476"/>
                    </a:lnTo>
                    <a:lnTo>
                      <a:pt x="3901" y="10476"/>
                    </a:lnTo>
                    <a:lnTo>
                      <a:pt x="3901" y="7991"/>
                    </a:lnTo>
                    <a:close/>
                    <a:moveTo>
                      <a:pt x="9376" y="7991"/>
                    </a:moveTo>
                    <a:lnTo>
                      <a:pt x="9188" y="8586"/>
                    </a:lnTo>
                    <a:lnTo>
                      <a:pt x="9039" y="9180"/>
                    </a:lnTo>
                    <a:lnTo>
                      <a:pt x="8887" y="9829"/>
                    </a:lnTo>
                    <a:lnTo>
                      <a:pt x="8775" y="10476"/>
                    </a:lnTo>
                    <a:lnTo>
                      <a:pt x="7088" y="10476"/>
                    </a:lnTo>
                    <a:lnTo>
                      <a:pt x="7088" y="7991"/>
                    </a:lnTo>
                    <a:close/>
                    <a:moveTo>
                      <a:pt x="3189" y="11503"/>
                    </a:moveTo>
                    <a:lnTo>
                      <a:pt x="3189" y="13986"/>
                    </a:lnTo>
                    <a:lnTo>
                      <a:pt x="826" y="13986"/>
                    </a:lnTo>
                    <a:lnTo>
                      <a:pt x="714" y="13933"/>
                    </a:lnTo>
                    <a:lnTo>
                      <a:pt x="676" y="13824"/>
                    </a:lnTo>
                    <a:lnTo>
                      <a:pt x="676" y="11503"/>
                    </a:lnTo>
                    <a:close/>
                    <a:moveTo>
                      <a:pt x="6412" y="11503"/>
                    </a:moveTo>
                    <a:lnTo>
                      <a:pt x="6412" y="13986"/>
                    </a:lnTo>
                    <a:lnTo>
                      <a:pt x="3901" y="13986"/>
                    </a:lnTo>
                    <a:lnTo>
                      <a:pt x="3901" y="11503"/>
                    </a:lnTo>
                    <a:close/>
                    <a:moveTo>
                      <a:pt x="8700" y="11503"/>
                    </a:moveTo>
                    <a:lnTo>
                      <a:pt x="8664" y="12313"/>
                    </a:lnTo>
                    <a:lnTo>
                      <a:pt x="8700" y="13123"/>
                    </a:lnTo>
                    <a:lnTo>
                      <a:pt x="8775" y="13986"/>
                    </a:lnTo>
                    <a:lnTo>
                      <a:pt x="7088" y="13986"/>
                    </a:lnTo>
                    <a:lnTo>
                      <a:pt x="7088" y="11503"/>
                    </a:lnTo>
                    <a:close/>
                    <a:moveTo>
                      <a:pt x="15112" y="3996"/>
                    </a:moveTo>
                    <a:lnTo>
                      <a:pt x="16013" y="4104"/>
                    </a:lnTo>
                    <a:lnTo>
                      <a:pt x="16462" y="4211"/>
                    </a:lnTo>
                    <a:lnTo>
                      <a:pt x="16875" y="4374"/>
                    </a:lnTo>
                    <a:lnTo>
                      <a:pt x="17288" y="4590"/>
                    </a:lnTo>
                    <a:lnTo>
                      <a:pt x="17701" y="4860"/>
                    </a:lnTo>
                    <a:lnTo>
                      <a:pt x="18113" y="5184"/>
                    </a:lnTo>
                    <a:lnTo>
                      <a:pt x="18488" y="5561"/>
                    </a:lnTo>
                    <a:lnTo>
                      <a:pt x="19013" y="6156"/>
                    </a:lnTo>
                    <a:lnTo>
                      <a:pt x="19500" y="6911"/>
                    </a:lnTo>
                    <a:lnTo>
                      <a:pt x="19913" y="7669"/>
                    </a:lnTo>
                    <a:lnTo>
                      <a:pt x="20250" y="8531"/>
                    </a:lnTo>
                    <a:lnTo>
                      <a:pt x="20513" y="9396"/>
                    </a:lnTo>
                    <a:lnTo>
                      <a:pt x="20700" y="10314"/>
                    </a:lnTo>
                    <a:lnTo>
                      <a:pt x="20850" y="11286"/>
                    </a:lnTo>
                    <a:lnTo>
                      <a:pt x="20888" y="12313"/>
                    </a:lnTo>
                    <a:lnTo>
                      <a:pt x="20850" y="13123"/>
                    </a:lnTo>
                    <a:lnTo>
                      <a:pt x="20774" y="13986"/>
                    </a:lnTo>
                    <a:lnTo>
                      <a:pt x="20625" y="14743"/>
                    </a:lnTo>
                    <a:lnTo>
                      <a:pt x="20437" y="15499"/>
                    </a:lnTo>
                    <a:lnTo>
                      <a:pt x="20176" y="16254"/>
                    </a:lnTo>
                    <a:lnTo>
                      <a:pt x="19913" y="16903"/>
                    </a:lnTo>
                    <a:lnTo>
                      <a:pt x="19575" y="17550"/>
                    </a:lnTo>
                    <a:lnTo>
                      <a:pt x="19200" y="18144"/>
                    </a:lnTo>
                    <a:lnTo>
                      <a:pt x="18788" y="18684"/>
                    </a:lnTo>
                    <a:lnTo>
                      <a:pt x="18337" y="19170"/>
                    </a:lnTo>
                    <a:lnTo>
                      <a:pt x="17850" y="19603"/>
                    </a:lnTo>
                    <a:lnTo>
                      <a:pt x="17362" y="19928"/>
                    </a:lnTo>
                    <a:lnTo>
                      <a:pt x="16837" y="20198"/>
                    </a:lnTo>
                    <a:lnTo>
                      <a:pt x="16275" y="20413"/>
                    </a:lnTo>
                    <a:lnTo>
                      <a:pt x="15712" y="20520"/>
                    </a:lnTo>
                    <a:lnTo>
                      <a:pt x="15112" y="20574"/>
                    </a:lnTo>
                    <a:lnTo>
                      <a:pt x="14550" y="20520"/>
                    </a:lnTo>
                    <a:lnTo>
                      <a:pt x="13987" y="20413"/>
                    </a:lnTo>
                    <a:lnTo>
                      <a:pt x="13463" y="20250"/>
                    </a:lnTo>
                    <a:lnTo>
                      <a:pt x="12938" y="19980"/>
                    </a:lnTo>
                    <a:lnTo>
                      <a:pt x="12413" y="19603"/>
                    </a:lnTo>
                    <a:lnTo>
                      <a:pt x="11925" y="19224"/>
                    </a:lnTo>
                    <a:lnTo>
                      <a:pt x="11476" y="18739"/>
                    </a:lnTo>
                    <a:lnTo>
                      <a:pt x="11063" y="18144"/>
                    </a:lnTo>
                    <a:lnTo>
                      <a:pt x="10688" y="17550"/>
                    </a:lnTo>
                    <a:lnTo>
                      <a:pt x="10351" y="16903"/>
                    </a:lnTo>
                    <a:lnTo>
                      <a:pt x="10050" y="16200"/>
                    </a:lnTo>
                    <a:lnTo>
                      <a:pt x="9788" y="15499"/>
                    </a:lnTo>
                    <a:lnTo>
                      <a:pt x="9601" y="14689"/>
                    </a:lnTo>
                    <a:lnTo>
                      <a:pt x="9488" y="13933"/>
                    </a:lnTo>
                    <a:lnTo>
                      <a:pt x="9413" y="13123"/>
                    </a:lnTo>
                    <a:lnTo>
                      <a:pt x="9376" y="12313"/>
                    </a:lnTo>
                    <a:lnTo>
                      <a:pt x="9413" y="11449"/>
                    </a:lnTo>
                    <a:lnTo>
                      <a:pt x="9488" y="10639"/>
                    </a:lnTo>
                    <a:lnTo>
                      <a:pt x="9637" y="9829"/>
                    </a:lnTo>
                    <a:lnTo>
                      <a:pt x="9825" y="9071"/>
                    </a:lnTo>
                    <a:lnTo>
                      <a:pt x="10050" y="8316"/>
                    </a:lnTo>
                    <a:lnTo>
                      <a:pt x="10351" y="7669"/>
                    </a:lnTo>
                    <a:lnTo>
                      <a:pt x="10688" y="7020"/>
                    </a:lnTo>
                    <a:lnTo>
                      <a:pt x="11063" y="6426"/>
                    </a:lnTo>
                    <a:lnTo>
                      <a:pt x="11476" y="5886"/>
                    </a:lnTo>
                    <a:lnTo>
                      <a:pt x="11925" y="5400"/>
                    </a:lnTo>
                    <a:lnTo>
                      <a:pt x="12375" y="5021"/>
                    </a:lnTo>
                    <a:lnTo>
                      <a:pt x="12900" y="4644"/>
                    </a:lnTo>
                    <a:lnTo>
                      <a:pt x="13425" y="4374"/>
                    </a:lnTo>
                    <a:lnTo>
                      <a:pt x="13951" y="4159"/>
                    </a:lnTo>
                    <a:lnTo>
                      <a:pt x="14550" y="4050"/>
                    </a:lnTo>
                    <a:lnTo>
                      <a:pt x="15112" y="3996"/>
                    </a:lnTo>
                    <a:close/>
                    <a:moveTo>
                      <a:pt x="638" y="0"/>
                    </a:moveTo>
                    <a:lnTo>
                      <a:pt x="488" y="109"/>
                    </a:lnTo>
                    <a:lnTo>
                      <a:pt x="339" y="216"/>
                    </a:lnTo>
                    <a:lnTo>
                      <a:pt x="225" y="324"/>
                    </a:lnTo>
                    <a:lnTo>
                      <a:pt x="113" y="540"/>
                    </a:lnTo>
                    <a:lnTo>
                      <a:pt x="38" y="701"/>
                    </a:lnTo>
                    <a:lnTo>
                      <a:pt x="0" y="919"/>
                    </a:lnTo>
                    <a:lnTo>
                      <a:pt x="0" y="14040"/>
                    </a:lnTo>
                    <a:lnTo>
                      <a:pt x="38" y="14256"/>
                    </a:lnTo>
                    <a:lnTo>
                      <a:pt x="113" y="14473"/>
                    </a:lnTo>
                    <a:lnTo>
                      <a:pt x="225" y="14634"/>
                    </a:lnTo>
                    <a:lnTo>
                      <a:pt x="339" y="14796"/>
                    </a:lnTo>
                    <a:lnTo>
                      <a:pt x="488" y="14904"/>
                    </a:lnTo>
                    <a:lnTo>
                      <a:pt x="638" y="14959"/>
                    </a:lnTo>
                    <a:lnTo>
                      <a:pt x="826" y="15013"/>
                    </a:lnTo>
                    <a:lnTo>
                      <a:pt x="8925" y="15013"/>
                    </a:lnTo>
                    <a:lnTo>
                      <a:pt x="9075" y="15553"/>
                    </a:lnTo>
                    <a:lnTo>
                      <a:pt x="9226" y="16039"/>
                    </a:lnTo>
                    <a:lnTo>
                      <a:pt x="9376" y="16579"/>
                    </a:lnTo>
                    <a:lnTo>
                      <a:pt x="9563" y="17064"/>
                    </a:lnTo>
                    <a:lnTo>
                      <a:pt x="9788" y="17550"/>
                    </a:lnTo>
                    <a:lnTo>
                      <a:pt x="10050" y="18036"/>
                    </a:lnTo>
                    <a:lnTo>
                      <a:pt x="10275" y="18469"/>
                    </a:lnTo>
                    <a:lnTo>
                      <a:pt x="10575" y="18900"/>
                    </a:lnTo>
                    <a:lnTo>
                      <a:pt x="11025" y="19494"/>
                    </a:lnTo>
                    <a:lnTo>
                      <a:pt x="11550" y="20034"/>
                    </a:lnTo>
                    <a:lnTo>
                      <a:pt x="12075" y="20520"/>
                    </a:lnTo>
                    <a:lnTo>
                      <a:pt x="12675" y="20899"/>
                    </a:lnTo>
                    <a:lnTo>
                      <a:pt x="13237" y="21223"/>
                    </a:lnTo>
                    <a:lnTo>
                      <a:pt x="13875" y="21439"/>
                    </a:lnTo>
                    <a:lnTo>
                      <a:pt x="14476" y="21548"/>
                    </a:lnTo>
                    <a:lnTo>
                      <a:pt x="15112" y="21600"/>
                    </a:lnTo>
                    <a:lnTo>
                      <a:pt x="15788" y="21548"/>
                    </a:lnTo>
                    <a:lnTo>
                      <a:pt x="16425" y="21384"/>
                    </a:lnTo>
                    <a:lnTo>
                      <a:pt x="17025" y="21169"/>
                    </a:lnTo>
                    <a:lnTo>
                      <a:pt x="17625" y="20844"/>
                    </a:lnTo>
                    <a:lnTo>
                      <a:pt x="18187" y="20468"/>
                    </a:lnTo>
                    <a:lnTo>
                      <a:pt x="18750" y="19980"/>
                    </a:lnTo>
                    <a:lnTo>
                      <a:pt x="19238" y="19494"/>
                    </a:lnTo>
                    <a:lnTo>
                      <a:pt x="19687" y="18848"/>
                    </a:lnTo>
                    <a:lnTo>
                      <a:pt x="20100" y="18199"/>
                    </a:lnTo>
                    <a:lnTo>
                      <a:pt x="20475" y="17496"/>
                    </a:lnTo>
                    <a:lnTo>
                      <a:pt x="20812" y="16740"/>
                    </a:lnTo>
                    <a:lnTo>
                      <a:pt x="21075" y="15930"/>
                    </a:lnTo>
                    <a:lnTo>
                      <a:pt x="21301" y="15066"/>
                    </a:lnTo>
                    <a:lnTo>
                      <a:pt x="21450" y="14149"/>
                    </a:lnTo>
                    <a:lnTo>
                      <a:pt x="21562" y="13230"/>
                    </a:lnTo>
                    <a:lnTo>
                      <a:pt x="21600" y="12313"/>
                    </a:lnTo>
                    <a:lnTo>
                      <a:pt x="21562" y="11719"/>
                    </a:lnTo>
                    <a:lnTo>
                      <a:pt x="21524" y="11179"/>
                    </a:lnTo>
                    <a:lnTo>
                      <a:pt x="21488" y="10639"/>
                    </a:lnTo>
                    <a:lnTo>
                      <a:pt x="21413" y="10099"/>
                    </a:lnTo>
                    <a:lnTo>
                      <a:pt x="21301" y="9559"/>
                    </a:lnTo>
                    <a:lnTo>
                      <a:pt x="21187" y="9019"/>
                    </a:lnTo>
                    <a:lnTo>
                      <a:pt x="20888" y="8046"/>
                    </a:lnTo>
                    <a:lnTo>
                      <a:pt x="20475" y="7074"/>
                    </a:lnTo>
                    <a:lnTo>
                      <a:pt x="20025" y="6210"/>
                    </a:lnTo>
                    <a:lnTo>
                      <a:pt x="19763" y="5831"/>
                    </a:lnTo>
                    <a:lnTo>
                      <a:pt x="19500" y="5454"/>
                    </a:lnTo>
                    <a:lnTo>
                      <a:pt x="19200" y="5076"/>
                    </a:lnTo>
                    <a:lnTo>
                      <a:pt x="18900" y="4751"/>
                    </a:lnTo>
                    <a:lnTo>
                      <a:pt x="18375" y="4266"/>
                    </a:lnTo>
                    <a:lnTo>
                      <a:pt x="17850" y="3834"/>
                    </a:lnTo>
                    <a:lnTo>
                      <a:pt x="17288" y="3510"/>
                    </a:lnTo>
                    <a:lnTo>
                      <a:pt x="16725" y="3294"/>
                    </a:lnTo>
                    <a:lnTo>
                      <a:pt x="16725" y="919"/>
                    </a:lnTo>
                    <a:lnTo>
                      <a:pt x="16650" y="701"/>
                    </a:lnTo>
                    <a:lnTo>
                      <a:pt x="16576" y="540"/>
                    </a:lnTo>
                    <a:lnTo>
                      <a:pt x="16500" y="324"/>
                    </a:lnTo>
                    <a:lnTo>
                      <a:pt x="16350" y="216"/>
                    </a:lnTo>
                    <a:lnTo>
                      <a:pt x="16237" y="109"/>
                    </a:lnTo>
                    <a:lnTo>
                      <a:pt x="160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6" name="Google Shape;1862;p53"/>
              <p:cNvSpPr/>
              <p:nvPr/>
            </p:nvSpPr>
            <p:spPr>
              <a:xfrm>
                <a:off x="212875" y="190924"/>
                <a:ext cx="174176" cy="174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98" y="1522"/>
                    </a:moveTo>
                    <a:lnTo>
                      <a:pt x="12321" y="1600"/>
                    </a:lnTo>
                    <a:lnTo>
                      <a:pt x="13759" y="1922"/>
                    </a:lnTo>
                    <a:lnTo>
                      <a:pt x="14398" y="2161"/>
                    </a:lnTo>
                    <a:lnTo>
                      <a:pt x="15040" y="2480"/>
                    </a:lnTo>
                    <a:lnTo>
                      <a:pt x="15678" y="2880"/>
                    </a:lnTo>
                    <a:lnTo>
                      <a:pt x="16320" y="3280"/>
                    </a:lnTo>
                    <a:lnTo>
                      <a:pt x="16878" y="3680"/>
                    </a:lnTo>
                    <a:lnTo>
                      <a:pt x="16478" y="3999"/>
                    </a:lnTo>
                    <a:lnTo>
                      <a:pt x="16320" y="4241"/>
                    </a:lnTo>
                    <a:lnTo>
                      <a:pt x="16320" y="4799"/>
                    </a:lnTo>
                    <a:lnTo>
                      <a:pt x="16478" y="5122"/>
                    </a:lnTo>
                    <a:lnTo>
                      <a:pt x="16801" y="5280"/>
                    </a:lnTo>
                    <a:lnTo>
                      <a:pt x="17359" y="5280"/>
                    </a:lnTo>
                    <a:lnTo>
                      <a:pt x="17601" y="5122"/>
                    </a:lnTo>
                    <a:lnTo>
                      <a:pt x="17920" y="4722"/>
                    </a:lnTo>
                    <a:lnTo>
                      <a:pt x="18320" y="5280"/>
                    </a:lnTo>
                    <a:lnTo>
                      <a:pt x="18720" y="5922"/>
                    </a:lnTo>
                    <a:lnTo>
                      <a:pt x="19120" y="6560"/>
                    </a:lnTo>
                    <a:lnTo>
                      <a:pt x="19358" y="7202"/>
                    </a:lnTo>
                    <a:lnTo>
                      <a:pt x="19678" y="7841"/>
                    </a:lnTo>
                    <a:lnTo>
                      <a:pt x="20000" y="9279"/>
                    </a:lnTo>
                    <a:lnTo>
                      <a:pt x="20078" y="10002"/>
                    </a:lnTo>
                    <a:lnTo>
                      <a:pt x="19758" y="10079"/>
                    </a:lnTo>
                    <a:lnTo>
                      <a:pt x="19520" y="10240"/>
                    </a:lnTo>
                    <a:lnTo>
                      <a:pt x="19358" y="10479"/>
                    </a:lnTo>
                    <a:lnTo>
                      <a:pt x="19358" y="11040"/>
                    </a:lnTo>
                    <a:lnTo>
                      <a:pt x="19520" y="11279"/>
                    </a:lnTo>
                    <a:lnTo>
                      <a:pt x="19758" y="11440"/>
                    </a:lnTo>
                    <a:lnTo>
                      <a:pt x="20078" y="11521"/>
                    </a:lnTo>
                    <a:lnTo>
                      <a:pt x="20000" y="12240"/>
                    </a:lnTo>
                    <a:lnTo>
                      <a:pt x="19678" y="13679"/>
                    </a:lnTo>
                    <a:lnTo>
                      <a:pt x="19358" y="14401"/>
                    </a:lnTo>
                    <a:lnTo>
                      <a:pt x="19120" y="15040"/>
                    </a:lnTo>
                    <a:lnTo>
                      <a:pt x="18720" y="15601"/>
                    </a:lnTo>
                    <a:lnTo>
                      <a:pt x="18320" y="16240"/>
                    </a:lnTo>
                    <a:lnTo>
                      <a:pt x="17920" y="16801"/>
                    </a:lnTo>
                    <a:lnTo>
                      <a:pt x="17601" y="16478"/>
                    </a:lnTo>
                    <a:lnTo>
                      <a:pt x="17359" y="16320"/>
                    </a:lnTo>
                    <a:lnTo>
                      <a:pt x="17039" y="16240"/>
                    </a:lnTo>
                    <a:lnTo>
                      <a:pt x="16801" y="16320"/>
                    </a:lnTo>
                    <a:lnTo>
                      <a:pt x="16478" y="16478"/>
                    </a:lnTo>
                    <a:lnTo>
                      <a:pt x="16320" y="16720"/>
                    </a:lnTo>
                    <a:lnTo>
                      <a:pt x="16320" y="17278"/>
                    </a:lnTo>
                    <a:lnTo>
                      <a:pt x="16478" y="17520"/>
                    </a:lnTo>
                    <a:lnTo>
                      <a:pt x="16878" y="17839"/>
                    </a:lnTo>
                    <a:lnTo>
                      <a:pt x="16320" y="18320"/>
                    </a:lnTo>
                    <a:lnTo>
                      <a:pt x="15678" y="18720"/>
                    </a:lnTo>
                    <a:lnTo>
                      <a:pt x="15040" y="19039"/>
                    </a:lnTo>
                    <a:lnTo>
                      <a:pt x="14398" y="19358"/>
                    </a:lnTo>
                    <a:lnTo>
                      <a:pt x="13759" y="19600"/>
                    </a:lnTo>
                    <a:lnTo>
                      <a:pt x="13040" y="19758"/>
                    </a:lnTo>
                    <a:lnTo>
                      <a:pt x="12321" y="19920"/>
                    </a:lnTo>
                    <a:lnTo>
                      <a:pt x="11598" y="20000"/>
                    </a:lnTo>
                    <a:lnTo>
                      <a:pt x="11521" y="19758"/>
                    </a:lnTo>
                    <a:lnTo>
                      <a:pt x="11360" y="19520"/>
                    </a:lnTo>
                    <a:lnTo>
                      <a:pt x="11121" y="19358"/>
                    </a:lnTo>
                    <a:lnTo>
                      <a:pt x="10798" y="19278"/>
                    </a:lnTo>
                    <a:lnTo>
                      <a:pt x="10560" y="19358"/>
                    </a:lnTo>
                    <a:lnTo>
                      <a:pt x="10321" y="19520"/>
                    </a:lnTo>
                    <a:lnTo>
                      <a:pt x="10160" y="19758"/>
                    </a:lnTo>
                    <a:lnTo>
                      <a:pt x="10079" y="20000"/>
                    </a:lnTo>
                    <a:lnTo>
                      <a:pt x="9360" y="19920"/>
                    </a:lnTo>
                    <a:lnTo>
                      <a:pt x="8641" y="19758"/>
                    </a:lnTo>
                    <a:lnTo>
                      <a:pt x="7921" y="19600"/>
                    </a:lnTo>
                    <a:lnTo>
                      <a:pt x="7199" y="19358"/>
                    </a:lnTo>
                    <a:lnTo>
                      <a:pt x="5922" y="18720"/>
                    </a:lnTo>
                    <a:lnTo>
                      <a:pt x="5360" y="18320"/>
                    </a:lnTo>
                    <a:lnTo>
                      <a:pt x="4799" y="17839"/>
                    </a:lnTo>
                    <a:lnTo>
                      <a:pt x="5122" y="17520"/>
                    </a:lnTo>
                    <a:lnTo>
                      <a:pt x="5280" y="17278"/>
                    </a:lnTo>
                    <a:lnTo>
                      <a:pt x="5360" y="16959"/>
                    </a:lnTo>
                    <a:lnTo>
                      <a:pt x="5280" y="16720"/>
                    </a:lnTo>
                    <a:lnTo>
                      <a:pt x="5122" y="16478"/>
                    </a:lnTo>
                    <a:lnTo>
                      <a:pt x="4880" y="16320"/>
                    </a:lnTo>
                    <a:lnTo>
                      <a:pt x="4641" y="16240"/>
                    </a:lnTo>
                    <a:lnTo>
                      <a:pt x="4319" y="16320"/>
                    </a:lnTo>
                    <a:lnTo>
                      <a:pt x="4080" y="16478"/>
                    </a:lnTo>
                    <a:lnTo>
                      <a:pt x="3761" y="16801"/>
                    </a:lnTo>
                    <a:lnTo>
                      <a:pt x="3280" y="16240"/>
                    </a:lnTo>
                    <a:lnTo>
                      <a:pt x="2880" y="15601"/>
                    </a:lnTo>
                    <a:lnTo>
                      <a:pt x="2561" y="15040"/>
                    </a:lnTo>
                    <a:lnTo>
                      <a:pt x="2242" y="14401"/>
                    </a:lnTo>
                    <a:lnTo>
                      <a:pt x="2000" y="13679"/>
                    </a:lnTo>
                    <a:lnTo>
                      <a:pt x="1761" y="12959"/>
                    </a:lnTo>
                    <a:lnTo>
                      <a:pt x="1680" y="12240"/>
                    </a:lnTo>
                    <a:lnTo>
                      <a:pt x="1519" y="11521"/>
                    </a:lnTo>
                    <a:lnTo>
                      <a:pt x="1600" y="11521"/>
                    </a:lnTo>
                    <a:lnTo>
                      <a:pt x="1842" y="11440"/>
                    </a:lnTo>
                    <a:lnTo>
                      <a:pt x="2080" y="11279"/>
                    </a:lnTo>
                    <a:lnTo>
                      <a:pt x="2242" y="11040"/>
                    </a:lnTo>
                    <a:lnTo>
                      <a:pt x="2319" y="10802"/>
                    </a:lnTo>
                    <a:lnTo>
                      <a:pt x="2242" y="10479"/>
                    </a:lnTo>
                    <a:lnTo>
                      <a:pt x="2080" y="10240"/>
                    </a:lnTo>
                    <a:lnTo>
                      <a:pt x="1842" y="10079"/>
                    </a:lnTo>
                    <a:lnTo>
                      <a:pt x="1600" y="10002"/>
                    </a:lnTo>
                    <a:lnTo>
                      <a:pt x="1519" y="10002"/>
                    </a:lnTo>
                    <a:lnTo>
                      <a:pt x="1680" y="9279"/>
                    </a:lnTo>
                    <a:lnTo>
                      <a:pt x="1761" y="8560"/>
                    </a:lnTo>
                    <a:lnTo>
                      <a:pt x="2000" y="7841"/>
                    </a:lnTo>
                    <a:lnTo>
                      <a:pt x="2242" y="7202"/>
                    </a:lnTo>
                    <a:lnTo>
                      <a:pt x="2561" y="6560"/>
                    </a:lnTo>
                    <a:lnTo>
                      <a:pt x="2880" y="5922"/>
                    </a:lnTo>
                    <a:lnTo>
                      <a:pt x="3280" y="5280"/>
                    </a:lnTo>
                    <a:lnTo>
                      <a:pt x="3761" y="4722"/>
                    </a:lnTo>
                    <a:lnTo>
                      <a:pt x="4080" y="5122"/>
                    </a:lnTo>
                    <a:lnTo>
                      <a:pt x="4319" y="5280"/>
                    </a:lnTo>
                    <a:lnTo>
                      <a:pt x="4880" y="5280"/>
                    </a:lnTo>
                    <a:lnTo>
                      <a:pt x="5122" y="5122"/>
                    </a:lnTo>
                    <a:lnTo>
                      <a:pt x="5280" y="4799"/>
                    </a:lnTo>
                    <a:lnTo>
                      <a:pt x="5360" y="4561"/>
                    </a:lnTo>
                    <a:lnTo>
                      <a:pt x="5280" y="4241"/>
                    </a:lnTo>
                    <a:lnTo>
                      <a:pt x="5122" y="3999"/>
                    </a:lnTo>
                    <a:lnTo>
                      <a:pt x="4799" y="3680"/>
                    </a:lnTo>
                    <a:lnTo>
                      <a:pt x="5922" y="2880"/>
                    </a:lnTo>
                    <a:lnTo>
                      <a:pt x="6560" y="2480"/>
                    </a:lnTo>
                    <a:lnTo>
                      <a:pt x="7199" y="2161"/>
                    </a:lnTo>
                    <a:lnTo>
                      <a:pt x="7921" y="1922"/>
                    </a:lnTo>
                    <a:lnTo>
                      <a:pt x="9360" y="1600"/>
                    </a:lnTo>
                    <a:lnTo>
                      <a:pt x="10079" y="1522"/>
                    </a:lnTo>
                    <a:lnTo>
                      <a:pt x="10160" y="1761"/>
                    </a:lnTo>
                    <a:lnTo>
                      <a:pt x="10321" y="2000"/>
                    </a:lnTo>
                    <a:lnTo>
                      <a:pt x="10560" y="2161"/>
                    </a:lnTo>
                    <a:lnTo>
                      <a:pt x="10798" y="2242"/>
                    </a:lnTo>
                    <a:lnTo>
                      <a:pt x="11121" y="2161"/>
                    </a:lnTo>
                    <a:lnTo>
                      <a:pt x="11360" y="2000"/>
                    </a:lnTo>
                    <a:lnTo>
                      <a:pt x="11521" y="1761"/>
                    </a:lnTo>
                    <a:lnTo>
                      <a:pt x="11598" y="1522"/>
                    </a:lnTo>
                    <a:close/>
                    <a:moveTo>
                      <a:pt x="9760" y="0"/>
                    </a:moveTo>
                    <a:lnTo>
                      <a:pt x="8641" y="161"/>
                    </a:lnTo>
                    <a:lnTo>
                      <a:pt x="7599" y="481"/>
                    </a:lnTo>
                    <a:lnTo>
                      <a:pt x="6641" y="800"/>
                    </a:lnTo>
                    <a:lnTo>
                      <a:pt x="5680" y="1280"/>
                    </a:lnTo>
                    <a:lnTo>
                      <a:pt x="4799" y="1842"/>
                    </a:lnTo>
                    <a:lnTo>
                      <a:pt x="3999" y="2480"/>
                    </a:lnTo>
                    <a:lnTo>
                      <a:pt x="3200" y="3122"/>
                    </a:lnTo>
                    <a:lnTo>
                      <a:pt x="2480" y="3922"/>
                    </a:lnTo>
                    <a:lnTo>
                      <a:pt x="1842" y="4722"/>
                    </a:lnTo>
                    <a:lnTo>
                      <a:pt x="1361" y="5599"/>
                    </a:lnTo>
                    <a:lnTo>
                      <a:pt x="880" y="6560"/>
                    </a:lnTo>
                    <a:lnTo>
                      <a:pt x="481" y="7602"/>
                    </a:lnTo>
                    <a:lnTo>
                      <a:pt x="242" y="8560"/>
                    </a:lnTo>
                    <a:lnTo>
                      <a:pt x="81" y="9679"/>
                    </a:lnTo>
                    <a:lnTo>
                      <a:pt x="0" y="10802"/>
                    </a:lnTo>
                    <a:lnTo>
                      <a:pt x="81" y="11840"/>
                    </a:lnTo>
                    <a:lnTo>
                      <a:pt x="242" y="12959"/>
                    </a:lnTo>
                    <a:lnTo>
                      <a:pt x="481" y="14001"/>
                    </a:lnTo>
                    <a:lnTo>
                      <a:pt x="880" y="14959"/>
                    </a:lnTo>
                    <a:lnTo>
                      <a:pt x="1361" y="15920"/>
                    </a:lnTo>
                    <a:lnTo>
                      <a:pt x="1842" y="16801"/>
                    </a:lnTo>
                    <a:lnTo>
                      <a:pt x="2480" y="17601"/>
                    </a:lnTo>
                    <a:lnTo>
                      <a:pt x="3200" y="18400"/>
                    </a:lnTo>
                    <a:lnTo>
                      <a:pt x="3999" y="19120"/>
                    </a:lnTo>
                    <a:lnTo>
                      <a:pt x="4799" y="19678"/>
                    </a:lnTo>
                    <a:lnTo>
                      <a:pt x="5680" y="20239"/>
                    </a:lnTo>
                    <a:lnTo>
                      <a:pt x="6641" y="20720"/>
                    </a:lnTo>
                    <a:lnTo>
                      <a:pt x="7599" y="21039"/>
                    </a:lnTo>
                    <a:lnTo>
                      <a:pt x="8641" y="21358"/>
                    </a:lnTo>
                    <a:lnTo>
                      <a:pt x="9760" y="21519"/>
                    </a:lnTo>
                    <a:lnTo>
                      <a:pt x="10798" y="21600"/>
                    </a:lnTo>
                    <a:lnTo>
                      <a:pt x="11921" y="21519"/>
                    </a:lnTo>
                    <a:lnTo>
                      <a:pt x="12959" y="21358"/>
                    </a:lnTo>
                    <a:lnTo>
                      <a:pt x="13998" y="21039"/>
                    </a:lnTo>
                    <a:lnTo>
                      <a:pt x="15040" y="20720"/>
                    </a:lnTo>
                    <a:lnTo>
                      <a:pt x="16001" y="20239"/>
                    </a:lnTo>
                    <a:lnTo>
                      <a:pt x="16878" y="19678"/>
                    </a:lnTo>
                    <a:lnTo>
                      <a:pt x="17678" y="19120"/>
                    </a:lnTo>
                    <a:lnTo>
                      <a:pt x="18478" y="18400"/>
                    </a:lnTo>
                    <a:lnTo>
                      <a:pt x="19120" y="17601"/>
                    </a:lnTo>
                    <a:lnTo>
                      <a:pt x="19758" y="16801"/>
                    </a:lnTo>
                    <a:lnTo>
                      <a:pt x="20320" y="15920"/>
                    </a:lnTo>
                    <a:lnTo>
                      <a:pt x="20800" y="14959"/>
                    </a:lnTo>
                    <a:lnTo>
                      <a:pt x="21119" y="14001"/>
                    </a:lnTo>
                    <a:lnTo>
                      <a:pt x="21439" y="12959"/>
                    </a:lnTo>
                    <a:lnTo>
                      <a:pt x="21600" y="11840"/>
                    </a:lnTo>
                    <a:lnTo>
                      <a:pt x="21600" y="9679"/>
                    </a:lnTo>
                    <a:lnTo>
                      <a:pt x="21439" y="8560"/>
                    </a:lnTo>
                    <a:lnTo>
                      <a:pt x="21119" y="7602"/>
                    </a:lnTo>
                    <a:lnTo>
                      <a:pt x="20800" y="6560"/>
                    </a:lnTo>
                    <a:lnTo>
                      <a:pt x="20320" y="5599"/>
                    </a:lnTo>
                    <a:lnTo>
                      <a:pt x="19758" y="4722"/>
                    </a:lnTo>
                    <a:lnTo>
                      <a:pt x="19120" y="3922"/>
                    </a:lnTo>
                    <a:lnTo>
                      <a:pt x="18478" y="3122"/>
                    </a:lnTo>
                    <a:lnTo>
                      <a:pt x="17678" y="2480"/>
                    </a:lnTo>
                    <a:lnTo>
                      <a:pt x="16878" y="1842"/>
                    </a:lnTo>
                    <a:lnTo>
                      <a:pt x="16001" y="1280"/>
                    </a:lnTo>
                    <a:lnTo>
                      <a:pt x="15040" y="800"/>
                    </a:lnTo>
                    <a:lnTo>
                      <a:pt x="13998" y="481"/>
                    </a:lnTo>
                    <a:lnTo>
                      <a:pt x="12959" y="161"/>
                    </a:lnTo>
                    <a:lnTo>
                      <a:pt x="119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7" name="Google Shape;1863;p53"/>
              <p:cNvSpPr/>
              <p:nvPr/>
            </p:nvSpPr>
            <p:spPr>
              <a:xfrm>
                <a:off x="279325" y="225124"/>
                <a:ext cx="39976" cy="88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44" y="11194"/>
                    </a:moveTo>
                    <a:lnTo>
                      <a:pt x="12887" y="11353"/>
                    </a:lnTo>
                    <a:lnTo>
                      <a:pt x="13941" y="11665"/>
                    </a:lnTo>
                    <a:lnTo>
                      <a:pt x="14630" y="12141"/>
                    </a:lnTo>
                    <a:lnTo>
                      <a:pt x="14981" y="12929"/>
                    </a:lnTo>
                    <a:lnTo>
                      <a:pt x="14630" y="13559"/>
                    </a:lnTo>
                    <a:lnTo>
                      <a:pt x="13941" y="14029"/>
                    </a:lnTo>
                    <a:lnTo>
                      <a:pt x="12887" y="14506"/>
                    </a:lnTo>
                    <a:lnTo>
                      <a:pt x="11144" y="14659"/>
                    </a:lnTo>
                    <a:lnTo>
                      <a:pt x="9753" y="14506"/>
                    </a:lnTo>
                    <a:lnTo>
                      <a:pt x="8713" y="14029"/>
                    </a:lnTo>
                    <a:lnTo>
                      <a:pt x="7659" y="13559"/>
                    </a:lnTo>
                    <a:lnTo>
                      <a:pt x="7322" y="12929"/>
                    </a:lnTo>
                    <a:lnTo>
                      <a:pt x="7659" y="12141"/>
                    </a:lnTo>
                    <a:lnTo>
                      <a:pt x="8713" y="11665"/>
                    </a:lnTo>
                    <a:lnTo>
                      <a:pt x="9753" y="11353"/>
                    </a:lnTo>
                    <a:lnTo>
                      <a:pt x="11144" y="11194"/>
                    </a:lnTo>
                    <a:close/>
                    <a:moveTo>
                      <a:pt x="11144" y="0"/>
                    </a:moveTo>
                    <a:lnTo>
                      <a:pt x="10104" y="159"/>
                    </a:lnTo>
                    <a:lnTo>
                      <a:pt x="9064" y="470"/>
                    </a:lnTo>
                    <a:lnTo>
                      <a:pt x="8362" y="947"/>
                    </a:lnTo>
                    <a:lnTo>
                      <a:pt x="8011" y="1576"/>
                    </a:lnTo>
                    <a:lnTo>
                      <a:pt x="8011" y="8353"/>
                    </a:lnTo>
                    <a:lnTo>
                      <a:pt x="6619" y="8671"/>
                    </a:lnTo>
                    <a:lnTo>
                      <a:pt x="5228" y="9141"/>
                    </a:lnTo>
                    <a:lnTo>
                      <a:pt x="3836" y="9618"/>
                    </a:lnTo>
                    <a:lnTo>
                      <a:pt x="2783" y="10088"/>
                    </a:lnTo>
                    <a:lnTo>
                      <a:pt x="2094" y="10718"/>
                    </a:lnTo>
                    <a:lnTo>
                      <a:pt x="1391" y="11353"/>
                    </a:lnTo>
                    <a:lnTo>
                      <a:pt x="1040" y="12141"/>
                    </a:lnTo>
                    <a:lnTo>
                      <a:pt x="1040" y="13870"/>
                    </a:lnTo>
                    <a:lnTo>
                      <a:pt x="1743" y="14659"/>
                    </a:lnTo>
                    <a:lnTo>
                      <a:pt x="2783" y="15447"/>
                    </a:lnTo>
                    <a:lnTo>
                      <a:pt x="3836" y="16235"/>
                    </a:lnTo>
                    <a:lnTo>
                      <a:pt x="351" y="19388"/>
                    </a:lnTo>
                    <a:lnTo>
                      <a:pt x="0" y="20024"/>
                    </a:lnTo>
                    <a:lnTo>
                      <a:pt x="351" y="20653"/>
                    </a:lnTo>
                    <a:lnTo>
                      <a:pt x="1040" y="21123"/>
                    </a:lnTo>
                    <a:lnTo>
                      <a:pt x="2094" y="21441"/>
                    </a:lnTo>
                    <a:lnTo>
                      <a:pt x="3134" y="21600"/>
                    </a:lnTo>
                    <a:lnTo>
                      <a:pt x="4525" y="21441"/>
                    </a:lnTo>
                    <a:lnTo>
                      <a:pt x="5579" y="21282"/>
                    </a:lnTo>
                    <a:lnTo>
                      <a:pt x="6268" y="20812"/>
                    </a:lnTo>
                    <a:lnTo>
                      <a:pt x="9753" y="17500"/>
                    </a:lnTo>
                    <a:lnTo>
                      <a:pt x="13238" y="17500"/>
                    </a:lnTo>
                    <a:lnTo>
                      <a:pt x="15332" y="17182"/>
                    </a:lnTo>
                    <a:lnTo>
                      <a:pt x="17075" y="16712"/>
                    </a:lnTo>
                    <a:lnTo>
                      <a:pt x="18466" y="16235"/>
                    </a:lnTo>
                    <a:lnTo>
                      <a:pt x="19857" y="15447"/>
                    </a:lnTo>
                    <a:lnTo>
                      <a:pt x="20911" y="14659"/>
                    </a:lnTo>
                    <a:lnTo>
                      <a:pt x="21262" y="13870"/>
                    </a:lnTo>
                    <a:lnTo>
                      <a:pt x="21600" y="12929"/>
                    </a:lnTo>
                    <a:lnTo>
                      <a:pt x="21600" y="12141"/>
                    </a:lnTo>
                    <a:lnTo>
                      <a:pt x="20911" y="11353"/>
                    </a:lnTo>
                    <a:lnTo>
                      <a:pt x="20560" y="10718"/>
                    </a:lnTo>
                    <a:lnTo>
                      <a:pt x="19520" y="10088"/>
                    </a:lnTo>
                    <a:lnTo>
                      <a:pt x="18466" y="9618"/>
                    </a:lnTo>
                    <a:lnTo>
                      <a:pt x="17426" y="9141"/>
                    </a:lnTo>
                    <a:lnTo>
                      <a:pt x="16035" y="8671"/>
                    </a:lnTo>
                    <a:lnTo>
                      <a:pt x="14630" y="8353"/>
                    </a:lnTo>
                    <a:lnTo>
                      <a:pt x="14630" y="1576"/>
                    </a:lnTo>
                    <a:lnTo>
                      <a:pt x="14292" y="947"/>
                    </a:lnTo>
                    <a:lnTo>
                      <a:pt x="13589" y="470"/>
                    </a:lnTo>
                    <a:lnTo>
                      <a:pt x="12549" y="159"/>
                    </a:lnTo>
                    <a:lnTo>
                      <a:pt x="11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498;p7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577" name="Google Shape;499;p7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580" name="Google Shape;500;p7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578" name="Google Shape;501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9" name="Google Shape;502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81" name="Google Shape;503;p7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584" name="Google Shape;504;p7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582" name="Google Shape;505;p7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3" name="Google Shape;506;p7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7" name="Google Shape;507;p7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585" name="Google Shape;508;p7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6" name="Google Shape;509;p7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0" name="Google Shape;510;p7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588" name="Google Shape;511;p7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9" name="Google Shape;512;p7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3" name="Google Shape;513;p7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591" name="Google Shape;514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2" name="Google Shape;515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6" name="Google Shape;516;p7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594" name="Google Shape;517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5" name="Google Shape;518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97" name="Google Shape;519;p7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98" name="Google Shape;520;p7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60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01" name="مستوى النص الأول…"/>
          <p:cNvSpPr txBox="1"/>
          <p:nvPr>
            <p:ph type="body" sz="quarter" idx="1"/>
          </p:nvPr>
        </p:nvSpPr>
        <p:spPr>
          <a:xfrm>
            <a:off x="5558685" y="2109349"/>
            <a:ext cx="2417401" cy="396901"/>
          </a:xfrm>
          <a:prstGeom prst="rect">
            <a:avLst/>
          </a:prstGeom>
        </p:spPr>
        <p:txBody>
          <a:bodyPr/>
          <a:lstStyle>
            <a:lvl1pPr algn="l">
              <a:defRPr b="1" sz="2000">
                <a:solidFill>
                  <a:schemeClr val="accent1"/>
                </a:solidFill>
              </a:defRPr>
            </a:lvl1pPr>
            <a:lvl2pPr algn="l">
              <a:defRPr b="1" sz="2000">
                <a:solidFill>
                  <a:schemeClr val="accent1"/>
                </a:solidFill>
              </a:defRPr>
            </a:lvl2pPr>
            <a:lvl3pPr algn="l">
              <a:defRPr b="1" sz="2000">
                <a:solidFill>
                  <a:schemeClr val="accent1"/>
                </a:solidFill>
              </a:defRPr>
            </a:lvl3pPr>
            <a:lvl4pPr algn="l">
              <a:defRPr b="1" sz="2000">
                <a:solidFill>
                  <a:schemeClr val="accent1"/>
                </a:solidFill>
              </a:defRPr>
            </a:lvl4pPr>
            <a:lvl5pPr algn="l">
              <a:defRPr b="1" sz="20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02" name="Google Shape;524;p7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3" name="Google Shape;525;p7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4" name="Google Shape;526;p7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5" name="Google Shape;528;p7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6" name="Google Shape;529;p7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7" name="Google Shape;530;p7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8" name="Google Shape;532;p7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9" name="Google Shape;533;p7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0" name="Google Shape;534;p7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1" name="Google Shape;535;p7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2" name="Google Shape;537;p7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3" name="Google Shape;538;p7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4" name="Google Shape;539;p7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5" name="Google Shape;540;p7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6" name="Google Shape;541;p7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7" name="Google Shape;542;p7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8" name="Google Shape;543;p7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9" name="Google Shape;544;p7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0" name="Google Shape;545;p7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1" name="Google Shape;547;p7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2" name="Google Shape;548;p7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3" name="Google Shape;549;p7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4" name="Google Shape;550;p7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5" name="Google Shape;551;p7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6" name="Google Shape;552;p7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7" name="Google Shape;553;p7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8" name="Google Shape;554;p7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9" name="Google Shape;555;p7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0" name="Google Shape;557;p7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1" name="Google Shape;558;p7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2" name="Google Shape;559;p7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3" name="Google Shape;560;p7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4" name="Google Shape;562;p7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5" name="Google Shape;563;p7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6" name="Google Shape;564;p7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7" name="Google Shape;565;p7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8" name="Google Shape;567;p7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9" name="Google Shape;568;p7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0" name="Google Shape;569;p7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1" name="Google Shape;570;p7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2" name="Google Shape;572;p7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3" name="Google Shape;573;p7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4" name="Google Shape;632;p19"/>
          <p:cNvSpPr txBox="1"/>
          <p:nvPr/>
        </p:nvSpPr>
        <p:spPr>
          <a:xfrm rot="5400000">
            <a:off x="-323085" y="3763688"/>
            <a:ext cx="1052294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645" name="Google Shape;1105;p42"/>
          <p:cNvSpPr/>
          <p:nvPr/>
        </p:nvSpPr>
        <p:spPr>
          <a:xfrm>
            <a:off x="81025" y="3246603"/>
            <a:ext cx="244074" cy="218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chemeClr val="accent3">
              <a:lumOff val="7549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646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7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7"/>
          <a:stretch>
            <a:fillRect/>
          </a:stretch>
        </p:blipFill>
        <p:spPr>
          <a:xfrm>
            <a:off x="3375008" y="290890"/>
            <a:ext cx="2195651" cy="3992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52" name="تجميع"/>
          <p:cNvGrpSpPr/>
          <p:nvPr/>
        </p:nvGrpSpPr>
        <p:grpSpPr>
          <a:xfrm>
            <a:off x="6432847" y="275053"/>
            <a:ext cx="1893432" cy="297766"/>
            <a:chOff x="0" y="0"/>
            <a:chExt cx="1893431" cy="297764"/>
          </a:xfrm>
        </p:grpSpPr>
        <p:grpSp>
          <p:nvGrpSpPr>
            <p:cNvPr id="650" name="تجميع"/>
            <p:cNvGrpSpPr/>
            <p:nvPr/>
          </p:nvGrpSpPr>
          <p:grpSpPr>
            <a:xfrm rot="5400000">
              <a:off x="797833" y="-797834"/>
              <a:ext cx="297765" cy="1893432"/>
              <a:chOff x="0" y="0"/>
              <a:chExt cx="297764" cy="1893431"/>
            </a:xfrm>
          </p:grpSpPr>
          <p:sp>
            <p:nvSpPr>
              <p:cNvPr id="648" name="Google Shape;2631;p60"/>
              <p:cNvSpPr/>
              <p:nvPr/>
            </p:nvSpPr>
            <p:spPr>
              <a:xfrm rot="5400000">
                <a:off x="-125025" y="125024"/>
                <a:ext cx="547814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9" name="Google Shape;2632;p60"/>
              <p:cNvSpPr/>
              <p:nvPr/>
            </p:nvSpPr>
            <p:spPr>
              <a:xfrm rot="5400000">
                <a:off x="-604476" y="991191"/>
                <a:ext cx="1506717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51" name="التاريخ"/>
            <p:cNvSpPr txBox="1"/>
            <p:nvPr/>
          </p:nvSpPr>
          <p:spPr>
            <a:xfrm>
              <a:off x="1482376" y="50190"/>
              <a:ext cx="407368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668" name="Google Shape;1848;p53"/>
          <p:cNvGrpSpPr/>
          <p:nvPr/>
        </p:nvGrpSpPr>
        <p:grpSpPr>
          <a:xfrm>
            <a:off x="6293505" y="229461"/>
            <a:ext cx="411526" cy="388951"/>
            <a:chOff x="24" y="0"/>
            <a:chExt cx="411525" cy="388949"/>
          </a:xfrm>
        </p:grpSpPr>
        <p:sp>
          <p:nvSpPr>
            <p:cNvPr id="653" name="Google Shape;1849;p53"/>
            <p:cNvSpPr/>
            <p:nvPr/>
          </p:nvSpPr>
          <p:spPr>
            <a:xfrm>
              <a:off x="6475" y="88374"/>
              <a:ext cx="308326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4" name="Google Shape;1850;p53"/>
            <p:cNvSpPr/>
            <p:nvPr/>
          </p:nvSpPr>
          <p:spPr>
            <a:xfrm>
              <a:off x="289650" y="88374"/>
              <a:ext cx="71601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1851;p53"/>
            <p:cNvSpPr/>
            <p:nvPr/>
          </p:nvSpPr>
          <p:spPr>
            <a:xfrm>
              <a:off x="6475" y="34849"/>
              <a:ext cx="30832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6" name="Google Shape;1852;p53"/>
            <p:cNvSpPr/>
            <p:nvPr/>
          </p:nvSpPr>
          <p:spPr>
            <a:xfrm>
              <a:off x="310275" y="34849"/>
              <a:ext cx="5097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7" name="Google Shape;1853;p53"/>
            <p:cNvSpPr/>
            <p:nvPr/>
          </p:nvSpPr>
          <p:spPr>
            <a:xfrm>
              <a:off x="49050" y="6449"/>
              <a:ext cx="37401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8" name="Google Shape;1854;p53"/>
            <p:cNvSpPr/>
            <p:nvPr/>
          </p:nvSpPr>
          <p:spPr>
            <a:xfrm>
              <a:off x="281250" y="6449"/>
              <a:ext cx="37426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9" name="Google Shape;1855;p53"/>
            <p:cNvSpPr/>
            <p:nvPr/>
          </p:nvSpPr>
          <p:spPr>
            <a:xfrm>
              <a:off x="45825" y="136749"/>
              <a:ext cx="276076" cy="16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60" name="Google Shape;1856;p53"/>
            <p:cNvSpPr/>
            <p:nvPr/>
          </p:nvSpPr>
          <p:spPr>
            <a:xfrm>
              <a:off x="194825" y="172874"/>
              <a:ext cx="210276" cy="210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61" name="Google Shape;1857;p53"/>
            <p:cNvSpPr/>
            <p:nvPr/>
          </p:nvSpPr>
          <p:spPr>
            <a:xfrm>
              <a:off x="219325" y="196749"/>
              <a:ext cx="161901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62" name="Google Shape;1858;p53"/>
            <p:cNvSpPr/>
            <p:nvPr/>
          </p:nvSpPr>
          <p:spPr>
            <a:xfrm>
              <a:off x="274800" y="196749"/>
              <a:ext cx="106426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63" name="Google Shape;1859;p53"/>
            <p:cNvSpPr/>
            <p:nvPr/>
          </p:nvSpPr>
          <p:spPr>
            <a:xfrm>
              <a:off x="287050" y="264474"/>
              <a:ext cx="26451" cy="2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64" name="Google Shape;1860;p53"/>
            <p:cNvSpPr/>
            <p:nvPr/>
          </p:nvSpPr>
          <p:spPr>
            <a:xfrm>
              <a:off x="24" y="-1"/>
              <a:ext cx="367677" cy="3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410" y="4048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090" y="4048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65" name="Google Shape;1861;p53"/>
            <p:cNvSpPr/>
            <p:nvPr/>
          </p:nvSpPr>
          <p:spPr>
            <a:xfrm>
              <a:off x="40000" y="130950"/>
              <a:ext cx="371551" cy="2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613" y="5670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66" name="Google Shape;1862;p53"/>
            <p:cNvSpPr/>
            <p:nvPr/>
          </p:nvSpPr>
          <p:spPr>
            <a:xfrm>
              <a:off x="212875" y="190924"/>
              <a:ext cx="174176" cy="17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67" name="Google Shape;1863;p53"/>
            <p:cNvSpPr/>
            <p:nvPr/>
          </p:nvSpPr>
          <p:spPr>
            <a:xfrm>
              <a:off x="279325" y="225124"/>
              <a:ext cx="39976" cy="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6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oogle Shape;575;p8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676" name="Google Shape;576;p8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679" name="Google Shape;577;p8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677" name="Google Shape;578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8" name="Google Shape;579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80" name="Google Shape;580;p8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683" name="Google Shape;581;p8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681" name="Google Shape;582;p8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2" name="Google Shape;583;p8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86" name="Google Shape;584;p8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684" name="Google Shape;585;p8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5" name="Google Shape;586;p8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89" name="Google Shape;587;p8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687" name="Google Shape;588;p8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8" name="Google Shape;589;p8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92" name="Google Shape;590;p8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690" name="Google Shape;591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1" name="Google Shape;592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95" name="Google Shape;593;p8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693" name="Google Shape;594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4" name="Google Shape;595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96" name="Google Shape;596;p8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97" name="Google Shape;597;p8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699" name="نص العنوان"/>
          <p:cNvSpPr txBox="1"/>
          <p:nvPr>
            <p:ph type="title"/>
          </p:nvPr>
        </p:nvSpPr>
        <p:spPr>
          <a:xfrm>
            <a:off x="1529549" y="1682550"/>
            <a:ext cx="6084901" cy="722700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700" name="مستوى النص الأول…"/>
          <p:cNvSpPr txBox="1"/>
          <p:nvPr>
            <p:ph type="body" sz="quarter" idx="1"/>
          </p:nvPr>
        </p:nvSpPr>
        <p:spPr>
          <a:xfrm>
            <a:off x="1534825" y="2405250"/>
            <a:ext cx="6084900" cy="1055701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1" name="Google Shape;600;p8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2" name="Google Shape;601;p8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3" name="Google Shape;602;p8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4" name="Google Shape;604;p8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5" name="Google Shape;605;p8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6" name="Google Shape;606;p8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7" name="Google Shape;608;p8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8" name="Google Shape;609;p8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9" name="Google Shape;610;p8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0" name="Google Shape;611;p8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1" name="Google Shape;613;p8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2" name="Google Shape;614;p8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3" name="Google Shape;615;p8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4" name="Google Shape;616;p8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5" name="Google Shape;617;p8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6" name="Google Shape;618;p8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7" name="Google Shape;619;p8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8" name="Google Shape;620;p8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9" name="Google Shape;621;p8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0" name="Google Shape;623;p8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1" name="Google Shape;624;p8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2" name="Google Shape;625;p8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3" name="Google Shape;626;p8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4" name="Google Shape;627;p8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5" name="Google Shape;628;p8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6" name="Google Shape;629;p8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7" name="Google Shape;630;p8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8" name="Google Shape;631;p8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9" name="Google Shape;633;p8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0" name="Google Shape;634;p8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1" name="Google Shape;635;p8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2" name="Google Shape;636;p8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3" name="Google Shape;638;p8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4" name="Google Shape;639;p8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5" name="Google Shape;640;p8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6" name="Google Shape;641;p8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7" name="Google Shape;643;p8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8" name="Google Shape;644;p8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9" name="Google Shape;645;p8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40" name="Google Shape;646;p8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41" name="Google Shape;648;p8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42" name="Google Shape;649;p8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43" name="Google Shape;632;p19"/>
          <p:cNvSpPr txBox="1"/>
          <p:nvPr/>
        </p:nvSpPr>
        <p:spPr>
          <a:xfrm rot="5400000">
            <a:off x="-323085" y="3763688"/>
            <a:ext cx="1052294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744" name="Google Shape;1105;p42"/>
          <p:cNvSpPr/>
          <p:nvPr/>
        </p:nvSpPr>
        <p:spPr>
          <a:xfrm>
            <a:off x="81025" y="3246603"/>
            <a:ext cx="244074" cy="218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chemeClr val="accent3">
              <a:lumOff val="7549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745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746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7"/>
          <a:stretch>
            <a:fillRect/>
          </a:stretch>
        </p:blipFill>
        <p:spPr>
          <a:xfrm>
            <a:off x="3375008" y="290890"/>
            <a:ext cx="2195651" cy="3992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51" name="تجميع"/>
          <p:cNvGrpSpPr/>
          <p:nvPr/>
        </p:nvGrpSpPr>
        <p:grpSpPr>
          <a:xfrm>
            <a:off x="6432847" y="275053"/>
            <a:ext cx="1893432" cy="297766"/>
            <a:chOff x="0" y="0"/>
            <a:chExt cx="1893431" cy="297764"/>
          </a:xfrm>
        </p:grpSpPr>
        <p:grpSp>
          <p:nvGrpSpPr>
            <p:cNvPr id="749" name="تجميع"/>
            <p:cNvGrpSpPr/>
            <p:nvPr/>
          </p:nvGrpSpPr>
          <p:grpSpPr>
            <a:xfrm rot="5400000">
              <a:off x="797833" y="-797834"/>
              <a:ext cx="297765" cy="1893432"/>
              <a:chOff x="0" y="0"/>
              <a:chExt cx="297764" cy="1893431"/>
            </a:xfrm>
          </p:grpSpPr>
          <p:sp>
            <p:nvSpPr>
              <p:cNvPr id="747" name="Google Shape;2631;p60"/>
              <p:cNvSpPr/>
              <p:nvPr/>
            </p:nvSpPr>
            <p:spPr>
              <a:xfrm rot="5400000">
                <a:off x="-125025" y="125024"/>
                <a:ext cx="547814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8" name="Google Shape;2632;p60"/>
              <p:cNvSpPr/>
              <p:nvPr/>
            </p:nvSpPr>
            <p:spPr>
              <a:xfrm rot="5400000">
                <a:off x="-604476" y="991191"/>
                <a:ext cx="1506717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50" name="التاريخ"/>
            <p:cNvSpPr txBox="1"/>
            <p:nvPr/>
          </p:nvSpPr>
          <p:spPr>
            <a:xfrm>
              <a:off x="1482376" y="50190"/>
              <a:ext cx="407368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767" name="Google Shape;1848;p53"/>
          <p:cNvGrpSpPr/>
          <p:nvPr/>
        </p:nvGrpSpPr>
        <p:grpSpPr>
          <a:xfrm>
            <a:off x="6293505" y="229461"/>
            <a:ext cx="411526" cy="388951"/>
            <a:chOff x="24" y="0"/>
            <a:chExt cx="411525" cy="388949"/>
          </a:xfrm>
        </p:grpSpPr>
        <p:sp>
          <p:nvSpPr>
            <p:cNvPr id="752" name="Google Shape;1849;p53"/>
            <p:cNvSpPr/>
            <p:nvPr/>
          </p:nvSpPr>
          <p:spPr>
            <a:xfrm>
              <a:off x="6475" y="88374"/>
              <a:ext cx="308326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3" name="Google Shape;1850;p53"/>
            <p:cNvSpPr/>
            <p:nvPr/>
          </p:nvSpPr>
          <p:spPr>
            <a:xfrm>
              <a:off x="289650" y="88374"/>
              <a:ext cx="71601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4" name="Google Shape;1851;p53"/>
            <p:cNvSpPr/>
            <p:nvPr/>
          </p:nvSpPr>
          <p:spPr>
            <a:xfrm>
              <a:off x="6475" y="34849"/>
              <a:ext cx="30832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5" name="Google Shape;1852;p53"/>
            <p:cNvSpPr/>
            <p:nvPr/>
          </p:nvSpPr>
          <p:spPr>
            <a:xfrm>
              <a:off x="310275" y="34849"/>
              <a:ext cx="5097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6" name="Google Shape;1853;p53"/>
            <p:cNvSpPr/>
            <p:nvPr/>
          </p:nvSpPr>
          <p:spPr>
            <a:xfrm>
              <a:off x="49050" y="6449"/>
              <a:ext cx="37401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7" name="Google Shape;1854;p53"/>
            <p:cNvSpPr/>
            <p:nvPr/>
          </p:nvSpPr>
          <p:spPr>
            <a:xfrm>
              <a:off x="281250" y="6449"/>
              <a:ext cx="37426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8" name="Google Shape;1855;p53"/>
            <p:cNvSpPr/>
            <p:nvPr/>
          </p:nvSpPr>
          <p:spPr>
            <a:xfrm>
              <a:off x="45825" y="136749"/>
              <a:ext cx="276076" cy="16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9" name="Google Shape;1856;p53"/>
            <p:cNvSpPr/>
            <p:nvPr/>
          </p:nvSpPr>
          <p:spPr>
            <a:xfrm>
              <a:off x="194825" y="172874"/>
              <a:ext cx="210276" cy="210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0" name="Google Shape;1857;p53"/>
            <p:cNvSpPr/>
            <p:nvPr/>
          </p:nvSpPr>
          <p:spPr>
            <a:xfrm>
              <a:off x="219325" y="196749"/>
              <a:ext cx="161901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1" name="Google Shape;1858;p53"/>
            <p:cNvSpPr/>
            <p:nvPr/>
          </p:nvSpPr>
          <p:spPr>
            <a:xfrm>
              <a:off x="274800" y="196749"/>
              <a:ext cx="106426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2" name="Google Shape;1859;p53"/>
            <p:cNvSpPr/>
            <p:nvPr/>
          </p:nvSpPr>
          <p:spPr>
            <a:xfrm>
              <a:off x="287050" y="264474"/>
              <a:ext cx="26451" cy="2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3" name="Google Shape;1860;p53"/>
            <p:cNvSpPr/>
            <p:nvPr/>
          </p:nvSpPr>
          <p:spPr>
            <a:xfrm>
              <a:off x="24" y="-1"/>
              <a:ext cx="367677" cy="3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410" y="4048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090" y="4048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4" name="Google Shape;1861;p53"/>
            <p:cNvSpPr/>
            <p:nvPr/>
          </p:nvSpPr>
          <p:spPr>
            <a:xfrm>
              <a:off x="40000" y="130950"/>
              <a:ext cx="371551" cy="2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613" y="5670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5" name="Google Shape;1862;p53"/>
            <p:cNvSpPr/>
            <p:nvPr/>
          </p:nvSpPr>
          <p:spPr>
            <a:xfrm>
              <a:off x="212875" y="190924"/>
              <a:ext cx="174176" cy="17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6" name="Google Shape;1863;p53"/>
            <p:cNvSpPr/>
            <p:nvPr/>
          </p:nvSpPr>
          <p:spPr>
            <a:xfrm>
              <a:off x="279325" y="225124"/>
              <a:ext cx="39976" cy="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7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651;p9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775" name="Google Shape;652;p9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78" name="Google Shape;653;p9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776" name="Google Shape;654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7" name="Google Shape;655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79" name="Google Shape;656;p9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82" name="Google Shape;657;p9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780" name="Google Shape;658;p9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1" name="Google Shape;659;p9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85" name="Google Shape;660;p9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783" name="Google Shape;661;p9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4" name="Google Shape;662;p9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88" name="Google Shape;663;p9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786" name="Google Shape;664;p9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7" name="Google Shape;665;p9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91" name="Google Shape;666;p9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789" name="Google Shape;667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0" name="Google Shape;668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94" name="Google Shape;669;p9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792" name="Google Shape;670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3" name="Google Shape;671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95" name="Google Shape;672;p9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6" name="Google Shape;673;p9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798" name="نص العنوان"/>
          <p:cNvSpPr txBox="1"/>
          <p:nvPr>
            <p:ph type="title"/>
          </p:nvPr>
        </p:nvSpPr>
        <p:spPr>
          <a:xfrm>
            <a:off x="2014800" y="1482700"/>
            <a:ext cx="5114400" cy="1389901"/>
          </a:xfrm>
          <a:prstGeom prst="rect">
            <a:avLst/>
          </a:prstGeom>
        </p:spPr>
        <p:txBody>
          <a:bodyPr/>
          <a:lstStyle>
            <a:lvl1pPr>
              <a:defRPr sz="107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99" name="مستوى النص الأول…"/>
          <p:cNvSpPr txBox="1"/>
          <p:nvPr>
            <p:ph type="body" sz="quarter" idx="1"/>
          </p:nvPr>
        </p:nvSpPr>
        <p:spPr>
          <a:xfrm>
            <a:off x="2594249" y="2750799"/>
            <a:ext cx="3955502" cy="9942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00" name="Google Shape;676;p9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01" name="Google Shape;677;p9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02" name="Google Shape;678;p9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03" name="Google Shape;680;p9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04" name="Google Shape;681;p9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05" name="Google Shape;682;p9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06" name="Google Shape;684;p9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07" name="Google Shape;685;p9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08" name="Google Shape;686;p9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09" name="Google Shape;687;p9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10" name="Google Shape;689;p9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11" name="Google Shape;690;p9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12" name="Google Shape;691;p9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13" name="Google Shape;692;p9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14" name="Google Shape;693;p9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15" name="Google Shape;694;p9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16" name="Google Shape;695;p9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17" name="Google Shape;696;p9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18" name="Google Shape;697;p9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19" name="Google Shape;699;p9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20" name="Google Shape;700;p9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21" name="Google Shape;701;p9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22" name="Google Shape;702;p9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23" name="Google Shape;703;p9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24" name="Google Shape;704;p9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25" name="Google Shape;705;p9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26" name="Google Shape;706;p9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27" name="Google Shape;707;p9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28" name="Google Shape;709;p9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29" name="Google Shape;710;p9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0" name="Google Shape;711;p9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1" name="Google Shape;712;p9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2" name="Google Shape;714;p9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3" name="Google Shape;715;p9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4" name="Google Shape;716;p9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5" name="Google Shape;717;p9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6" name="Google Shape;719;p9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7" name="Google Shape;720;p9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8" name="Google Shape;721;p9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9" name="Google Shape;722;p9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0" name="Google Shape;724;p9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1" name="Google Shape;725;p9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2" name="Google Shape;632;p19"/>
          <p:cNvSpPr txBox="1"/>
          <p:nvPr/>
        </p:nvSpPr>
        <p:spPr>
          <a:xfrm rot="5400000">
            <a:off x="-323085" y="3763688"/>
            <a:ext cx="1052294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843" name="Google Shape;1105;p42"/>
          <p:cNvSpPr/>
          <p:nvPr/>
        </p:nvSpPr>
        <p:spPr>
          <a:xfrm>
            <a:off x="81025" y="3246603"/>
            <a:ext cx="244074" cy="218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chemeClr val="accent3">
              <a:lumOff val="7549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844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45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7"/>
          <a:stretch>
            <a:fillRect/>
          </a:stretch>
        </p:blipFill>
        <p:spPr>
          <a:xfrm>
            <a:off x="3375008" y="290890"/>
            <a:ext cx="2195651" cy="3992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50" name="تجميع"/>
          <p:cNvGrpSpPr/>
          <p:nvPr/>
        </p:nvGrpSpPr>
        <p:grpSpPr>
          <a:xfrm>
            <a:off x="6432847" y="275053"/>
            <a:ext cx="1893432" cy="297766"/>
            <a:chOff x="0" y="0"/>
            <a:chExt cx="1893431" cy="297764"/>
          </a:xfrm>
        </p:grpSpPr>
        <p:grpSp>
          <p:nvGrpSpPr>
            <p:cNvPr id="848" name="تجميع"/>
            <p:cNvGrpSpPr/>
            <p:nvPr/>
          </p:nvGrpSpPr>
          <p:grpSpPr>
            <a:xfrm rot="5400000">
              <a:off x="797833" y="-797834"/>
              <a:ext cx="297765" cy="1893432"/>
              <a:chOff x="0" y="0"/>
              <a:chExt cx="297764" cy="1893431"/>
            </a:xfrm>
          </p:grpSpPr>
          <p:sp>
            <p:nvSpPr>
              <p:cNvPr id="846" name="Google Shape;2631;p60"/>
              <p:cNvSpPr/>
              <p:nvPr/>
            </p:nvSpPr>
            <p:spPr>
              <a:xfrm rot="5400000">
                <a:off x="-125025" y="125024"/>
                <a:ext cx="547814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7" name="Google Shape;2632;p60"/>
              <p:cNvSpPr/>
              <p:nvPr/>
            </p:nvSpPr>
            <p:spPr>
              <a:xfrm rot="5400000">
                <a:off x="-604476" y="991191"/>
                <a:ext cx="1506717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49" name="التاريخ"/>
            <p:cNvSpPr txBox="1"/>
            <p:nvPr/>
          </p:nvSpPr>
          <p:spPr>
            <a:xfrm>
              <a:off x="1482376" y="50190"/>
              <a:ext cx="407368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866" name="Google Shape;1848;p53"/>
          <p:cNvGrpSpPr/>
          <p:nvPr/>
        </p:nvGrpSpPr>
        <p:grpSpPr>
          <a:xfrm>
            <a:off x="6293505" y="229461"/>
            <a:ext cx="411526" cy="388951"/>
            <a:chOff x="24" y="0"/>
            <a:chExt cx="411525" cy="388949"/>
          </a:xfrm>
        </p:grpSpPr>
        <p:sp>
          <p:nvSpPr>
            <p:cNvPr id="851" name="Google Shape;1849;p53"/>
            <p:cNvSpPr/>
            <p:nvPr/>
          </p:nvSpPr>
          <p:spPr>
            <a:xfrm>
              <a:off x="6475" y="88374"/>
              <a:ext cx="308326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2" name="Google Shape;1850;p53"/>
            <p:cNvSpPr/>
            <p:nvPr/>
          </p:nvSpPr>
          <p:spPr>
            <a:xfrm>
              <a:off x="289650" y="88374"/>
              <a:ext cx="71601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3" name="Google Shape;1851;p53"/>
            <p:cNvSpPr/>
            <p:nvPr/>
          </p:nvSpPr>
          <p:spPr>
            <a:xfrm>
              <a:off x="6475" y="34849"/>
              <a:ext cx="30832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4" name="Google Shape;1852;p53"/>
            <p:cNvSpPr/>
            <p:nvPr/>
          </p:nvSpPr>
          <p:spPr>
            <a:xfrm>
              <a:off x="310275" y="34849"/>
              <a:ext cx="5097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5" name="Google Shape;1853;p53"/>
            <p:cNvSpPr/>
            <p:nvPr/>
          </p:nvSpPr>
          <p:spPr>
            <a:xfrm>
              <a:off x="49050" y="6449"/>
              <a:ext cx="37401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6" name="Google Shape;1854;p53"/>
            <p:cNvSpPr/>
            <p:nvPr/>
          </p:nvSpPr>
          <p:spPr>
            <a:xfrm>
              <a:off x="281250" y="6449"/>
              <a:ext cx="37426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7" name="Google Shape;1855;p53"/>
            <p:cNvSpPr/>
            <p:nvPr/>
          </p:nvSpPr>
          <p:spPr>
            <a:xfrm>
              <a:off x="45825" y="136749"/>
              <a:ext cx="276076" cy="16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8" name="Google Shape;1856;p53"/>
            <p:cNvSpPr/>
            <p:nvPr/>
          </p:nvSpPr>
          <p:spPr>
            <a:xfrm>
              <a:off x="194825" y="172874"/>
              <a:ext cx="210276" cy="210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9" name="Google Shape;1857;p53"/>
            <p:cNvSpPr/>
            <p:nvPr/>
          </p:nvSpPr>
          <p:spPr>
            <a:xfrm>
              <a:off x="219325" y="196749"/>
              <a:ext cx="161901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0" name="Google Shape;1858;p53"/>
            <p:cNvSpPr/>
            <p:nvPr/>
          </p:nvSpPr>
          <p:spPr>
            <a:xfrm>
              <a:off x="274800" y="196749"/>
              <a:ext cx="106426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1" name="Google Shape;1859;p53"/>
            <p:cNvSpPr/>
            <p:nvPr/>
          </p:nvSpPr>
          <p:spPr>
            <a:xfrm>
              <a:off x="287050" y="264474"/>
              <a:ext cx="26451" cy="2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2" name="Google Shape;1860;p53"/>
            <p:cNvSpPr/>
            <p:nvPr/>
          </p:nvSpPr>
          <p:spPr>
            <a:xfrm>
              <a:off x="24" y="-1"/>
              <a:ext cx="367677" cy="3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410" y="4048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090" y="4048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3" name="Google Shape;1861;p53"/>
            <p:cNvSpPr/>
            <p:nvPr/>
          </p:nvSpPr>
          <p:spPr>
            <a:xfrm>
              <a:off x="40000" y="130950"/>
              <a:ext cx="371551" cy="2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613" y="5670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4" name="Google Shape;1862;p53"/>
            <p:cNvSpPr/>
            <p:nvPr/>
          </p:nvSpPr>
          <p:spPr>
            <a:xfrm>
              <a:off x="212875" y="190924"/>
              <a:ext cx="174176" cy="17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5" name="Google Shape;1863;p53"/>
            <p:cNvSpPr/>
            <p:nvPr/>
          </p:nvSpPr>
          <p:spPr>
            <a:xfrm>
              <a:off x="279325" y="225124"/>
              <a:ext cx="39976" cy="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8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6" name="Google Shape;727;p10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874" name="Google Shape;728;p10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77" name="Google Shape;729;p10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875" name="Google Shape;730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6" name="Google Shape;731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78" name="Google Shape;732;p10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81" name="Google Shape;733;p10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879" name="Google Shape;734;p10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0" name="Google Shape;735;p10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84" name="Google Shape;736;p10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882" name="Google Shape;737;p10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3" name="Google Shape;738;p10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87" name="Google Shape;739;p10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885" name="Google Shape;740;p10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6" name="Google Shape;741;p10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90" name="Google Shape;742;p10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888" name="Google Shape;743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9" name="Google Shape;744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93" name="Google Shape;745;p10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891" name="Google Shape;746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2" name="Google Shape;747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94" name="Google Shape;748;p10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95" name="Google Shape;749;p10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897" name="نص العنوان"/>
          <p:cNvSpPr txBox="1"/>
          <p:nvPr>
            <p:ph type="title"/>
          </p:nvPr>
        </p:nvSpPr>
        <p:spPr>
          <a:xfrm>
            <a:off x="3438550" y="2009550"/>
            <a:ext cx="4979401" cy="1124400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8" name="Google Shape;751;p10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99" name="Google Shape;752;p10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00" name="Google Shape;753;p10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01" name="Google Shape;755;p10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02" name="Google Shape;756;p10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03" name="Google Shape;757;p10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04" name="Google Shape;759;p10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05" name="Google Shape;760;p10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06" name="Google Shape;761;p10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07" name="Google Shape;762;p10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08" name="Google Shape;764;p10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09" name="Google Shape;765;p10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0" name="Google Shape;766;p10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1" name="Google Shape;767;p10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2" name="Google Shape;768;p10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3" name="Google Shape;769;p10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4" name="Google Shape;770;p10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5" name="Google Shape;771;p10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6" name="Google Shape;772;p10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7" name="Google Shape;774;p10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8" name="Google Shape;775;p10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9" name="Google Shape;776;p10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0" name="Google Shape;777;p10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1" name="Google Shape;778;p10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2" name="Google Shape;779;p10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3" name="Google Shape;780;p10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4" name="Google Shape;781;p10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5" name="Google Shape;782;p10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6" name="Google Shape;784;p10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7" name="Google Shape;785;p10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8" name="Google Shape;786;p10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9" name="Google Shape;787;p10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0" name="Google Shape;789;p10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1" name="Google Shape;790;p10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2" name="Google Shape;791;p10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3" name="Google Shape;792;p10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4" name="Google Shape;794;p10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5" name="Google Shape;795;p10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6" name="Google Shape;796;p10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7" name="Google Shape;797;p10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8" name="Google Shape;799;p10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9" name="Google Shape;800;p10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0" name="Google Shape;632;p19"/>
          <p:cNvSpPr txBox="1"/>
          <p:nvPr/>
        </p:nvSpPr>
        <p:spPr>
          <a:xfrm rot="5400000">
            <a:off x="-323085" y="3763688"/>
            <a:ext cx="1052294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941" name="Google Shape;1105;p42"/>
          <p:cNvSpPr/>
          <p:nvPr/>
        </p:nvSpPr>
        <p:spPr>
          <a:xfrm>
            <a:off x="81025" y="3246603"/>
            <a:ext cx="244074" cy="218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chemeClr val="accent3">
              <a:lumOff val="7549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942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43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7"/>
          <a:stretch>
            <a:fillRect/>
          </a:stretch>
        </p:blipFill>
        <p:spPr>
          <a:xfrm>
            <a:off x="3375008" y="290890"/>
            <a:ext cx="2195651" cy="3992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48" name="تجميع"/>
          <p:cNvGrpSpPr/>
          <p:nvPr/>
        </p:nvGrpSpPr>
        <p:grpSpPr>
          <a:xfrm>
            <a:off x="6432847" y="275053"/>
            <a:ext cx="1893432" cy="297766"/>
            <a:chOff x="0" y="0"/>
            <a:chExt cx="1893431" cy="297764"/>
          </a:xfrm>
        </p:grpSpPr>
        <p:grpSp>
          <p:nvGrpSpPr>
            <p:cNvPr id="946" name="تجميع"/>
            <p:cNvGrpSpPr/>
            <p:nvPr/>
          </p:nvGrpSpPr>
          <p:grpSpPr>
            <a:xfrm rot="5400000">
              <a:off x="797833" y="-797834"/>
              <a:ext cx="297765" cy="1893432"/>
              <a:chOff x="0" y="0"/>
              <a:chExt cx="297764" cy="1893431"/>
            </a:xfrm>
          </p:grpSpPr>
          <p:sp>
            <p:nvSpPr>
              <p:cNvPr id="944" name="Google Shape;2631;p60"/>
              <p:cNvSpPr/>
              <p:nvPr/>
            </p:nvSpPr>
            <p:spPr>
              <a:xfrm rot="5400000">
                <a:off x="-125025" y="125024"/>
                <a:ext cx="547814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A5B7C5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5" name="Google Shape;2632;p60"/>
              <p:cNvSpPr/>
              <p:nvPr/>
            </p:nvSpPr>
            <p:spPr>
              <a:xfrm rot="5400000">
                <a:off x="-604476" y="991191"/>
                <a:ext cx="1506717" cy="297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309" y="107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667E92"/>
                </a:solidFill>
                <a:prstDash val="solid"/>
                <a:round/>
              </a:ln>
              <a:effectLst>
                <a:outerShdw sx="100000" sy="100000" kx="0" ky="0" algn="b" rotWithShape="0" blurRad="190500" dist="12700" dir="540000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47" name="التاريخ"/>
            <p:cNvSpPr txBox="1"/>
            <p:nvPr/>
          </p:nvSpPr>
          <p:spPr>
            <a:xfrm>
              <a:off x="1482376" y="50190"/>
              <a:ext cx="407368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90848"/>
                  </a:solid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964" name="Google Shape;1848;p53"/>
          <p:cNvGrpSpPr/>
          <p:nvPr/>
        </p:nvGrpSpPr>
        <p:grpSpPr>
          <a:xfrm>
            <a:off x="6293505" y="229461"/>
            <a:ext cx="411526" cy="388951"/>
            <a:chOff x="24" y="0"/>
            <a:chExt cx="411525" cy="388949"/>
          </a:xfrm>
        </p:grpSpPr>
        <p:sp>
          <p:nvSpPr>
            <p:cNvPr id="949" name="Google Shape;1849;p53"/>
            <p:cNvSpPr/>
            <p:nvPr/>
          </p:nvSpPr>
          <p:spPr>
            <a:xfrm>
              <a:off x="6475" y="88374"/>
              <a:ext cx="308326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0" name="Google Shape;1850;p53"/>
            <p:cNvSpPr/>
            <p:nvPr/>
          </p:nvSpPr>
          <p:spPr>
            <a:xfrm>
              <a:off x="289650" y="88374"/>
              <a:ext cx="71601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1" name="Google Shape;1851;p53"/>
            <p:cNvSpPr/>
            <p:nvPr/>
          </p:nvSpPr>
          <p:spPr>
            <a:xfrm>
              <a:off x="6475" y="34849"/>
              <a:ext cx="30832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2" name="Google Shape;1852;p53"/>
            <p:cNvSpPr/>
            <p:nvPr/>
          </p:nvSpPr>
          <p:spPr>
            <a:xfrm>
              <a:off x="310275" y="34849"/>
              <a:ext cx="5097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3" name="Google Shape;1853;p53"/>
            <p:cNvSpPr/>
            <p:nvPr/>
          </p:nvSpPr>
          <p:spPr>
            <a:xfrm>
              <a:off x="49050" y="6449"/>
              <a:ext cx="37401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4" name="Google Shape;1854;p53"/>
            <p:cNvSpPr/>
            <p:nvPr/>
          </p:nvSpPr>
          <p:spPr>
            <a:xfrm>
              <a:off x="281250" y="6449"/>
              <a:ext cx="37426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5" name="Google Shape;1855;p53"/>
            <p:cNvSpPr/>
            <p:nvPr/>
          </p:nvSpPr>
          <p:spPr>
            <a:xfrm>
              <a:off x="45825" y="136749"/>
              <a:ext cx="276076" cy="16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6" name="Google Shape;1856;p53"/>
            <p:cNvSpPr/>
            <p:nvPr/>
          </p:nvSpPr>
          <p:spPr>
            <a:xfrm>
              <a:off x="194825" y="172874"/>
              <a:ext cx="210276" cy="210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7" name="Google Shape;1857;p53"/>
            <p:cNvSpPr/>
            <p:nvPr/>
          </p:nvSpPr>
          <p:spPr>
            <a:xfrm>
              <a:off x="219325" y="196749"/>
              <a:ext cx="161901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8" name="Google Shape;1858;p53"/>
            <p:cNvSpPr/>
            <p:nvPr/>
          </p:nvSpPr>
          <p:spPr>
            <a:xfrm>
              <a:off x="274800" y="196749"/>
              <a:ext cx="106426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9" name="Google Shape;1859;p53"/>
            <p:cNvSpPr/>
            <p:nvPr/>
          </p:nvSpPr>
          <p:spPr>
            <a:xfrm>
              <a:off x="287050" y="264474"/>
              <a:ext cx="26451" cy="2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0" name="Google Shape;1860;p53"/>
            <p:cNvSpPr/>
            <p:nvPr/>
          </p:nvSpPr>
          <p:spPr>
            <a:xfrm>
              <a:off x="24" y="-1"/>
              <a:ext cx="367677" cy="3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410" y="4048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090" y="4048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1" name="Google Shape;1861;p53"/>
            <p:cNvSpPr/>
            <p:nvPr/>
          </p:nvSpPr>
          <p:spPr>
            <a:xfrm>
              <a:off x="40000" y="130950"/>
              <a:ext cx="371551" cy="2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613" y="5670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2" name="Google Shape;1862;p53"/>
            <p:cNvSpPr/>
            <p:nvPr/>
          </p:nvSpPr>
          <p:spPr>
            <a:xfrm>
              <a:off x="212875" y="190924"/>
              <a:ext cx="174176" cy="17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3" name="Google Shape;1863;p53"/>
            <p:cNvSpPr/>
            <p:nvPr/>
          </p:nvSpPr>
          <p:spPr>
            <a:xfrm>
              <a:off x="279325" y="225124"/>
              <a:ext cx="39976" cy="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9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4E7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4;p4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" name="Google Shape;235;p4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" name="Google Shape;236;p4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7" name="Google Shape;237;p4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5" name="Google Shape;238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239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" name="Google Shape;240;p4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8" name="Google Shape;241;p4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" name="Google Shape;242;p4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" name="Google Shape;243;p4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11" name="Google Shape;244;p4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" name="Google Shape;245;p4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" name="Google Shape;246;p4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14" name="Google Shape;247;p4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" name="Google Shape;248;p4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" name="Google Shape;249;p4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17" name="Google Shape;250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" name="Google Shape;251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" name="Google Shape;252;p4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20" name="Google Shape;253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" name="Google Shape;254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" name="Google Shape;255;p4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" name="Google Shape;256;p4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" name="Google Shape;257;p4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" name="Google Shape;258;p4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" name="Google Shape;259;p4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" name="Google Shape;261;p4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9" name="Google Shape;262;p4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0" name="Google Shape;263;p4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" name="Google Shape;265;p4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" name="Google Shape;266;p4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" name="Google Shape;267;p4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" name="Google Shape;268;p4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" name="Google Shape;270;p4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" name="Google Shape;271;p4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" name="Google Shape;272;p4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" name="Google Shape;273;p4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" name="Google Shape;274;p4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0" name="Google Shape;275;p4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1" name="Google Shape;276;p4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2" name="Google Shape;277;p4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" name="Google Shape;278;p4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" name="Google Shape;280;p4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" name="Google Shape;281;p4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" name="Google Shape;282;p4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" name="Google Shape;283;p4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8" name="Google Shape;284;p4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9" name="Google Shape;285;p4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" name="Google Shape;286;p4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1" name="Google Shape;287;p4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" name="Google Shape;288;p4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" name="Google Shape;290;p4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" name="Google Shape;291;p4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" name="Google Shape;292;p4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" name="Google Shape;293;p4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7" name="Google Shape;295;p4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8" name="Google Shape;296;p4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9" name="Google Shape;297;p4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" name="Google Shape;298;p4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" name="Google Shape;300;p4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" name="Google Shape;301;p4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" name="Google Shape;302;p4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" name="Google Shape;303;p4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5" name="Google Shape;305;p4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6" name="Google Shape;306;p4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7" name="Google Shape;307;p4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726225" y="441349"/>
            <a:ext cx="7691401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rtl="0">
              <a:defRPr/>
            </a:lvl1pPr>
          </a:lstStyle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idx="1"/>
          </p:nvPr>
        </p:nvSpPr>
        <p:spPr>
          <a:xfrm>
            <a:off x="821324" y="1232149"/>
            <a:ext cx="7501202" cy="332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310;p4"/>
          <p:cNvSpPr/>
          <p:nvPr/>
        </p:nvSpPr>
        <p:spPr>
          <a:xfrm rot="4238893">
            <a:off x="287201" y="4383422"/>
            <a:ext cx="794680" cy="686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" name="Google Shape;311;p4"/>
          <p:cNvSpPr/>
          <p:nvPr/>
        </p:nvSpPr>
        <p:spPr>
          <a:xfrm>
            <a:off x="7125316" y="73269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" name="Google Shape;312;p4"/>
          <p:cNvSpPr/>
          <p:nvPr/>
        </p:nvSpPr>
        <p:spPr>
          <a:xfrm>
            <a:off x="1334854" y="551088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83" name="Google Shape;313;p4"/>
          <p:cNvGrpSpPr/>
          <p:nvPr/>
        </p:nvGrpSpPr>
        <p:grpSpPr>
          <a:xfrm>
            <a:off x="7636924" y="441374"/>
            <a:ext cx="291351" cy="281327"/>
            <a:chOff x="24" y="24"/>
            <a:chExt cx="291350" cy="281325"/>
          </a:xfrm>
        </p:grpSpPr>
        <p:sp>
          <p:nvSpPr>
            <p:cNvPr id="73" name="Google Shape;314;p4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" name="Google Shape;315;p4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" name="Google Shape;316;p4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" name="Google Shape;317;p4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7" name="Google Shape;318;p4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" name="Google Shape;319;p4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" name="Google Shape;320;p4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" name="Google Shape;321;p4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" name="Google Shape;322;p4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" name="Google Shape;323;p4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84" name="Google Shape;324;p4"/>
          <p:cNvSpPr/>
          <p:nvPr/>
        </p:nvSpPr>
        <p:spPr>
          <a:xfrm>
            <a:off x="8098829" y="1232162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" name="Google Shape;325;p4"/>
          <p:cNvSpPr/>
          <p:nvPr/>
        </p:nvSpPr>
        <p:spPr>
          <a:xfrm>
            <a:off x="1038566" y="1014075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" name="Google Shape;632;p19"/>
          <p:cNvSpPr txBox="1"/>
          <p:nvPr/>
        </p:nvSpPr>
        <p:spPr>
          <a:xfrm rot="5400000">
            <a:off x="-323085" y="3763688"/>
            <a:ext cx="1052294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87" name="Google Shape;1105;p42"/>
          <p:cNvSpPr/>
          <p:nvPr/>
        </p:nvSpPr>
        <p:spPr>
          <a:xfrm>
            <a:off x="81025" y="3246603"/>
            <a:ext cx="244074" cy="218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chemeClr val="accent3">
              <a:lumOff val="7549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88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G_0575.png" descr="IMG_0575.png"/>
          <p:cNvPicPr>
            <a:picLocks noChangeAspect="1"/>
          </p:cNvPicPr>
          <p:nvPr/>
        </p:nvPicPr>
        <p:blipFill>
          <a:blip r:embed="rId3">
            <a:extLst/>
          </a:blip>
          <a:srcRect l="0" t="42232" r="0" b="39657"/>
          <a:stretch>
            <a:fillRect/>
          </a:stretch>
        </p:blipFill>
        <p:spPr>
          <a:xfrm>
            <a:off x="3375008" y="290890"/>
            <a:ext cx="2195651" cy="399248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1pPr>
      <a:lvl2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2pPr>
      <a:lvl3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3pPr>
      <a:lvl4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4pPr>
      <a:lvl5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5pPr>
      <a:lvl6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6pPr>
      <a:lvl7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7pPr>
      <a:lvl8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8pPr>
      <a:lvl9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9pPr>
    </p:titleStyle>
    <p:bodyStyle>
      <a:lvl1pPr marL="330200" marR="0" indent="-203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Medium"/>
          <a:ea typeface="Quicksand Medium"/>
          <a:cs typeface="Quicksand Medium"/>
          <a:sym typeface="Quicksand Medium"/>
        </a:defRPr>
      </a:lvl1pPr>
      <a:lvl2pPr marL="330200" marR="0" indent="254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Medium"/>
          <a:ea typeface="Quicksand Medium"/>
          <a:cs typeface="Quicksand Medium"/>
          <a:sym typeface="Quicksand Medium"/>
        </a:defRPr>
      </a:lvl2pPr>
      <a:lvl3pPr marL="330200" marR="0" indent="711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Medium"/>
          <a:ea typeface="Quicksand Medium"/>
          <a:cs typeface="Quicksand Medium"/>
          <a:sym typeface="Quicksand Medium"/>
        </a:defRPr>
      </a:lvl3pPr>
      <a:lvl4pPr marL="330200" marR="0" indent="1168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Medium"/>
          <a:ea typeface="Quicksand Medium"/>
          <a:cs typeface="Quicksand Medium"/>
          <a:sym typeface="Quicksand Medium"/>
        </a:defRPr>
      </a:lvl4pPr>
      <a:lvl5pPr marL="330200" marR="0" indent="16256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Medium"/>
          <a:ea typeface="Quicksand Medium"/>
          <a:cs typeface="Quicksand Medium"/>
          <a:sym typeface="Quicksand Medium"/>
        </a:defRPr>
      </a:lvl5pPr>
      <a:lvl6pPr marL="330200" marR="0" indent="20828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Medium"/>
          <a:ea typeface="Quicksand Medium"/>
          <a:cs typeface="Quicksand Medium"/>
          <a:sym typeface="Quicksand Medium"/>
        </a:defRPr>
      </a:lvl6pPr>
      <a:lvl7pPr marL="330200" marR="0" indent="2540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Medium"/>
          <a:ea typeface="Quicksand Medium"/>
          <a:cs typeface="Quicksand Medium"/>
          <a:sym typeface="Quicksand Medium"/>
        </a:defRPr>
      </a:lvl7pPr>
      <a:lvl8pPr marL="330200" marR="0" indent="2997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Medium"/>
          <a:ea typeface="Quicksand Medium"/>
          <a:cs typeface="Quicksand Medium"/>
          <a:sym typeface="Quicksand Medium"/>
        </a:defRPr>
      </a:lvl8pPr>
      <a:lvl9pPr marL="330200" marR="0" indent="3454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Medium"/>
          <a:ea typeface="Quicksand Medium"/>
          <a:cs typeface="Quicksand Medium"/>
          <a:sym typeface="Quicksand Medium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0.xml"/><Relationship Id="rId3" Type="http://schemas.openxmlformats.org/officeDocument/2006/relationships/slide" Target="slide12.xml"/><Relationship Id="rId4" Type="http://schemas.openxmlformats.org/officeDocument/2006/relationships/image" Target="../media/image1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1.xml"/><Relationship Id="rId3" Type="http://schemas.openxmlformats.org/officeDocument/2006/relationships/slide" Target="slide12.xml"/><Relationship Id="rId4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slide" Target="slide12.xml"/><Relationship Id="rId4" Type="http://schemas.openxmlformats.org/officeDocument/2006/relationships/slide" Target="slide15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" Target="slide13.xml"/><Relationship Id="rId3" Type="http://schemas.openxmlformats.org/officeDocument/2006/relationships/slide" Target="slide15.xml"/><Relationship Id="rId4" Type="http://schemas.openxmlformats.org/officeDocument/2006/relationships/slide" Target="slide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4.xml"/><Relationship Id="rId3" Type="http://schemas.openxmlformats.org/officeDocument/2006/relationships/slide" Target="slide12.xml"/><Relationship Id="rId4" Type="http://schemas.openxmlformats.org/officeDocument/2006/relationships/image" Target="../media/image1.jpeg"/><Relationship Id="rId5" Type="http://schemas.openxmlformats.org/officeDocument/2006/relationships/image" Target="../media/image5.jpeg"/><Relationship Id="rId6" Type="http://schemas.openxmlformats.org/officeDocument/2006/relationships/hyperlink" Target="https://linktr.ee/Refa2" TargetMode="External"/><Relationship Id="rId7" Type="http://schemas.openxmlformats.org/officeDocument/2006/relationships/hyperlink" Target="https://t.me/hasna_math" TargetMode="External"/><Relationship Id="rId8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2.jpe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3.jpeg"/><Relationship Id="rId14" Type="http://schemas.openxmlformats.org/officeDocument/2006/relationships/image" Target="../media/image12.png"/><Relationship Id="rId15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slide" Target="slide4.xml"/><Relationship Id="rId4" Type="http://schemas.openxmlformats.org/officeDocument/2006/relationships/slide" Target="slide12.xml"/><Relationship Id="rId5" Type="http://schemas.openxmlformats.org/officeDocument/2006/relationships/slide" Target="slide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6.xml"/><Relationship Id="rId3" Type="http://schemas.openxmlformats.org/officeDocument/2006/relationships/slide" Target="slide12.xml"/><Relationship Id="rId4" Type="http://schemas.openxmlformats.org/officeDocument/2006/relationships/image" Target="../media/image6.jpeg"/><Relationship Id="rId5" Type="http://schemas.openxmlformats.org/officeDocument/2006/relationships/image" Target="../media/image5.jpeg"/><Relationship Id="rId6" Type="http://schemas.openxmlformats.org/officeDocument/2006/relationships/image" Target="../media/image7.jpeg"/><Relationship Id="rId7" Type="http://schemas.openxmlformats.org/officeDocument/2006/relationships/image" Target="../media/image1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7.xml"/><Relationship Id="rId3" Type="http://schemas.openxmlformats.org/officeDocument/2006/relationships/slide" Target="slide12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.xml"/><Relationship Id="rId3" Type="http://schemas.openxmlformats.org/officeDocument/2006/relationships/slide" Target="slide12.xml"/><Relationship Id="rId4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9.xml"/><Relationship Id="rId3" Type="http://schemas.openxmlformats.org/officeDocument/2006/relationships/slide" Target="slide12.xml"/><Relationship Id="rId4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1730;p23"/>
          <p:cNvSpPr txBox="1"/>
          <p:nvPr>
            <p:ph type="ctrTitle"/>
          </p:nvPr>
        </p:nvSpPr>
        <p:spPr>
          <a:xfrm>
            <a:off x="1622590" y="1672727"/>
            <a:ext cx="5722026" cy="2212733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defTabSz="402336">
              <a:lnSpc>
                <a:spcPct val="100000"/>
              </a:lnSpc>
              <a:defRPr sz="3828">
                <a:ln w="12700">
                  <a:solidFill>
                    <a:srgbClr val="A7A7A7"/>
                  </a:solidFill>
                </a:ln>
                <a:latin typeface="Spicy Rice"/>
                <a:ea typeface="Spicy Rice"/>
                <a:cs typeface="Spicy Rice"/>
                <a:sym typeface="Spicy Rice"/>
              </a:defRPr>
            </a:pPr>
            <a:r>
              <a:t>الفصل الرابع</a:t>
            </a:r>
          </a:p>
          <a:p>
            <a:pPr defTabSz="402336">
              <a:lnSpc>
                <a:spcPct val="100000"/>
              </a:lnSpc>
              <a:defRPr sz="3828">
                <a:ln w="12700">
                  <a:solidFill>
                    <a:srgbClr val="A7A7A7"/>
                  </a:solidFill>
                </a:ln>
                <a:latin typeface="Spicy Rice"/>
                <a:ea typeface="Spicy Rice"/>
                <a:cs typeface="Spicy Rice"/>
                <a:sym typeface="Spicy Rice"/>
              </a:defRPr>
            </a:pPr>
            <a:r>
              <a:t>النسبة المئوية</a:t>
            </a:r>
          </a:p>
        </p:txBody>
      </p:sp>
      <p:sp>
        <p:nvSpPr>
          <p:cNvPr id="2098" name="Google Shape;1731;p23"/>
          <p:cNvSpPr txBox="1"/>
          <p:nvPr/>
        </p:nvSpPr>
        <p:spPr>
          <a:xfrm>
            <a:off x="1130622" y="4095955"/>
            <a:ext cx="6866701" cy="59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</a:lstStyle>
          <a:p>
            <a:pPr/>
            <a:r>
              <a:t>الفصل الدراسي الثاني </a:t>
            </a:r>
          </a:p>
        </p:txBody>
      </p:sp>
      <p:pic>
        <p:nvPicPr>
          <p:cNvPr id="2099" name="IMG_2367.png" descr="IMG_23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568" y="210919"/>
            <a:ext cx="1182957" cy="9463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9" name="Google Shape;5277;p56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394" name="Google Shape;5278;p56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95" name="Google Shape;5279;p56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96" name="Google Shape;5280;p56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97" name="Google Shape;5281;p56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98" name="Google Shape;5282;p56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400" name="Google Shape;5283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401" name="Google Shape;5284;p56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402" name="Google Shape;5285;p56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403" name="Google Shape;5286;p56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404" name="Google Shape;5287;p56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405" name="Google Shape;5288;p56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2406" name="الفصل الرابع…"/>
          <p:cNvSpPr txBox="1"/>
          <p:nvPr/>
        </p:nvSpPr>
        <p:spPr>
          <a:xfrm rot="18475845">
            <a:off x="333329" y="377880"/>
            <a:ext cx="505322" cy="225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الفصل الرابع</a:t>
            </a:r>
          </a:p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النسبة المئوية </a:t>
            </a:r>
          </a:p>
        </p:txBody>
      </p:sp>
      <p:grpSp>
        <p:nvGrpSpPr>
          <p:cNvPr id="2409" name="Google Shape;493;p6"/>
          <p:cNvGrpSpPr/>
          <p:nvPr/>
        </p:nvGrpSpPr>
        <p:grpSpPr>
          <a:xfrm>
            <a:off x="2757330" y="936690"/>
            <a:ext cx="179047" cy="194225"/>
            <a:chOff x="0" y="0"/>
            <a:chExt cx="179045" cy="194224"/>
          </a:xfrm>
        </p:grpSpPr>
        <p:sp>
          <p:nvSpPr>
            <p:cNvPr id="2407" name="Google Shape;494;p6"/>
            <p:cNvSpPr/>
            <p:nvPr/>
          </p:nvSpPr>
          <p:spPr>
            <a:xfrm>
              <a:off x="-1" y="0"/>
              <a:ext cx="179047" cy="19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8" name="Google Shape;495;p6"/>
            <p:cNvSpPr/>
            <p:nvPr/>
          </p:nvSpPr>
          <p:spPr>
            <a:xfrm>
              <a:off x="52852" y="68128"/>
              <a:ext cx="57786" cy="59625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412" name="تجميع"/>
          <p:cNvGrpSpPr/>
          <p:nvPr/>
        </p:nvGrpSpPr>
        <p:grpSpPr>
          <a:xfrm>
            <a:off x="2682690" y="1130914"/>
            <a:ext cx="5647015" cy="3069558"/>
            <a:chOff x="0" y="0"/>
            <a:chExt cx="5647014" cy="3069557"/>
          </a:xfrm>
        </p:grpSpPr>
        <p:sp>
          <p:nvSpPr>
            <p:cNvPr id="2410" name="Google Shape;4514;p47"/>
            <p:cNvSpPr/>
            <p:nvPr/>
          </p:nvSpPr>
          <p:spPr>
            <a:xfrm rot="599">
              <a:off x="267" y="491"/>
              <a:ext cx="5646480" cy="3068575"/>
            </a:xfrm>
            <a:prstGeom prst="rect">
              <a:avLst/>
            </a:prstGeom>
            <a:solidFill>
              <a:schemeClr val="accent5">
                <a:lumOff val="15392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pic>
          <p:nvPicPr>
            <p:cNvPr id="2411" name="IMG_2706.png" descr="IMG_2706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49245" t="68322" r="34059" b="20654"/>
            <a:stretch>
              <a:fillRect/>
            </a:stretch>
          </p:blipFill>
          <p:spPr>
            <a:xfrm>
              <a:off x="149652" y="186163"/>
              <a:ext cx="5446678" cy="26971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13" name="Google Shape;4516;p47"/>
          <p:cNvSpPr/>
          <p:nvPr/>
        </p:nvSpPr>
        <p:spPr>
          <a:xfrm rot="2153969">
            <a:off x="5638924" y="1162709"/>
            <a:ext cx="730245" cy="427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rgbClr val="668A8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414" name="Google Shape;3164;p34"/>
          <p:cNvSpPr/>
          <p:nvPr/>
        </p:nvSpPr>
        <p:spPr>
          <a:xfrm>
            <a:off x="7028120" y="648455"/>
            <a:ext cx="1420162" cy="251894"/>
          </a:xfrm>
          <a:prstGeom prst="rect">
            <a:avLst/>
          </a:prstGeom>
          <a:solidFill>
            <a:schemeClr val="accent4">
              <a:lumOff val="13627"/>
            </a:schemeClr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b="1" sz="1200"/>
            </a:lvl1pPr>
          </a:lstStyle>
          <a:p>
            <a:pPr rtl="0">
              <a:defRPr/>
            </a:pPr>
            <a:r>
              <a:t>حل المعادلة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1" name="Google Shape;5277;p56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416" name="Google Shape;5278;p56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417" name="Google Shape;5279;p56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418" name="Google Shape;5280;p56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419" name="Google Shape;5281;p56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420" name="Google Shape;5282;p56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422" name="Google Shape;5283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423" name="Google Shape;5284;p56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424" name="Google Shape;5285;p56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425" name="Google Shape;5286;p56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426" name="Google Shape;5287;p56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427" name="Google Shape;5288;p56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2428" name="الفصل الرابع…"/>
          <p:cNvSpPr txBox="1"/>
          <p:nvPr/>
        </p:nvSpPr>
        <p:spPr>
          <a:xfrm rot="18475845">
            <a:off x="333329" y="377880"/>
            <a:ext cx="505322" cy="225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الفصل الرابع</a:t>
            </a:r>
          </a:p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النسبة المئوية </a:t>
            </a:r>
          </a:p>
        </p:txBody>
      </p:sp>
      <p:grpSp>
        <p:nvGrpSpPr>
          <p:cNvPr id="2431" name="Google Shape;493;p6"/>
          <p:cNvGrpSpPr/>
          <p:nvPr/>
        </p:nvGrpSpPr>
        <p:grpSpPr>
          <a:xfrm>
            <a:off x="2757330" y="936690"/>
            <a:ext cx="179047" cy="194225"/>
            <a:chOff x="0" y="0"/>
            <a:chExt cx="179045" cy="194224"/>
          </a:xfrm>
        </p:grpSpPr>
        <p:sp>
          <p:nvSpPr>
            <p:cNvPr id="2429" name="Google Shape;494;p6"/>
            <p:cNvSpPr/>
            <p:nvPr/>
          </p:nvSpPr>
          <p:spPr>
            <a:xfrm>
              <a:off x="-1" y="0"/>
              <a:ext cx="179047" cy="19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0" name="Google Shape;495;p6"/>
            <p:cNvSpPr/>
            <p:nvPr/>
          </p:nvSpPr>
          <p:spPr>
            <a:xfrm>
              <a:off x="52852" y="68128"/>
              <a:ext cx="57786" cy="59625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434" name="تجميع"/>
          <p:cNvGrpSpPr/>
          <p:nvPr/>
        </p:nvGrpSpPr>
        <p:grpSpPr>
          <a:xfrm>
            <a:off x="2238348" y="1541099"/>
            <a:ext cx="5905608" cy="1759901"/>
            <a:chOff x="0" y="0"/>
            <a:chExt cx="5905606" cy="1759900"/>
          </a:xfrm>
        </p:grpSpPr>
        <p:sp>
          <p:nvSpPr>
            <p:cNvPr id="2432" name="Google Shape;4514;p47"/>
            <p:cNvSpPr/>
            <p:nvPr/>
          </p:nvSpPr>
          <p:spPr>
            <a:xfrm rot="599">
              <a:off x="153" y="514"/>
              <a:ext cx="5905301" cy="1758873"/>
            </a:xfrm>
            <a:prstGeom prst="rect">
              <a:avLst/>
            </a:prstGeom>
            <a:solidFill>
              <a:schemeClr val="accent5">
                <a:lumOff val="15392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pic>
          <p:nvPicPr>
            <p:cNvPr id="2433" name="IMG_2706.png" descr="IMG_2706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49245" t="79672" r="34059" b="14753"/>
            <a:stretch>
              <a:fillRect/>
            </a:stretch>
          </p:blipFill>
          <p:spPr>
            <a:xfrm>
              <a:off x="80823" y="369248"/>
              <a:ext cx="5444065" cy="13632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35" name="Google Shape;4516;p47"/>
          <p:cNvSpPr/>
          <p:nvPr/>
        </p:nvSpPr>
        <p:spPr>
          <a:xfrm rot="2153969">
            <a:off x="5111541" y="1696510"/>
            <a:ext cx="730245" cy="427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rgbClr val="668A8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436" name="Google Shape;2330;p29"/>
          <p:cNvSpPr/>
          <p:nvPr/>
        </p:nvSpPr>
        <p:spPr>
          <a:xfrm>
            <a:off x="6930292" y="657862"/>
            <a:ext cx="1535377" cy="233080"/>
          </a:xfrm>
          <a:prstGeom prst="rect">
            <a:avLst/>
          </a:prstGeom>
          <a:solidFill>
            <a:schemeClr val="accent5">
              <a:lumOff val="15392"/>
            </a:schemeClr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b="1" sz="1500"/>
            </a:lvl1pPr>
          </a:lstStyle>
          <a:p>
            <a:pPr rtl="0">
              <a:defRPr/>
            </a:pPr>
            <a:r>
              <a:t>حل التناسب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0" name="Google Shape;4622;p49"/>
          <p:cNvGrpSpPr/>
          <p:nvPr/>
        </p:nvGrpSpPr>
        <p:grpSpPr>
          <a:xfrm rot="21451959">
            <a:off x="1882075" y="874748"/>
            <a:ext cx="5135662" cy="1694010"/>
            <a:chOff x="0" y="0"/>
            <a:chExt cx="5135660" cy="1694008"/>
          </a:xfrm>
        </p:grpSpPr>
        <p:sp>
          <p:nvSpPr>
            <p:cNvPr id="2439" name="Google Shape;4622;p49"/>
            <p:cNvSpPr/>
            <p:nvPr/>
          </p:nvSpPr>
          <p:spPr>
            <a:xfrm>
              <a:off x="215900" y="139700"/>
              <a:ext cx="4703861" cy="113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pic>
          <p:nvPicPr>
            <p:cNvPr id="2438" name="Google Shape;4622;p49" descr="Google Shape;4622;p49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135661" cy="1694009"/>
            </a:xfrm>
            <a:prstGeom prst="rect">
              <a:avLst/>
            </a:prstGeom>
            <a:effectLst/>
          </p:spPr>
        </p:pic>
      </p:grpSp>
      <p:sp>
        <p:nvSpPr>
          <p:cNvPr id="2441" name="Google Shape;4623;p49"/>
          <p:cNvSpPr/>
          <p:nvPr/>
        </p:nvSpPr>
        <p:spPr>
          <a:xfrm rot="21189298">
            <a:off x="1786265" y="910426"/>
            <a:ext cx="764396" cy="57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442" name="Google Shape;4624;p49"/>
          <p:cNvSpPr/>
          <p:nvPr/>
        </p:nvSpPr>
        <p:spPr>
          <a:xfrm rot="4554862">
            <a:off x="6122100" y="879299"/>
            <a:ext cx="1088262" cy="506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2448" name="Google Shape;4629;p49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443" name="Google Shape;4630;p49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444" name="Google Shape;4631;p49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445" name="Google Shape;4632;p49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446" name="Google Shape;4633;p49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447" name="Google Shape;4634;p49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449" name="Google Shape;4635;p49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450" name="Google Shape;4636;p49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451" name="Google Shape;4637;p49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452" name="Google Shape;4638;p49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453" name="Google Shape;4639;p49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454" name="Google Shape;4640;p49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2455" name="Google Shape;4642;p49">
            <a:hlinkClick r:id="rId4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56" name="Google Shape;4643;p49">
            <a:hlinkClick r:id="rId4" invalidUrl="" action="ppaction://hlinksldjump" tgtFrame="" tooltip="" history="1" highlightClick="0" endSnd="0"/>
          </p:cNvPr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57" name="Google Shape;4625;p49"/>
          <p:cNvSpPr txBox="1"/>
          <p:nvPr>
            <p:ph type="title"/>
          </p:nvPr>
        </p:nvSpPr>
        <p:spPr>
          <a:xfrm>
            <a:off x="2885829" y="1116942"/>
            <a:ext cx="3270256" cy="871596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/>
          <a:lstStyle>
            <a:lvl1pPr algn="l" defTabSz="694944">
              <a:defRPr sz="4256">
                <a:solidFill>
                  <a:schemeClr val="accent3">
                    <a:lumOff val="7549"/>
                  </a:schemeClr>
                </a:solidFill>
              </a:defRPr>
            </a:lvl1pPr>
          </a:lstStyle>
          <a:p>
            <a:pPr/>
            <a:r>
              <a:t>الاستفسارات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4924;p54"/>
          <p:cNvSpPr txBox="1"/>
          <p:nvPr>
            <p:ph type="title"/>
          </p:nvPr>
        </p:nvSpPr>
        <p:spPr>
          <a:xfrm>
            <a:off x="2921656" y="3368312"/>
            <a:ext cx="3129752" cy="1356847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defTabSz="402336">
              <a:lnSpc>
                <a:spcPct val="100000"/>
              </a:lnSpc>
              <a:defRPr b="0" sz="2200">
                <a:solidFill>
                  <a:srgbClr val="526E66"/>
                </a:solidFill>
                <a:latin typeface="Spicy Rice"/>
                <a:ea typeface="Spicy Rice"/>
                <a:cs typeface="Spicy Rice"/>
                <a:sym typeface="Spicy Rice"/>
              </a:defRPr>
            </a:pPr>
            <a:r>
              <a:t>سُبْحَانَكَ اللَّهُمَّ وَبِحَمْدِكَ، </a:t>
            </a:r>
          </a:p>
          <a:p>
            <a:pPr defTabSz="402336">
              <a:lnSpc>
                <a:spcPct val="100000"/>
              </a:lnSpc>
              <a:defRPr b="0" sz="2200">
                <a:solidFill>
                  <a:srgbClr val="526E66"/>
                </a:solidFill>
                <a:latin typeface="Spicy Rice"/>
                <a:ea typeface="Spicy Rice"/>
                <a:cs typeface="Spicy Rice"/>
                <a:sym typeface="Spicy Rice"/>
              </a:defRPr>
            </a:pPr>
            <a:r>
              <a:t>أَشْهَدُ أَنْ لَا إِلَهَ إِلَّا أَنْتَ </a:t>
            </a:r>
          </a:p>
          <a:p>
            <a:pPr defTabSz="402336">
              <a:lnSpc>
                <a:spcPct val="100000"/>
              </a:lnSpc>
              <a:defRPr b="0" sz="2200">
                <a:solidFill>
                  <a:srgbClr val="526E66"/>
                </a:solidFill>
                <a:latin typeface="Spicy Rice"/>
                <a:ea typeface="Spicy Rice"/>
                <a:cs typeface="Spicy Rice"/>
                <a:sym typeface="Spicy Rice"/>
              </a:defRPr>
            </a:pPr>
            <a:r>
              <a:t>أَسْتَغْفِرُكَ وَأَتُوبُ إِلَيْكَ</a:t>
            </a:r>
          </a:p>
        </p:txBody>
      </p:sp>
      <p:grpSp>
        <p:nvGrpSpPr>
          <p:cNvPr id="2465" name="Google Shape;4939;p54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460" name="Google Shape;4940;p54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461" name="Google Shape;4941;p54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462" name="Google Shape;4942;p54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463" name="Google Shape;4943;p54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464" name="Google Shape;4944;p54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466" name="Google Shape;4945;p54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467" name="Google Shape;4946;p54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468" name="Google Shape;4947;p54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469" name="Google Shape;4948;p54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470" name="Google Shape;4949;p54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471" name="Google Shape;4950;p54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2472" name="عزيزتي الطالبة :…"/>
          <p:cNvSpPr txBox="1"/>
          <p:nvPr/>
        </p:nvSpPr>
        <p:spPr>
          <a:xfrm>
            <a:off x="1028504" y="733774"/>
            <a:ext cx="6386529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عزيزتي الطالبة : </a:t>
            </a:r>
          </a:p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بهمة عالية تعانق عنان السماءلنتعاون معًا </a:t>
            </a:r>
          </a:p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ونبدع في التعليم ،وننمي مهارتنا العلمية </a:t>
            </a:r>
          </a:p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وننجز بإتقان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9" name="Google Shape;5277;p56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474" name="Google Shape;5278;p56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475" name="Google Shape;5279;p56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476" name="Google Shape;5280;p56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477" name="Google Shape;5281;p56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478" name="Google Shape;5282;p56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480" name="Google Shape;5283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481" name="Google Shape;5284;p56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482" name="Google Shape;5285;p56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483" name="Google Shape;5286;p56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484" name="Google Shape;5287;p56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485" name="Google Shape;5288;p56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2486" name="IMG_1532.jpeg" descr="IMG_1532.jpeg"/>
          <p:cNvPicPr>
            <a:picLocks noChangeAspect="1"/>
          </p:cNvPicPr>
          <p:nvPr/>
        </p:nvPicPr>
        <p:blipFill>
          <a:blip r:embed="rId4">
            <a:alphaModFix amt="28571"/>
            <a:extLst/>
          </a:blip>
          <a:srcRect l="5878" t="1858" r="7770" b="5946"/>
          <a:stretch>
            <a:fillRect/>
          </a:stretch>
        </p:blipFill>
        <p:spPr>
          <a:xfrm>
            <a:off x="3117079" y="4079267"/>
            <a:ext cx="511720" cy="510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516" fill="norm" stroke="1" extrusionOk="0">
                <a:moveTo>
                  <a:pt x="10728" y="0"/>
                </a:moveTo>
                <a:cubicBezTo>
                  <a:pt x="8984" y="3"/>
                  <a:pt x="8704" y="37"/>
                  <a:pt x="7746" y="334"/>
                </a:cubicBezTo>
                <a:cubicBezTo>
                  <a:pt x="3591" y="1618"/>
                  <a:pt x="899" y="4710"/>
                  <a:pt x="150" y="9031"/>
                </a:cubicBezTo>
                <a:cubicBezTo>
                  <a:pt x="56" y="9573"/>
                  <a:pt x="3" y="10120"/>
                  <a:pt x="0" y="10670"/>
                </a:cubicBezTo>
                <a:cubicBezTo>
                  <a:pt x="-11" y="12320"/>
                  <a:pt x="380" y="13983"/>
                  <a:pt x="1166" y="15587"/>
                </a:cubicBezTo>
                <a:cubicBezTo>
                  <a:pt x="2216" y="17730"/>
                  <a:pt x="3767" y="19275"/>
                  <a:pt x="5930" y="20353"/>
                </a:cubicBezTo>
                <a:cubicBezTo>
                  <a:pt x="7154" y="20963"/>
                  <a:pt x="8117" y="21274"/>
                  <a:pt x="9412" y="21457"/>
                </a:cubicBezTo>
                <a:cubicBezTo>
                  <a:pt x="10414" y="21598"/>
                  <a:pt x="12347" y="21475"/>
                  <a:pt x="13393" y="21206"/>
                </a:cubicBezTo>
                <a:cubicBezTo>
                  <a:pt x="17166" y="20235"/>
                  <a:pt x="20058" y="17431"/>
                  <a:pt x="21122" y="13714"/>
                </a:cubicBezTo>
                <a:cubicBezTo>
                  <a:pt x="21456" y="12546"/>
                  <a:pt x="21589" y="10053"/>
                  <a:pt x="21372" y="8830"/>
                </a:cubicBezTo>
                <a:cubicBezTo>
                  <a:pt x="20623" y="4611"/>
                  <a:pt x="17659" y="1394"/>
                  <a:pt x="13443" y="217"/>
                </a:cubicBezTo>
                <a:cubicBezTo>
                  <a:pt x="12837" y="47"/>
                  <a:pt x="12219" y="-2"/>
                  <a:pt x="10728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487" name="روابط مجموعة رِفعة التعليمية…"/>
          <p:cNvSpPr txBox="1"/>
          <p:nvPr/>
        </p:nvSpPr>
        <p:spPr>
          <a:xfrm>
            <a:off x="2381372" y="1142224"/>
            <a:ext cx="4184349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rtl="0">
              <a:defRPr b="1" sz="3000">
                <a:solidFill>
                  <a:srgbClr val="526E66"/>
                </a:solidFill>
              </a:defRPr>
            </a:pPr>
            <a:r>
              <a:t>روابط مجموعة رِفعة التعليمية</a:t>
            </a:r>
          </a:p>
          <a:p>
            <a:pPr algn="ctr" rtl="0">
              <a:defRPr b="1" sz="3000">
                <a:solidFill>
                  <a:srgbClr val="526E66"/>
                </a:solidFill>
              </a:defRPr>
            </a:pPr>
            <a:r>
              <a:t>🔻 </a:t>
            </a:r>
          </a:p>
        </p:txBody>
      </p:sp>
      <p:grpSp>
        <p:nvGrpSpPr>
          <p:cNvPr id="2495" name="تجميع"/>
          <p:cNvGrpSpPr/>
          <p:nvPr/>
        </p:nvGrpSpPr>
        <p:grpSpPr>
          <a:xfrm>
            <a:off x="2770411" y="2682478"/>
            <a:ext cx="3480979" cy="2360031"/>
            <a:chOff x="0" y="0"/>
            <a:chExt cx="3480978" cy="2360030"/>
          </a:xfrm>
        </p:grpSpPr>
        <p:sp>
          <p:nvSpPr>
            <p:cNvPr id="2488" name="@Maths0120"/>
            <p:cNvSpPr txBox="1"/>
            <p:nvPr/>
          </p:nvSpPr>
          <p:spPr>
            <a:xfrm>
              <a:off x="904648" y="696578"/>
              <a:ext cx="1868588" cy="345629"/>
            </a:xfrm>
            <a:prstGeom prst="rect">
              <a:avLst/>
            </a:prstGeom>
            <a:solidFill>
              <a:srgbClr val="D3E6C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rtl="0">
                <a:defRPr b="1" sz="2400">
                  <a:blipFill rotWithShape="1">
                    <a:blip r:embed="rId5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/>
              <a:r>
                <a:t>@Maths0120</a:t>
              </a:r>
            </a:p>
          </p:txBody>
        </p:sp>
        <p:sp>
          <p:nvSpPr>
            <p:cNvPr id="2489" name="Google Shape;632;p19"/>
            <p:cNvSpPr txBox="1"/>
            <p:nvPr/>
          </p:nvSpPr>
          <p:spPr>
            <a:xfrm>
              <a:off x="1037568" y="1897782"/>
              <a:ext cx="1817880" cy="462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t">
              <a:spAutoFit/>
            </a:bodyPr>
            <a:lstStyle>
              <a:lvl1pPr rtl="0">
                <a:defRPr b="1" sz="1800">
                  <a:solidFill>
                    <a:srgbClr val="ECACA7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@hasnaa-2</a:t>
              </a:r>
            </a:p>
          </p:txBody>
        </p:sp>
        <p:sp>
          <p:nvSpPr>
            <p:cNvPr id="2490" name="Google Shape;1105;p42"/>
            <p:cNvSpPr/>
            <p:nvPr/>
          </p:nvSpPr>
          <p:spPr>
            <a:xfrm>
              <a:off x="575844" y="2000345"/>
              <a:ext cx="365143" cy="269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0" y="0"/>
                  </a:moveTo>
                  <a:cubicBezTo>
                    <a:pt x="12092" y="0"/>
                    <a:pt x="9990" y="3286"/>
                    <a:pt x="10646" y="6679"/>
                  </a:cubicBezTo>
                  <a:cubicBezTo>
                    <a:pt x="6966" y="6464"/>
                    <a:pt x="3680" y="4308"/>
                    <a:pt x="1491" y="1024"/>
                  </a:cubicBezTo>
                  <a:cubicBezTo>
                    <a:pt x="351" y="3448"/>
                    <a:pt x="921" y="6679"/>
                    <a:pt x="2892" y="8295"/>
                  </a:cubicBezTo>
                  <a:cubicBezTo>
                    <a:pt x="2147" y="8240"/>
                    <a:pt x="1491" y="8026"/>
                    <a:pt x="877" y="7595"/>
                  </a:cubicBezTo>
                  <a:cubicBezTo>
                    <a:pt x="833" y="10127"/>
                    <a:pt x="2279" y="12497"/>
                    <a:pt x="4426" y="12982"/>
                  </a:cubicBezTo>
                  <a:cubicBezTo>
                    <a:pt x="4054" y="13112"/>
                    <a:pt x="3651" y="13183"/>
                    <a:pt x="3235" y="13183"/>
                  </a:cubicBezTo>
                  <a:cubicBezTo>
                    <a:pt x="2963" y="13183"/>
                    <a:pt x="2687" y="13153"/>
                    <a:pt x="2410" y="13090"/>
                  </a:cubicBezTo>
                  <a:cubicBezTo>
                    <a:pt x="2980" y="15244"/>
                    <a:pt x="4601" y="16806"/>
                    <a:pt x="6572" y="16860"/>
                  </a:cubicBezTo>
                  <a:cubicBezTo>
                    <a:pt x="4971" y="18417"/>
                    <a:pt x="3054" y="19196"/>
                    <a:pt x="1061" y="19196"/>
                  </a:cubicBezTo>
                  <a:cubicBezTo>
                    <a:pt x="709" y="19196"/>
                    <a:pt x="356" y="19171"/>
                    <a:pt x="0" y="19123"/>
                  </a:cubicBezTo>
                  <a:cubicBezTo>
                    <a:pt x="1973" y="20684"/>
                    <a:pt x="4293" y="21600"/>
                    <a:pt x="6792" y="21600"/>
                  </a:cubicBezTo>
                  <a:cubicBezTo>
                    <a:pt x="15028" y="21600"/>
                    <a:pt x="19672" y="13035"/>
                    <a:pt x="19365" y="5387"/>
                  </a:cubicBezTo>
                  <a:cubicBezTo>
                    <a:pt x="20241" y="4633"/>
                    <a:pt x="20987" y="3662"/>
                    <a:pt x="21600" y="2585"/>
                  </a:cubicBezTo>
                  <a:cubicBezTo>
                    <a:pt x="20767" y="3017"/>
                    <a:pt x="19935" y="3286"/>
                    <a:pt x="19059" y="3448"/>
                  </a:cubicBezTo>
                  <a:cubicBezTo>
                    <a:pt x="19935" y="2747"/>
                    <a:pt x="20636" y="1670"/>
                    <a:pt x="20987" y="431"/>
                  </a:cubicBezTo>
                  <a:cubicBezTo>
                    <a:pt x="20109" y="1024"/>
                    <a:pt x="19190" y="1508"/>
                    <a:pt x="18183" y="1723"/>
                  </a:cubicBezTo>
                  <a:cubicBezTo>
                    <a:pt x="17350" y="699"/>
                    <a:pt x="16211" y="0"/>
                    <a:pt x="14940" y="0"/>
                  </a:cubicBezTo>
                  <a:close/>
                </a:path>
              </a:pathLst>
            </a:custGeom>
            <a:solidFill>
              <a:srgbClr val="ABD6C4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  <p:sp>
          <p:nvSpPr>
            <p:cNvPr id="2491" name="https://linktr.ee/Refa2">
              <a:hlinkClick r:id="rId6" invalidUrl="" action="" tgtFrame="" tooltip="" history="1" highlightClick="0" endSnd="0"/>
            </p:cNvPr>
            <p:cNvSpPr txBox="1"/>
            <p:nvPr/>
          </p:nvSpPr>
          <p:spPr>
            <a:xfrm>
              <a:off x="995975" y="0"/>
              <a:ext cx="1683048" cy="215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 defTabSz="457200" rtl="0">
                <a:defRPr u="sng">
                  <a:solidFill>
                    <a:srgbClr val="4285F4"/>
                  </a:solidFill>
                  <a:uFill>
                    <a:solidFill>
                      <a:srgbClr val="4285F4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https://linktr.ee/Refa2</a:t>
              </a:r>
            </a:p>
          </p:txBody>
        </p:sp>
        <p:sp>
          <p:nvSpPr>
            <p:cNvPr id="2492" name="لاتنسوني من دعواتكم الصادقة"/>
            <p:cNvSpPr txBox="1"/>
            <p:nvPr/>
          </p:nvSpPr>
          <p:spPr>
            <a:xfrm>
              <a:off x="0" y="1028845"/>
              <a:ext cx="3480979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2900">
                  <a:blipFill rotWithShape="1">
                    <a:blip r:embed="rId5"/>
                    <a:srcRect l="0" t="0" r="0" b="0"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t>لاتنسوني من دعواتكم الصادقة</a:t>
              </a:r>
            </a:p>
          </p:txBody>
        </p:sp>
        <p:sp>
          <p:nvSpPr>
            <p:cNvPr id="2493" name="https://t.me/hasna_math">
              <a:hlinkClick r:id="rId7" invalidUrl="" action="" tgtFrame="" tooltip="" history="1" highlightClick="0" endSnd="0"/>
            </p:cNvPr>
            <p:cNvSpPr txBox="1"/>
            <p:nvPr/>
          </p:nvSpPr>
          <p:spPr>
            <a:xfrm>
              <a:off x="897835" y="1547449"/>
              <a:ext cx="1647653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rtl="0">
                <a:defRPr sz="1200"/>
              </a:lvl1pPr>
            </a:lstStyle>
            <a:p>
              <a:pPr/>
              <a:r>
                <a:t>https://t.me/hasna_math</a:t>
              </a:r>
            </a:p>
          </p:txBody>
        </p:sp>
        <p:sp>
          <p:nvSpPr>
            <p:cNvPr id="2494" name="Google Shape;1105;p42"/>
            <p:cNvSpPr/>
            <p:nvPr/>
          </p:nvSpPr>
          <p:spPr>
            <a:xfrm>
              <a:off x="457311" y="781775"/>
              <a:ext cx="365143" cy="269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0" y="0"/>
                  </a:moveTo>
                  <a:cubicBezTo>
                    <a:pt x="12092" y="0"/>
                    <a:pt x="9990" y="3286"/>
                    <a:pt x="10646" y="6679"/>
                  </a:cubicBezTo>
                  <a:cubicBezTo>
                    <a:pt x="6966" y="6464"/>
                    <a:pt x="3680" y="4308"/>
                    <a:pt x="1491" y="1024"/>
                  </a:cubicBezTo>
                  <a:cubicBezTo>
                    <a:pt x="351" y="3448"/>
                    <a:pt x="921" y="6679"/>
                    <a:pt x="2892" y="8295"/>
                  </a:cubicBezTo>
                  <a:cubicBezTo>
                    <a:pt x="2147" y="8240"/>
                    <a:pt x="1491" y="8026"/>
                    <a:pt x="877" y="7595"/>
                  </a:cubicBezTo>
                  <a:cubicBezTo>
                    <a:pt x="833" y="10127"/>
                    <a:pt x="2279" y="12497"/>
                    <a:pt x="4426" y="12982"/>
                  </a:cubicBezTo>
                  <a:cubicBezTo>
                    <a:pt x="4054" y="13112"/>
                    <a:pt x="3651" y="13183"/>
                    <a:pt x="3235" y="13183"/>
                  </a:cubicBezTo>
                  <a:cubicBezTo>
                    <a:pt x="2963" y="13183"/>
                    <a:pt x="2687" y="13153"/>
                    <a:pt x="2410" y="13090"/>
                  </a:cubicBezTo>
                  <a:cubicBezTo>
                    <a:pt x="2980" y="15244"/>
                    <a:pt x="4601" y="16806"/>
                    <a:pt x="6572" y="16860"/>
                  </a:cubicBezTo>
                  <a:cubicBezTo>
                    <a:pt x="4971" y="18417"/>
                    <a:pt x="3054" y="19196"/>
                    <a:pt x="1061" y="19196"/>
                  </a:cubicBezTo>
                  <a:cubicBezTo>
                    <a:pt x="709" y="19196"/>
                    <a:pt x="356" y="19171"/>
                    <a:pt x="0" y="19123"/>
                  </a:cubicBezTo>
                  <a:cubicBezTo>
                    <a:pt x="1973" y="20684"/>
                    <a:pt x="4293" y="21600"/>
                    <a:pt x="6792" y="21600"/>
                  </a:cubicBezTo>
                  <a:cubicBezTo>
                    <a:pt x="15028" y="21600"/>
                    <a:pt x="19672" y="13035"/>
                    <a:pt x="19365" y="5387"/>
                  </a:cubicBezTo>
                  <a:cubicBezTo>
                    <a:pt x="20241" y="4633"/>
                    <a:pt x="20987" y="3662"/>
                    <a:pt x="21600" y="2585"/>
                  </a:cubicBezTo>
                  <a:cubicBezTo>
                    <a:pt x="20767" y="3017"/>
                    <a:pt x="19935" y="3286"/>
                    <a:pt x="19059" y="3448"/>
                  </a:cubicBezTo>
                  <a:cubicBezTo>
                    <a:pt x="19935" y="2747"/>
                    <a:pt x="20636" y="1670"/>
                    <a:pt x="20987" y="431"/>
                  </a:cubicBezTo>
                  <a:cubicBezTo>
                    <a:pt x="20109" y="1024"/>
                    <a:pt x="19190" y="1508"/>
                    <a:pt x="18183" y="1723"/>
                  </a:cubicBezTo>
                  <a:cubicBezTo>
                    <a:pt x="17350" y="699"/>
                    <a:pt x="16211" y="0"/>
                    <a:pt x="14940" y="0"/>
                  </a:cubicBezTo>
                  <a:close/>
                </a:path>
              </a:pathLst>
            </a:custGeom>
            <a:solidFill>
              <a:srgbClr val="ABD6C4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</p:grpSp>
      <p:pic>
        <p:nvPicPr>
          <p:cNvPr id="2496" name="IMG_1531.png" descr="IMG_1531.png"/>
          <p:cNvPicPr>
            <a:picLocks noChangeAspect="1"/>
          </p:cNvPicPr>
          <p:nvPr/>
        </p:nvPicPr>
        <p:blipFill>
          <a:blip r:embed="rId8">
            <a:extLst/>
          </a:blip>
          <a:srcRect l="30813" t="3020" r="30813" b="47659"/>
          <a:stretch>
            <a:fillRect/>
          </a:stretch>
        </p:blipFill>
        <p:spPr>
          <a:xfrm>
            <a:off x="4165024" y="1764333"/>
            <a:ext cx="691874" cy="892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1046;p38"/>
          <p:cNvGrpSpPr/>
          <p:nvPr/>
        </p:nvGrpSpPr>
        <p:grpSpPr>
          <a:xfrm>
            <a:off x="5327290" y="1604831"/>
            <a:ext cx="2074961" cy="1734999"/>
            <a:chOff x="0" y="0"/>
            <a:chExt cx="2074959" cy="1734997"/>
          </a:xfrm>
        </p:grpSpPr>
        <p:grpSp>
          <p:nvGrpSpPr>
            <p:cNvPr id="2108" name="Google Shape;1047;p38"/>
            <p:cNvGrpSpPr/>
            <p:nvPr/>
          </p:nvGrpSpPr>
          <p:grpSpPr>
            <a:xfrm>
              <a:off x="0" y="-1"/>
              <a:ext cx="2074961" cy="1734999"/>
              <a:chOff x="0" y="0"/>
              <a:chExt cx="2074959" cy="1734998"/>
            </a:xfrm>
          </p:grpSpPr>
          <p:grpSp>
            <p:nvGrpSpPr>
              <p:cNvPr id="2104" name="Google Shape;1048;p38"/>
              <p:cNvGrpSpPr/>
              <p:nvPr/>
            </p:nvGrpSpPr>
            <p:grpSpPr>
              <a:xfrm>
                <a:off x="690801" y="1449326"/>
                <a:ext cx="696960" cy="285672"/>
                <a:chOff x="0" y="0"/>
                <a:chExt cx="696958" cy="285671"/>
              </a:xfrm>
            </p:grpSpPr>
            <p:sp>
              <p:nvSpPr>
                <p:cNvPr id="2101" name="Google Shape;1049;p38"/>
                <p:cNvSpPr/>
                <p:nvPr/>
              </p:nvSpPr>
              <p:spPr>
                <a:xfrm rot="10800000">
                  <a:off x="0" y="270018"/>
                  <a:ext cx="693383" cy="156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694" y="0"/>
                      </a:lnTo>
                      <a:lnTo>
                        <a:pt x="20906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707887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102" name="Google Shape;1050;p38"/>
                <p:cNvSpPr/>
                <p:nvPr/>
              </p:nvSpPr>
              <p:spPr>
                <a:xfrm>
                  <a:off x="66886" y="-1"/>
                  <a:ext cx="559647" cy="2235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1301" y="0"/>
                      </a:lnTo>
                      <a:lnTo>
                        <a:pt x="20299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103" name="Google Shape;1051;p38"/>
                <p:cNvSpPr/>
                <p:nvPr/>
              </p:nvSpPr>
              <p:spPr>
                <a:xfrm>
                  <a:off x="3576" y="222959"/>
                  <a:ext cx="693383" cy="488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5" y="0"/>
                      </a:lnTo>
                      <a:lnTo>
                        <a:pt x="19435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107" name="Google Shape;1052;p38"/>
              <p:cNvGrpSpPr/>
              <p:nvPr/>
            </p:nvGrpSpPr>
            <p:grpSpPr>
              <a:xfrm>
                <a:off x="0" y="-1"/>
                <a:ext cx="2074961" cy="1449327"/>
                <a:chOff x="0" y="0"/>
                <a:chExt cx="2074960" cy="1449325"/>
              </a:xfrm>
            </p:grpSpPr>
            <p:sp>
              <p:nvSpPr>
                <p:cNvPr id="2105" name="Google Shape;1053;p38"/>
                <p:cNvSpPr/>
                <p:nvPr/>
              </p:nvSpPr>
              <p:spPr>
                <a:xfrm>
                  <a:off x="5" y="-1"/>
                  <a:ext cx="2074956" cy="1449282"/>
                </a:xfrm>
                <a:prstGeom prst="roundRect">
                  <a:avLst>
                    <a:gd name="adj" fmla="val 3377"/>
                  </a:avLst>
                </a:prstGeom>
                <a:solidFill>
                  <a:srgbClr val="262626"/>
                </a:solidFill>
                <a:ln w="12700" cap="flat">
                  <a:solidFill>
                    <a:srgbClr val="393536"/>
                  </a:solidFill>
                  <a:prstDash val="solid"/>
                  <a:miter lim="8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106" name="Google Shape;1054;p38"/>
                <p:cNvSpPr/>
                <p:nvPr/>
              </p:nvSpPr>
              <p:spPr>
                <a:xfrm rot="10800000">
                  <a:off x="0" y="1288416"/>
                  <a:ext cx="2074955" cy="1609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8" y="0"/>
                      </a:moveTo>
                      <a:lnTo>
                        <a:pt x="21272" y="0"/>
                      </a:lnTo>
                      <a:cubicBezTo>
                        <a:pt x="21453" y="0"/>
                        <a:pt x="21600" y="1893"/>
                        <a:pt x="21600" y="422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4227"/>
                      </a:lnTo>
                      <a:cubicBezTo>
                        <a:pt x="0" y="1893"/>
                        <a:pt x="147" y="0"/>
                        <a:pt x="3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C6CFD6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109" name="Google Shape;1055;p38"/>
            <p:cNvSpPr/>
            <p:nvPr/>
          </p:nvSpPr>
          <p:spPr>
            <a:xfrm>
              <a:off x="986116" y="29180"/>
              <a:ext cx="51335" cy="51372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pic>
        <p:nvPicPr>
          <p:cNvPr id="2111" name="النشيد الوطني بدون موسيقى.mp4" descr="النشيد الوطني بدون موسيقى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 rot="33250">
            <a:off x="5358585" y="1686461"/>
            <a:ext cx="2012371" cy="1131959"/>
          </a:xfrm>
          <a:prstGeom prst="rect">
            <a:avLst/>
          </a:prstGeom>
          <a:ln w="12700">
            <a:miter lim="400000"/>
          </a:ln>
        </p:spPr>
      </p:pic>
      <p:sp>
        <p:nvSpPr>
          <p:cNvPr id="2112" name="Google Shape;1736;p24"/>
          <p:cNvSpPr txBox="1"/>
          <p:nvPr/>
        </p:nvSpPr>
        <p:spPr>
          <a:xfrm>
            <a:off x="1648346" y="1608305"/>
            <a:ext cx="2682130" cy="1579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/>
          <a:p>
            <a:pPr algn="r" defTabSz="731520" rtl="0">
              <a:defRPr sz="3600">
                <a:solidFill>
                  <a:srgbClr val="AEBA9B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صباح الخير ياوطني </a:t>
            </a:r>
          </a:p>
          <a:p>
            <a:pPr algn="r" defTabSz="731520" rtl="0">
              <a:defRPr sz="3600">
                <a:solidFill>
                  <a:srgbClr val="89AB9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صباح المجد والعلياء</a:t>
            </a:r>
          </a:p>
        </p:txBody>
      </p:sp>
      <p:grpSp>
        <p:nvGrpSpPr>
          <p:cNvPr id="2115" name="مربع"/>
          <p:cNvGrpSpPr/>
          <p:nvPr/>
        </p:nvGrpSpPr>
        <p:grpSpPr>
          <a:xfrm>
            <a:off x="7614396" y="423643"/>
            <a:ext cx="468892" cy="468891"/>
            <a:chOff x="0" y="0"/>
            <a:chExt cx="468890" cy="468890"/>
          </a:xfrm>
        </p:grpSpPr>
        <p:sp>
          <p:nvSpPr>
            <p:cNvPr id="2114" name="مربع"/>
            <p:cNvSpPr/>
            <p:nvPr/>
          </p:nvSpPr>
          <p:spPr>
            <a:xfrm>
              <a:off x="6350" y="6350"/>
              <a:ext cx="456191" cy="4561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pic>
          <p:nvPicPr>
            <p:cNvPr id="2113" name="مربع مربع" descr="مربع مربع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68891" cy="468891"/>
            </a:xfrm>
            <a:prstGeom prst="rect">
              <a:avLst/>
            </a:prstGeom>
            <a:effectLst/>
          </p:spPr>
        </p:pic>
      </p:grpSp>
      <p:pic>
        <p:nvPicPr>
          <p:cNvPr id="2116" name="خط خط" descr="خط خط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36392" y="867133"/>
            <a:ext cx="1862496" cy="38101"/>
          </a:xfrm>
          <a:prstGeom prst="rect">
            <a:avLst/>
          </a:prstGeom>
        </p:spPr>
      </p:pic>
      <p:pic>
        <p:nvPicPr>
          <p:cNvPr id="2118" name="خط خط" descr="خط خط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6200000">
            <a:off x="5787266" y="2233390"/>
            <a:ext cx="3679661" cy="38101"/>
          </a:xfrm>
          <a:prstGeom prst="rect">
            <a:avLst/>
          </a:prstGeom>
        </p:spPr>
      </p:pic>
      <p:grpSp>
        <p:nvGrpSpPr>
          <p:cNvPr id="2130" name="Google Shape;313;p4"/>
          <p:cNvGrpSpPr/>
          <p:nvPr/>
        </p:nvGrpSpPr>
        <p:grpSpPr>
          <a:xfrm rot="853477">
            <a:off x="7722568" y="533591"/>
            <a:ext cx="206072" cy="198981"/>
            <a:chOff x="17" y="17"/>
            <a:chExt cx="206070" cy="198980"/>
          </a:xfrm>
        </p:grpSpPr>
        <p:sp>
          <p:nvSpPr>
            <p:cNvPr id="2120" name="Google Shape;314;p4"/>
            <p:cNvSpPr/>
            <p:nvPr/>
          </p:nvSpPr>
          <p:spPr>
            <a:xfrm>
              <a:off x="30590" y="21731"/>
              <a:ext cx="145368" cy="14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1" name="Google Shape;315;p4"/>
            <p:cNvSpPr/>
            <p:nvPr/>
          </p:nvSpPr>
          <p:spPr>
            <a:xfrm>
              <a:off x="42561" y="21731"/>
              <a:ext cx="135165" cy="148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2" name="Google Shape;316;p4"/>
            <p:cNvSpPr/>
            <p:nvPr/>
          </p:nvSpPr>
          <p:spPr>
            <a:xfrm>
              <a:off x="105931" y="17"/>
              <a:ext cx="8984" cy="19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317;p4"/>
            <p:cNvSpPr/>
            <p:nvPr/>
          </p:nvSpPr>
          <p:spPr>
            <a:xfrm>
              <a:off x="17" y="86590"/>
              <a:ext cx="201634" cy="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318;p4"/>
            <p:cNvSpPr/>
            <p:nvPr/>
          </p:nvSpPr>
          <p:spPr>
            <a:xfrm>
              <a:off x="68254" y="4455"/>
              <a:ext cx="74019" cy="189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5" name="Google Shape;319;p4"/>
            <p:cNvSpPr/>
            <p:nvPr/>
          </p:nvSpPr>
          <p:spPr>
            <a:xfrm>
              <a:off x="16409" y="60739"/>
              <a:ext cx="189680" cy="66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6" name="Google Shape;320;p4"/>
            <p:cNvSpPr/>
            <p:nvPr/>
          </p:nvSpPr>
          <p:spPr>
            <a:xfrm>
              <a:off x="23057" y="55858"/>
              <a:ext cx="182148" cy="7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7" name="Google Shape;321;p4"/>
            <p:cNvSpPr/>
            <p:nvPr/>
          </p:nvSpPr>
          <p:spPr>
            <a:xfrm>
              <a:off x="60279" y="8876"/>
              <a:ext cx="85089" cy="183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8" name="Google Shape;322;p4"/>
            <p:cNvSpPr/>
            <p:nvPr/>
          </p:nvSpPr>
          <p:spPr>
            <a:xfrm>
              <a:off x="64784" y="51889"/>
              <a:ext cx="83620" cy="83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9" name="Google Shape;323;p4"/>
            <p:cNvSpPr/>
            <p:nvPr/>
          </p:nvSpPr>
          <p:spPr>
            <a:xfrm>
              <a:off x="84055" y="70993"/>
              <a:ext cx="45028" cy="44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2131" name="خط خط" descr="خط خط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6200000">
            <a:off x="6205331" y="1743358"/>
            <a:ext cx="2699597" cy="38101"/>
          </a:xfrm>
          <a:prstGeom prst="rect">
            <a:avLst/>
          </a:prstGeom>
        </p:spPr>
      </p:pic>
      <p:pic>
        <p:nvPicPr>
          <p:cNvPr id="2133" name="خط خط" descr="خط خط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580919" y="937059"/>
            <a:ext cx="1517969" cy="38101"/>
          </a:xfrm>
          <a:prstGeom prst="rect">
            <a:avLst/>
          </a:prstGeom>
        </p:spPr>
      </p:pic>
      <p:pic>
        <p:nvPicPr>
          <p:cNvPr id="2135" name="IMG_0969.jpeg" descr="IMG_0969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841331" y="3270900"/>
            <a:ext cx="845620" cy="42281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grpSp>
        <p:nvGrpSpPr>
          <p:cNvPr id="2157" name="تجميع"/>
          <p:cNvGrpSpPr/>
          <p:nvPr/>
        </p:nvGrpSpPr>
        <p:grpSpPr>
          <a:xfrm>
            <a:off x="908619" y="3876191"/>
            <a:ext cx="4109494" cy="769011"/>
            <a:chOff x="-25400" y="-19050"/>
            <a:chExt cx="4109492" cy="769010"/>
          </a:xfrm>
        </p:grpSpPr>
        <p:grpSp>
          <p:nvGrpSpPr>
            <p:cNvPr id="2149" name="تجميع"/>
            <p:cNvGrpSpPr/>
            <p:nvPr/>
          </p:nvGrpSpPr>
          <p:grpSpPr>
            <a:xfrm>
              <a:off x="864016" y="-19050"/>
              <a:ext cx="3220077" cy="769011"/>
              <a:chOff x="-16709" y="-19050"/>
              <a:chExt cx="3220076" cy="769010"/>
            </a:xfrm>
          </p:grpSpPr>
          <p:grpSp>
            <p:nvGrpSpPr>
              <p:cNvPr id="2138" name="Google Shape;8696;p62"/>
              <p:cNvGrpSpPr/>
              <p:nvPr/>
            </p:nvGrpSpPr>
            <p:grpSpPr>
              <a:xfrm>
                <a:off x="1573732" y="-19050"/>
                <a:ext cx="833105" cy="769011"/>
                <a:chOff x="0" y="0"/>
                <a:chExt cx="833103" cy="769010"/>
              </a:xfrm>
            </p:grpSpPr>
            <p:sp>
              <p:nvSpPr>
                <p:cNvPr id="2137" name="Google Shape;8696;p62"/>
                <p:cNvSpPr/>
                <p:nvPr/>
              </p:nvSpPr>
              <p:spPr>
                <a:xfrm>
                  <a:off x="16709" y="19050"/>
                  <a:ext cx="799686" cy="730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5405" y="0"/>
                      </a:moveTo>
                      <a:lnTo>
                        <a:pt x="0" y="10800"/>
                      </a:lnTo>
                      <a:lnTo>
                        <a:pt x="5405" y="21600"/>
                      </a:lnTo>
                      <a:lnTo>
                        <a:pt x="16196" y="21600"/>
                      </a:lnTo>
                      <a:lnTo>
                        <a:pt x="21600" y="10800"/>
                      </a:lnTo>
                      <a:lnTo>
                        <a:pt x="1619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pic>
              <p:nvPicPr>
                <p:cNvPr id="2136" name="Google Shape;8696;p62" descr="Google Shape;8696;p62"/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-1" y="0"/>
                  <a:ext cx="833105" cy="769011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2148" name="تجميع"/>
              <p:cNvGrpSpPr/>
              <p:nvPr/>
            </p:nvGrpSpPr>
            <p:grpSpPr>
              <a:xfrm>
                <a:off x="-16710" y="-19050"/>
                <a:ext cx="3220077" cy="769011"/>
                <a:chOff x="-16709" y="-19050"/>
                <a:chExt cx="3220076" cy="769010"/>
              </a:xfrm>
            </p:grpSpPr>
            <p:grpSp>
              <p:nvGrpSpPr>
                <p:cNvPr id="2141" name="Google Shape;8687;p62"/>
                <p:cNvGrpSpPr/>
                <p:nvPr/>
              </p:nvGrpSpPr>
              <p:grpSpPr>
                <a:xfrm>
                  <a:off x="779200" y="-19050"/>
                  <a:ext cx="833105" cy="769011"/>
                  <a:chOff x="0" y="0"/>
                  <a:chExt cx="833103" cy="769010"/>
                </a:xfrm>
              </p:grpSpPr>
              <p:sp>
                <p:nvSpPr>
                  <p:cNvPr id="2140" name="Google Shape;8687;p62"/>
                  <p:cNvSpPr/>
                  <p:nvPr/>
                </p:nvSpPr>
                <p:spPr>
                  <a:xfrm>
                    <a:off x="16709" y="19050"/>
                    <a:ext cx="799686" cy="7309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5405" y="0"/>
                        </a:moveTo>
                        <a:lnTo>
                          <a:pt x="0" y="10800"/>
                        </a:lnTo>
                        <a:lnTo>
                          <a:pt x="5405" y="21600"/>
                        </a:lnTo>
                        <a:lnTo>
                          <a:pt x="16196" y="21600"/>
                        </a:lnTo>
                        <a:lnTo>
                          <a:pt x="21600" y="10800"/>
                        </a:lnTo>
                        <a:lnTo>
                          <a:pt x="1619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/>
                  </a:p>
                </p:txBody>
              </p:sp>
              <p:pic>
                <p:nvPicPr>
                  <p:cNvPr id="2139" name="Google Shape;8687;p62" descr="Google Shape;8687;p62"/>
                  <p:cNvPicPr>
                    <a:picLocks noChangeAspect="0"/>
                  </p:cNvPicPr>
                  <p:nvPr/>
                </p:nvPicPr>
                <p:blipFill>
                  <a:blip r:embed="rId11">
                    <a:extLst/>
                  </a:blip>
                  <a:stretch>
                    <a:fillRect/>
                  </a:stretch>
                </p:blipFill>
                <p:spPr>
                  <a:xfrm>
                    <a:off x="-1" y="0"/>
                    <a:ext cx="833105" cy="769011"/>
                  </a:xfrm>
                  <a:prstGeom prst="rect">
                    <a:avLst/>
                  </a:prstGeom>
                  <a:effectLst/>
                </p:spPr>
              </p:pic>
            </p:grpSp>
            <p:grpSp>
              <p:nvGrpSpPr>
                <p:cNvPr id="2144" name="Google Shape;8693;p62"/>
                <p:cNvGrpSpPr/>
                <p:nvPr/>
              </p:nvGrpSpPr>
              <p:grpSpPr>
                <a:xfrm>
                  <a:off x="-16710" y="-19050"/>
                  <a:ext cx="833776" cy="769011"/>
                  <a:chOff x="0" y="0"/>
                  <a:chExt cx="833775" cy="769010"/>
                </a:xfrm>
              </p:grpSpPr>
              <p:sp>
                <p:nvSpPr>
                  <p:cNvPr id="2143" name="Google Shape;8693;p62"/>
                  <p:cNvSpPr/>
                  <p:nvPr/>
                </p:nvSpPr>
                <p:spPr>
                  <a:xfrm>
                    <a:off x="16709" y="19050"/>
                    <a:ext cx="800357" cy="7309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5400" y="0"/>
                        </a:moveTo>
                        <a:lnTo>
                          <a:pt x="0" y="10800"/>
                        </a:ln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10800"/>
                        </a:lnTo>
                        <a:lnTo>
                          <a:pt x="162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/>
                  </a:p>
                </p:txBody>
              </p:sp>
              <p:pic>
                <p:nvPicPr>
                  <p:cNvPr id="2142" name="Google Shape;8693;p62" descr="Google Shape;8693;p62"/>
                  <p:cNvPicPr>
                    <a:picLocks noChangeAspect="0"/>
                  </p:cNvPicPr>
                  <p:nvPr/>
                </p:nvPicPr>
                <p:blipFill>
                  <a:blip r:embed="rId12">
                    <a:extLst/>
                  </a:blip>
                  <a:stretch>
                    <a:fillRect/>
                  </a:stretch>
                </p:blipFill>
                <p:spPr>
                  <a:xfrm>
                    <a:off x="-1" y="0"/>
                    <a:ext cx="833777" cy="769011"/>
                  </a:xfrm>
                  <a:prstGeom prst="rect">
                    <a:avLst/>
                  </a:prstGeom>
                  <a:effectLst/>
                </p:spPr>
              </p:pic>
            </p:grpSp>
            <p:grpSp>
              <p:nvGrpSpPr>
                <p:cNvPr id="2147" name="Google Shape;8696;p62"/>
                <p:cNvGrpSpPr/>
                <p:nvPr/>
              </p:nvGrpSpPr>
              <p:grpSpPr>
                <a:xfrm>
                  <a:off x="2370262" y="-19050"/>
                  <a:ext cx="833105" cy="769011"/>
                  <a:chOff x="0" y="0"/>
                  <a:chExt cx="833103" cy="769010"/>
                </a:xfrm>
              </p:grpSpPr>
              <p:sp>
                <p:nvSpPr>
                  <p:cNvPr id="2146" name="Google Shape;8696;p62"/>
                  <p:cNvSpPr/>
                  <p:nvPr/>
                </p:nvSpPr>
                <p:spPr>
                  <a:xfrm>
                    <a:off x="16709" y="19050"/>
                    <a:ext cx="799686" cy="7309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5405" y="0"/>
                        </a:moveTo>
                        <a:lnTo>
                          <a:pt x="0" y="10800"/>
                        </a:lnTo>
                        <a:lnTo>
                          <a:pt x="5405" y="21600"/>
                        </a:lnTo>
                        <a:lnTo>
                          <a:pt x="16196" y="21600"/>
                        </a:lnTo>
                        <a:lnTo>
                          <a:pt x="21600" y="10800"/>
                        </a:lnTo>
                        <a:lnTo>
                          <a:pt x="1619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/>
                  </a:p>
                </p:txBody>
              </p:sp>
              <p:pic>
                <p:nvPicPr>
                  <p:cNvPr id="2145" name="Google Shape;8696;p62" descr="Google Shape;8696;p62"/>
                  <p:cNvPicPr>
                    <a:picLocks noChangeAspect="0"/>
                  </p:cNvPicPr>
                  <p:nvPr/>
                </p:nvPicPr>
                <p:blipFill>
                  <a:blip r:embed="rId11">
                    <a:extLst/>
                  </a:blip>
                  <a:stretch>
                    <a:fillRect/>
                  </a:stretch>
                </p:blipFill>
                <p:spPr>
                  <a:xfrm>
                    <a:off x="-1" y="0"/>
                    <a:ext cx="833105" cy="769011"/>
                  </a:xfrm>
                  <a:prstGeom prst="rect">
                    <a:avLst/>
                  </a:prstGeom>
                  <a:effectLst/>
                </p:spPr>
              </p:pic>
            </p:grpSp>
          </p:grpSp>
        </p:grpSp>
        <p:pic>
          <p:nvPicPr>
            <p:cNvPr id="2150" name="صورة 7" descr="صورة 7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63250" t="72504" r="24965" b="8726"/>
            <a:stretch>
              <a:fillRect/>
            </a:stretch>
          </p:blipFill>
          <p:spPr>
            <a:xfrm>
              <a:off x="3471443" y="160592"/>
              <a:ext cx="450399" cy="4292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1" name="صورة 8" descr="صورة 8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52739" t="70894" r="38152" b="9415"/>
            <a:stretch>
              <a:fillRect/>
            </a:stretch>
          </p:blipFill>
          <p:spPr>
            <a:xfrm>
              <a:off x="2730564" y="133372"/>
              <a:ext cx="328022" cy="4243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2" name="صورة 6" descr="صورة 6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27412" t="72564" r="58839" b="8034"/>
            <a:stretch>
              <a:fillRect/>
            </a:stretch>
          </p:blipFill>
          <p:spPr>
            <a:xfrm>
              <a:off x="1825775" y="157691"/>
              <a:ext cx="492070" cy="415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3" name="صورة 9" descr="صورة 9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42348" t="72188" r="49969" b="10992"/>
            <a:stretch>
              <a:fillRect/>
            </a:stretch>
          </p:blipFill>
          <p:spPr>
            <a:xfrm>
              <a:off x="1075967" y="89914"/>
              <a:ext cx="394097" cy="516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56" name="Google Shape;5412;p60"/>
            <p:cNvGrpSpPr/>
            <p:nvPr/>
          </p:nvGrpSpPr>
          <p:grpSpPr>
            <a:xfrm>
              <a:off x="-25401" y="2488"/>
              <a:ext cx="934845" cy="686028"/>
              <a:chOff x="0" y="0"/>
              <a:chExt cx="934843" cy="686027"/>
            </a:xfrm>
          </p:grpSpPr>
          <p:sp>
            <p:nvSpPr>
              <p:cNvPr id="2155" name="Google Shape;5412;p60"/>
              <p:cNvSpPr/>
              <p:nvPr/>
            </p:nvSpPr>
            <p:spPr>
              <a:xfrm>
                <a:off x="25400" y="25400"/>
                <a:ext cx="884044" cy="635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248" y="21600"/>
                    </a:lnTo>
                    <a:lnTo>
                      <a:pt x="21600" y="10797"/>
                    </a:lnTo>
                    <a:lnTo>
                      <a:pt x="1524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  <a:r>
                  <a:rPr b="1">
                    <a:solidFill>
                      <a:srgbClr val="38571A"/>
                    </a:solidFill>
                  </a:rPr>
                  <a:t>نعود</a:t>
                </a:r>
                <a:r>
                  <a:t> </a:t>
                </a:r>
                <a:r>
                  <a:rPr b="1">
                    <a:solidFill>
                      <a:srgbClr val="E22400"/>
                    </a:solidFill>
                  </a:rPr>
                  <a:t>بحذر</a:t>
                </a:r>
                <a:r>
                  <a:t> </a:t>
                </a:r>
              </a:p>
            </p:txBody>
          </p:sp>
          <p:pic>
            <p:nvPicPr>
              <p:cNvPr id="2154" name="Google Shape;5412;p60" descr="Google Shape;5412;p60"/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0" y="0"/>
                <a:ext cx="934844" cy="686028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2158" name="IMG_0588.jpeg" descr="IMG_0588.jpe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012978" y="3840270"/>
            <a:ext cx="1116177" cy="84085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78" fill="hold"/>
                                        <p:tgtEl>
                                          <p:spTgt spid="2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178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678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678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678"/>
                            </p:stCondLst>
                            <p:childTnLst>
                              <p:par>
                                <p:cTn id="21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3" dur="10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24" fill="hold" display="0">
                  <p:stCondLst>
                    <p:cond delay="indefinite"/>
                  </p:stCondLst>
                </p:cTn>
                <p:tgtEl>
                  <p:spTgt spid="2111"/>
                </p:tgtEl>
              </p:cMediaNode>
            </p:video>
            <p:seq concurrent="1" prevAc="none" nextAc="seek">
              <p:cTn id="25" evtFilter="cancelBubble" nodeType="interactiveSeq" restart="whenNotActive" fill="hold">
                <p:stCondLst>
                  <p:cond delay="0" evt="onClick">
                    <p:tgtEl>
                      <p:spTgt spid="2111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2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111"/>
                  </p:tgtEl>
                </p:cond>
              </p:nextCondLst>
            </p:seq>
          </p:childTnLst>
        </p:cTn>
      </p:par>
    </p:tnLst>
    <p:bldLst>
      <p:bldP build="whole" bldLvl="1" animBg="1" rev="0" advAuto="0" spid="2158" grpId="5"/>
      <p:bldP build="whole" bldLvl="1" animBg="1" rev="0" advAuto="0" spid="2157" grpId="3"/>
      <p:bldP build="whole" bldLvl="1" animBg="1" rev="0" advAuto="0" spid="2112" grpId="2"/>
      <p:bldP build="whole" bldLvl="1" animBg="1" rev="0" advAuto="0" spid="2135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2" name="Google Shape;4212;p44"/>
          <p:cNvGrpSpPr/>
          <p:nvPr/>
        </p:nvGrpSpPr>
        <p:grpSpPr>
          <a:xfrm rot="126755">
            <a:off x="1904496" y="1477155"/>
            <a:ext cx="5114221" cy="2918670"/>
            <a:chOff x="0" y="0"/>
            <a:chExt cx="5114220" cy="2918668"/>
          </a:xfrm>
        </p:grpSpPr>
        <p:sp>
          <p:nvSpPr>
            <p:cNvPr id="2161" name="Google Shape;4212;p44"/>
            <p:cNvSpPr/>
            <p:nvPr/>
          </p:nvSpPr>
          <p:spPr>
            <a:xfrm>
              <a:off x="215900" y="139700"/>
              <a:ext cx="4682421" cy="2359869"/>
            </a:xfrm>
            <a:prstGeom prst="rect">
              <a:avLst/>
            </a:prstGeom>
            <a:solidFill>
              <a:schemeClr val="accent4">
                <a:lumOff val="13627"/>
              </a:schemeClr>
            </a:solidFill>
            <a:ln>
              <a:noFil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pic>
          <p:nvPicPr>
            <p:cNvPr id="2160" name="Google Shape;4212;p44" descr="Google Shape;4212;p44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5114221" cy="2918670"/>
            </a:xfrm>
            <a:prstGeom prst="rect">
              <a:avLst/>
            </a:prstGeom>
            <a:effectLst/>
          </p:spPr>
        </p:pic>
      </p:grpSp>
      <p:sp>
        <p:nvSpPr>
          <p:cNvPr id="2163" name="Google Shape;4213;p44"/>
          <p:cNvSpPr/>
          <p:nvPr/>
        </p:nvSpPr>
        <p:spPr>
          <a:xfrm rot="21464125">
            <a:off x="1717161" y="1147851"/>
            <a:ext cx="1088230" cy="940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164" name="Google Shape;4214;p44"/>
          <p:cNvSpPr/>
          <p:nvPr/>
        </p:nvSpPr>
        <p:spPr>
          <a:xfrm rot="4829594">
            <a:off x="6339850" y="1250988"/>
            <a:ext cx="1088246" cy="940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2170" name="Google Shape;4219;p44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165" name="Google Shape;4220;p44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66" name="Google Shape;4221;p44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67" name="Google Shape;4222;p44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68" name="Google Shape;4223;p44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69" name="Google Shape;4224;p44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171" name="Google Shape;4225;p44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172" name="Google Shape;4226;p44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173" name="Google Shape;4227;p44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174" name="Google Shape;4228;p44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175" name="Google Shape;4229;p44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176" name="Google Shape;4230;p44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2177" name="Google Shape;4232;p44"/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78" name="Google Shape;4233;p44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79" name="Google Shape;4215;p44"/>
          <p:cNvSpPr txBox="1"/>
          <p:nvPr>
            <p:ph type="title"/>
          </p:nvPr>
        </p:nvSpPr>
        <p:spPr>
          <a:xfrm>
            <a:off x="5759724" y="679869"/>
            <a:ext cx="2249837" cy="656101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/>
            </a:outerShdw>
          </a:effectLst>
        </p:spPr>
        <p:txBody>
          <a:bodyPr/>
          <a:lstStyle>
            <a:lvl1pPr algn="l" defTabSz="384047">
              <a:defRPr sz="2351"/>
            </a:lvl1pPr>
          </a:lstStyle>
          <a:p>
            <a:pPr/>
            <a:r>
              <a:t>الانظمة والقوانين </a:t>
            </a:r>
          </a:p>
        </p:txBody>
      </p:sp>
      <p:sp>
        <p:nvSpPr>
          <p:cNvPr id="2180" name="مستطيل"/>
          <p:cNvSpPr/>
          <p:nvPr/>
        </p:nvSpPr>
        <p:spPr>
          <a:xfrm>
            <a:off x="3377235" y="3517930"/>
            <a:ext cx="2389530" cy="385290"/>
          </a:xfrm>
          <a:prstGeom prst="rect">
            <a:avLst/>
          </a:prstGeom>
          <a:solidFill>
            <a:srgbClr val="A7CE9A">
              <a:alpha val="4771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rtl="0">
              <a:defRPr>
                <a:latin typeface="Quicksand Light"/>
                <a:ea typeface="Quicksand Light"/>
                <a:cs typeface="Quicksand Light"/>
                <a:sym typeface="Quicksand Light"/>
              </a:defRPr>
            </a:pPr>
          </a:p>
        </p:txBody>
      </p:sp>
      <p:sp>
        <p:nvSpPr>
          <p:cNvPr id="2181" name="الالتزام بالاحترازات الوقائية…."/>
          <p:cNvSpPr txBox="1"/>
          <p:nvPr/>
        </p:nvSpPr>
        <p:spPr>
          <a:xfrm>
            <a:off x="3377235" y="3517930"/>
            <a:ext cx="2389530" cy="656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>
            <a:lvl1pPr algn="r" rtl="0">
              <a:defRPr b="1">
                <a:latin typeface="Quicksand Light"/>
                <a:ea typeface="Quicksand Light"/>
                <a:cs typeface="Quicksand Light"/>
                <a:sym typeface="Quicksand Light"/>
              </a:defRPr>
            </a:lvl1pPr>
          </a:lstStyle>
          <a:p>
            <a:pPr/>
            <a:r>
              <a:t>الالتزام بالاحترازات الوقائية….  </a:t>
            </a:r>
          </a:p>
        </p:txBody>
      </p:sp>
      <p:pic>
        <p:nvPicPr>
          <p:cNvPr id="2182" name="صورة 6" descr="صورة 6"/>
          <p:cNvPicPr>
            <a:picLocks noChangeAspect="1"/>
          </p:cNvPicPr>
          <p:nvPr/>
        </p:nvPicPr>
        <p:blipFill>
          <a:blip r:embed="rId5">
            <a:extLst/>
          </a:blip>
          <a:srcRect l="27412" t="72564" r="60557" b="8034"/>
          <a:stretch>
            <a:fillRect/>
          </a:stretch>
        </p:blipFill>
        <p:spPr>
          <a:xfrm>
            <a:off x="748114" y="3417753"/>
            <a:ext cx="887333" cy="856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3" name="صورة 7" descr="صورة 7"/>
          <p:cNvPicPr>
            <a:picLocks noChangeAspect="1"/>
          </p:cNvPicPr>
          <p:nvPr/>
        </p:nvPicPr>
        <p:blipFill>
          <a:blip r:embed="rId5">
            <a:extLst/>
          </a:blip>
          <a:srcRect l="63851" t="70495" r="24365" b="10735"/>
          <a:stretch>
            <a:fillRect/>
          </a:stretch>
        </p:blipFill>
        <p:spPr>
          <a:xfrm>
            <a:off x="7092515" y="2875649"/>
            <a:ext cx="1008110" cy="960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4" name="صورة 8" descr="صورة 8"/>
          <p:cNvPicPr>
            <a:picLocks noChangeAspect="1"/>
          </p:cNvPicPr>
          <p:nvPr/>
        </p:nvPicPr>
        <p:blipFill>
          <a:blip r:embed="rId5">
            <a:extLst/>
          </a:blip>
          <a:srcRect l="52739" t="70894" r="38152" b="9415"/>
          <a:stretch>
            <a:fillRect/>
          </a:stretch>
        </p:blipFill>
        <p:spPr>
          <a:xfrm>
            <a:off x="7475018" y="1622104"/>
            <a:ext cx="621438" cy="803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5" name="صورة 9" descr="صورة 9"/>
          <p:cNvPicPr>
            <a:picLocks noChangeAspect="1"/>
          </p:cNvPicPr>
          <p:nvPr/>
        </p:nvPicPr>
        <p:blipFill>
          <a:blip r:embed="rId5">
            <a:extLst/>
          </a:blip>
          <a:srcRect l="42349" t="72187" r="49969" b="10992"/>
          <a:stretch>
            <a:fillRect/>
          </a:stretch>
        </p:blipFill>
        <p:spPr>
          <a:xfrm>
            <a:off x="704779" y="1997511"/>
            <a:ext cx="940429" cy="1232202"/>
          </a:xfrm>
          <a:prstGeom prst="rect">
            <a:avLst/>
          </a:prstGeom>
          <a:ln w="12700">
            <a:miter lim="400000"/>
          </a:ln>
        </p:spPr>
      </p:pic>
      <p:sp>
        <p:nvSpPr>
          <p:cNvPr id="2186" name="الاحترام والتقدير بين الجميع…"/>
          <p:cNvSpPr txBox="1"/>
          <p:nvPr/>
        </p:nvSpPr>
        <p:spPr>
          <a:xfrm>
            <a:off x="2359919" y="1692909"/>
            <a:ext cx="4138662" cy="1841501"/>
          </a:xfrm>
          <a:prstGeom prst="rect">
            <a:avLst/>
          </a:prstGeom>
          <a:solidFill>
            <a:srgbClr val="F7FADB"/>
          </a:solidFill>
          <a:ln w="12700">
            <a:solidFill>
              <a:srgbClr val="B67176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rtl="0">
              <a:defRPr sz="24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الاحترام والتقدير بين الجميع</a:t>
            </a:r>
          </a:p>
          <a:p>
            <a:pPr algn="r" rtl="0">
              <a:defRPr sz="24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الاقتداء بأخلاقيات الرسول صلى الله عليه وسلم </a:t>
            </a:r>
          </a:p>
          <a:p>
            <a:pPr algn="r" rtl="0">
              <a:defRPr sz="24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الاصغاء والانتباه لمعلمتك وزميلاتك </a:t>
            </a:r>
          </a:p>
          <a:p>
            <a:pPr algn="r" rtl="0">
              <a:defRPr sz="24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الاجتهاد في حل الأنشطة </a:t>
            </a:r>
          </a:p>
          <a:p>
            <a:pPr algn="r" rtl="0">
              <a:defRPr sz="24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إحضار الادوات المدرسية والكتاب المدرسي يوميًا  والحافظ عليه مع الالتزام بوقت الحصة </a:t>
            </a:r>
          </a:p>
        </p:txBody>
      </p:sp>
      <p:grpSp>
        <p:nvGrpSpPr>
          <p:cNvPr id="2202" name="Google Shape;1848;p53"/>
          <p:cNvGrpSpPr/>
          <p:nvPr/>
        </p:nvGrpSpPr>
        <p:grpSpPr>
          <a:xfrm>
            <a:off x="6354357" y="3668018"/>
            <a:ext cx="411526" cy="388951"/>
            <a:chOff x="24" y="0"/>
            <a:chExt cx="411525" cy="388949"/>
          </a:xfrm>
        </p:grpSpPr>
        <p:sp>
          <p:nvSpPr>
            <p:cNvPr id="2187" name="Google Shape;1849;p53"/>
            <p:cNvSpPr/>
            <p:nvPr/>
          </p:nvSpPr>
          <p:spPr>
            <a:xfrm>
              <a:off x="6475" y="88374"/>
              <a:ext cx="308326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8" name="Google Shape;1850;p53"/>
            <p:cNvSpPr/>
            <p:nvPr/>
          </p:nvSpPr>
          <p:spPr>
            <a:xfrm>
              <a:off x="289650" y="88374"/>
              <a:ext cx="71601" cy="26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9" name="Google Shape;1851;p53"/>
            <p:cNvSpPr/>
            <p:nvPr/>
          </p:nvSpPr>
          <p:spPr>
            <a:xfrm>
              <a:off x="6475" y="34849"/>
              <a:ext cx="30832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0" name="Google Shape;1852;p53"/>
            <p:cNvSpPr/>
            <p:nvPr/>
          </p:nvSpPr>
          <p:spPr>
            <a:xfrm>
              <a:off x="310275" y="34849"/>
              <a:ext cx="5097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1" name="Google Shape;1853;p53"/>
            <p:cNvSpPr/>
            <p:nvPr/>
          </p:nvSpPr>
          <p:spPr>
            <a:xfrm>
              <a:off x="49050" y="6449"/>
              <a:ext cx="37401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2" name="Google Shape;1854;p53"/>
            <p:cNvSpPr/>
            <p:nvPr/>
          </p:nvSpPr>
          <p:spPr>
            <a:xfrm>
              <a:off x="281250" y="6449"/>
              <a:ext cx="37426" cy="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3" name="Google Shape;1855;p53"/>
            <p:cNvSpPr/>
            <p:nvPr/>
          </p:nvSpPr>
          <p:spPr>
            <a:xfrm>
              <a:off x="45825" y="136749"/>
              <a:ext cx="276076" cy="16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4" name="Google Shape;1856;p53"/>
            <p:cNvSpPr/>
            <p:nvPr/>
          </p:nvSpPr>
          <p:spPr>
            <a:xfrm>
              <a:off x="194825" y="172874"/>
              <a:ext cx="210276" cy="210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5" name="Google Shape;1857;p53"/>
            <p:cNvSpPr/>
            <p:nvPr/>
          </p:nvSpPr>
          <p:spPr>
            <a:xfrm>
              <a:off x="219325" y="196749"/>
              <a:ext cx="161901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6" name="Google Shape;1858;p53"/>
            <p:cNvSpPr/>
            <p:nvPr/>
          </p:nvSpPr>
          <p:spPr>
            <a:xfrm>
              <a:off x="274800" y="196749"/>
              <a:ext cx="106426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7" name="Google Shape;1859;p53"/>
            <p:cNvSpPr/>
            <p:nvPr/>
          </p:nvSpPr>
          <p:spPr>
            <a:xfrm>
              <a:off x="287050" y="264474"/>
              <a:ext cx="26451" cy="2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8" name="Google Shape;1860;p53"/>
            <p:cNvSpPr/>
            <p:nvPr/>
          </p:nvSpPr>
          <p:spPr>
            <a:xfrm>
              <a:off x="24" y="-1"/>
              <a:ext cx="367677" cy="3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410" y="4048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090" y="4048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9" name="Google Shape;1861;p53"/>
            <p:cNvSpPr/>
            <p:nvPr/>
          </p:nvSpPr>
          <p:spPr>
            <a:xfrm>
              <a:off x="40000" y="130950"/>
              <a:ext cx="371551" cy="2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613" y="5670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1862;p53"/>
            <p:cNvSpPr/>
            <p:nvPr/>
          </p:nvSpPr>
          <p:spPr>
            <a:xfrm>
              <a:off x="212875" y="190924"/>
              <a:ext cx="174176" cy="17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1" name="Google Shape;1863;p53"/>
            <p:cNvSpPr/>
            <p:nvPr/>
          </p:nvSpPr>
          <p:spPr>
            <a:xfrm>
              <a:off x="279325" y="225124"/>
              <a:ext cx="39976" cy="8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14" name="Google Shape;1635;p53"/>
          <p:cNvGrpSpPr/>
          <p:nvPr/>
        </p:nvGrpSpPr>
        <p:grpSpPr>
          <a:xfrm>
            <a:off x="2349643" y="3299826"/>
            <a:ext cx="313476" cy="411526"/>
            <a:chOff x="24" y="0"/>
            <a:chExt cx="313475" cy="411524"/>
          </a:xfrm>
        </p:grpSpPr>
        <p:sp>
          <p:nvSpPr>
            <p:cNvPr id="2203" name="Google Shape;1636;p53"/>
            <p:cNvSpPr/>
            <p:nvPr/>
          </p:nvSpPr>
          <p:spPr>
            <a:xfrm>
              <a:off x="65175" y="347674"/>
              <a:ext cx="47726" cy="5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0400"/>
                  </a:lnTo>
                  <a:lnTo>
                    <a:pt x="283" y="20884"/>
                  </a:lnTo>
                  <a:lnTo>
                    <a:pt x="577" y="21358"/>
                  </a:lnTo>
                  <a:lnTo>
                    <a:pt x="1460" y="21600"/>
                  </a:lnTo>
                  <a:lnTo>
                    <a:pt x="2037" y="21358"/>
                  </a:lnTo>
                  <a:lnTo>
                    <a:pt x="10217" y="17758"/>
                  </a:lnTo>
                  <a:lnTo>
                    <a:pt x="10794" y="17516"/>
                  </a:lnTo>
                  <a:lnTo>
                    <a:pt x="11383" y="17758"/>
                  </a:lnTo>
                  <a:lnTo>
                    <a:pt x="19552" y="21358"/>
                  </a:lnTo>
                  <a:lnTo>
                    <a:pt x="20140" y="21600"/>
                  </a:lnTo>
                  <a:lnTo>
                    <a:pt x="20729" y="21358"/>
                  </a:lnTo>
                  <a:lnTo>
                    <a:pt x="21306" y="20884"/>
                  </a:lnTo>
                  <a:lnTo>
                    <a:pt x="21600" y="204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4" name="Google Shape;1637;p53"/>
            <p:cNvSpPr/>
            <p:nvPr/>
          </p:nvSpPr>
          <p:spPr>
            <a:xfrm>
              <a:off x="267050" y="42574"/>
              <a:ext cx="40001" cy="6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3022"/>
                  </a:lnTo>
                  <a:lnTo>
                    <a:pt x="21249" y="1942"/>
                  </a:lnTo>
                  <a:lnTo>
                    <a:pt x="20210" y="862"/>
                  </a:lnTo>
                  <a:lnTo>
                    <a:pt x="18819" y="218"/>
                  </a:lnTo>
                  <a:lnTo>
                    <a:pt x="17078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5" name="Google Shape;1638;p53"/>
            <p:cNvSpPr/>
            <p:nvPr/>
          </p:nvSpPr>
          <p:spPr>
            <a:xfrm>
              <a:off x="267050" y="107074"/>
              <a:ext cx="40001" cy="63851"/>
            </a:xfrm>
            <a:prstGeom prst="rect">
              <a:avLst/>
            </a:pr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6" name="Google Shape;1639;p53"/>
            <p:cNvSpPr/>
            <p:nvPr/>
          </p:nvSpPr>
          <p:spPr>
            <a:xfrm>
              <a:off x="267050" y="170924"/>
              <a:ext cx="40001" cy="6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7078" y="21600"/>
                  </a:lnTo>
                  <a:lnTo>
                    <a:pt x="18819" y="21391"/>
                  </a:lnTo>
                  <a:lnTo>
                    <a:pt x="20210" y="20738"/>
                  </a:lnTo>
                  <a:lnTo>
                    <a:pt x="21249" y="19658"/>
                  </a:lnTo>
                  <a:lnTo>
                    <a:pt x="21600" y="185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7" name="Google Shape;1640;p53"/>
            <p:cNvSpPr/>
            <p:nvPr/>
          </p:nvSpPr>
          <p:spPr>
            <a:xfrm>
              <a:off x="34849" y="16125"/>
              <a:ext cx="199327" cy="35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0" y="0"/>
                  </a:moveTo>
                  <a:lnTo>
                    <a:pt x="0" y="431"/>
                  </a:lnTo>
                  <a:lnTo>
                    <a:pt x="0" y="21169"/>
                  </a:lnTo>
                  <a:lnTo>
                    <a:pt x="840" y="21600"/>
                  </a:lnTo>
                  <a:lnTo>
                    <a:pt x="21318" y="21600"/>
                  </a:lnTo>
                  <a:lnTo>
                    <a:pt x="21600" y="21404"/>
                  </a:lnTo>
                  <a:lnTo>
                    <a:pt x="21600" y="117"/>
                  </a:lnTo>
                  <a:lnTo>
                    <a:pt x="21318" y="0"/>
                  </a:lnTo>
                  <a:close/>
                </a:path>
              </a:pathLst>
            </a:custGeom>
            <a:solidFill>
              <a:srgbClr val="8660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8" name="Google Shape;1641;p53"/>
            <p:cNvSpPr/>
            <p:nvPr/>
          </p:nvSpPr>
          <p:spPr>
            <a:xfrm>
              <a:off x="231575" y="16125"/>
              <a:ext cx="50976" cy="35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5858" y="21600"/>
                  </a:lnTo>
                  <a:lnTo>
                    <a:pt x="17225" y="21523"/>
                  </a:lnTo>
                  <a:lnTo>
                    <a:pt x="18316" y="21444"/>
                  </a:lnTo>
                  <a:lnTo>
                    <a:pt x="20233" y="21169"/>
                  </a:lnTo>
                  <a:lnTo>
                    <a:pt x="21049" y="20974"/>
                  </a:lnTo>
                  <a:lnTo>
                    <a:pt x="21600" y="20582"/>
                  </a:lnTo>
                  <a:lnTo>
                    <a:pt x="21600" y="1018"/>
                  </a:lnTo>
                  <a:lnTo>
                    <a:pt x="21049" y="626"/>
                  </a:lnTo>
                  <a:lnTo>
                    <a:pt x="20233" y="431"/>
                  </a:lnTo>
                  <a:lnTo>
                    <a:pt x="19407" y="275"/>
                  </a:lnTo>
                  <a:lnTo>
                    <a:pt x="18316" y="156"/>
                  </a:lnTo>
                  <a:lnTo>
                    <a:pt x="17225" y="79"/>
                  </a:lnTo>
                  <a:lnTo>
                    <a:pt x="15858" y="0"/>
                  </a:lnTo>
                  <a:close/>
                </a:path>
              </a:pathLst>
            </a:custGeom>
            <a:solidFill>
              <a:srgbClr val="8660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9" name="Google Shape;1642;p53"/>
            <p:cNvSpPr/>
            <p:nvPr/>
          </p:nvSpPr>
          <p:spPr>
            <a:xfrm>
              <a:off x="5824" y="16125"/>
              <a:ext cx="36776" cy="35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59" y="0"/>
                  </a:moveTo>
                  <a:lnTo>
                    <a:pt x="6064" y="79"/>
                  </a:lnTo>
                  <a:lnTo>
                    <a:pt x="4552" y="156"/>
                  </a:lnTo>
                  <a:lnTo>
                    <a:pt x="3025" y="275"/>
                  </a:lnTo>
                  <a:lnTo>
                    <a:pt x="1894" y="431"/>
                  </a:lnTo>
                  <a:lnTo>
                    <a:pt x="749" y="626"/>
                  </a:lnTo>
                  <a:lnTo>
                    <a:pt x="382" y="822"/>
                  </a:lnTo>
                  <a:lnTo>
                    <a:pt x="0" y="1018"/>
                  </a:lnTo>
                  <a:lnTo>
                    <a:pt x="0" y="20582"/>
                  </a:lnTo>
                  <a:lnTo>
                    <a:pt x="382" y="20778"/>
                  </a:lnTo>
                  <a:lnTo>
                    <a:pt x="749" y="20974"/>
                  </a:lnTo>
                  <a:lnTo>
                    <a:pt x="1894" y="21169"/>
                  </a:lnTo>
                  <a:lnTo>
                    <a:pt x="3025" y="21288"/>
                  </a:lnTo>
                  <a:lnTo>
                    <a:pt x="4552" y="21444"/>
                  </a:lnTo>
                  <a:lnTo>
                    <a:pt x="6064" y="21523"/>
                  </a:lnTo>
                  <a:lnTo>
                    <a:pt x="7959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660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0" name="Google Shape;1643;p53"/>
            <p:cNvSpPr/>
            <p:nvPr/>
          </p:nvSpPr>
          <p:spPr>
            <a:xfrm>
              <a:off x="71625" y="83200"/>
              <a:ext cx="162550" cy="7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3" y="0"/>
                  </a:moveTo>
                  <a:lnTo>
                    <a:pt x="684" y="191"/>
                  </a:lnTo>
                  <a:lnTo>
                    <a:pt x="342" y="764"/>
                  </a:lnTo>
                  <a:lnTo>
                    <a:pt x="83" y="1520"/>
                  </a:lnTo>
                  <a:lnTo>
                    <a:pt x="0" y="2276"/>
                  </a:lnTo>
                  <a:lnTo>
                    <a:pt x="0" y="19324"/>
                  </a:lnTo>
                  <a:lnTo>
                    <a:pt x="83" y="20271"/>
                  </a:lnTo>
                  <a:lnTo>
                    <a:pt x="342" y="21027"/>
                  </a:lnTo>
                  <a:lnTo>
                    <a:pt x="684" y="21409"/>
                  </a:lnTo>
                  <a:lnTo>
                    <a:pt x="111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1" name="Google Shape;1644;p53"/>
            <p:cNvSpPr/>
            <p:nvPr/>
          </p:nvSpPr>
          <p:spPr>
            <a:xfrm>
              <a:off x="231575" y="83200"/>
              <a:ext cx="21951" cy="7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3334" y="21600"/>
                  </a:lnTo>
                  <a:lnTo>
                    <a:pt x="16508" y="21409"/>
                  </a:lnTo>
                  <a:lnTo>
                    <a:pt x="19041" y="21027"/>
                  </a:lnTo>
                  <a:lnTo>
                    <a:pt x="20960" y="20271"/>
                  </a:lnTo>
                  <a:lnTo>
                    <a:pt x="21600" y="19324"/>
                  </a:lnTo>
                  <a:lnTo>
                    <a:pt x="21600" y="2276"/>
                  </a:lnTo>
                  <a:lnTo>
                    <a:pt x="20960" y="1520"/>
                  </a:lnTo>
                  <a:lnTo>
                    <a:pt x="19041" y="764"/>
                  </a:lnTo>
                  <a:lnTo>
                    <a:pt x="16508" y="191"/>
                  </a:lnTo>
                  <a:lnTo>
                    <a:pt x="13334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2" name="Google Shape;1645;p53"/>
            <p:cNvSpPr/>
            <p:nvPr/>
          </p:nvSpPr>
          <p:spPr>
            <a:xfrm>
              <a:off x="183199" y="6450"/>
              <a:ext cx="28401" cy="374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94" y="0"/>
                  </a:moveTo>
                  <a:lnTo>
                    <a:pt x="4411" y="37"/>
                  </a:lnTo>
                  <a:lnTo>
                    <a:pt x="1958" y="148"/>
                  </a:lnTo>
                  <a:lnTo>
                    <a:pt x="494" y="334"/>
                  </a:lnTo>
                  <a:lnTo>
                    <a:pt x="0" y="447"/>
                  </a:lnTo>
                  <a:lnTo>
                    <a:pt x="0" y="21155"/>
                  </a:lnTo>
                  <a:lnTo>
                    <a:pt x="494" y="21266"/>
                  </a:lnTo>
                  <a:lnTo>
                    <a:pt x="1958" y="21414"/>
                  </a:lnTo>
                  <a:lnTo>
                    <a:pt x="4411" y="21564"/>
                  </a:lnTo>
                  <a:lnTo>
                    <a:pt x="5894" y="21600"/>
                  </a:lnTo>
                  <a:lnTo>
                    <a:pt x="15706" y="21600"/>
                  </a:lnTo>
                  <a:lnTo>
                    <a:pt x="17170" y="21564"/>
                  </a:lnTo>
                  <a:lnTo>
                    <a:pt x="19623" y="21414"/>
                  </a:lnTo>
                  <a:lnTo>
                    <a:pt x="21106" y="21266"/>
                  </a:lnTo>
                  <a:lnTo>
                    <a:pt x="21600" y="21155"/>
                  </a:lnTo>
                  <a:lnTo>
                    <a:pt x="21600" y="447"/>
                  </a:lnTo>
                  <a:lnTo>
                    <a:pt x="21106" y="334"/>
                  </a:lnTo>
                  <a:lnTo>
                    <a:pt x="19623" y="148"/>
                  </a:lnTo>
                  <a:lnTo>
                    <a:pt x="17170" y="37"/>
                  </a:lnTo>
                  <a:lnTo>
                    <a:pt x="1570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3" name="Google Shape;1646;p53"/>
            <p:cNvSpPr/>
            <p:nvPr/>
          </p:nvSpPr>
          <p:spPr>
            <a:xfrm>
              <a:off x="24" y="-1"/>
              <a:ext cx="313477" cy="411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3" y="2573"/>
                  </a:moveTo>
                  <a:lnTo>
                    <a:pt x="20711" y="2607"/>
                  </a:lnTo>
                  <a:lnTo>
                    <a:pt x="20756" y="2674"/>
                  </a:lnTo>
                  <a:lnTo>
                    <a:pt x="20756" y="5316"/>
                  </a:lnTo>
                  <a:lnTo>
                    <a:pt x="19867" y="5316"/>
                  </a:lnTo>
                  <a:lnTo>
                    <a:pt x="19867" y="2573"/>
                  </a:lnTo>
                  <a:close/>
                  <a:moveTo>
                    <a:pt x="12222" y="4673"/>
                  </a:moveTo>
                  <a:lnTo>
                    <a:pt x="12222" y="7922"/>
                  </a:lnTo>
                  <a:lnTo>
                    <a:pt x="5511" y="7922"/>
                  </a:lnTo>
                  <a:lnTo>
                    <a:pt x="5421" y="7889"/>
                  </a:lnTo>
                  <a:lnTo>
                    <a:pt x="5378" y="7821"/>
                  </a:lnTo>
                  <a:lnTo>
                    <a:pt x="5378" y="4774"/>
                  </a:lnTo>
                  <a:lnTo>
                    <a:pt x="5421" y="4706"/>
                  </a:lnTo>
                  <a:lnTo>
                    <a:pt x="5511" y="4673"/>
                  </a:lnTo>
                  <a:close/>
                  <a:moveTo>
                    <a:pt x="16889" y="4673"/>
                  </a:moveTo>
                  <a:lnTo>
                    <a:pt x="17023" y="4706"/>
                  </a:lnTo>
                  <a:lnTo>
                    <a:pt x="17066" y="4774"/>
                  </a:lnTo>
                  <a:lnTo>
                    <a:pt x="17066" y="7821"/>
                  </a:lnTo>
                  <a:lnTo>
                    <a:pt x="17023" y="7889"/>
                  </a:lnTo>
                  <a:lnTo>
                    <a:pt x="16889" y="7922"/>
                  </a:lnTo>
                  <a:lnTo>
                    <a:pt x="15023" y="7922"/>
                  </a:lnTo>
                  <a:lnTo>
                    <a:pt x="15023" y="4673"/>
                  </a:lnTo>
                  <a:close/>
                  <a:moveTo>
                    <a:pt x="20756" y="5925"/>
                  </a:moveTo>
                  <a:lnTo>
                    <a:pt x="20756" y="8667"/>
                  </a:lnTo>
                  <a:lnTo>
                    <a:pt x="19867" y="8667"/>
                  </a:lnTo>
                  <a:lnTo>
                    <a:pt x="19867" y="5925"/>
                  </a:lnTo>
                  <a:close/>
                  <a:moveTo>
                    <a:pt x="20756" y="9310"/>
                  </a:moveTo>
                  <a:lnTo>
                    <a:pt x="20756" y="11951"/>
                  </a:lnTo>
                  <a:lnTo>
                    <a:pt x="20711" y="11986"/>
                  </a:lnTo>
                  <a:lnTo>
                    <a:pt x="20623" y="12018"/>
                  </a:lnTo>
                  <a:lnTo>
                    <a:pt x="19867" y="12018"/>
                  </a:lnTo>
                  <a:lnTo>
                    <a:pt x="19867" y="9310"/>
                  </a:lnTo>
                  <a:close/>
                  <a:moveTo>
                    <a:pt x="2532" y="1151"/>
                  </a:moveTo>
                  <a:lnTo>
                    <a:pt x="2532" y="19230"/>
                  </a:lnTo>
                  <a:lnTo>
                    <a:pt x="1600" y="19230"/>
                  </a:lnTo>
                  <a:lnTo>
                    <a:pt x="1421" y="19196"/>
                  </a:lnTo>
                  <a:lnTo>
                    <a:pt x="1289" y="19162"/>
                  </a:lnTo>
                  <a:lnTo>
                    <a:pt x="1156" y="19129"/>
                  </a:lnTo>
                  <a:lnTo>
                    <a:pt x="1066" y="19061"/>
                  </a:lnTo>
                  <a:lnTo>
                    <a:pt x="977" y="18960"/>
                  </a:lnTo>
                  <a:lnTo>
                    <a:pt x="889" y="18858"/>
                  </a:lnTo>
                  <a:lnTo>
                    <a:pt x="844" y="18756"/>
                  </a:lnTo>
                  <a:lnTo>
                    <a:pt x="844" y="1624"/>
                  </a:lnTo>
                  <a:lnTo>
                    <a:pt x="889" y="1489"/>
                  </a:lnTo>
                  <a:lnTo>
                    <a:pt x="977" y="1422"/>
                  </a:lnTo>
                  <a:lnTo>
                    <a:pt x="1066" y="1320"/>
                  </a:lnTo>
                  <a:lnTo>
                    <a:pt x="1156" y="1253"/>
                  </a:lnTo>
                  <a:lnTo>
                    <a:pt x="1289" y="1185"/>
                  </a:lnTo>
                  <a:lnTo>
                    <a:pt x="1421" y="1151"/>
                  </a:lnTo>
                  <a:close/>
                  <a:moveTo>
                    <a:pt x="13912" y="643"/>
                  </a:moveTo>
                  <a:lnTo>
                    <a:pt x="14000" y="677"/>
                  </a:lnTo>
                  <a:lnTo>
                    <a:pt x="14089" y="711"/>
                  </a:lnTo>
                  <a:lnTo>
                    <a:pt x="14177" y="778"/>
                  </a:lnTo>
                  <a:lnTo>
                    <a:pt x="14177" y="19500"/>
                  </a:lnTo>
                  <a:lnTo>
                    <a:pt x="14134" y="19569"/>
                  </a:lnTo>
                  <a:lnTo>
                    <a:pt x="14089" y="19637"/>
                  </a:lnTo>
                  <a:lnTo>
                    <a:pt x="14000" y="19670"/>
                  </a:lnTo>
                  <a:lnTo>
                    <a:pt x="13200" y="19670"/>
                  </a:lnTo>
                  <a:lnTo>
                    <a:pt x="13111" y="19637"/>
                  </a:lnTo>
                  <a:lnTo>
                    <a:pt x="13021" y="19500"/>
                  </a:lnTo>
                  <a:lnTo>
                    <a:pt x="13021" y="846"/>
                  </a:lnTo>
                  <a:lnTo>
                    <a:pt x="13066" y="778"/>
                  </a:lnTo>
                  <a:lnTo>
                    <a:pt x="13111" y="711"/>
                  </a:lnTo>
                  <a:lnTo>
                    <a:pt x="13200" y="677"/>
                  </a:lnTo>
                  <a:lnTo>
                    <a:pt x="13288" y="643"/>
                  </a:lnTo>
                  <a:close/>
                  <a:moveTo>
                    <a:pt x="7333" y="19839"/>
                  </a:moveTo>
                  <a:lnTo>
                    <a:pt x="7333" y="20856"/>
                  </a:lnTo>
                  <a:lnTo>
                    <a:pt x="6444" y="20449"/>
                  </a:lnTo>
                  <a:lnTo>
                    <a:pt x="6267" y="20415"/>
                  </a:lnTo>
                  <a:lnTo>
                    <a:pt x="5955" y="20415"/>
                  </a:lnTo>
                  <a:lnTo>
                    <a:pt x="5822" y="20449"/>
                  </a:lnTo>
                  <a:lnTo>
                    <a:pt x="4889" y="20856"/>
                  </a:lnTo>
                  <a:lnTo>
                    <a:pt x="4889" y="19839"/>
                  </a:lnTo>
                  <a:close/>
                  <a:moveTo>
                    <a:pt x="13288" y="0"/>
                  </a:moveTo>
                  <a:lnTo>
                    <a:pt x="12978" y="68"/>
                  </a:lnTo>
                  <a:lnTo>
                    <a:pt x="12666" y="169"/>
                  </a:lnTo>
                  <a:lnTo>
                    <a:pt x="12444" y="304"/>
                  </a:lnTo>
                  <a:lnTo>
                    <a:pt x="12312" y="508"/>
                  </a:lnTo>
                  <a:lnTo>
                    <a:pt x="6889" y="508"/>
                  </a:lnTo>
                  <a:lnTo>
                    <a:pt x="6711" y="542"/>
                  </a:lnTo>
                  <a:lnTo>
                    <a:pt x="6577" y="609"/>
                  </a:lnTo>
                  <a:lnTo>
                    <a:pt x="6489" y="711"/>
                  </a:lnTo>
                  <a:lnTo>
                    <a:pt x="6489" y="947"/>
                  </a:lnTo>
                  <a:lnTo>
                    <a:pt x="6577" y="1050"/>
                  </a:lnTo>
                  <a:lnTo>
                    <a:pt x="6711" y="1117"/>
                  </a:lnTo>
                  <a:lnTo>
                    <a:pt x="6889" y="1151"/>
                  </a:lnTo>
                  <a:lnTo>
                    <a:pt x="12222" y="1151"/>
                  </a:lnTo>
                  <a:lnTo>
                    <a:pt x="12222" y="4063"/>
                  </a:lnTo>
                  <a:lnTo>
                    <a:pt x="5288" y="4063"/>
                  </a:lnTo>
                  <a:lnTo>
                    <a:pt x="5111" y="4097"/>
                  </a:lnTo>
                  <a:lnTo>
                    <a:pt x="4977" y="4165"/>
                  </a:lnTo>
                  <a:lnTo>
                    <a:pt x="4799" y="4266"/>
                  </a:lnTo>
                  <a:lnTo>
                    <a:pt x="4711" y="4367"/>
                  </a:lnTo>
                  <a:lnTo>
                    <a:pt x="4622" y="4503"/>
                  </a:lnTo>
                  <a:lnTo>
                    <a:pt x="4532" y="4639"/>
                  </a:lnTo>
                  <a:lnTo>
                    <a:pt x="4532" y="7956"/>
                  </a:lnTo>
                  <a:lnTo>
                    <a:pt x="4622" y="8091"/>
                  </a:lnTo>
                  <a:lnTo>
                    <a:pt x="4711" y="8227"/>
                  </a:lnTo>
                  <a:lnTo>
                    <a:pt x="4799" y="8328"/>
                  </a:lnTo>
                  <a:lnTo>
                    <a:pt x="4977" y="8430"/>
                  </a:lnTo>
                  <a:lnTo>
                    <a:pt x="5111" y="8498"/>
                  </a:lnTo>
                  <a:lnTo>
                    <a:pt x="5288" y="8532"/>
                  </a:lnTo>
                  <a:lnTo>
                    <a:pt x="5511" y="8566"/>
                  </a:lnTo>
                  <a:lnTo>
                    <a:pt x="12222" y="8566"/>
                  </a:lnTo>
                  <a:lnTo>
                    <a:pt x="12222" y="19230"/>
                  </a:lnTo>
                  <a:lnTo>
                    <a:pt x="3378" y="19230"/>
                  </a:lnTo>
                  <a:lnTo>
                    <a:pt x="3378" y="1151"/>
                  </a:lnTo>
                  <a:lnTo>
                    <a:pt x="4934" y="1151"/>
                  </a:lnTo>
                  <a:lnTo>
                    <a:pt x="5111" y="1117"/>
                  </a:lnTo>
                  <a:lnTo>
                    <a:pt x="5244" y="1050"/>
                  </a:lnTo>
                  <a:lnTo>
                    <a:pt x="5333" y="947"/>
                  </a:lnTo>
                  <a:lnTo>
                    <a:pt x="5378" y="846"/>
                  </a:lnTo>
                  <a:lnTo>
                    <a:pt x="5333" y="711"/>
                  </a:lnTo>
                  <a:lnTo>
                    <a:pt x="5244" y="609"/>
                  </a:lnTo>
                  <a:lnTo>
                    <a:pt x="5111" y="542"/>
                  </a:lnTo>
                  <a:lnTo>
                    <a:pt x="4934" y="508"/>
                  </a:lnTo>
                  <a:lnTo>
                    <a:pt x="1600" y="508"/>
                  </a:lnTo>
                  <a:lnTo>
                    <a:pt x="1289" y="542"/>
                  </a:lnTo>
                  <a:lnTo>
                    <a:pt x="977" y="609"/>
                  </a:lnTo>
                  <a:lnTo>
                    <a:pt x="710" y="711"/>
                  </a:lnTo>
                  <a:lnTo>
                    <a:pt x="444" y="880"/>
                  </a:lnTo>
                  <a:lnTo>
                    <a:pt x="265" y="1050"/>
                  </a:lnTo>
                  <a:lnTo>
                    <a:pt x="133" y="1253"/>
                  </a:lnTo>
                  <a:lnTo>
                    <a:pt x="43" y="1489"/>
                  </a:lnTo>
                  <a:lnTo>
                    <a:pt x="0" y="1727"/>
                  </a:lnTo>
                  <a:lnTo>
                    <a:pt x="0" y="18654"/>
                  </a:lnTo>
                  <a:lnTo>
                    <a:pt x="43" y="18892"/>
                  </a:lnTo>
                  <a:lnTo>
                    <a:pt x="133" y="19129"/>
                  </a:lnTo>
                  <a:lnTo>
                    <a:pt x="265" y="19331"/>
                  </a:lnTo>
                  <a:lnTo>
                    <a:pt x="444" y="19500"/>
                  </a:lnTo>
                  <a:lnTo>
                    <a:pt x="710" y="19637"/>
                  </a:lnTo>
                  <a:lnTo>
                    <a:pt x="977" y="19772"/>
                  </a:lnTo>
                  <a:lnTo>
                    <a:pt x="1289" y="19839"/>
                  </a:lnTo>
                  <a:lnTo>
                    <a:pt x="4088" y="19839"/>
                  </a:lnTo>
                  <a:lnTo>
                    <a:pt x="4088" y="21227"/>
                  </a:lnTo>
                  <a:lnTo>
                    <a:pt x="4177" y="21364"/>
                  </a:lnTo>
                  <a:lnTo>
                    <a:pt x="4267" y="21465"/>
                  </a:lnTo>
                  <a:lnTo>
                    <a:pt x="4400" y="21533"/>
                  </a:lnTo>
                  <a:lnTo>
                    <a:pt x="4532" y="21566"/>
                  </a:lnTo>
                  <a:lnTo>
                    <a:pt x="4711" y="21600"/>
                  </a:lnTo>
                  <a:lnTo>
                    <a:pt x="4844" y="21566"/>
                  </a:lnTo>
                  <a:lnTo>
                    <a:pt x="5021" y="21533"/>
                  </a:lnTo>
                  <a:lnTo>
                    <a:pt x="6133" y="21058"/>
                  </a:lnTo>
                  <a:lnTo>
                    <a:pt x="7244" y="21533"/>
                  </a:lnTo>
                  <a:lnTo>
                    <a:pt x="7423" y="21566"/>
                  </a:lnTo>
                  <a:lnTo>
                    <a:pt x="7555" y="21600"/>
                  </a:lnTo>
                  <a:lnTo>
                    <a:pt x="7733" y="21566"/>
                  </a:lnTo>
                  <a:lnTo>
                    <a:pt x="7867" y="21533"/>
                  </a:lnTo>
                  <a:lnTo>
                    <a:pt x="8000" y="21465"/>
                  </a:lnTo>
                  <a:lnTo>
                    <a:pt x="8089" y="21364"/>
                  </a:lnTo>
                  <a:lnTo>
                    <a:pt x="8177" y="21227"/>
                  </a:lnTo>
                  <a:lnTo>
                    <a:pt x="8177" y="19839"/>
                  </a:lnTo>
                  <a:lnTo>
                    <a:pt x="12312" y="19839"/>
                  </a:lnTo>
                  <a:lnTo>
                    <a:pt x="12489" y="20042"/>
                  </a:lnTo>
                  <a:lnTo>
                    <a:pt x="12711" y="20178"/>
                  </a:lnTo>
                  <a:lnTo>
                    <a:pt x="12978" y="20280"/>
                  </a:lnTo>
                  <a:lnTo>
                    <a:pt x="13288" y="20314"/>
                  </a:lnTo>
                  <a:lnTo>
                    <a:pt x="13912" y="20314"/>
                  </a:lnTo>
                  <a:lnTo>
                    <a:pt x="14222" y="20280"/>
                  </a:lnTo>
                  <a:lnTo>
                    <a:pt x="14489" y="20178"/>
                  </a:lnTo>
                  <a:lnTo>
                    <a:pt x="14711" y="20042"/>
                  </a:lnTo>
                  <a:lnTo>
                    <a:pt x="14889" y="19839"/>
                  </a:lnTo>
                  <a:lnTo>
                    <a:pt x="18579" y="19839"/>
                  </a:lnTo>
                  <a:lnTo>
                    <a:pt x="18889" y="19772"/>
                  </a:lnTo>
                  <a:lnTo>
                    <a:pt x="19156" y="19637"/>
                  </a:lnTo>
                  <a:lnTo>
                    <a:pt x="19423" y="19500"/>
                  </a:lnTo>
                  <a:lnTo>
                    <a:pt x="19600" y="19331"/>
                  </a:lnTo>
                  <a:lnTo>
                    <a:pt x="19733" y="19129"/>
                  </a:lnTo>
                  <a:lnTo>
                    <a:pt x="19822" y="18892"/>
                  </a:lnTo>
                  <a:lnTo>
                    <a:pt x="19867" y="18654"/>
                  </a:lnTo>
                  <a:lnTo>
                    <a:pt x="19867" y="18180"/>
                  </a:lnTo>
                  <a:lnTo>
                    <a:pt x="19822" y="18079"/>
                  </a:lnTo>
                  <a:lnTo>
                    <a:pt x="19733" y="17977"/>
                  </a:lnTo>
                  <a:lnTo>
                    <a:pt x="19600" y="17910"/>
                  </a:lnTo>
                  <a:lnTo>
                    <a:pt x="19467" y="17876"/>
                  </a:lnTo>
                  <a:lnTo>
                    <a:pt x="19288" y="17910"/>
                  </a:lnTo>
                  <a:lnTo>
                    <a:pt x="19156" y="17977"/>
                  </a:lnTo>
                  <a:lnTo>
                    <a:pt x="19066" y="18079"/>
                  </a:lnTo>
                  <a:lnTo>
                    <a:pt x="19023" y="18180"/>
                  </a:lnTo>
                  <a:lnTo>
                    <a:pt x="19023" y="18756"/>
                  </a:lnTo>
                  <a:lnTo>
                    <a:pt x="18978" y="18858"/>
                  </a:lnTo>
                  <a:lnTo>
                    <a:pt x="18889" y="18960"/>
                  </a:lnTo>
                  <a:lnTo>
                    <a:pt x="18801" y="19061"/>
                  </a:lnTo>
                  <a:lnTo>
                    <a:pt x="18711" y="19129"/>
                  </a:lnTo>
                  <a:lnTo>
                    <a:pt x="18579" y="19162"/>
                  </a:lnTo>
                  <a:lnTo>
                    <a:pt x="18444" y="19196"/>
                  </a:lnTo>
                  <a:lnTo>
                    <a:pt x="18267" y="19230"/>
                  </a:lnTo>
                  <a:lnTo>
                    <a:pt x="15023" y="19230"/>
                  </a:lnTo>
                  <a:lnTo>
                    <a:pt x="15023" y="8566"/>
                  </a:lnTo>
                  <a:lnTo>
                    <a:pt x="16889" y="8566"/>
                  </a:lnTo>
                  <a:lnTo>
                    <a:pt x="17111" y="8532"/>
                  </a:lnTo>
                  <a:lnTo>
                    <a:pt x="17288" y="8498"/>
                  </a:lnTo>
                  <a:lnTo>
                    <a:pt x="17467" y="8430"/>
                  </a:lnTo>
                  <a:lnTo>
                    <a:pt x="17600" y="8328"/>
                  </a:lnTo>
                  <a:lnTo>
                    <a:pt x="17690" y="8227"/>
                  </a:lnTo>
                  <a:lnTo>
                    <a:pt x="17822" y="8091"/>
                  </a:lnTo>
                  <a:lnTo>
                    <a:pt x="17867" y="7956"/>
                  </a:lnTo>
                  <a:lnTo>
                    <a:pt x="17867" y="4639"/>
                  </a:lnTo>
                  <a:lnTo>
                    <a:pt x="17822" y="4503"/>
                  </a:lnTo>
                  <a:lnTo>
                    <a:pt x="17690" y="4367"/>
                  </a:lnTo>
                  <a:lnTo>
                    <a:pt x="17600" y="4266"/>
                  </a:lnTo>
                  <a:lnTo>
                    <a:pt x="17467" y="4165"/>
                  </a:lnTo>
                  <a:lnTo>
                    <a:pt x="17288" y="4097"/>
                  </a:lnTo>
                  <a:lnTo>
                    <a:pt x="17111" y="4063"/>
                  </a:lnTo>
                  <a:lnTo>
                    <a:pt x="15023" y="4063"/>
                  </a:lnTo>
                  <a:lnTo>
                    <a:pt x="15023" y="1151"/>
                  </a:lnTo>
                  <a:lnTo>
                    <a:pt x="18444" y="1151"/>
                  </a:lnTo>
                  <a:lnTo>
                    <a:pt x="18579" y="1185"/>
                  </a:lnTo>
                  <a:lnTo>
                    <a:pt x="18711" y="1253"/>
                  </a:lnTo>
                  <a:lnTo>
                    <a:pt x="18801" y="1320"/>
                  </a:lnTo>
                  <a:lnTo>
                    <a:pt x="18889" y="1422"/>
                  </a:lnTo>
                  <a:lnTo>
                    <a:pt x="18978" y="1489"/>
                  </a:lnTo>
                  <a:lnTo>
                    <a:pt x="19023" y="1624"/>
                  </a:lnTo>
                  <a:lnTo>
                    <a:pt x="19023" y="16725"/>
                  </a:lnTo>
                  <a:lnTo>
                    <a:pt x="19066" y="16826"/>
                  </a:lnTo>
                  <a:lnTo>
                    <a:pt x="19156" y="16929"/>
                  </a:lnTo>
                  <a:lnTo>
                    <a:pt x="19288" y="16996"/>
                  </a:lnTo>
                  <a:lnTo>
                    <a:pt x="19467" y="17030"/>
                  </a:lnTo>
                  <a:lnTo>
                    <a:pt x="19600" y="16996"/>
                  </a:lnTo>
                  <a:lnTo>
                    <a:pt x="19733" y="16929"/>
                  </a:lnTo>
                  <a:lnTo>
                    <a:pt x="19822" y="16826"/>
                  </a:lnTo>
                  <a:lnTo>
                    <a:pt x="19867" y="16725"/>
                  </a:lnTo>
                  <a:lnTo>
                    <a:pt x="19867" y="12663"/>
                  </a:lnTo>
                  <a:lnTo>
                    <a:pt x="20756" y="12663"/>
                  </a:lnTo>
                  <a:lnTo>
                    <a:pt x="20978" y="12594"/>
                  </a:lnTo>
                  <a:lnTo>
                    <a:pt x="21156" y="12526"/>
                  </a:lnTo>
                  <a:lnTo>
                    <a:pt x="21290" y="12425"/>
                  </a:lnTo>
                  <a:lnTo>
                    <a:pt x="21423" y="12324"/>
                  </a:lnTo>
                  <a:lnTo>
                    <a:pt x="21512" y="12188"/>
                  </a:lnTo>
                  <a:lnTo>
                    <a:pt x="21555" y="12052"/>
                  </a:lnTo>
                  <a:lnTo>
                    <a:pt x="21600" y="11883"/>
                  </a:lnTo>
                  <a:lnTo>
                    <a:pt x="21600" y="2708"/>
                  </a:lnTo>
                  <a:lnTo>
                    <a:pt x="21555" y="2573"/>
                  </a:lnTo>
                  <a:lnTo>
                    <a:pt x="21512" y="2404"/>
                  </a:lnTo>
                  <a:lnTo>
                    <a:pt x="21423" y="2269"/>
                  </a:lnTo>
                  <a:lnTo>
                    <a:pt x="21290" y="2166"/>
                  </a:lnTo>
                  <a:lnTo>
                    <a:pt x="21156" y="2065"/>
                  </a:lnTo>
                  <a:lnTo>
                    <a:pt x="20978" y="1997"/>
                  </a:lnTo>
                  <a:lnTo>
                    <a:pt x="20756" y="1963"/>
                  </a:lnTo>
                  <a:lnTo>
                    <a:pt x="20534" y="1930"/>
                  </a:lnTo>
                  <a:lnTo>
                    <a:pt x="19867" y="1930"/>
                  </a:lnTo>
                  <a:lnTo>
                    <a:pt x="19867" y="1727"/>
                  </a:lnTo>
                  <a:lnTo>
                    <a:pt x="19822" y="1489"/>
                  </a:lnTo>
                  <a:lnTo>
                    <a:pt x="19733" y="1253"/>
                  </a:lnTo>
                  <a:lnTo>
                    <a:pt x="19600" y="1050"/>
                  </a:lnTo>
                  <a:lnTo>
                    <a:pt x="19423" y="880"/>
                  </a:lnTo>
                  <a:lnTo>
                    <a:pt x="19156" y="711"/>
                  </a:lnTo>
                  <a:lnTo>
                    <a:pt x="18889" y="609"/>
                  </a:lnTo>
                  <a:lnTo>
                    <a:pt x="18579" y="542"/>
                  </a:lnTo>
                  <a:lnTo>
                    <a:pt x="18267" y="508"/>
                  </a:lnTo>
                  <a:lnTo>
                    <a:pt x="14933" y="508"/>
                  </a:lnTo>
                  <a:lnTo>
                    <a:pt x="14756" y="304"/>
                  </a:lnTo>
                  <a:lnTo>
                    <a:pt x="14534" y="169"/>
                  </a:lnTo>
                  <a:lnTo>
                    <a:pt x="14267" y="68"/>
                  </a:lnTo>
                  <a:lnTo>
                    <a:pt x="139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8" name="Google Shape;1765;p26"/>
          <p:cNvGrpSpPr/>
          <p:nvPr/>
        </p:nvGrpSpPr>
        <p:grpSpPr>
          <a:xfrm rot="126755">
            <a:off x="1733746" y="1448533"/>
            <a:ext cx="5351195" cy="1973951"/>
            <a:chOff x="0" y="0"/>
            <a:chExt cx="5351194" cy="1973950"/>
          </a:xfrm>
        </p:grpSpPr>
        <p:sp>
          <p:nvSpPr>
            <p:cNvPr id="2217" name="Google Shape;1765;p26"/>
            <p:cNvSpPr/>
            <p:nvPr/>
          </p:nvSpPr>
          <p:spPr>
            <a:xfrm>
              <a:off x="215900" y="139699"/>
              <a:ext cx="4919395" cy="14151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pic>
          <p:nvPicPr>
            <p:cNvPr id="2216" name="Google Shape;1765;p26" descr="Google Shape;1765;p26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351196" cy="1973951"/>
            </a:xfrm>
            <a:prstGeom prst="rect">
              <a:avLst/>
            </a:prstGeom>
            <a:effectLst/>
          </p:spPr>
        </p:pic>
      </p:grpSp>
      <p:sp>
        <p:nvSpPr>
          <p:cNvPr id="2219" name="Google Shape;1766;p26"/>
          <p:cNvSpPr/>
          <p:nvPr/>
        </p:nvSpPr>
        <p:spPr>
          <a:xfrm rot="21464125">
            <a:off x="1543977" y="1189112"/>
            <a:ext cx="815171" cy="704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220" name="Google Shape;1767;p26"/>
          <p:cNvSpPr/>
          <p:nvPr/>
        </p:nvSpPr>
        <p:spPr>
          <a:xfrm rot="4829594">
            <a:off x="6492637" y="1334537"/>
            <a:ext cx="895095" cy="773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2226" name="Google Shape;1771;p26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221" name="Google Shape;1772;p26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22" name="Google Shape;1773;p26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23" name="Google Shape;1774;p26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24" name="Google Shape;1775;p26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25" name="Google Shape;1776;p26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227" name="Google Shape;1777;p26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228" name="Google Shape;1778;p26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229" name="Google Shape;1779;p26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230" name="Google Shape;1780;p26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231" name="Google Shape;1781;p26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232" name="Google Shape;1782;p26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2233" name="Google Shape;1784;p26">
            <a:hlinkClick r:id="rId5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4" name="Google Shape;1785;p26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5" name="Google Shape;1768;p26"/>
          <p:cNvSpPr txBox="1"/>
          <p:nvPr/>
        </p:nvSpPr>
        <p:spPr>
          <a:xfrm>
            <a:off x="6178666" y="594200"/>
            <a:ext cx="2221472" cy="91003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374904" rtl="0">
              <a:lnSpc>
                <a:spcPct val="80000"/>
              </a:lnSpc>
              <a:defRPr sz="3977">
                <a:solidFill>
                  <a:srgbClr val="668A8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الترحيب </a:t>
            </a:r>
          </a:p>
        </p:txBody>
      </p:sp>
      <p:sp>
        <p:nvSpPr>
          <p:cNvPr id="2236" name="Google Shape;1770;p26"/>
          <p:cNvSpPr txBox="1"/>
          <p:nvPr>
            <p:ph type="body" sz="quarter" idx="1"/>
          </p:nvPr>
        </p:nvSpPr>
        <p:spPr>
          <a:xfrm>
            <a:off x="2160993" y="1490135"/>
            <a:ext cx="4496701" cy="1528656"/>
          </a:xfrm>
          <a:prstGeom prst="rect">
            <a:avLst/>
          </a:prstGeom>
        </p:spPr>
        <p:txBody>
          <a:bodyPr/>
          <a:lstStyle/>
          <a:p>
            <a:pPr marL="0" indent="0" defTabSz="557784">
              <a:defRPr b="1" sz="2257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مرحبًا بكم</a:t>
            </a:r>
          </a:p>
          <a:p>
            <a:pPr marL="0" indent="0" defTabSz="557784">
              <a:defRPr b="1" sz="2257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صناع المستقبل</a:t>
            </a:r>
          </a:p>
          <a:p>
            <a:pPr marL="0" indent="0" defTabSz="557784">
              <a:defRPr b="1" sz="2257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في رحلة جديدة يملئها الابداع والانجاز</a:t>
            </a:r>
          </a:p>
          <a:p>
            <a:pPr marL="0" indent="0" defTabSz="557784">
              <a:defRPr b="1" sz="2257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لبناء الذات وبناء الوطن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75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8" name="Google Shape;1045;p38" descr="Google Shape;1045;p38"/>
          <p:cNvPicPr>
            <a:picLocks noChangeAspect="0"/>
          </p:cNvPicPr>
          <p:nvPr/>
        </p:nvPicPr>
        <p:blipFill>
          <a:blip r:embed="rId2">
            <a:alphaModFix amt="77853"/>
            <a:extLst/>
          </a:blip>
          <a:stretch>
            <a:fillRect/>
          </a:stretch>
        </p:blipFill>
        <p:spPr>
          <a:xfrm>
            <a:off x="6031403" y="811801"/>
            <a:ext cx="1876065" cy="827971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2239" name="Google Shape;2844;p32"/>
          <p:cNvSpPr/>
          <p:nvPr/>
        </p:nvSpPr>
        <p:spPr>
          <a:xfrm>
            <a:off x="7941964" y="554439"/>
            <a:ext cx="339169" cy="4034622"/>
          </a:xfrm>
          <a:prstGeom prst="roundRect">
            <a:avLst>
              <a:gd name="adj" fmla="val 0"/>
            </a:avLst>
          </a:prstGeom>
          <a:solidFill>
            <a:srgbClr val="D4E7C7">
              <a:alpha val="51141"/>
            </a:srgbClr>
          </a:solid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0" name="Google Shape;2884;p32"/>
          <p:cNvSpPr/>
          <p:nvPr/>
        </p:nvSpPr>
        <p:spPr>
          <a:xfrm rot="2148686">
            <a:off x="6740780" y="687470"/>
            <a:ext cx="625369" cy="333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241" name="Google Shape;900;p13"/>
          <p:cNvSpPr/>
          <p:nvPr/>
        </p:nvSpPr>
        <p:spPr>
          <a:xfrm rot="5400000">
            <a:off x="6130389" y="2438950"/>
            <a:ext cx="3962319" cy="265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19982" y="11058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3">
              <a:alpha val="65296"/>
            </a:schemeClr>
          </a:solid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244" name="Google Shape;972;p13"/>
          <p:cNvGrpSpPr/>
          <p:nvPr/>
        </p:nvGrpSpPr>
        <p:grpSpPr>
          <a:xfrm>
            <a:off x="2619943" y="2842474"/>
            <a:ext cx="297886" cy="313812"/>
            <a:chOff x="0" y="0"/>
            <a:chExt cx="297884" cy="313810"/>
          </a:xfrm>
        </p:grpSpPr>
        <p:sp>
          <p:nvSpPr>
            <p:cNvPr id="2242" name="Google Shape;973;p13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43" name="Google Shape;974;p13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47" name="Google Shape;972;p13"/>
          <p:cNvGrpSpPr/>
          <p:nvPr/>
        </p:nvGrpSpPr>
        <p:grpSpPr>
          <a:xfrm>
            <a:off x="7406079" y="2701343"/>
            <a:ext cx="250156" cy="263530"/>
            <a:chOff x="0" y="0"/>
            <a:chExt cx="250155" cy="263529"/>
          </a:xfrm>
        </p:grpSpPr>
        <p:sp>
          <p:nvSpPr>
            <p:cNvPr id="2245" name="Google Shape;973;p13"/>
            <p:cNvSpPr/>
            <p:nvPr/>
          </p:nvSpPr>
          <p:spPr>
            <a:xfrm>
              <a:off x="-1" y="0"/>
              <a:ext cx="250157" cy="26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46" name="Google Shape;974;p13"/>
            <p:cNvSpPr/>
            <p:nvPr/>
          </p:nvSpPr>
          <p:spPr>
            <a:xfrm>
              <a:off x="98177" y="98212"/>
              <a:ext cx="59583" cy="61578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50" name="Google Shape;972;p13"/>
          <p:cNvGrpSpPr/>
          <p:nvPr/>
        </p:nvGrpSpPr>
        <p:grpSpPr>
          <a:xfrm>
            <a:off x="6820492" y="3977930"/>
            <a:ext cx="297886" cy="313812"/>
            <a:chOff x="0" y="0"/>
            <a:chExt cx="297884" cy="313810"/>
          </a:xfrm>
        </p:grpSpPr>
        <p:sp>
          <p:nvSpPr>
            <p:cNvPr id="2248" name="Google Shape;973;p13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49" name="Google Shape;974;p13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61" name="Google Shape;975;p13"/>
          <p:cNvGrpSpPr/>
          <p:nvPr/>
        </p:nvGrpSpPr>
        <p:grpSpPr>
          <a:xfrm>
            <a:off x="7496347" y="1772966"/>
            <a:ext cx="286700" cy="276835"/>
            <a:chOff x="24" y="24"/>
            <a:chExt cx="286699" cy="276834"/>
          </a:xfrm>
        </p:grpSpPr>
        <p:sp>
          <p:nvSpPr>
            <p:cNvPr id="2251" name="Google Shape;976;p13"/>
            <p:cNvSpPr/>
            <p:nvPr/>
          </p:nvSpPr>
          <p:spPr>
            <a:xfrm>
              <a:off x="42559" y="30234"/>
              <a:ext cx="202245" cy="19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52" name="Google Shape;977;p13"/>
            <p:cNvSpPr/>
            <p:nvPr/>
          </p:nvSpPr>
          <p:spPr>
            <a:xfrm>
              <a:off x="59214" y="30234"/>
              <a:ext cx="188050" cy="207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53" name="Google Shape;978;p13"/>
            <p:cNvSpPr/>
            <p:nvPr/>
          </p:nvSpPr>
          <p:spPr>
            <a:xfrm>
              <a:off x="147379" y="24"/>
              <a:ext cx="12498" cy="27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54" name="Google Shape;979;p13"/>
            <p:cNvSpPr/>
            <p:nvPr/>
          </p:nvSpPr>
          <p:spPr>
            <a:xfrm>
              <a:off x="24" y="120470"/>
              <a:ext cx="280525" cy="12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55" name="Google Shape;980;p13"/>
            <p:cNvSpPr/>
            <p:nvPr/>
          </p:nvSpPr>
          <p:spPr>
            <a:xfrm>
              <a:off x="94959" y="6199"/>
              <a:ext cx="102981" cy="263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56" name="Google Shape;981;p13"/>
            <p:cNvSpPr/>
            <p:nvPr/>
          </p:nvSpPr>
          <p:spPr>
            <a:xfrm>
              <a:off x="22829" y="84504"/>
              <a:ext cx="263895" cy="9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57" name="Google Shape;982;p13"/>
            <p:cNvSpPr/>
            <p:nvPr/>
          </p:nvSpPr>
          <p:spPr>
            <a:xfrm>
              <a:off x="32079" y="77714"/>
              <a:ext cx="253415" cy="11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58" name="Google Shape;983;p13"/>
            <p:cNvSpPr/>
            <p:nvPr/>
          </p:nvSpPr>
          <p:spPr>
            <a:xfrm>
              <a:off x="83864" y="12349"/>
              <a:ext cx="118381" cy="254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59" name="Google Shape;984;p13"/>
            <p:cNvSpPr/>
            <p:nvPr/>
          </p:nvSpPr>
          <p:spPr>
            <a:xfrm>
              <a:off x="90132" y="72191"/>
              <a:ext cx="116338" cy="115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60" name="Google Shape;985;p13"/>
            <p:cNvSpPr/>
            <p:nvPr/>
          </p:nvSpPr>
          <p:spPr>
            <a:xfrm>
              <a:off x="116943" y="98770"/>
              <a:ext cx="62646" cy="62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72" name="Google Shape;975;p13"/>
          <p:cNvGrpSpPr/>
          <p:nvPr/>
        </p:nvGrpSpPr>
        <p:grpSpPr>
          <a:xfrm>
            <a:off x="2652329" y="1736102"/>
            <a:ext cx="233114" cy="225093"/>
            <a:chOff x="19" y="19"/>
            <a:chExt cx="233112" cy="225091"/>
          </a:xfrm>
        </p:grpSpPr>
        <p:sp>
          <p:nvSpPr>
            <p:cNvPr id="2262" name="Google Shape;976;p13"/>
            <p:cNvSpPr/>
            <p:nvPr/>
          </p:nvSpPr>
          <p:spPr>
            <a:xfrm>
              <a:off x="34604" y="24583"/>
              <a:ext cx="164444" cy="160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63" name="Google Shape;977;p13"/>
            <p:cNvSpPr/>
            <p:nvPr/>
          </p:nvSpPr>
          <p:spPr>
            <a:xfrm>
              <a:off x="48146" y="24583"/>
              <a:ext cx="152902" cy="16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64" name="Google Shape;978;p13"/>
            <p:cNvSpPr/>
            <p:nvPr/>
          </p:nvSpPr>
          <p:spPr>
            <a:xfrm>
              <a:off x="119832" y="20"/>
              <a:ext cx="10163" cy="22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65" name="Google Shape;979;p13"/>
            <p:cNvSpPr/>
            <p:nvPr/>
          </p:nvSpPr>
          <p:spPr>
            <a:xfrm>
              <a:off x="19" y="97953"/>
              <a:ext cx="228093" cy="10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66" name="Google Shape;980;p13"/>
            <p:cNvSpPr/>
            <p:nvPr/>
          </p:nvSpPr>
          <p:spPr>
            <a:xfrm>
              <a:off x="77210" y="5040"/>
              <a:ext cx="83733" cy="21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67" name="Google Shape;981;p13"/>
            <p:cNvSpPr/>
            <p:nvPr/>
          </p:nvSpPr>
          <p:spPr>
            <a:xfrm>
              <a:off x="18562" y="68709"/>
              <a:ext cx="214571" cy="75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68" name="Google Shape;982;p13"/>
            <p:cNvSpPr/>
            <p:nvPr/>
          </p:nvSpPr>
          <p:spPr>
            <a:xfrm>
              <a:off x="26083" y="63188"/>
              <a:ext cx="206050" cy="90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69" name="Google Shape;983;p13"/>
            <p:cNvSpPr/>
            <p:nvPr/>
          </p:nvSpPr>
          <p:spPr>
            <a:xfrm>
              <a:off x="68189" y="10041"/>
              <a:ext cx="96254" cy="20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70" name="Google Shape;984;p13"/>
            <p:cNvSpPr/>
            <p:nvPr/>
          </p:nvSpPr>
          <p:spPr>
            <a:xfrm>
              <a:off x="73285" y="58698"/>
              <a:ext cx="94594" cy="9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71" name="Google Shape;985;p13"/>
            <p:cNvSpPr/>
            <p:nvPr/>
          </p:nvSpPr>
          <p:spPr>
            <a:xfrm>
              <a:off x="95085" y="80309"/>
              <a:ext cx="50937" cy="5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83" name="Google Shape;975;p13"/>
          <p:cNvGrpSpPr/>
          <p:nvPr/>
        </p:nvGrpSpPr>
        <p:grpSpPr>
          <a:xfrm>
            <a:off x="2672557" y="4002948"/>
            <a:ext cx="192659" cy="186030"/>
            <a:chOff x="16" y="16"/>
            <a:chExt cx="192658" cy="186029"/>
          </a:xfrm>
        </p:grpSpPr>
        <p:sp>
          <p:nvSpPr>
            <p:cNvPr id="2273" name="Google Shape;976;p13"/>
            <p:cNvSpPr/>
            <p:nvPr/>
          </p:nvSpPr>
          <p:spPr>
            <a:xfrm>
              <a:off x="28599" y="20317"/>
              <a:ext cx="135907" cy="132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74" name="Google Shape;977;p13"/>
            <p:cNvSpPr/>
            <p:nvPr/>
          </p:nvSpPr>
          <p:spPr>
            <a:xfrm>
              <a:off x="39791" y="20317"/>
              <a:ext cx="126368" cy="139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75" name="Google Shape;978;p13"/>
            <p:cNvSpPr/>
            <p:nvPr/>
          </p:nvSpPr>
          <p:spPr>
            <a:xfrm>
              <a:off x="99037" y="16"/>
              <a:ext cx="8399" cy="18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76" name="Google Shape;979;p13"/>
            <p:cNvSpPr/>
            <p:nvPr/>
          </p:nvSpPr>
          <p:spPr>
            <a:xfrm>
              <a:off x="16" y="80954"/>
              <a:ext cx="188510" cy="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77" name="Google Shape;980;p13"/>
            <p:cNvSpPr/>
            <p:nvPr/>
          </p:nvSpPr>
          <p:spPr>
            <a:xfrm>
              <a:off x="63811" y="4165"/>
              <a:ext cx="69202" cy="176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78" name="Google Shape;981;p13"/>
            <p:cNvSpPr/>
            <p:nvPr/>
          </p:nvSpPr>
          <p:spPr>
            <a:xfrm>
              <a:off x="15341" y="56785"/>
              <a:ext cx="177334" cy="6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79" name="Google Shape;982;p13"/>
            <p:cNvSpPr/>
            <p:nvPr/>
          </p:nvSpPr>
          <p:spPr>
            <a:xfrm>
              <a:off x="21557" y="52223"/>
              <a:ext cx="170292" cy="74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80" name="Google Shape;983;p13"/>
            <p:cNvSpPr/>
            <p:nvPr/>
          </p:nvSpPr>
          <p:spPr>
            <a:xfrm>
              <a:off x="56355" y="8298"/>
              <a:ext cx="79551" cy="171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81" name="Google Shape;984;p13"/>
            <p:cNvSpPr/>
            <p:nvPr/>
          </p:nvSpPr>
          <p:spPr>
            <a:xfrm>
              <a:off x="60567" y="48511"/>
              <a:ext cx="78178" cy="77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82" name="Google Shape;985;p13"/>
            <p:cNvSpPr/>
            <p:nvPr/>
          </p:nvSpPr>
          <p:spPr>
            <a:xfrm>
              <a:off x="78584" y="66372"/>
              <a:ext cx="42097" cy="4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284" name="Google Shape;9382;p64"/>
          <p:cNvSpPr/>
          <p:nvPr/>
        </p:nvSpPr>
        <p:spPr>
          <a:xfrm>
            <a:off x="3413646" y="4432937"/>
            <a:ext cx="59909" cy="59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21572" y="28"/>
                  <a:pt x="21534" y="39"/>
                  <a:pt x="21506" y="66"/>
                </a:cubicBezTo>
                <a:lnTo>
                  <a:pt x="0" y="21572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7E9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85" name="Google Shape;9386;p64"/>
          <p:cNvSpPr/>
          <p:nvPr/>
        </p:nvSpPr>
        <p:spPr>
          <a:xfrm flipH="1">
            <a:off x="3039730" y="2852025"/>
            <a:ext cx="2167008" cy="2032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600" fill="norm" stroke="1" extrusionOk="0">
                <a:moveTo>
                  <a:pt x="10763" y="0"/>
                </a:moveTo>
                <a:cubicBezTo>
                  <a:pt x="10667" y="1"/>
                  <a:pt x="10576" y="38"/>
                  <a:pt x="10507" y="104"/>
                </a:cubicBezTo>
                <a:lnTo>
                  <a:pt x="8028" y="2591"/>
                </a:lnTo>
                <a:lnTo>
                  <a:pt x="8028" y="2588"/>
                </a:lnTo>
                <a:lnTo>
                  <a:pt x="6302" y="4319"/>
                </a:lnTo>
                <a:cubicBezTo>
                  <a:pt x="6229" y="4390"/>
                  <a:pt x="6136" y="4425"/>
                  <a:pt x="6042" y="4425"/>
                </a:cubicBezTo>
                <a:cubicBezTo>
                  <a:pt x="5947" y="4425"/>
                  <a:pt x="5851" y="4388"/>
                  <a:pt x="5778" y="4315"/>
                </a:cubicBezTo>
                <a:lnTo>
                  <a:pt x="5731" y="4268"/>
                </a:lnTo>
                <a:cubicBezTo>
                  <a:pt x="5586" y="4121"/>
                  <a:pt x="5450" y="3831"/>
                  <a:pt x="5428" y="3625"/>
                </a:cubicBezTo>
                <a:cubicBezTo>
                  <a:pt x="5428" y="3625"/>
                  <a:pt x="5373" y="3047"/>
                  <a:pt x="5017" y="2689"/>
                </a:cubicBezTo>
                <a:cubicBezTo>
                  <a:pt x="4701" y="2369"/>
                  <a:pt x="4285" y="2209"/>
                  <a:pt x="3869" y="2209"/>
                </a:cubicBezTo>
                <a:cubicBezTo>
                  <a:pt x="3463" y="2209"/>
                  <a:pt x="3057" y="2361"/>
                  <a:pt x="2743" y="2668"/>
                </a:cubicBezTo>
                <a:cubicBezTo>
                  <a:pt x="2107" y="3288"/>
                  <a:pt x="2088" y="4308"/>
                  <a:pt x="2701" y="4950"/>
                </a:cubicBezTo>
                <a:cubicBezTo>
                  <a:pt x="3057" y="5309"/>
                  <a:pt x="3634" y="5366"/>
                  <a:pt x="3634" y="5366"/>
                </a:cubicBezTo>
                <a:cubicBezTo>
                  <a:pt x="3839" y="5384"/>
                  <a:pt x="4127" y="5523"/>
                  <a:pt x="4274" y="5669"/>
                </a:cubicBezTo>
                <a:lnTo>
                  <a:pt x="4350" y="5743"/>
                </a:lnTo>
                <a:cubicBezTo>
                  <a:pt x="4495" y="5892"/>
                  <a:pt x="4495" y="6130"/>
                  <a:pt x="4350" y="6278"/>
                </a:cubicBezTo>
                <a:lnTo>
                  <a:pt x="2173" y="8462"/>
                </a:lnTo>
                <a:lnTo>
                  <a:pt x="159" y="10482"/>
                </a:lnTo>
                <a:lnTo>
                  <a:pt x="110" y="10533"/>
                </a:lnTo>
                <a:cubicBezTo>
                  <a:pt x="-37" y="10680"/>
                  <a:pt x="-37" y="10919"/>
                  <a:pt x="110" y="11066"/>
                </a:cubicBezTo>
                <a:lnTo>
                  <a:pt x="4351" y="15322"/>
                </a:lnTo>
                <a:cubicBezTo>
                  <a:pt x="4497" y="15470"/>
                  <a:pt x="4497" y="15708"/>
                  <a:pt x="4351" y="15856"/>
                </a:cubicBezTo>
                <a:lnTo>
                  <a:pt x="4347" y="15860"/>
                </a:lnTo>
                <a:cubicBezTo>
                  <a:pt x="4200" y="16008"/>
                  <a:pt x="3912" y="16144"/>
                  <a:pt x="3706" y="16162"/>
                </a:cubicBezTo>
                <a:cubicBezTo>
                  <a:pt x="3706" y="16162"/>
                  <a:pt x="3130" y="16220"/>
                  <a:pt x="2773" y="16578"/>
                </a:cubicBezTo>
                <a:cubicBezTo>
                  <a:pt x="2166" y="17196"/>
                  <a:pt x="2171" y="18192"/>
                  <a:pt x="2783" y="18806"/>
                </a:cubicBezTo>
                <a:cubicBezTo>
                  <a:pt x="3091" y="19115"/>
                  <a:pt x="3495" y="19270"/>
                  <a:pt x="3899" y="19270"/>
                </a:cubicBezTo>
                <a:cubicBezTo>
                  <a:pt x="4299" y="19270"/>
                  <a:pt x="4698" y="19120"/>
                  <a:pt x="5005" y="18817"/>
                </a:cubicBezTo>
                <a:cubicBezTo>
                  <a:pt x="5363" y="18458"/>
                  <a:pt x="5417" y="17882"/>
                  <a:pt x="5417" y="17882"/>
                </a:cubicBezTo>
                <a:cubicBezTo>
                  <a:pt x="5439" y="17673"/>
                  <a:pt x="5575" y="17383"/>
                  <a:pt x="5721" y="17237"/>
                </a:cubicBezTo>
                <a:lnTo>
                  <a:pt x="5722" y="17235"/>
                </a:lnTo>
                <a:cubicBezTo>
                  <a:pt x="5795" y="17164"/>
                  <a:pt x="5890" y="17125"/>
                  <a:pt x="5990" y="17125"/>
                </a:cubicBezTo>
                <a:cubicBezTo>
                  <a:pt x="6089" y="17125"/>
                  <a:pt x="6185" y="17164"/>
                  <a:pt x="6255" y="17235"/>
                </a:cubicBezTo>
                <a:lnTo>
                  <a:pt x="10496" y="21491"/>
                </a:lnTo>
                <a:cubicBezTo>
                  <a:pt x="10571" y="21564"/>
                  <a:pt x="10667" y="21600"/>
                  <a:pt x="10763" y="21600"/>
                </a:cubicBezTo>
                <a:cubicBezTo>
                  <a:pt x="10860" y="21600"/>
                  <a:pt x="10957" y="21564"/>
                  <a:pt x="11031" y="21491"/>
                </a:cubicBezTo>
                <a:lnTo>
                  <a:pt x="15273" y="17235"/>
                </a:lnTo>
                <a:cubicBezTo>
                  <a:pt x="15418" y="17086"/>
                  <a:pt x="15418" y="16849"/>
                  <a:pt x="15273" y="16700"/>
                </a:cubicBezTo>
                <a:lnTo>
                  <a:pt x="15222" y="16653"/>
                </a:lnTo>
                <a:cubicBezTo>
                  <a:pt x="15077" y="16507"/>
                  <a:pt x="14788" y="16369"/>
                  <a:pt x="14583" y="16349"/>
                </a:cubicBezTo>
                <a:cubicBezTo>
                  <a:pt x="14583" y="16349"/>
                  <a:pt x="14009" y="16294"/>
                  <a:pt x="13650" y="15935"/>
                </a:cubicBezTo>
                <a:cubicBezTo>
                  <a:pt x="13032" y="15318"/>
                  <a:pt x="13036" y="14314"/>
                  <a:pt x="13650" y="13696"/>
                </a:cubicBezTo>
                <a:cubicBezTo>
                  <a:pt x="13958" y="13387"/>
                  <a:pt x="14363" y="13232"/>
                  <a:pt x="14766" y="13232"/>
                </a:cubicBezTo>
                <a:cubicBezTo>
                  <a:pt x="15171" y="13232"/>
                  <a:pt x="15574" y="13387"/>
                  <a:pt x="15883" y="13696"/>
                </a:cubicBezTo>
                <a:cubicBezTo>
                  <a:pt x="16238" y="14054"/>
                  <a:pt x="16296" y="14634"/>
                  <a:pt x="16296" y="14634"/>
                </a:cubicBezTo>
                <a:cubicBezTo>
                  <a:pt x="16314" y="14838"/>
                  <a:pt x="16452" y="15128"/>
                  <a:pt x="16598" y="15275"/>
                </a:cubicBezTo>
                <a:lnTo>
                  <a:pt x="16644" y="15322"/>
                </a:lnTo>
                <a:cubicBezTo>
                  <a:pt x="16715" y="15392"/>
                  <a:pt x="16810" y="15431"/>
                  <a:pt x="16911" y="15431"/>
                </a:cubicBezTo>
                <a:cubicBezTo>
                  <a:pt x="17009" y="15431"/>
                  <a:pt x="17105" y="15392"/>
                  <a:pt x="17176" y="15322"/>
                </a:cubicBezTo>
                <a:lnTo>
                  <a:pt x="21417" y="11066"/>
                </a:lnTo>
                <a:cubicBezTo>
                  <a:pt x="21563" y="10918"/>
                  <a:pt x="21562" y="10680"/>
                  <a:pt x="21415" y="10533"/>
                </a:cubicBezTo>
                <a:lnTo>
                  <a:pt x="17848" y="6954"/>
                </a:lnTo>
                <a:lnTo>
                  <a:pt x="17175" y="6278"/>
                </a:lnTo>
                <a:cubicBezTo>
                  <a:pt x="17104" y="6207"/>
                  <a:pt x="17008" y="6168"/>
                  <a:pt x="16908" y="6168"/>
                </a:cubicBezTo>
                <a:cubicBezTo>
                  <a:pt x="16809" y="6168"/>
                  <a:pt x="16713" y="6207"/>
                  <a:pt x="16642" y="6278"/>
                </a:cubicBezTo>
                <a:lnTo>
                  <a:pt x="16598" y="6323"/>
                </a:lnTo>
                <a:cubicBezTo>
                  <a:pt x="16452" y="6470"/>
                  <a:pt x="16316" y="6759"/>
                  <a:pt x="16294" y="6968"/>
                </a:cubicBezTo>
                <a:cubicBezTo>
                  <a:pt x="16294" y="6968"/>
                  <a:pt x="16240" y="7544"/>
                  <a:pt x="15883" y="7903"/>
                </a:cubicBezTo>
                <a:cubicBezTo>
                  <a:pt x="15587" y="8200"/>
                  <a:pt x="15186" y="8366"/>
                  <a:pt x="14767" y="8366"/>
                </a:cubicBezTo>
                <a:cubicBezTo>
                  <a:pt x="14759" y="8366"/>
                  <a:pt x="14753" y="8365"/>
                  <a:pt x="14745" y="8365"/>
                </a:cubicBezTo>
                <a:cubicBezTo>
                  <a:pt x="14735" y="8365"/>
                  <a:pt x="14723" y="8368"/>
                  <a:pt x="14712" y="8368"/>
                </a:cubicBezTo>
                <a:cubicBezTo>
                  <a:pt x="14073" y="8368"/>
                  <a:pt x="13496" y="7981"/>
                  <a:pt x="13253" y="7390"/>
                </a:cubicBezTo>
                <a:cubicBezTo>
                  <a:pt x="13008" y="6797"/>
                  <a:pt x="13143" y="6116"/>
                  <a:pt x="13595" y="5664"/>
                </a:cubicBezTo>
                <a:cubicBezTo>
                  <a:pt x="13951" y="5306"/>
                  <a:pt x="14529" y="5250"/>
                  <a:pt x="14529" y="5250"/>
                </a:cubicBezTo>
                <a:cubicBezTo>
                  <a:pt x="14733" y="5231"/>
                  <a:pt x="15022" y="5093"/>
                  <a:pt x="15168" y="4946"/>
                </a:cubicBezTo>
                <a:lnTo>
                  <a:pt x="15245" y="4871"/>
                </a:lnTo>
                <a:cubicBezTo>
                  <a:pt x="15389" y="4725"/>
                  <a:pt x="15390" y="4491"/>
                  <a:pt x="15248" y="4343"/>
                </a:cubicBezTo>
                <a:lnTo>
                  <a:pt x="14764" y="3857"/>
                </a:lnTo>
                <a:lnTo>
                  <a:pt x="11029" y="111"/>
                </a:lnTo>
                <a:cubicBezTo>
                  <a:pt x="10958" y="41"/>
                  <a:pt x="10863" y="0"/>
                  <a:pt x="10763" y="0"/>
                </a:cubicBezTo>
                <a:close/>
              </a:path>
            </a:pathLst>
          </a:custGeom>
          <a:solidFill>
            <a:srgbClr val="FFECD4"/>
          </a:solidFill>
          <a:ln w="25400">
            <a:solidFill>
              <a:srgbClr val="FDC7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pic>
        <p:nvPicPr>
          <p:cNvPr id="2286" name="Google Shape;567;p53" descr="Google Shape;567;p5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1667091">
            <a:off x="4764115" y="950591"/>
            <a:ext cx="1213386" cy="550411"/>
          </a:xfrm>
          <a:prstGeom prst="rect">
            <a:avLst/>
          </a:prstGeom>
          <a:ln w="12700">
            <a:miter lim="400000"/>
          </a:ln>
        </p:spPr>
      </p:pic>
      <p:sp>
        <p:nvSpPr>
          <p:cNvPr id="2287" name="Google Shape;9382;p64"/>
          <p:cNvSpPr/>
          <p:nvPr/>
        </p:nvSpPr>
        <p:spPr>
          <a:xfrm>
            <a:off x="2808456" y="4189299"/>
            <a:ext cx="71725" cy="71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21572" y="28"/>
                  <a:pt x="21534" y="39"/>
                  <a:pt x="21506" y="66"/>
                </a:cubicBezTo>
                <a:lnTo>
                  <a:pt x="0" y="21572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7E9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88" name="Google Shape;9389;p64"/>
          <p:cNvSpPr/>
          <p:nvPr/>
        </p:nvSpPr>
        <p:spPr>
          <a:xfrm flipH="1" rot="21439017">
            <a:off x="3049380" y="784451"/>
            <a:ext cx="2128388" cy="2128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600" fill="norm" stroke="1" extrusionOk="0">
                <a:moveTo>
                  <a:pt x="10765" y="0"/>
                </a:moveTo>
                <a:cubicBezTo>
                  <a:pt x="10668" y="0"/>
                  <a:pt x="10572" y="37"/>
                  <a:pt x="10498" y="111"/>
                </a:cubicBezTo>
                <a:lnTo>
                  <a:pt x="10475" y="132"/>
                </a:lnTo>
                <a:cubicBezTo>
                  <a:pt x="10472" y="135"/>
                  <a:pt x="10472" y="138"/>
                  <a:pt x="10469" y="142"/>
                </a:cubicBezTo>
                <a:lnTo>
                  <a:pt x="6253" y="4372"/>
                </a:lnTo>
                <a:cubicBezTo>
                  <a:pt x="6109" y="4519"/>
                  <a:pt x="6111" y="4754"/>
                  <a:pt x="6256" y="4899"/>
                </a:cubicBezTo>
                <a:lnTo>
                  <a:pt x="6293" y="4937"/>
                </a:lnTo>
                <a:cubicBezTo>
                  <a:pt x="6446" y="5070"/>
                  <a:pt x="6703" y="5190"/>
                  <a:pt x="6894" y="5208"/>
                </a:cubicBezTo>
                <a:cubicBezTo>
                  <a:pt x="6894" y="5208"/>
                  <a:pt x="7371" y="5259"/>
                  <a:pt x="7723" y="5537"/>
                </a:cubicBezTo>
                <a:cubicBezTo>
                  <a:pt x="7778" y="5576"/>
                  <a:pt x="7830" y="5618"/>
                  <a:pt x="7877" y="5666"/>
                </a:cubicBezTo>
                <a:cubicBezTo>
                  <a:pt x="8501" y="6282"/>
                  <a:pt x="8505" y="7292"/>
                  <a:pt x="7886" y="7912"/>
                </a:cubicBezTo>
                <a:cubicBezTo>
                  <a:pt x="7577" y="8222"/>
                  <a:pt x="7174" y="8376"/>
                  <a:pt x="6770" y="8376"/>
                </a:cubicBezTo>
                <a:cubicBezTo>
                  <a:pt x="6361" y="8376"/>
                  <a:pt x="5954" y="8218"/>
                  <a:pt x="5644" y="7903"/>
                </a:cubicBezTo>
                <a:cubicBezTo>
                  <a:pt x="5595" y="7852"/>
                  <a:pt x="5551" y="7797"/>
                  <a:pt x="5512" y="7738"/>
                </a:cubicBezTo>
                <a:cubicBezTo>
                  <a:pt x="5240" y="7385"/>
                  <a:pt x="5192" y="6918"/>
                  <a:pt x="5192" y="6918"/>
                </a:cubicBezTo>
                <a:cubicBezTo>
                  <a:pt x="5174" y="6733"/>
                  <a:pt x="5062" y="6488"/>
                  <a:pt x="4936" y="6332"/>
                </a:cubicBezTo>
                <a:cubicBezTo>
                  <a:pt x="4934" y="6329"/>
                  <a:pt x="4932" y="6326"/>
                  <a:pt x="4929" y="6324"/>
                </a:cubicBezTo>
                <a:lnTo>
                  <a:pt x="4883" y="6279"/>
                </a:lnTo>
                <a:cubicBezTo>
                  <a:pt x="4812" y="6206"/>
                  <a:pt x="4716" y="6167"/>
                  <a:pt x="4618" y="6167"/>
                </a:cubicBezTo>
                <a:cubicBezTo>
                  <a:pt x="4570" y="6167"/>
                  <a:pt x="4523" y="6176"/>
                  <a:pt x="4478" y="6194"/>
                </a:cubicBezTo>
                <a:cubicBezTo>
                  <a:pt x="4434" y="6213"/>
                  <a:pt x="4391" y="6240"/>
                  <a:pt x="4357" y="6273"/>
                </a:cubicBezTo>
                <a:lnTo>
                  <a:pt x="3685" y="6947"/>
                </a:lnTo>
                <a:lnTo>
                  <a:pt x="141" y="10505"/>
                </a:lnTo>
                <a:cubicBezTo>
                  <a:pt x="138" y="10508"/>
                  <a:pt x="133" y="10509"/>
                  <a:pt x="130" y="10511"/>
                </a:cubicBezTo>
                <a:lnTo>
                  <a:pt x="112" y="10533"/>
                </a:lnTo>
                <a:cubicBezTo>
                  <a:pt x="-37" y="10681"/>
                  <a:pt x="-37" y="10920"/>
                  <a:pt x="112" y="11069"/>
                </a:cubicBezTo>
                <a:lnTo>
                  <a:pt x="4351" y="15322"/>
                </a:lnTo>
                <a:cubicBezTo>
                  <a:pt x="4425" y="15396"/>
                  <a:pt x="4521" y="15434"/>
                  <a:pt x="4618" y="15434"/>
                </a:cubicBezTo>
                <a:cubicBezTo>
                  <a:pt x="4714" y="15434"/>
                  <a:pt x="4811" y="15396"/>
                  <a:pt x="4884" y="15322"/>
                </a:cubicBezTo>
                <a:lnTo>
                  <a:pt x="4929" y="15278"/>
                </a:lnTo>
                <a:cubicBezTo>
                  <a:pt x="5076" y="15129"/>
                  <a:pt x="5211" y="14842"/>
                  <a:pt x="5232" y="14635"/>
                </a:cubicBezTo>
                <a:cubicBezTo>
                  <a:pt x="5232" y="14635"/>
                  <a:pt x="5287" y="14057"/>
                  <a:pt x="5643" y="13698"/>
                </a:cubicBezTo>
                <a:cubicBezTo>
                  <a:pt x="5952" y="13382"/>
                  <a:pt x="6360" y="13224"/>
                  <a:pt x="6769" y="13224"/>
                </a:cubicBezTo>
                <a:cubicBezTo>
                  <a:pt x="7173" y="13224"/>
                  <a:pt x="7577" y="13378"/>
                  <a:pt x="7885" y="13688"/>
                </a:cubicBezTo>
                <a:cubicBezTo>
                  <a:pt x="8505" y="14310"/>
                  <a:pt x="8501" y="15321"/>
                  <a:pt x="7875" y="15937"/>
                </a:cubicBezTo>
                <a:cubicBezTo>
                  <a:pt x="7519" y="16295"/>
                  <a:pt x="6944" y="16352"/>
                  <a:pt x="6944" y="16352"/>
                </a:cubicBezTo>
                <a:cubicBezTo>
                  <a:pt x="6738" y="16372"/>
                  <a:pt x="6449" y="16510"/>
                  <a:pt x="6303" y="16655"/>
                </a:cubicBezTo>
                <a:lnTo>
                  <a:pt x="6256" y="16701"/>
                </a:lnTo>
                <a:cubicBezTo>
                  <a:pt x="6111" y="16849"/>
                  <a:pt x="6111" y="17087"/>
                  <a:pt x="6256" y="17235"/>
                </a:cubicBezTo>
                <a:lnTo>
                  <a:pt x="10498" y="21491"/>
                </a:lnTo>
                <a:cubicBezTo>
                  <a:pt x="10572" y="21563"/>
                  <a:pt x="10668" y="21600"/>
                  <a:pt x="10764" y="21600"/>
                </a:cubicBezTo>
                <a:cubicBezTo>
                  <a:pt x="10860" y="21600"/>
                  <a:pt x="10955" y="21563"/>
                  <a:pt x="11029" y="21491"/>
                </a:cubicBezTo>
                <a:lnTo>
                  <a:pt x="15270" y="17235"/>
                </a:lnTo>
                <a:cubicBezTo>
                  <a:pt x="15344" y="17162"/>
                  <a:pt x="15441" y="17125"/>
                  <a:pt x="15537" y="17125"/>
                </a:cubicBezTo>
                <a:cubicBezTo>
                  <a:pt x="15633" y="17125"/>
                  <a:pt x="15730" y="17162"/>
                  <a:pt x="15804" y="17235"/>
                </a:cubicBezTo>
                <a:lnTo>
                  <a:pt x="15880" y="17311"/>
                </a:lnTo>
                <a:cubicBezTo>
                  <a:pt x="16026" y="17460"/>
                  <a:pt x="16162" y="17749"/>
                  <a:pt x="16181" y="17955"/>
                </a:cubicBezTo>
                <a:cubicBezTo>
                  <a:pt x="16181" y="17955"/>
                  <a:pt x="16238" y="18532"/>
                  <a:pt x="16595" y="18891"/>
                </a:cubicBezTo>
                <a:cubicBezTo>
                  <a:pt x="16903" y="19198"/>
                  <a:pt x="17305" y="19351"/>
                  <a:pt x="17707" y="19351"/>
                </a:cubicBezTo>
                <a:cubicBezTo>
                  <a:pt x="18111" y="19351"/>
                  <a:pt x="18515" y="19196"/>
                  <a:pt x="18823" y="18888"/>
                </a:cubicBezTo>
                <a:cubicBezTo>
                  <a:pt x="19439" y="18270"/>
                  <a:pt x="19439" y="17270"/>
                  <a:pt x="18827" y="16651"/>
                </a:cubicBezTo>
                <a:lnTo>
                  <a:pt x="18827" y="16654"/>
                </a:lnTo>
                <a:cubicBezTo>
                  <a:pt x="18468" y="16293"/>
                  <a:pt x="17893" y="16239"/>
                  <a:pt x="17893" y="16239"/>
                </a:cubicBezTo>
                <a:cubicBezTo>
                  <a:pt x="17687" y="16218"/>
                  <a:pt x="17400" y="16082"/>
                  <a:pt x="17252" y="15934"/>
                </a:cubicBezTo>
                <a:lnTo>
                  <a:pt x="17176" y="15857"/>
                </a:lnTo>
                <a:cubicBezTo>
                  <a:pt x="17031" y="15710"/>
                  <a:pt x="17031" y="15472"/>
                  <a:pt x="17176" y="15324"/>
                </a:cubicBezTo>
                <a:lnTo>
                  <a:pt x="21417" y="11068"/>
                </a:lnTo>
                <a:cubicBezTo>
                  <a:pt x="21563" y="10920"/>
                  <a:pt x="21563" y="10681"/>
                  <a:pt x="21417" y="10534"/>
                </a:cubicBezTo>
                <a:lnTo>
                  <a:pt x="17176" y="6279"/>
                </a:lnTo>
                <a:cubicBezTo>
                  <a:pt x="17030" y="6130"/>
                  <a:pt x="17030" y="5891"/>
                  <a:pt x="17176" y="5743"/>
                </a:cubicBezTo>
                <a:lnTo>
                  <a:pt x="17179" y="5740"/>
                </a:lnTo>
                <a:cubicBezTo>
                  <a:pt x="17326" y="5593"/>
                  <a:pt x="17614" y="5458"/>
                  <a:pt x="17821" y="5437"/>
                </a:cubicBezTo>
                <a:cubicBezTo>
                  <a:pt x="17821" y="5437"/>
                  <a:pt x="18396" y="5382"/>
                  <a:pt x="18753" y="5023"/>
                </a:cubicBezTo>
                <a:cubicBezTo>
                  <a:pt x="19378" y="4407"/>
                  <a:pt x="19382" y="3395"/>
                  <a:pt x="18763" y="2774"/>
                </a:cubicBezTo>
                <a:cubicBezTo>
                  <a:pt x="18454" y="2464"/>
                  <a:pt x="18050" y="2310"/>
                  <a:pt x="17646" y="2310"/>
                </a:cubicBezTo>
                <a:cubicBezTo>
                  <a:pt x="17238" y="2310"/>
                  <a:pt x="16829" y="2468"/>
                  <a:pt x="16520" y="2784"/>
                </a:cubicBezTo>
                <a:cubicBezTo>
                  <a:pt x="16164" y="3141"/>
                  <a:pt x="16109" y="3721"/>
                  <a:pt x="16109" y="3721"/>
                </a:cubicBezTo>
                <a:cubicBezTo>
                  <a:pt x="16089" y="3925"/>
                  <a:pt x="15953" y="4216"/>
                  <a:pt x="15805" y="4363"/>
                </a:cubicBezTo>
                <a:lnTo>
                  <a:pt x="15804" y="4366"/>
                </a:lnTo>
                <a:cubicBezTo>
                  <a:pt x="15730" y="4439"/>
                  <a:pt x="15633" y="4476"/>
                  <a:pt x="15537" y="4476"/>
                </a:cubicBezTo>
                <a:cubicBezTo>
                  <a:pt x="15441" y="4476"/>
                  <a:pt x="15344" y="4439"/>
                  <a:pt x="15270" y="4366"/>
                </a:cubicBezTo>
                <a:lnTo>
                  <a:pt x="11030" y="111"/>
                </a:lnTo>
                <a:cubicBezTo>
                  <a:pt x="10957" y="37"/>
                  <a:pt x="10860" y="0"/>
                  <a:pt x="10765" y="0"/>
                </a:cubicBezTo>
                <a:close/>
              </a:path>
            </a:pathLst>
          </a:custGeom>
          <a:solidFill>
            <a:schemeClr val="accent2">
              <a:lumOff val="8627"/>
            </a:schemeClr>
          </a:solidFill>
          <a:ln w="25400">
            <a:solidFill>
              <a:schemeClr val="accent6"/>
            </a:solidFill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89" name="Google Shape;9381;p64"/>
          <p:cNvSpPr/>
          <p:nvPr/>
        </p:nvSpPr>
        <p:spPr>
          <a:xfrm>
            <a:off x="4135265" y="1811170"/>
            <a:ext cx="2145273" cy="2043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7" h="21600" fill="norm" stroke="1" extrusionOk="0">
                <a:moveTo>
                  <a:pt x="10763" y="0"/>
                </a:moveTo>
                <a:cubicBezTo>
                  <a:pt x="10667" y="0"/>
                  <a:pt x="10571" y="37"/>
                  <a:pt x="10497" y="110"/>
                </a:cubicBezTo>
                <a:lnTo>
                  <a:pt x="6256" y="4366"/>
                </a:lnTo>
                <a:cubicBezTo>
                  <a:pt x="6185" y="4436"/>
                  <a:pt x="6090" y="4476"/>
                  <a:pt x="5990" y="4476"/>
                </a:cubicBezTo>
                <a:cubicBezTo>
                  <a:pt x="5889" y="4476"/>
                  <a:pt x="5794" y="4436"/>
                  <a:pt x="5725" y="4366"/>
                </a:cubicBezTo>
                <a:lnTo>
                  <a:pt x="5720" y="4362"/>
                </a:lnTo>
                <a:cubicBezTo>
                  <a:pt x="5574" y="4214"/>
                  <a:pt x="5438" y="3926"/>
                  <a:pt x="5419" y="3719"/>
                </a:cubicBezTo>
                <a:cubicBezTo>
                  <a:pt x="5419" y="3719"/>
                  <a:pt x="5362" y="3141"/>
                  <a:pt x="5005" y="2783"/>
                </a:cubicBezTo>
                <a:cubicBezTo>
                  <a:pt x="4695" y="2456"/>
                  <a:pt x="4279" y="2292"/>
                  <a:pt x="3863" y="2292"/>
                </a:cubicBezTo>
                <a:cubicBezTo>
                  <a:pt x="3460" y="2292"/>
                  <a:pt x="3056" y="2445"/>
                  <a:pt x="2748" y="2754"/>
                </a:cubicBezTo>
                <a:cubicBezTo>
                  <a:pt x="2121" y="3383"/>
                  <a:pt x="2133" y="4407"/>
                  <a:pt x="2773" y="5021"/>
                </a:cubicBezTo>
                <a:cubicBezTo>
                  <a:pt x="3132" y="5380"/>
                  <a:pt x="3706" y="5438"/>
                  <a:pt x="3706" y="5438"/>
                </a:cubicBezTo>
                <a:cubicBezTo>
                  <a:pt x="3911" y="5457"/>
                  <a:pt x="4199" y="5593"/>
                  <a:pt x="4346" y="5739"/>
                </a:cubicBezTo>
                <a:lnTo>
                  <a:pt x="4351" y="5744"/>
                </a:lnTo>
                <a:cubicBezTo>
                  <a:pt x="4497" y="5892"/>
                  <a:pt x="4497" y="6130"/>
                  <a:pt x="4351" y="6278"/>
                </a:cubicBezTo>
                <a:lnTo>
                  <a:pt x="109" y="10533"/>
                </a:lnTo>
                <a:cubicBezTo>
                  <a:pt x="-37" y="10680"/>
                  <a:pt x="-37" y="10919"/>
                  <a:pt x="109" y="11067"/>
                </a:cubicBezTo>
                <a:lnTo>
                  <a:pt x="4351" y="15323"/>
                </a:lnTo>
                <a:cubicBezTo>
                  <a:pt x="4378" y="15349"/>
                  <a:pt x="4410" y="15369"/>
                  <a:pt x="4444" y="15385"/>
                </a:cubicBezTo>
                <a:cubicBezTo>
                  <a:pt x="4498" y="15415"/>
                  <a:pt x="4556" y="15430"/>
                  <a:pt x="4616" y="15433"/>
                </a:cubicBezTo>
                <a:cubicBezTo>
                  <a:pt x="4717" y="15433"/>
                  <a:pt x="4812" y="15394"/>
                  <a:pt x="4883" y="15324"/>
                </a:cubicBezTo>
                <a:lnTo>
                  <a:pt x="4929" y="15277"/>
                </a:lnTo>
                <a:cubicBezTo>
                  <a:pt x="5075" y="15130"/>
                  <a:pt x="5211" y="14840"/>
                  <a:pt x="5233" y="14632"/>
                </a:cubicBezTo>
                <a:cubicBezTo>
                  <a:pt x="5233" y="14632"/>
                  <a:pt x="5288" y="14056"/>
                  <a:pt x="5644" y="13696"/>
                </a:cubicBezTo>
                <a:cubicBezTo>
                  <a:pt x="5781" y="13558"/>
                  <a:pt x="5942" y="13447"/>
                  <a:pt x="6119" y="13368"/>
                </a:cubicBezTo>
                <a:cubicBezTo>
                  <a:pt x="6329" y="13273"/>
                  <a:pt x="6550" y="13228"/>
                  <a:pt x="6768" y="13228"/>
                </a:cubicBezTo>
                <a:cubicBezTo>
                  <a:pt x="7274" y="13228"/>
                  <a:pt x="7766" y="13473"/>
                  <a:pt x="8068" y="13915"/>
                </a:cubicBezTo>
                <a:cubicBezTo>
                  <a:pt x="8500" y="14547"/>
                  <a:pt x="8419" y="15398"/>
                  <a:pt x="7876" y="15936"/>
                </a:cubicBezTo>
                <a:cubicBezTo>
                  <a:pt x="7641" y="16173"/>
                  <a:pt x="7312" y="16277"/>
                  <a:pt x="7115" y="16320"/>
                </a:cubicBezTo>
                <a:cubicBezTo>
                  <a:pt x="7032" y="16343"/>
                  <a:pt x="6947" y="16361"/>
                  <a:pt x="6861" y="16372"/>
                </a:cubicBezTo>
                <a:cubicBezTo>
                  <a:pt x="6825" y="16377"/>
                  <a:pt x="6790" y="16384"/>
                  <a:pt x="6756" y="16394"/>
                </a:cubicBezTo>
                <a:cubicBezTo>
                  <a:pt x="6588" y="16449"/>
                  <a:pt x="6408" y="16548"/>
                  <a:pt x="6304" y="16654"/>
                </a:cubicBezTo>
                <a:lnTo>
                  <a:pt x="6256" y="16700"/>
                </a:lnTo>
                <a:cubicBezTo>
                  <a:pt x="6108" y="16847"/>
                  <a:pt x="6108" y="17087"/>
                  <a:pt x="6256" y="17234"/>
                </a:cubicBezTo>
                <a:lnTo>
                  <a:pt x="7193" y="18174"/>
                </a:lnTo>
                <a:lnTo>
                  <a:pt x="10497" y="21489"/>
                </a:lnTo>
                <a:cubicBezTo>
                  <a:pt x="10567" y="21559"/>
                  <a:pt x="10663" y="21600"/>
                  <a:pt x="10761" y="21600"/>
                </a:cubicBezTo>
                <a:cubicBezTo>
                  <a:pt x="10860" y="21599"/>
                  <a:pt x="10954" y="21561"/>
                  <a:pt x="11025" y="21492"/>
                </a:cubicBezTo>
                <a:lnTo>
                  <a:pt x="13038" y="19473"/>
                </a:lnTo>
                <a:lnTo>
                  <a:pt x="15216" y="17287"/>
                </a:lnTo>
                <a:cubicBezTo>
                  <a:pt x="15360" y="17138"/>
                  <a:pt x="15360" y="16901"/>
                  <a:pt x="15216" y="16752"/>
                </a:cubicBezTo>
                <a:lnTo>
                  <a:pt x="15140" y="16678"/>
                </a:lnTo>
                <a:cubicBezTo>
                  <a:pt x="14993" y="16532"/>
                  <a:pt x="14705" y="16393"/>
                  <a:pt x="14499" y="16375"/>
                </a:cubicBezTo>
                <a:cubicBezTo>
                  <a:pt x="14499" y="16375"/>
                  <a:pt x="13923" y="16318"/>
                  <a:pt x="13567" y="15959"/>
                </a:cubicBezTo>
                <a:cubicBezTo>
                  <a:pt x="12970" y="15314"/>
                  <a:pt x="12996" y="14308"/>
                  <a:pt x="13624" y="13695"/>
                </a:cubicBezTo>
                <a:cubicBezTo>
                  <a:pt x="13938" y="13388"/>
                  <a:pt x="14345" y="13235"/>
                  <a:pt x="14751" y="13235"/>
                </a:cubicBezTo>
                <a:cubicBezTo>
                  <a:pt x="15160" y="13235"/>
                  <a:pt x="15568" y="13389"/>
                  <a:pt x="15882" y="13698"/>
                </a:cubicBezTo>
                <a:cubicBezTo>
                  <a:pt x="16239" y="14056"/>
                  <a:pt x="16294" y="14634"/>
                  <a:pt x="16294" y="14634"/>
                </a:cubicBezTo>
                <a:cubicBezTo>
                  <a:pt x="16315" y="14840"/>
                  <a:pt x="16450" y="15130"/>
                  <a:pt x="16597" y="15277"/>
                </a:cubicBezTo>
                <a:lnTo>
                  <a:pt x="16643" y="15324"/>
                </a:lnTo>
                <a:cubicBezTo>
                  <a:pt x="16716" y="15397"/>
                  <a:pt x="16812" y="15434"/>
                  <a:pt x="16908" y="15434"/>
                </a:cubicBezTo>
                <a:cubicBezTo>
                  <a:pt x="17001" y="15434"/>
                  <a:pt x="17095" y="15399"/>
                  <a:pt x="17167" y="15329"/>
                </a:cubicBezTo>
                <a:lnTo>
                  <a:pt x="18894" y="13596"/>
                </a:lnTo>
                <a:lnTo>
                  <a:pt x="21363" y="11118"/>
                </a:lnTo>
                <a:cubicBezTo>
                  <a:pt x="21366" y="11115"/>
                  <a:pt x="21370" y="11115"/>
                  <a:pt x="21374" y="11111"/>
                </a:cubicBezTo>
                <a:lnTo>
                  <a:pt x="21417" y="11068"/>
                </a:lnTo>
                <a:cubicBezTo>
                  <a:pt x="21563" y="10919"/>
                  <a:pt x="21563" y="10680"/>
                  <a:pt x="21417" y="10533"/>
                </a:cubicBezTo>
                <a:lnTo>
                  <a:pt x="17176" y="6278"/>
                </a:lnTo>
                <a:cubicBezTo>
                  <a:pt x="17029" y="6131"/>
                  <a:pt x="17029" y="5892"/>
                  <a:pt x="17176" y="5745"/>
                </a:cubicBezTo>
                <a:lnTo>
                  <a:pt x="17250" y="5667"/>
                </a:lnTo>
                <a:cubicBezTo>
                  <a:pt x="17396" y="5521"/>
                  <a:pt x="17687" y="5384"/>
                  <a:pt x="17892" y="5364"/>
                </a:cubicBezTo>
                <a:cubicBezTo>
                  <a:pt x="17892" y="5364"/>
                  <a:pt x="18466" y="5308"/>
                  <a:pt x="18826" y="4950"/>
                </a:cubicBezTo>
                <a:cubicBezTo>
                  <a:pt x="19459" y="4334"/>
                  <a:pt x="19467" y="3318"/>
                  <a:pt x="18844" y="2692"/>
                </a:cubicBezTo>
                <a:cubicBezTo>
                  <a:pt x="18535" y="2382"/>
                  <a:pt x="18131" y="2228"/>
                  <a:pt x="17727" y="2228"/>
                </a:cubicBezTo>
                <a:cubicBezTo>
                  <a:pt x="17314" y="2228"/>
                  <a:pt x="16903" y="2389"/>
                  <a:pt x="16593" y="2710"/>
                </a:cubicBezTo>
                <a:cubicBezTo>
                  <a:pt x="16237" y="3068"/>
                  <a:pt x="16180" y="3646"/>
                  <a:pt x="16180" y="3646"/>
                </a:cubicBezTo>
                <a:cubicBezTo>
                  <a:pt x="16160" y="3853"/>
                  <a:pt x="16025" y="4141"/>
                  <a:pt x="15879" y="4289"/>
                </a:cubicBezTo>
                <a:lnTo>
                  <a:pt x="15802" y="4365"/>
                </a:lnTo>
                <a:cubicBezTo>
                  <a:pt x="15729" y="4439"/>
                  <a:pt x="15633" y="4476"/>
                  <a:pt x="15536" y="4476"/>
                </a:cubicBezTo>
                <a:cubicBezTo>
                  <a:pt x="15440" y="4476"/>
                  <a:pt x="15344" y="4439"/>
                  <a:pt x="15270" y="4365"/>
                </a:cubicBezTo>
                <a:lnTo>
                  <a:pt x="11029" y="110"/>
                </a:lnTo>
                <a:cubicBezTo>
                  <a:pt x="10956" y="37"/>
                  <a:pt x="10860" y="0"/>
                  <a:pt x="10763" y="0"/>
                </a:cubicBezTo>
                <a:close/>
              </a:path>
            </a:pathLst>
          </a:custGeom>
          <a:solidFill>
            <a:srgbClr val="DFEED4"/>
          </a:solidFill>
          <a:ln w="25400">
            <a:solidFill>
              <a:srgbClr val="669D34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rtl="0">
              <a:defRPr b="1"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defRPr>
            </a:pPr>
          </a:p>
        </p:txBody>
      </p:sp>
      <p:sp>
        <p:nvSpPr>
          <p:cNvPr id="2290" name="الفصل الرابع…"/>
          <p:cNvSpPr txBox="1"/>
          <p:nvPr/>
        </p:nvSpPr>
        <p:spPr>
          <a:xfrm>
            <a:off x="3493267" y="1608748"/>
            <a:ext cx="1210212" cy="939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ctr" rtl="0">
              <a:defRPr b="1" sz="1600"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defRPr>
            </a:pPr>
            <a:r>
              <a:t>الفصل الرابع </a:t>
            </a:r>
          </a:p>
          <a:p>
            <a:pPr algn="ctr" rtl="0">
              <a:defRPr b="1" sz="1600"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defRPr>
            </a:pPr>
            <a:r>
              <a:t>النسبة المئوية </a:t>
            </a:r>
          </a:p>
        </p:txBody>
      </p:sp>
      <p:sp>
        <p:nvSpPr>
          <p:cNvPr id="2291" name="الفصل الخامس…"/>
          <p:cNvSpPr txBox="1"/>
          <p:nvPr/>
        </p:nvSpPr>
        <p:spPr>
          <a:xfrm>
            <a:off x="4490163" y="2451016"/>
            <a:ext cx="1536836" cy="939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ctr" rtl="0">
              <a:defRPr b="1" sz="1600"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defRPr>
            </a:pPr>
            <a:r>
              <a:t>الفصل الخامس </a:t>
            </a:r>
          </a:p>
          <a:p>
            <a:pPr algn="ctr" rtl="0">
              <a:defRPr b="1" sz="1600"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defRPr>
            </a:pPr>
            <a:r>
              <a:t>الهندسةوالاستدلال المكاني</a:t>
            </a:r>
          </a:p>
        </p:txBody>
      </p:sp>
      <p:sp>
        <p:nvSpPr>
          <p:cNvPr id="2292" name="الفصل التاسع…"/>
          <p:cNvSpPr txBox="1"/>
          <p:nvPr/>
        </p:nvSpPr>
        <p:spPr>
          <a:xfrm>
            <a:off x="3637753" y="3626091"/>
            <a:ext cx="1210213" cy="93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ctr" rtl="0">
              <a:defRPr b="1" sz="1600"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defRPr>
            </a:pPr>
            <a:r>
              <a:t>الفصل التاسع  </a:t>
            </a:r>
          </a:p>
          <a:p>
            <a:pPr algn="ctr" rtl="0">
              <a:defRPr b="1" sz="1600"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defRPr>
            </a:pPr>
            <a:r>
              <a:t>الاحصاء</a:t>
            </a:r>
          </a:p>
        </p:txBody>
      </p:sp>
      <p:sp>
        <p:nvSpPr>
          <p:cNvPr id="2293" name="Google Shape;9388;p64"/>
          <p:cNvSpPr/>
          <p:nvPr/>
        </p:nvSpPr>
        <p:spPr>
          <a:xfrm flipH="1">
            <a:off x="2039847" y="2000344"/>
            <a:ext cx="2104633" cy="1841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600" fill="norm" stroke="1" extrusionOk="0">
                <a:moveTo>
                  <a:pt x="10763" y="0"/>
                </a:moveTo>
                <a:cubicBezTo>
                  <a:pt x="10664" y="0"/>
                  <a:pt x="10568" y="38"/>
                  <a:pt x="10497" y="109"/>
                </a:cubicBezTo>
                <a:lnTo>
                  <a:pt x="6257" y="4365"/>
                </a:lnTo>
                <a:cubicBezTo>
                  <a:pt x="6110" y="4513"/>
                  <a:pt x="6110" y="4752"/>
                  <a:pt x="6257" y="4901"/>
                </a:cubicBezTo>
                <a:lnTo>
                  <a:pt x="6302" y="4946"/>
                </a:lnTo>
                <a:cubicBezTo>
                  <a:pt x="6449" y="5092"/>
                  <a:pt x="6737" y="5228"/>
                  <a:pt x="6942" y="5248"/>
                </a:cubicBezTo>
                <a:cubicBezTo>
                  <a:pt x="6942" y="5248"/>
                  <a:pt x="7518" y="5306"/>
                  <a:pt x="7875" y="5663"/>
                </a:cubicBezTo>
                <a:cubicBezTo>
                  <a:pt x="8473" y="6284"/>
                  <a:pt x="8467" y="7271"/>
                  <a:pt x="7858" y="7882"/>
                </a:cubicBezTo>
                <a:cubicBezTo>
                  <a:pt x="7550" y="8192"/>
                  <a:pt x="7146" y="8348"/>
                  <a:pt x="6742" y="8348"/>
                </a:cubicBezTo>
                <a:cubicBezTo>
                  <a:pt x="6347" y="8348"/>
                  <a:pt x="5951" y="8199"/>
                  <a:pt x="5646" y="7903"/>
                </a:cubicBezTo>
                <a:cubicBezTo>
                  <a:pt x="5287" y="7543"/>
                  <a:pt x="5232" y="6967"/>
                  <a:pt x="5232" y="6967"/>
                </a:cubicBezTo>
                <a:cubicBezTo>
                  <a:pt x="5210" y="6760"/>
                  <a:pt x="5075" y="6471"/>
                  <a:pt x="4928" y="6325"/>
                </a:cubicBezTo>
                <a:lnTo>
                  <a:pt x="4884" y="6277"/>
                </a:lnTo>
                <a:cubicBezTo>
                  <a:pt x="4813" y="6207"/>
                  <a:pt x="4717" y="6168"/>
                  <a:pt x="4617" y="6167"/>
                </a:cubicBezTo>
                <a:cubicBezTo>
                  <a:pt x="4517" y="6167"/>
                  <a:pt x="4422" y="6207"/>
                  <a:pt x="4352" y="6277"/>
                </a:cubicBezTo>
                <a:lnTo>
                  <a:pt x="110" y="10533"/>
                </a:lnTo>
                <a:cubicBezTo>
                  <a:pt x="-37" y="10682"/>
                  <a:pt x="-37" y="10920"/>
                  <a:pt x="110" y="11067"/>
                </a:cubicBezTo>
                <a:lnTo>
                  <a:pt x="3873" y="14845"/>
                </a:lnTo>
                <a:lnTo>
                  <a:pt x="3871" y="14845"/>
                </a:lnTo>
                <a:lnTo>
                  <a:pt x="4354" y="15329"/>
                </a:lnTo>
                <a:cubicBezTo>
                  <a:pt x="4496" y="15478"/>
                  <a:pt x="4495" y="15713"/>
                  <a:pt x="4351" y="15859"/>
                </a:cubicBezTo>
                <a:lnTo>
                  <a:pt x="4275" y="15933"/>
                </a:lnTo>
                <a:cubicBezTo>
                  <a:pt x="4129" y="16080"/>
                  <a:pt x="3841" y="16219"/>
                  <a:pt x="3635" y="16237"/>
                </a:cubicBezTo>
                <a:cubicBezTo>
                  <a:pt x="3635" y="16237"/>
                  <a:pt x="3057" y="16293"/>
                  <a:pt x="2702" y="16651"/>
                </a:cubicBezTo>
                <a:cubicBezTo>
                  <a:pt x="2251" y="17104"/>
                  <a:pt x="2116" y="17785"/>
                  <a:pt x="2359" y="18377"/>
                </a:cubicBezTo>
                <a:cubicBezTo>
                  <a:pt x="2604" y="18969"/>
                  <a:pt x="3179" y="19355"/>
                  <a:pt x="3818" y="19355"/>
                </a:cubicBezTo>
                <a:cubicBezTo>
                  <a:pt x="3830" y="19355"/>
                  <a:pt x="3841" y="19352"/>
                  <a:pt x="3853" y="19352"/>
                </a:cubicBezTo>
                <a:cubicBezTo>
                  <a:pt x="3859" y="19352"/>
                  <a:pt x="3865" y="19353"/>
                  <a:pt x="3873" y="19353"/>
                </a:cubicBezTo>
                <a:cubicBezTo>
                  <a:pt x="3875" y="19353"/>
                  <a:pt x="3876" y="19353"/>
                  <a:pt x="3877" y="19353"/>
                </a:cubicBezTo>
                <a:cubicBezTo>
                  <a:pt x="4294" y="19353"/>
                  <a:pt x="4694" y="19186"/>
                  <a:pt x="4990" y="18891"/>
                </a:cubicBezTo>
                <a:cubicBezTo>
                  <a:pt x="5346" y="18531"/>
                  <a:pt x="5401" y="17955"/>
                  <a:pt x="5401" y="17955"/>
                </a:cubicBezTo>
                <a:cubicBezTo>
                  <a:pt x="5422" y="17747"/>
                  <a:pt x="5558" y="17457"/>
                  <a:pt x="5704" y="17311"/>
                </a:cubicBezTo>
                <a:lnTo>
                  <a:pt x="5748" y="17265"/>
                </a:lnTo>
                <a:cubicBezTo>
                  <a:pt x="5820" y="17195"/>
                  <a:pt x="5916" y="17155"/>
                  <a:pt x="6015" y="17155"/>
                </a:cubicBezTo>
                <a:cubicBezTo>
                  <a:pt x="6115" y="17155"/>
                  <a:pt x="6211" y="17195"/>
                  <a:pt x="6281" y="17265"/>
                </a:cubicBezTo>
                <a:lnTo>
                  <a:pt x="6955" y="17941"/>
                </a:lnTo>
                <a:lnTo>
                  <a:pt x="6955" y="17937"/>
                </a:lnTo>
                <a:lnTo>
                  <a:pt x="10496" y="21491"/>
                </a:lnTo>
                <a:cubicBezTo>
                  <a:pt x="10567" y="21561"/>
                  <a:pt x="10663" y="21600"/>
                  <a:pt x="10763" y="21600"/>
                </a:cubicBezTo>
                <a:cubicBezTo>
                  <a:pt x="10857" y="21599"/>
                  <a:pt x="10949" y="21563"/>
                  <a:pt x="11018" y="21498"/>
                </a:cubicBezTo>
                <a:cubicBezTo>
                  <a:pt x="11021" y="21494"/>
                  <a:pt x="11025" y="21493"/>
                  <a:pt x="11029" y="21491"/>
                </a:cubicBezTo>
                <a:lnTo>
                  <a:pt x="14594" y="17913"/>
                </a:lnTo>
                <a:lnTo>
                  <a:pt x="15269" y="17235"/>
                </a:lnTo>
                <a:cubicBezTo>
                  <a:pt x="15304" y="17201"/>
                  <a:pt x="15345" y="17174"/>
                  <a:pt x="15391" y="17155"/>
                </a:cubicBezTo>
                <a:cubicBezTo>
                  <a:pt x="15436" y="17136"/>
                  <a:pt x="15485" y="17127"/>
                  <a:pt x="15532" y="17127"/>
                </a:cubicBezTo>
                <a:cubicBezTo>
                  <a:pt x="15630" y="17127"/>
                  <a:pt x="15727" y="17166"/>
                  <a:pt x="15799" y="17239"/>
                </a:cubicBezTo>
                <a:lnTo>
                  <a:pt x="15845" y="17286"/>
                </a:lnTo>
                <a:cubicBezTo>
                  <a:pt x="15848" y="17288"/>
                  <a:pt x="15850" y="17291"/>
                  <a:pt x="15852" y="17294"/>
                </a:cubicBezTo>
                <a:cubicBezTo>
                  <a:pt x="15979" y="17450"/>
                  <a:pt x="16090" y="17698"/>
                  <a:pt x="16109" y="17882"/>
                </a:cubicBezTo>
                <a:cubicBezTo>
                  <a:pt x="16109" y="17882"/>
                  <a:pt x="16158" y="18353"/>
                  <a:pt x="16429" y="18708"/>
                </a:cubicBezTo>
                <a:cubicBezTo>
                  <a:pt x="16470" y="18767"/>
                  <a:pt x="16514" y="18823"/>
                  <a:pt x="16564" y="18874"/>
                </a:cubicBezTo>
                <a:cubicBezTo>
                  <a:pt x="16876" y="19191"/>
                  <a:pt x="17286" y="19349"/>
                  <a:pt x="17696" y="19349"/>
                </a:cubicBezTo>
                <a:cubicBezTo>
                  <a:pt x="18102" y="19349"/>
                  <a:pt x="18508" y="19194"/>
                  <a:pt x="18818" y="18883"/>
                </a:cubicBezTo>
                <a:cubicBezTo>
                  <a:pt x="19441" y="18259"/>
                  <a:pt x="19438" y="17244"/>
                  <a:pt x="18810" y="16623"/>
                </a:cubicBezTo>
                <a:cubicBezTo>
                  <a:pt x="18763" y="16575"/>
                  <a:pt x="18710" y="16532"/>
                  <a:pt x="18655" y="16494"/>
                </a:cubicBezTo>
                <a:cubicBezTo>
                  <a:pt x="18300" y="16214"/>
                  <a:pt x="17822" y="16163"/>
                  <a:pt x="17822" y="16163"/>
                </a:cubicBezTo>
                <a:cubicBezTo>
                  <a:pt x="17629" y="16145"/>
                  <a:pt x="17370" y="16025"/>
                  <a:pt x="17216" y="15889"/>
                </a:cubicBezTo>
                <a:lnTo>
                  <a:pt x="17179" y="15853"/>
                </a:lnTo>
                <a:cubicBezTo>
                  <a:pt x="17033" y="15707"/>
                  <a:pt x="17032" y="15470"/>
                  <a:pt x="17177" y="15323"/>
                </a:cubicBezTo>
                <a:lnTo>
                  <a:pt x="18433" y="14061"/>
                </a:lnTo>
                <a:lnTo>
                  <a:pt x="21417" y="11068"/>
                </a:lnTo>
                <a:cubicBezTo>
                  <a:pt x="21420" y="11065"/>
                  <a:pt x="21420" y="11061"/>
                  <a:pt x="21424" y="11058"/>
                </a:cubicBezTo>
                <a:cubicBezTo>
                  <a:pt x="21563" y="10911"/>
                  <a:pt x="21560" y="10679"/>
                  <a:pt x="21417" y="10533"/>
                </a:cubicBezTo>
                <a:lnTo>
                  <a:pt x="17175" y="6277"/>
                </a:lnTo>
                <a:cubicBezTo>
                  <a:pt x="17106" y="6208"/>
                  <a:pt x="17012" y="6168"/>
                  <a:pt x="16914" y="6168"/>
                </a:cubicBezTo>
                <a:cubicBezTo>
                  <a:pt x="16913" y="6168"/>
                  <a:pt x="16912" y="6168"/>
                  <a:pt x="16910" y="6168"/>
                </a:cubicBezTo>
                <a:cubicBezTo>
                  <a:pt x="16810" y="6168"/>
                  <a:pt x="16715" y="6207"/>
                  <a:pt x="16644" y="6277"/>
                </a:cubicBezTo>
                <a:lnTo>
                  <a:pt x="16597" y="6325"/>
                </a:lnTo>
                <a:cubicBezTo>
                  <a:pt x="16451" y="6471"/>
                  <a:pt x="16314" y="6762"/>
                  <a:pt x="16296" y="6969"/>
                </a:cubicBezTo>
                <a:cubicBezTo>
                  <a:pt x="16296" y="6969"/>
                  <a:pt x="16239" y="7546"/>
                  <a:pt x="15883" y="7906"/>
                </a:cubicBezTo>
                <a:cubicBezTo>
                  <a:pt x="15573" y="8220"/>
                  <a:pt x="15165" y="8377"/>
                  <a:pt x="14758" y="8377"/>
                </a:cubicBezTo>
                <a:cubicBezTo>
                  <a:pt x="14353" y="8377"/>
                  <a:pt x="13950" y="8222"/>
                  <a:pt x="13642" y="7913"/>
                </a:cubicBezTo>
                <a:cubicBezTo>
                  <a:pt x="13022" y="7291"/>
                  <a:pt x="13025" y="6282"/>
                  <a:pt x="13649" y="5665"/>
                </a:cubicBezTo>
                <a:cubicBezTo>
                  <a:pt x="14007" y="5307"/>
                  <a:pt x="14583" y="5250"/>
                  <a:pt x="14583" y="5250"/>
                </a:cubicBezTo>
                <a:cubicBezTo>
                  <a:pt x="14788" y="5231"/>
                  <a:pt x="15077" y="5095"/>
                  <a:pt x="15222" y="4948"/>
                </a:cubicBezTo>
                <a:lnTo>
                  <a:pt x="15272" y="4901"/>
                </a:lnTo>
                <a:cubicBezTo>
                  <a:pt x="15418" y="4752"/>
                  <a:pt x="15418" y="4513"/>
                  <a:pt x="15272" y="4365"/>
                </a:cubicBezTo>
                <a:lnTo>
                  <a:pt x="11030" y="109"/>
                </a:lnTo>
                <a:cubicBezTo>
                  <a:pt x="10959" y="39"/>
                  <a:pt x="10863" y="0"/>
                  <a:pt x="10763" y="0"/>
                </a:cubicBezTo>
                <a:close/>
              </a:path>
            </a:pathLst>
          </a:custGeom>
          <a:solidFill>
            <a:srgbClr val="FEFCDD"/>
          </a:solidFill>
          <a:ln w="25400">
            <a:solidFill>
              <a:srgbClr val="F5EC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sp>
        <p:nvSpPr>
          <p:cNvPr id="2294" name="الفصل العاشر…"/>
          <p:cNvSpPr txBox="1"/>
          <p:nvPr/>
        </p:nvSpPr>
        <p:spPr>
          <a:xfrm>
            <a:off x="2487057" y="2747552"/>
            <a:ext cx="1210213" cy="57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ctr" rtl="0">
              <a:defRPr b="1" sz="1600"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defRPr>
            </a:pPr>
            <a:r>
              <a:t>الفصل العاشر  </a:t>
            </a:r>
          </a:p>
          <a:p>
            <a:pPr algn="ctr" rtl="0">
              <a:defRPr b="1" sz="1600"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defRPr>
            </a:pPr>
            <a:r>
              <a:t>الاحتمالات </a:t>
            </a:r>
          </a:p>
        </p:txBody>
      </p:sp>
      <p:grpSp>
        <p:nvGrpSpPr>
          <p:cNvPr id="2299" name="Google Shape;9294;p64"/>
          <p:cNvGrpSpPr/>
          <p:nvPr/>
        </p:nvGrpSpPr>
        <p:grpSpPr>
          <a:xfrm>
            <a:off x="984151" y="4182271"/>
            <a:ext cx="566926" cy="566283"/>
            <a:chOff x="0" y="0"/>
            <a:chExt cx="566925" cy="566282"/>
          </a:xfrm>
        </p:grpSpPr>
        <p:sp>
          <p:nvSpPr>
            <p:cNvPr id="2295" name="Google Shape;9295;p64"/>
            <p:cNvSpPr/>
            <p:nvPr/>
          </p:nvSpPr>
          <p:spPr>
            <a:xfrm>
              <a:off x="162" y="-1"/>
              <a:ext cx="345571" cy="284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3156" y="0"/>
                  </a:moveTo>
                  <a:cubicBezTo>
                    <a:pt x="1413" y="0"/>
                    <a:pt x="0" y="1720"/>
                    <a:pt x="0" y="3841"/>
                  </a:cubicBezTo>
                  <a:lnTo>
                    <a:pt x="0" y="21600"/>
                  </a:lnTo>
                  <a:lnTo>
                    <a:pt x="6222" y="21600"/>
                  </a:lnTo>
                  <a:cubicBezTo>
                    <a:pt x="6030" y="21012"/>
                    <a:pt x="5973" y="20372"/>
                    <a:pt x="6060" y="19748"/>
                  </a:cubicBezTo>
                  <a:cubicBezTo>
                    <a:pt x="6269" y="18211"/>
                    <a:pt x="7326" y="17008"/>
                    <a:pt x="8602" y="16865"/>
                  </a:cubicBezTo>
                  <a:cubicBezTo>
                    <a:pt x="8694" y="16855"/>
                    <a:pt x="8785" y="16849"/>
                    <a:pt x="8875" y="16849"/>
                  </a:cubicBezTo>
                  <a:cubicBezTo>
                    <a:pt x="10451" y="16849"/>
                    <a:pt x="11728" y="18405"/>
                    <a:pt x="11728" y="20322"/>
                  </a:cubicBezTo>
                  <a:cubicBezTo>
                    <a:pt x="11728" y="20760"/>
                    <a:pt x="11660" y="21193"/>
                    <a:pt x="11527" y="21600"/>
                  </a:cubicBezTo>
                  <a:lnTo>
                    <a:pt x="17750" y="21600"/>
                  </a:lnTo>
                  <a:lnTo>
                    <a:pt x="17750" y="14055"/>
                  </a:lnTo>
                  <a:cubicBezTo>
                    <a:pt x="18056" y="14193"/>
                    <a:pt x="18385" y="14272"/>
                    <a:pt x="18731" y="14272"/>
                  </a:cubicBezTo>
                  <a:cubicBezTo>
                    <a:pt x="18906" y="14272"/>
                    <a:pt x="19085" y="14252"/>
                    <a:pt x="19267" y="14208"/>
                  </a:cubicBezTo>
                  <a:cubicBezTo>
                    <a:pt x="20587" y="13894"/>
                    <a:pt x="21575" y="12467"/>
                    <a:pt x="21586" y="10829"/>
                  </a:cubicBezTo>
                  <a:cubicBezTo>
                    <a:pt x="21600" y="8898"/>
                    <a:pt x="20317" y="7326"/>
                    <a:pt x="18732" y="7326"/>
                  </a:cubicBezTo>
                  <a:cubicBezTo>
                    <a:pt x="18397" y="7328"/>
                    <a:pt x="18064" y="7401"/>
                    <a:pt x="17750" y="7543"/>
                  </a:cubicBezTo>
                  <a:lnTo>
                    <a:pt x="17750" y="0"/>
                  </a:lnTo>
                  <a:close/>
                </a:path>
              </a:pathLst>
            </a:custGeom>
            <a:solidFill>
              <a:srgbClr val="FEFCE1"/>
            </a:solidFill>
            <a:ln w="25400" cap="flat">
              <a:solidFill>
                <a:srgbClr val="F5EC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96" name="Google Shape;9296;p64"/>
            <p:cNvSpPr/>
            <p:nvPr/>
          </p:nvSpPr>
          <p:spPr>
            <a:xfrm>
              <a:off x="-1" y="220710"/>
              <a:ext cx="284167" cy="345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8882" y="0"/>
                    <a:pt x="7326" y="1278"/>
                    <a:pt x="7326" y="2856"/>
                  </a:cubicBezTo>
                  <a:cubicBezTo>
                    <a:pt x="7328" y="3192"/>
                    <a:pt x="7401" y="3524"/>
                    <a:pt x="7543" y="3838"/>
                  </a:cubicBezTo>
                  <a:lnTo>
                    <a:pt x="0" y="3838"/>
                  </a:lnTo>
                  <a:lnTo>
                    <a:pt x="0" y="18584"/>
                  </a:lnTo>
                  <a:cubicBezTo>
                    <a:pt x="0" y="20249"/>
                    <a:pt x="1642" y="21600"/>
                    <a:pt x="3669" y="21600"/>
                  </a:cubicBezTo>
                  <a:lnTo>
                    <a:pt x="21600" y="21600"/>
                  </a:lnTo>
                  <a:lnTo>
                    <a:pt x="21600" y="15374"/>
                  </a:lnTo>
                  <a:cubicBezTo>
                    <a:pt x="21192" y="15507"/>
                    <a:pt x="20758" y="15576"/>
                    <a:pt x="20320" y="15576"/>
                  </a:cubicBezTo>
                  <a:cubicBezTo>
                    <a:pt x="20204" y="15576"/>
                    <a:pt x="20087" y="15571"/>
                    <a:pt x="19971" y="15561"/>
                  </a:cubicBezTo>
                  <a:cubicBezTo>
                    <a:pt x="18256" y="15417"/>
                    <a:pt x="16901" y="14221"/>
                    <a:pt x="16850" y="12805"/>
                  </a:cubicBezTo>
                  <a:cubicBezTo>
                    <a:pt x="16793" y="11188"/>
                    <a:pt x="18369" y="9864"/>
                    <a:pt x="20321" y="9864"/>
                  </a:cubicBezTo>
                  <a:cubicBezTo>
                    <a:pt x="20760" y="9864"/>
                    <a:pt x="21192" y="9931"/>
                    <a:pt x="21599" y="10065"/>
                  </a:cubicBezTo>
                  <a:lnTo>
                    <a:pt x="21599" y="3839"/>
                  </a:lnTo>
                  <a:lnTo>
                    <a:pt x="14055" y="3839"/>
                  </a:lnTo>
                  <a:cubicBezTo>
                    <a:pt x="14262" y="3377"/>
                    <a:pt x="14338" y="2863"/>
                    <a:pt x="14208" y="2321"/>
                  </a:cubicBezTo>
                  <a:cubicBezTo>
                    <a:pt x="13894" y="1000"/>
                    <a:pt x="12467" y="12"/>
                    <a:pt x="10829" y="0"/>
                  </a:cubicBezTo>
                  <a:cubicBezTo>
                    <a:pt x="10820" y="0"/>
                    <a:pt x="10810" y="0"/>
                    <a:pt x="10800" y="0"/>
                  </a:cubicBezTo>
                  <a:close/>
                </a:path>
              </a:pathLst>
            </a:custGeom>
            <a:solidFill>
              <a:srgbClr val="FFECD4"/>
            </a:solidFill>
            <a:ln w="25400" cap="flat">
              <a:solidFill>
                <a:srgbClr val="FFC77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97" name="Google Shape;9297;p64"/>
            <p:cNvSpPr/>
            <p:nvPr/>
          </p:nvSpPr>
          <p:spPr>
            <a:xfrm>
              <a:off x="282762" y="145"/>
              <a:ext cx="284164" cy="34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6226"/>
                  </a:lnTo>
                  <a:cubicBezTo>
                    <a:pt x="408" y="6092"/>
                    <a:pt x="842" y="6024"/>
                    <a:pt x="1279" y="6024"/>
                  </a:cubicBezTo>
                  <a:cubicBezTo>
                    <a:pt x="1396" y="6024"/>
                    <a:pt x="1513" y="6029"/>
                    <a:pt x="1629" y="6038"/>
                  </a:cubicBezTo>
                  <a:cubicBezTo>
                    <a:pt x="3344" y="6181"/>
                    <a:pt x="4699" y="7379"/>
                    <a:pt x="4750" y="8795"/>
                  </a:cubicBezTo>
                  <a:cubicBezTo>
                    <a:pt x="4806" y="10411"/>
                    <a:pt x="3230" y="11736"/>
                    <a:pt x="1277" y="11736"/>
                  </a:cubicBezTo>
                  <a:cubicBezTo>
                    <a:pt x="840" y="11735"/>
                    <a:pt x="407" y="11668"/>
                    <a:pt x="0" y="11535"/>
                  </a:cubicBezTo>
                  <a:lnTo>
                    <a:pt x="0" y="17761"/>
                  </a:lnTo>
                  <a:lnTo>
                    <a:pt x="7543" y="17761"/>
                  </a:lnTo>
                  <a:cubicBezTo>
                    <a:pt x="7338" y="18223"/>
                    <a:pt x="7260" y="18736"/>
                    <a:pt x="7390" y="19279"/>
                  </a:cubicBezTo>
                  <a:cubicBezTo>
                    <a:pt x="7706" y="20600"/>
                    <a:pt x="9133" y="21588"/>
                    <a:pt x="10769" y="21600"/>
                  </a:cubicBezTo>
                  <a:cubicBezTo>
                    <a:pt x="10779" y="21600"/>
                    <a:pt x="10789" y="21600"/>
                    <a:pt x="10799" y="21600"/>
                  </a:cubicBezTo>
                  <a:cubicBezTo>
                    <a:pt x="12718" y="21600"/>
                    <a:pt x="14273" y="20321"/>
                    <a:pt x="14273" y="18744"/>
                  </a:cubicBezTo>
                  <a:cubicBezTo>
                    <a:pt x="14272" y="18408"/>
                    <a:pt x="14199" y="18075"/>
                    <a:pt x="14057" y="17761"/>
                  </a:cubicBezTo>
                  <a:lnTo>
                    <a:pt x="21600" y="17761"/>
                  </a:lnTo>
                  <a:lnTo>
                    <a:pt x="21600" y="2762"/>
                  </a:lnTo>
                  <a:cubicBezTo>
                    <a:pt x="21599" y="1238"/>
                    <a:pt x="20095" y="0"/>
                    <a:pt x="18239" y="0"/>
                  </a:cubicBezTo>
                  <a:close/>
                </a:path>
              </a:pathLst>
            </a:custGeom>
            <a:solidFill>
              <a:schemeClr val="accent2">
                <a:lumOff val="8627"/>
              </a:schemeClr>
            </a:solidFill>
            <a:ln w="25400" cap="flat">
              <a:solidFill>
                <a:schemeClr val="accent6">
                  <a:satOff val="-19776"/>
                  <a:lumOff val="-12627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98" name="Google Shape;9298;p64"/>
            <p:cNvSpPr/>
            <p:nvPr/>
          </p:nvSpPr>
          <p:spPr>
            <a:xfrm>
              <a:off x="221338" y="282133"/>
              <a:ext cx="345574" cy="2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3837" y="0"/>
                  </a:moveTo>
                  <a:lnTo>
                    <a:pt x="3837" y="7544"/>
                  </a:lnTo>
                  <a:cubicBezTo>
                    <a:pt x="3531" y="7406"/>
                    <a:pt x="3202" y="7327"/>
                    <a:pt x="2856" y="7327"/>
                  </a:cubicBezTo>
                  <a:cubicBezTo>
                    <a:pt x="2681" y="7327"/>
                    <a:pt x="2502" y="7347"/>
                    <a:pt x="2320" y="7391"/>
                  </a:cubicBezTo>
                  <a:cubicBezTo>
                    <a:pt x="999" y="7707"/>
                    <a:pt x="12" y="9133"/>
                    <a:pt x="0" y="10770"/>
                  </a:cubicBezTo>
                  <a:cubicBezTo>
                    <a:pt x="-13" y="12702"/>
                    <a:pt x="1270" y="14274"/>
                    <a:pt x="2854" y="14274"/>
                  </a:cubicBezTo>
                  <a:cubicBezTo>
                    <a:pt x="3190" y="14273"/>
                    <a:pt x="3523" y="14200"/>
                    <a:pt x="3837" y="14056"/>
                  </a:cubicBezTo>
                  <a:lnTo>
                    <a:pt x="3837" y="21600"/>
                  </a:lnTo>
                  <a:lnTo>
                    <a:pt x="18379" y="21600"/>
                  </a:lnTo>
                  <a:cubicBezTo>
                    <a:pt x="20151" y="21600"/>
                    <a:pt x="21587" y="19852"/>
                    <a:pt x="21587" y="17696"/>
                  </a:cubicBezTo>
                  <a:lnTo>
                    <a:pt x="21587" y="0"/>
                  </a:lnTo>
                  <a:lnTo>
                    <a:pt x="15365" y="0"/>
                  </a:lnTo>
                  <a:cubicBezTo>
                    <a:pt x="15534" y="516"/>
                    <a:pt x="15598" y="1075"/>
                    <a:pt x="15552" y="1628"/>
                  </a:cubicBezTo>
                  <a:cubicBezTo>
                    <a:pt x="15408" y="3343"/>
                    <a:pt x="14212" y="4698"/>
                    <a:pt x="12797" y="4749"/>
                  </a:cubicBezTo>
                  <a:cubicBezTo>
                    <a:pt x="12768" y="4750"/>
                    <a:pt x="12740" y="4750"/>
                    <a:pt x="12711" y="4750"/>
                  </a:cubicBezTo>
                  <a:cubicBezTo>
                    <a:pt x="11135" y="4750"/>
                    <a:pt x="9858" y="3195"/>
                    <a:pt x="9858" y="1278"/>
                  </a:cubicBezTo>
                  <a:cubicBezTo>
                    <a:pt x="9858" y="839"/>
                    <a:pt x="9925" y="407"/>
                    <a:pt x="10059" y="0"/>
                  </a:cubicBezTo>
                  <a:close/>
                </a:path>
              </a:pathLst>
            </a:custGeom>
            <a:solidFill>
              <a:srgbClr val="DFEED4"/>
            </a:solidFill>
            <a:ln w="25400" cap="flat">
              <a:solidFill>
                <a:srgbClr val="4E7A2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oogle Shape;5277;p56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301" name="Google Shape;5278;p56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02" name="Google Shape;5279;p56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03" name="Google Shape;5280;p56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04" name="Google Shape;5281;p56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05" name="Google Shape;5282;p56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307" name="Google Shape;5283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308" name="Google Shape;5284;p56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309" name="Google Shape;5285;p56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310" name="Google Shape;5286;p56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311" name="Google Shape;5287;p56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312" name="Google Shape;5288;p56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2313" name="IMG_0484.jpeg" descr="IMG_0484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45572" y="1405219"/>
            <a:ext cx="2560491" cy="2560491"/>
          </a:xfrm>
          <a:prstGeom prst="rect">
            <a:avLst/>
          </a:prstGeom>
          <a:ln w="12700">
            <a:miter lim="400000"/>
          </a:ln>
        </p:spPr>
      </p:pic>
      <p:sp>
        <p:nvSpPr>
          <p:cNvPr id="2314" name="شجرة التذكر"/>
          <p:cNvSpPr txBox="1"/>
          <p:nvPr/>
        </p:nvSpPr>
        <p:spPr>
          <a:xfrm>
            <a:off x="5988217" y="4051029"/>
            <a:ext cx="1591782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000">
                <a:blipFill rotWithShape="1">
                  <a:blip r:embed="rId5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 rtl="0">
              <a:defRPr/>
            </a:pPr>
            <a:r>
              <a:t>شجرة التذكر</a:t>
            </a:r>
          </a:p>
        </p:txBody>
      </p:sp>
      <p:pic>
        <p:nvPicPr>
          <p:cNvPr id="2315" name="IMG_1079.jpeg" descr="IMG_1079.jpeg"/>
          <p:cNvPicPr>
            <a:picLocks noChangeAspect="1"/>
          </p:cNvPicPr>
          <p:nvPr/>
        </p:nvPicPr>
        <p:blipFill>
          <a:blip r:embed="rId6">
            <a:extLst/>
          </a:blip>
          <a:srcRect l="13831" t="21284" r="26547" b="29694"/>
          <a:stretch>
            <a:fillRect/>
          </a:stretch>
        </p:blipFill>
        <p:spPr>
          <a:xfrm>
            <a:off x="6859820" y="3321127"/>
            <a:ext cx="760101" cy="641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4" h="21404" fill="norm" stroke="1" extrusionOk="0">
                <a:moveTo>
                  <a:pt x="12951" y="9"/>
                </a:moveTo>
                <a:cubicBezTo>
                  <a:pt x="11746" y="76"/>
                  <a:pt x="10986" y="391"/>
                  <a:pt x="10290" y="1120"/>
                </a:cubicBezTo>
                <a:cubicBezTo>
                  <a:pt x="10019" y="1405"/>
                  <a:pt x="9341" y="1979"/>
                  <a:pt x="8776" y="2404"/>
                </a:cubicBezTo>
                <a:cubicBezTo>
                  <a:pt x="6875" y="3832"/>
                  <a:pt x="6007" y="4941"/>
                  <a:pt x="5169" y="7009"/>
                </a:cubicBezTo>
                <a:lnTo>
                  <a:pt x="4712" y="8121"/>
                </a:lnTo>
                <a:lnTo>
                  <a:pt x="4222" y="7949"/>
                </a:lnTo>
                <a:cubicBezTo>
                  <a:pt x="3148" y="7552"/>
                  <a:pt x="1620" y="7974"/>
                  <a:pt x="815" y="8902"/>
                </a:cubicBezTo>
                <a:cubicBezTo>
                  <a:pt x="-24" y="9869"/>
                  <a:pt x="-269" y="11513"/>
                  <a:pt x="336" y="12131"/>
                </a:cubicBezTo>
                <a:cubicBezTo>
                  <a:pt x="675" y="12477"/>
                  <a:pt x="962" y="12491"/>
                  <a:pt x="1405" y="12170"/>
                </a:cubicBezTo>
                <a:cubicBezTo>
                  <a:pt x="1902" y="11811"/>
                  <a:pt x="2093" y="11196"/>
                  <a:pt x="1940" y="10437"/>
                </a:cubicBezTo>
                <a:cubicBezTo>
                  <a:pt x="1833" y="9908"/>
                  <a:pt x="1835" y="9813"/>
                  <a:pt x="1995" y="9603"/>
                </a:cubicBezTo>
                <a:cubicBezTo>
                  <a:pt x="2245" y="9275"/>
                  <a:pt x="2387" y="9312"/>
                  <a:pt x="2697" y="9749"/>
                </a:cubicBezTo>
                <a:cubicBezTo>
                  <a:pt x="3002" y="10180"/>
                  <a:pt x="3049" y="10735"/>
                  <a:pt x="2853" y="11998"/>
                </a:cubicBezTo>
                <a:cubicBezTo>
                  <a:pt x="2712" y="12903"/>
                  <a:pt x="2847" y="13675"/>
                  <a:pt x="3187" y="13891"/>
                </a:cubicBezTo>
                <a:cubicBezTo>
                  <a:pt x="3454" y="14061"/>
                  <a:pt x="3951" y="13929"/>
                  <a:pt x="4189" y="13626"/>
                </a:cubicBezTo>
                <a:cubicBezTo>
                  <a:pt x="4414" y="13338"/>
                  <a:pt x="4516" y="13455"/>
                  <a:pt x="4701" y="14221"/>
                </a:cubicBezTo>
                <a:cubicBezTo>
                  <a:pt x="4848" y="14830"/>
                  <a:pt x="4795" y="14976"/>
                  <a:pt x="4445" y="14976"/>
                </a:cubicBezTo>
                <a:cubicBezTo>
                  <a:pt x="3559" y="14976"/>
                  <a:pt x="3003" y="16188"/>
                  <a:pt x="3432" y="17172"/>
                </a:cubicBezTo>
                <a:cubicBezTo>
                  <a:pt x="3652" y="17679"/>
                  <a:pt x="3979" y="17900"/>
                  <a:pt x="4489" y="17900"/>
                </a:cubicBezTo>
                <a:cubicBezTo>
                  <a:pt x="4998" y="17900"/>
                  <a:pt x="5297" y="17754"/>
                  <a:pt x="5592" y="17344"/>
                </a:cubicBezTo>
                <a:lnTo>
                  <a:pt x="5792" y="17053"/>
                </a:lnTo>
                <a:lnTo>
                  <a:pt x="6360" y="17874"/>
                </a:lnTo>
                <a:cubicBezTo>
                  <a:pt x="7546" y="19575"/>
                  <a:pt x="9792" y="21106"/>
                  <a:pt x="11493" y="21367"/>
                </a:cubicBezTo>
                <a:cubicBezTo>
                  <a:pt x="12213" y="21478"/>
                  <a:pt x="14528" y="21325"/>
                  <a:pt x="15134" y="21129"/>
                </a:cubicBezTo>
                <a:cubicBezTo>
                  <a:pt x="15811" y="20910"/>
                  <a:pt x="16954" y="20268"/>
                  <a:pt x="17661" y="19700"/>
                </a:cubicBezTo>
                <a:cubicBezTo>
                  <a:pt x="19305" y="18378"/>
                  <a:pt x="20511" y="16380"/>
                  <a:pt x="21079" y="14036"/>
                </a:cubicBezTo>
                <a:cubicBezTo>
                  <a:pt x="21235" y="13392"/>
                  <a:pt x="21317" y="12417"/>
                  <a:pt x="21324" y="11429"/>
                </a:cubicBezTo>
                <a:cubicBezTo>
                  <a:pt x="21331" y="10441"/>
                  <a:pt x="21259" y="9437"/>
                  <a:pt x="21113" y="8756"/>
                </a:cubicBezTo>
                <a:cubicBezTo>
                  <a:pt x="20890" y="7726"/>
                  <a:pt x="19634" y="4713"/>
                  <a:pt x="18941" y="3555"/>
                </a:cubicBezTo>
                <a:cubicBezTo>
                  <a:pt x="17537" y="1208"/>
                  <a:pt x="15286" y="-122"/>
                  <a:pt x="12951" y="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16" name="تعلمنا سابقا"/>
          <p:cNvSpPr txBox="1"/>
          <p:nvPr/>
        </p:nvSpPr>
        <p:spPr>
          <a:xfrm>
            <a:off x="796904" y="750766"/>
            <a:ext cx="1769074" cy="596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016E8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تعلمنا سابقا</a:t>
            </a:r>
          </a:p>
        </p:txBody>
      </p:sp>
      <p:pic>
        <p:nvPicPr>
          <p:cNvPr id="2317" name="Google Shape;1765;p26" descr="Google Shape;1765;p26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53804" y="1451737"/>
            <a:ext cx="1812791" cy="316830"/>
          </a:xfrm>
          <a:prstGeom prst="rect">
            <a:avLst/>
          </a:prstGeom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sp>
        <p:nvSpPr>
          <p:cNvPr id="2318" name="Google Shape;2330;p29"/>
          <p:cNvSpPr/>
          <p:nvPr/>
        </p:nvSpPr>
        <p:spPr>
          <a:xfrm>
            <a:off x="2607335" y="2239251"/>
            <a:ext cx="1535377" cy="233080"/>
          </a:xfrm>
          <a:prstGeom prst="rect">
            <a:avLst/>
          </a:prstGeom>
          <a:solidFill>
            <a:schemeClr val="accent1">
              <a:lumOff val="21960"/>
            </a:schemeClr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b="1" sz="1500"/>
            </a:lvl1pPr>
          </a:lstStyle>
          <a:p>
            <a:pPr rtl="0">
              <a:defRPr/>
            </a:pPr>
            <a:r>
              <a:t>الاعداد النسبية </a:t>
            </a:r>
          </a:p>
        </p:txBody>
      </p:sp>
      <p:sp>
        <p:nvSpPr>
          <p:cNvPr id="2319" name="Google Shape;3164;p34"/>
          <p:cNvSpPr/>
          <p:nvPr/>
        </p:nvSpPr>
        <p:spPr>
          <a:xfrm>
            <a:off x="3985529" y="2875300"/>
            <a:ext cx="1420162" cy="251894"/>
          </a:xfrm>
          <a:prstGeom prst="rect">
            <a:avLst/>
          </a:prstGeom>
          <a:solidFill>
            <a:schemeClr val="accent4">
              <a:lumOff val="13627"/>
            </a:schemeClr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b="1" sz="1200"/>
            </a:lvl1pPr>
          </a:lstStyle>
          <a:p>
            <a:pPr rtl="0">
              <a:defRPr/>
            </a:pPr>
            <a:r>
              <a:t>حل المعادلة </a:t>
            </a:r>
          </a:p>
        </p:txBody>
      </p:sp>
      <p:sp>
        <p:nvSpPr>
          <p:cNvPr id="2320" name="الفصل الرابع…"/>
          <p:cNvSpPr txBox="1"/>
          <p:nvPr/>
        </p:nvSpPr>
        <p:spPr>
          <a:xfrm rot="18475845">
            <a:off x="333329" y="377880"/>
            <a:ext cx="505322" cy="225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الفصل الرابع</a:t>
            </a:r>
          </a:p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النسبة المئوية </a:t>
            </a:r>
          </a:p>
        </p:txBody>
      </p:sp>
      <p:grpSp>
        <p:nvGrpSpPr>
          <p:cNvPr id="2323" name="Google Shape;493;p6"/>
          <p:cNvGrpSpPr/>
          <p:nvPr/>
        </p:nvGrpSpPr>
        <p:grpSpPr>
          <a:xfrm>
            <a:off x="2757330" y="936690"/>
            <a:ext cx="179047" cy="194225"/>
            <a:chOff x="0" y="0"/>
            <a:chExt cx="179045" cy="194224"/>
          </a:xfrm>
        </p:grpSpPr>
        <p:sp>
          <p:nvSpPr>
            <p:cNvPr id="2321" name="Google Shape;494;p6"/>
            <p:cNvSpPr/>
            <p:nvPr/>
          </p:nvSpPr>
          <p:spPr>
            <a:xfrm>
              <a:off x="-1" y="0"/>
              <a:ext cx="179047" cy="19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2" name="Google Shape;495;p6"/>
            <p:cNvSpPr/>
            <p:nvPr/>
          </p:nvSpPr>
          <p:spPr>
            <a:xfrm>
              <a:off x="52852" y="68128"/>
              <a:ext cx="57786" cy="59625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24" name="Google Shape;2330;p29"/>
          <p:cNvSpPr/>
          <p:nvPr/>
        </p:nvSpPr>
        <p:spPr>
          <a:xfrm>
            <a:off x="4861330" y="3525556"/>
            <a:ext cx="1535377" cy="233079"/>
          </a:xfrm>
          <a:prstGeom prst="rect">
            <a:avLst/>
          </a:prstGeom>
          <a:solidFill>
            <a:schemeClr val="accent5">
              <a:lumOff val="15392"/>
            </a:schemeClr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b="1" sz="1500"/>
            </a:lvl1pPr>
          </a:lstStyle>
          <a:p>
            <a:pPr rtl="0">
              <a:defRPr/>
            </a:pPr>
            <a:r>
              <a:t>حل التناسب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1" name="Google Shape;5277;p56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326" name="Google Shape;5278;p56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27" name="Google Shape;5279;p56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28" name="Google Shape;5280;p56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29" name="Google Shape;5281;p56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30" name="Google Shape;5282;p56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332" name="Google Shape;5283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333" name="Google Shape;5284;p56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334" name="Google Shape;5285;p56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335" name="Google Shape;5286;p56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336" name="Google Shape;5287;p56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337" name="Google Shape;5288;p56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2338" name="الفصل الرابع…"/>
          <p:cNvSpPr txBox="1"/>
          <p:nvPr/>
        </p:nvSpPr>
        <p:spPr>
          <a:xfrm rot="18475845">
            <a:off x="333329" y="377880"/>
            <a:ext cx="505322" cy="225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الفصل الرابع</a:t>
            </a:r>
          </a:p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النسبة المئوية </a:t>
            </a:r>
          </a:p>
        </p:txBody>
      </p:sp>
      <p:grpSp>
        <p:nvGrpSpPr>
          <p:cNvPr id="2341" name="Google Shape;493;p6"/>
          <p:cNvGrpSpPr/>
          <p:nvPr/>
        </p:nvGrpSpPr>
        <p:grpSpPr>
          <a:xfrm>
            <a:off x="2757330" y="936690"/>
            <a:ext cx="179047" cy="194225"/>
            <a:chOff x="0" y="0"/>
            <a:chExt cx="179045" cy="194224"/>
          </a:xfrm>
        </p:grpSpPr>
        <p:sp>
          <p:nvSpPr>
            <p:cNvPr id="2339" name="Google Shape;494;p6"/>
            <p:cNvSpPr/>
            <p:nvPr/>
          </p:nvSpPr>
          <p:spPr>
            <a:xfrm>
              <a:off x="-1" y="0"/>
              <a:ext cx="179047" cy="19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0" name="Google Shape;495;p6"/>
            <p:cNvSpPr/>
            <p:nvPr/>
          </p:nvSpPr>
          <p:spPr>
            <a:xfrm>
              <a:off x="52852" y="68128"/>
              <a:ext cx="57786" cy="59625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42" name="تجميع"/>
          <p:cNvSpPr/>
          <p:nvPr/>
        </p:nvSpPr>
        <p:spPr>
          <a:xfrm rot="599">
            <a:off x="2229634" y="1146143"/>
            <a:ext cx="6006937" cy="2495751"/>
          </a:xfrm>
          <a:prstGeom prst="rect">
            <a:avLst/>
          </a:prstGeom>
          <a:solidFill>
            <a:schemeClr val="accent5">
              <a:lumOff val="15392"/>
            </a:schemeClr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pic>
        <p:nvPicPr>
          <p:cNvPr id="2343" name="IMG_2706.png" descr="IMG_2706.png"/>
          <p:cNvPicPr>
            <a:picLocks noChangeAspect="1"/>
          </p:cNvPicPr>
          <p:nvPr/>
        </p:nvPicPr>
        <p:blipFill>
          <a:blip r:embed="rId4">
            <a:extLst/>
          </a:blip>
          <a:srcRect l="49911" t="40224" r="33496" b="51858"/>
          <a:stretch>
            <a:fillRect/>
          </a:stretch>
        </p:blipFill>
        <p:spPr>
          <a:xfrm>
            <a:off x="2418663" y="1382693"/>
            <a:ext cx="5629002" cy="2014300"/>
          </a:xfrm>
          <a:prstGeom prst="rect">
            <a:avLst/>
          </a:prstGeom>
          <a:ln w="12700">
            <a:miter lim="400000"/>
          </a:ln>
        </p:spPr>
      </p:pic>
      <p:sp>
        <p:nvSpPr>
          <p:cNvPr id="2344" name="Google Shape;4516;p47"/>
          <p:cNvSpPr/>
          <p:nvPr/>
        </p:nvSpPr>
        <p:spPr>
          <a:xfrm rot="2153969">
            <a:off x="5051335" y="1190612"/>
            <a:ext cx="730245" cy="427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rgbClr val="668A8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pic>
        <p:nvPicPr>
          <p:cNvPr id="2345" name="Google Shape;1765;p26" descr="Google Shape;1765;p26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50752" y="615987"/>
            <a:ext cx="1812791" cy="316830"/>
          </a:xfrm>
          <a:prstGeom prst="rect">
            <a:avLst/>
          </a:prstGeom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sp>
        <p:nvSpPr>
          <p:cNvPr id="2346" name="مستطيل"/>
          <p:cNvSpPr/>
          <p:nvPr/>
        </p:nvSpPr>
        <p:spPr>
          <a:xfrm>
            <a:off x="5779739" y="1860498"/>
            <a:ext cx="2234615" cy="1223664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47" name="مستطيل"/>
          <p:cNvSpPr/>
          <p:nvPr/>
        </p:nvSpPr>
        <p:spPr>
          <a:xfrm>
            <a:off x="3130529" y="1718047"/>
            <a:ext cx="2234615" cy="80250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4" name="Google Shape;5277;p56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349" name="Google Shape;5278;p56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50" name="Google Shape;5279;p56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51" name="Google Shape;5280;p56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52" name="Google Shape;5281;p56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53" name="Google Shape;5282;p56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355" name="Google Shape;5283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356" name="Google Shape;5284;p56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357" name="Google Shape;5285;p56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358" name="Google Shape;5286;p56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359" name="Google Shape;5287;p56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360" name="Google Shape;5288;p56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2361" name="الفصل الرابع…"/>
          <p:cNvSpPr txBox="1"/>
          <p:nvPr/>
        </p:nvSpPr>
        <p:spPr>
          <a:xfrm rot="18475845">
            <a:off x="333329" y="377880"/>
            <a:ext cx="505322" cy="225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الفصل الرابع</a:t>
            </a:r>
          </a:p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النسبة المئوية </a:t>
            </a:r>
          </a:p>
        </p:txBody>
      </p:sp>
      <p:grpSp>
        <p:nvGrpSpPr>
          <p:cNvPr id="2364" name="Google Shape;493;p6"/>
          <p:cNvGrpSpPr/>
          <p:nvPr/>
        </p:nvGrpSpPr>
        <p:grpSpPr>
          <a:xfrm>
            <a:off x="2757330" y="936690"/>
            <a:ext cx="179047" cy="194225"/>
            <a:chOff x="0" y="0"/>
            <a:chExt cx="179045" cy="194224"/>
          </a:xfrm>
        </p:grpSpPr>
        <p:sp>
          <p:nvSpPr>
            <p:cNvPr id="2362" name="Google Shape;494;p6"/>
            <p:cNvSpPr/>
            <p:nvPr/>
          </p:nvSpPr>
          <p:spPr>
            <a:xfrm>
              <a:off x="-1" y="0"/>
              <a:ext cx="179047" cy="19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3" name="Google Shape;495;p6"/>
            <p:cNvSpPr/>
            <p:nvPr/>
          </p:nvSpPr>
          <p:spPr>
            <a:xfrm>
              <a:off x="52852" y="68128"/>
              <a:ext cx="57786" cy="59625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68" name="تجميع"/>
          <p:cNvGrpSpPr/>
          <p:nvPr/>
        </p:nvGrpSpPr>
        <p:grpSpPr>
          <a:xfrm>
            <a:off x="2588235" y="1065195"/>
            <a:ext cx="5504824" cy="2549269"/>
            <a:chOff x="0" y="0"/>
            <a:chExt cx="5504822" cy="2549267"/>
          </a:xfrm>
        </p:grpSpPr>
        <p:sp>
          <p:nvSpPr>
            <p:cNvPr id="2365" name="Google Shape;4514;p47"/>
            <p:cNvSpPr/>
            <p:nvPr/>
          </p:nvSpPr>
          <p:spPr>
            <a:xfrm rot="599">
              <a:off x="215" y="74783"/>
              <a:ext cx="5504393" cy="2474006"/>
            </a:xfrm>
            <a:prstGeom prst="rect">
              <a:avLst/>
            </a:prstGeom>
            <a:solidFill>
              <a:schemeClr val="accent5">
                <a:lumOff val="15392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pic>
          <p:nvPicPr>
            <p:cNvPr id="2366" name="IMG_2706.png" descr="IMG_2706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49297" t="48596" r="33762" b="42709"/>
            <a:stretch>
              <a:fillRect/>
            </a:stretch>
          </p:blipFill>
          <p:spPr>
            <a:xfrm>
              <a:off x="359518" y="344328"/>
              <a:ext cx="5026920" cy="19347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67" name="Google Shape;4516;p47"/>
            <p:cNvSpPr/>
            <p:nvPr/>
          </p:nvSpPr>
          <p:spPr>
            <a:xfrm rot="2153969">
              <a:off x="3411357" y="173513"/>
              <a:ext cx="730245" cy="427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rgbClr val="668A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sp>
        <p:nvSpPr>
          <p:cNvPr id="2369" name="Google Shape;2330;p29"/>
          <p:cNvSpPr/>
          <p:nvPr/>
        </p:nvSpPr>
        <p:spPr>
          <a:xfrm>
            <a:off x="6917673" y="657862"/>
            <a:ext cx="1535376" cy="233080"/>
          </a:xfrm>
          <a:prstGeom prst="rect">
            <a:avLst/>
          </a:prstGeom>
          <a:solidFill>
            <a:schemeClr val="accent1">
              <a:lumOff val="21960"/>
            </a:schemeClr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b="1" sz="1500"/>
            </a:lvl1pPr>
          </a:lstStyle>
          <a:p>
            <a:pPr rtl="0">
              <a:defRPr/>
            </a:pPr>
            <a:r>
              <a:t>الاعداد النسبية </a:t>
            </a:r>
          </a:p>
        </p:txBody>
      </p:sp>
      <p:sp>
        <p:nvSpPr>
          <p:cNvPr id="2370" name="مستطيل"/>
          <p:cNvSpPr/>
          <p:nvPr/>
        </p:nvSpPr>
        <p:spPr>
          <a:xfrm>
            <a:off x="5779739" y="2059338"/>
            <a:ext cx="2153479" cy="1024824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71" name="مستطيل"/>
          <p:cNvSpPr/>
          <p:nvPr/>
        </p:nvSpPr>
        <p:spPr>
          <a:xfrm>
            <a:off x="3305321" y="2599455"/>
            <a:ext cx="2234615" cy="467306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8" name="Google Shape;5277;p56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373" name="Google Shape;5278;p56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74" name="Google Shape;5279;p56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75" name="Google Shape;5280;p56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76" name="Google Shape;5281;p56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77" name="Google Shape;5282;p56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379" name="Google Shape;5283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380" name="Google Shape;5284;p56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381" name="Google Shape;5285;p56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382" name="Google Shape;5286;p56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383" name="Google Shape;5287;p56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384" name="Google Shape;5288;p56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2385" name="الفصل الرابع…"/>
          <p:cNvSpPr txBox="1"/>
          <p:nvPr/>
        </p:nvSpPr>
        <p:spPr>
          <a:xfrm rot="18475845">
            <a:off x="333329" y="377880"/>
            <a:ext cx="505322" cy="225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الفصل الرابع</a:t>
            </a:r>
          </a:p>
          <a:p>
            <a:pPr algn="ctr" rtl="0">
              <a:defRPr b="1" sz="800">
                <a:solidFill>
                  <a:srgbClr val="DDDDDD"/>
                </a:solidFill>
              </a:defRPr>
            </a:pPr>
            <a:r>
              <a:t>النسبة المئوية </a:t>
            </a:r>
          </a:p>
        </p:txBody>
      </p:sp>
      <p:grpSp>
        <p:nvGrpSpPr>
          <p:cNvPr id="2388" name="Google Shape;493;p6"/>
          <p:cNvGrpSpPr/>
          <p:nvPr/>
        </p:nvGrpSpPr>
        <p:grpSpPr>
          <a:xfrm>
            <a:off x="2757330" y="936690"/>
            <a:ext cx="179047" cy="194225"/>
            <a:chOff x="0" y="0"/>
            <a:chExt cx="179045" cy="194224"/>
          </a:xfrm>
        </p:grpSpPr>
        <p:sp>
          <p:nvSpPr>
            <p:cNvPr id="2386" name="Google Shape;494;p6"/>
            <p:cNvSpPr/>
            <p:nvPr/>
          </p:nvSpPr>
          <p:spPr>
            <a:xfrm>
              <a:off x="-1" y="0"/>
              <a:ext cx="179047" cy="19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87" name="Google Shape;495;p6"/>
            <p:cNvSpPr/>
            <p:nvPr/>
          </p:nvSpPr>
          <p:spPr>
            <a:xfrm>
              <a:off x="52852" y="68128"/>
              <a:ext cx="57786" cy="59625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89" name="تجميع"/>
          <p:cNvSpPr/>
          <p:nvPr/>
        </p:nvSpPr>
        <p:spPr>
          <a:xfrm rot="599">
            <a:off x="1611394" y="1234130"/>
            <a:ext cx="6552511" cy="1688978"/>
          </a:xfrm>
          <a:prstGeom prst="rect">
            <a:avLst/>
          </a:prstGeom>
          <a:solidFill>
            <a:schemeClr val="accent5">
              <a:lumOff val="15392"/>
            </a:schemeClr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pic>
        <p:nvPicPr>
          <p:cNvPr id="2390" name="IMG_2706.png" descr="IMG_2706.png"/>
          <p:cNvPicPr>
            <a:picLocks noChangeAspect="1"/>
          </p:cNvPicPr>
          <p:nvPr/>
        </p:nvPicPr>
        <p:blipFill>
          <a:blip r:embed="rId4">
            <a:extLst/>
          </a:blip>
          <a:srcRect l="49297" t="57487" r="33762" b="38547"/>
          <a:stretch>
            <a:fillRect/>
          </a:stretch>
        </p:blipFill>
        <p:spPr>
          <a:xfrm>
            <a:off x="1753816" y="1678875"/>
            <a:ext cx="6267736" cy="1100391"/>
          </a:xfrm>
          <a:prstGeom prst="rect">
            <a:avLst/>
          </a:prstGeom>
          <a:ln w="12700">
            <a:miter lim="400000"/>
          </a:ln>
        </p:spPr>
      </p:pic>
      <p:sp>
        <p:nvSpPr>
          <p:cNvPr id="2391" name="Google Shape;4516;p47"/>
          <p:cNvSpPr/>
          <p:nvPr/>
        </p:nvSpPr>
        <p:spPr>
          <a:xfrm rot="2153969">
            <a:off x="5163393" y="1447616"/>
            <a:ext cx="931518" cy="545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rgbClr val="668A8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392" name="Google Shape;2330;p29"/>
          <p:cNvSpPr/>
          <p:nvPr/>
        </p:nvSpPr>
        <p:spPr>
          <a:xfrm>
            <a:off x="6917673" y="657862"/>
            <a:ext cx="1535376" cy="233080"/>
          </a:xfrm>
          <a:prstGeom prst="rect">
            <a:avLst/>
          </a:prstGeom>
          <a:solidFill>
            <a:schemeClr val="accent1">
              <a:lumOff val="21960"/>
            </a:schemeClr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b="1" sz="1500"/>
            </a:lvl1pPr>
          </a:lstStyle>
          <a:p>
            <a:pPr rtl="0">
              <a:defRPr/>
            </a:pPr>
            <a:r>
              <a:t>الاعداد النسبية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ature Activities Binder by Slidesgo">
  <a:themeElements>
    <a:clrScheme name="Nature Activities Binder by Slidesgo">
      <a:dk1>
        <a:srgbClr val="000000"/>
      </a:dk1>
      <a:lt1>
        <a:srgbClr val="D4E7C7"/>
      </a:lt1>
      <a:dk2>
        <a:srgbClr val="A7A7A7"/>
      </a:dk2>
      <a:lt2>
        <a:srgbClr val="535353"/>
      </a:lt2>
      <a:accent1>
        <a:srgbClr val="65B96D"/>
      </a:accent1>
      <a:accent2>
        <a:srgbClr val="ECBABA"/>
      </a:accent2>
      <a:accent3>
        <a:srgbClr val="FDF3B4"/>
      </a:accent3>
      <a:accent4>
        <a:srgbClr val="96DDBD"/>
      </a:accent4>
      <a:accent5>
        <a:srgbClr val="FBDF66"/>
      </a:accent5>
      <a:accent6>
        <a:srgbClr val="CF7373"/>
      </a:accent6>
      <a:hlink>
        <a:srgbClr val="0000FF"/>
      </a:hlink>
      <a:folHlink>
        <a:srgbClr val="FF00FF"/>
      </a:folHlink>
    </a:clrScheme>
    <a:fontScheme name="Nature Activities Bind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Nature Activities Bind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ature Activities Binder by Slidesgo">
  <a:themeElements>
    <a:clrScheme name="Nature Activities Bind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5B96D"/>
      </a:accent1>
      <a:accent2>
        <a:srgbClr val="ECBABA"/>
      </a:accent2>
      <a:accent3>
        <a:srgbClr val="FDF3B4"/>
      </a:accent3>
      <a:accent4>
        <a:srgbClr val="96DDBD"/>
      </a:accent4>
      <a:accent5>
        <a:srgbClr val="FBDF66"/>
      </a:accent5>
      <a:accent6>
        <a:srgbClr val="CF7373"/>
      </a:accent6>
      <a:hlink>
        <a:srgbClr val="0000FF"/>
      </a:hlink>
      <a:folHlink>
        <a:srgbClr val="FF00FF"/>
      </a:folHlink>
    </a:clrScheme>
    <a:fontScheme name="Nature Activities Bind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Nature Activities Bind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